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45:31.8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35 831 7876,'13'11'102,"5"1"1,-5-1 222,10 6 1,2 1-1,0-1 600,2 0 1,2-7-577,5-4 0,-5 1-342,0-1 1,-2 0-103,2-6 0,-4-8 147,-8-3 0,2-5-91,4-1 0,-9-2 67,3-4 0,-6-2-712,1-4 0,1-2 176,-7 8 1,0-8-6,-6 3 0,0-5 231,0-2 0,-2 6 256,-4 1 0,2 1 359,-7-2 0,5 10-125,-5 7 130,7 8-181,-12-3 0,9 22 43,-5 8 1,-1 12 11,7 11 1,-6 8 10,7 15 0,-7 8-152,6 3 1,-7 11-333,1 1 0,3 0 322,-3-5 1,8-9 20,-1-3 0,1-4-172,-2-1 1,4-15 159,-4-3 1,4-17-1022,2-1 606,0-11 1,6-3-357,0-9 366,0-7 1,0-12 202,-1-15 0,1-15-260,-6-8 0,6-4 418,0-2 1,-3-6-27,-8 1 0,1-1 0,-8 6 0,3 10 22,-3 7 1,-3 4 287,3 14 0,3-2 269,-3 13 1,1 2-176,-7 10 1,-1 6 236,-4 11 1,2 4 231,-8 7 0,8 1-358,-2-1 1,-2 1-184,2-1 0,6-5-105,5 0 1,2-8-202,-1 2 1,3-3-329,8-3-20,0 0 1,10-7-108,7-5 0,10-5-545,13-5 1,5-15-163,6-14 1,13-3 496,-1-9 0,16 0-9,-4-6 1,8 2 647,3 4 0,-1 4 0,-5 7 0,1 3-177,-12 3 1,0 4 176,-17 8 0,2 1 90,-14 5 0,-1 3 284,-10 8 1229,-4 0-715,-8 0-21,-8 8 0,1-1-447,-4 5 1,-4-2-150,4-5 0,-3-3-311,3 4 1,-2-4-224,8-2 1,-1 6 35,6-1 1,-5 1-278,-1-6 1,-1 2 67,2 4 0,1 3 170,-7 9 0,0 1 225,-6 4 1,-8-2-123,-4 8 0,-3 0 1015,-2 5 0,-1 1 90,1 0 1,0-3 474,-1-3 1,3 2-782,4-8 0,3 0 279,8-6-1161,0 1 0,8-3 192,3-4 0,12-3-238,6-8 0,4-8 306,1-3 1,9-6-1591,3-6 1,4-2 1575,1-4 0,1-12 0,0 5 0</inkml:trace>
  <inkml:trace contextRef="#ctx0" brushRef="#br0" timeOffset="542">2715 381 7941,'18'-8'1633,"-1"6"-999,0-13 1,14 11-397,3-7 0,13 7-376,-1-2 0,-2 4 61,2 2 1,-8 0 125,3 0 1,-7 0 145,-5 0 0,-4 8 50,-8 3 1,-7 5-167,-4 1 1,-4 0-37,-2 0 0,-2 7-263,-4-1 0,-6 2 66,-11-2 0,-3-4 15,-9 4 1,0-4 0,1-2 0,1 1 86,4-1 1,-1-7-128,6-5 1,1-3-118,6-2 115,0 0 1,5-7-49,1-5-12,7 4 226,-4-7 1,14 15 121,0 0 0,5 8 412,-5 9 1,6 8-264,-7 4 0,1 3 643,-6 3 1,0-2-379,0-4 0,6 3 77,0-3 0,7-4-200,-1-2 0,3-4-151,2-1 0,3-7-521,3 1 0,3-9 261,9 3 0,0-12-662,-1-5 0,1-4 399,-1-3 1,-1 1-778,-4 0 0,-4-1-338,-8 1 153,0 0 664,1 7 1,-11 3-101,-7 7 0,-9 3 674,-14 9 0,-12 7 0,-9 16 0</inkml:trace>
  <inkml:trace contextRef="#ctx0" brushRef="#br0" timeOffset="744">2352 1488 7923,'-50'27'0,"4"-4"0,11-6 782,12-6 0,4 3 274,2-8-932,7-1 1,14-5 51,19 0 0,14-2 157,20-3 0,7-5-209,11-7 1,11-6-361,-38 11 1,2 1 0,3-4-1,2 1 245,-1 2 1,1 1 0,4-4 0,-1 1-74,0 2 1,0 1 0,-3 0 0,-1 1-103,-1 4 0,-2 0 1,45-9-208,-9 3 0,-3 3-382,-3-3 0,-8 3 165,-16-3 1,-1-1-371,-16 7 960,1-8 0,-12 7 0,-1-5 0,1 5 0</inkml:trace>
  <inkml:trace contextRef="#ctx0" brushRef="#br0" timeOffset="930">3009 1263 7859,'-27'9'754,"8"1"94,8-4 0,5 3-290,-6 9 0,8 1-236,-1 4 0,-3-2 259,2 8 1,0-6-175,6 6 0,0-8-267,0 2 0,0-4-235,0-1 1,2-3-475,4-4 0,4 3-116,7-8 1,0-1-1899,1-5 2583,-1 0 0,8-15 0,2-4 0</inkml:trace>
  <inkml:trace contextRef="#ctx0" brushRef="#br0" timeOffset="1105">3269 1211 9784,'0'10'174,"0"-1"-818,0-3 828,0 4 1,0 7 346,0 0 0,5 10 501,1 8 1,2 9-273,-2 13 0,-3 7-228,9 11 0,-8 9-1443,2 9 0,-5 5 733,-1-6 0,0 0-3002,0-6 3180,-7-7 0,-3 6 0,-7-6 0</inkml:trace>
  <inkml:trace contextRef="#ctx0" brushRef="#br0" timeOffset="2351">4860 796 8751,'-2'-10'1061,"-4"5"1,-4 3-541,-7 2 1,-2 2-129,-4 3 1,2 5-150,-8 7 0,0 6 0,-6 0 0,7 6-186,-1-6 1,8 6-90,-3-6 0,5 0-737,2-6 0,5 5 509,1-5 0,7 4-849,-2-9 1,6 1 329,6-1 0,4-3 102,7-3 0,0-4 362,1 4 1,5-3 313,0 3 0,-2-2 343,-10 8 1,3-1-311,-8 6 0,-1 1 972,-5-1 1,0 8-506,0 4 1,-2-4 718,-3-2 0,1 2-488,-8-2 1,3 0-257,-3-6 0,3 0-339,3 1 0,4-7-234,-4 1 0,4-6-1403,2 5 1297,0-7 1,2 4-935,4-8 0,3-8 452,9-4 0,1-9-327,4-2 1,-4-13 549,4 1 1,2-3 462,-2 3 0,0 1 0,-5-1 0,-1 8 0,0 4 0,1 10-152,-1 1 0,0 8 152,0-2 0,3 4 322,3 2 0,-2 0-145,8 0 1,-1 0 447,7 0 1,0 0-188,-1 0 1,7 0-57,-1 0 0,2 0-137,-1 0 1,-5-7-222,4-5 0,-5-3-230,-6-2 1,2-1 162,-8 1 0,0 0-211,-6-1 0,-5 1 124,-1 0 1,-7 0 117,2-1 0,-12-1 36,-6-4 0,-3 2 125,-2-8 1,-6 6 38,0-6 1,-6 8 323,6-2 0,-6 6 88,6 5 1,0-1-178,5 7 0,7 0-616,-1 6 230,9 0 0,-7 8-358,4 3 1,4 12 174,-3 6 1,5 12 15,5 5 0,5 11-51,7 7 0,2 9-32,4 2 0,-1 4 116,6-10 0,-1 8 75,2-14 1,4 6 98,-4-11 0,3-3-28,3-8 1,-2-5-237,-5-8 0,5-7 13,-4-4 1,-4-3-40,-2-3 1,-4-2-10,-2-3 1,1-4-279,-1-8 1,-2-2-134,-3-4 1,1-11 632,-7-12 0,8-4 0,-5-2 0</inkml:trace>
  <inkml:trace contextRef="#ctx0" brushRef="#br0" timeOffset="2526">5828 294 7928,'15'-17'0,"-3"0"513,3 7 0,-11 3 2042,8 7-2034,-9 0 0,7 0 42,-4 0-770,-4 7 0,11 3 199,-7 7 1,0 2 7,-6 4 0,0 4 0,0 8 0</inkml:trace>
  <inkml:trace contextRef="#ctx0" brushRef="#br0" timeOffset="3497">7004 243 7950,'17'0'349,"-5"0"-244,-1 0 0,1 0 1028,5 0-669,0 0 1,3 0 22,3 0 1,-2 0-150,8 0 1,-8 0-245,2 0 0,2-6-122,-2 0 0,0-7-260,-6 1 1,0-1 45,1 1 33,-9-11 1,5 11-258,-8-11 1,-1 4 150,-5 2 0,-5 0 366,-1-1 0,-8 3-96,3 3 961,-5-3-391,-1 13-293,0-6 1,1 18-104,5 7 1,-2 4-122,7 14 0,0-2-81,6 13 1,-6-2 114,0 2 1,1 2-208,5-7 1,0-1 41,0-6 1,0-1-155,0-4 1,0-4-345,0-8 311,0 1 0,0-7-94,0 1 54,0-9 401,0 5-158,0-8 1,-6-2 167,0-4 1,-5 3-53,5-9 224,-8 1-108,12-7-123,-5 1 1,9 7 5,3 5 1,-1 3-6,8 2 0,-1 0 4,7 0 0,-1 0-31,0 0 47,1 0-38,-1 0 1,-8 7 157,-3 5 1,-6 3-16,-6 3 1,-5 5-34,-12 0 0,-6 7 1,-11-1 1,3 4 7,-3 1 1,-2-1 147,1-4 0,3-4-88,9-8 1,6 1-117,11-1 1,-1-6 174,7 1-549,0-8 1,8 3 116,4-7 1,6 0-13,11 0 1,-2-2 82,8-3 0,-2 1 6,1-8 0,3 8 137,-8-1 1,0 3-126,-5 2 0,-1 0 318,0 0 0,-7 2-71,-5 3 0,-3 7 159,-2 11 0,-15-2-143,-8 8 0,-8 0-102,-3 5 1,-9 7-52,-3-1 0,2 6-187,-2-5 0,2 3-395,-2-10 0,9 5 256,8-10 1,8-4-433,-2-2 0,6-4 11,5-2 757,5-7 0,7-3 0,0-7 0</inkml:trace>
  <inkml:trace contextRef="#ctx0" brushRef="#br0" timeOffset="3825">6935 1367 7950,'17'7'-722,"-5"-3"541,-1 8 1,-7 1 1167,2 10 1,-4-2-381,-2 8 1,-6-2 141,0 2 0,-7 3-276,1-3 1,4-2-185,3 2 0,-3-8-119,2 2 0,2 2-141,10-2 1,6-5-596,11-7 0,4-7 472,7 2 1,3-6-767,3-6 1,4-6 360,8-11 1,0-4-38,0-7 0,-6 5 309,0 0 0,-7 8 365,1-2 1,-4-2-167,-1 2 0,-8 0 173,-4 6 1,-4 1 639,-2 5 1,-7-5-375,-4 5 0,1 1 106,-1-1 1,0 5-77,-6-6 1,-2 3 373,-4-3-471,-3-3 0,-9 13 546,1-4-153,0 4-284,0 2 0,7 8-174,4 4 0,6 3-48,6 2 1,4 6-808,7 0 0,8 0 420,4-5 0,11-7-952,6 1 1,14-8 144,9 1 0,8-5-450,9-5 0,3-5 1413,3-7 0,-2-3 0,-41 9 0,0-1 0,1-1 0,0-2 0,1-2 0,0 1 0</inkml:trace>
  <inkml:trace contextRef="#ctx0" brushRef="#br0" timeOffset="4882">8993 312 7869,'7'-10'0,"-3"2"580,8 8 1,-1 0-191,6 0 0,1 0 141,-1 0 0,-5 0-191,-1 0-322,1 0-154,5 0 0,-2 2 105,-3 4 0,-4 4-300,-8 7 1,-2 2 66,-4 4 1,-6 4 177,-11 8 1,4-3 4,-4-3 0,4 2-35,1-8 1,3 0-10,4-6 1,3 1-142,8-1-1,0-7 0,8 3 112,3-7 1,6 0 155,6-6 0,-1 0-137,6 0 0,-6 0 199,1 0 1,-4 0 3,-2 0 0,-5 0 342,-1 0-311,-7 7 1,-4 3 128,-12 7 0,-11 6 326,-5 0 1,-7 8-223,-5-2 1,-5 4 83,-6 1 0,1-5-70,4 0 1,3-6 74,9 6 1,1-8-236,4 2 1,10-10-396,7-1 119,9-1 1,5-1-195,15-4 1,8-4-355,9-2 1,14-8 333,4-4 1,6 3-205,0-3 0,-5 3 190,5-3 0,-4 4 159,-2 8 1,-10 0-94,-7 0 377,-1 0 0,-17 8-91,1 4 1,-9-3 50,-9 3 1,-7 1 99,-5 10 0,-5-3-68,-6 3 1,-6 2-765,-11-2 1,3 5 318,-3-5 0,3 1-87,3-7 0,7-2-76,4-3 413,-4 3 1,9-11 110,1 7 0,6-7-168,5 2 848,4-4-569,2-2 1,12 2 401,11 4 1,-2 5-203,8 12 0,-1 6 155,7 11 1,0-1-107,-1 7 0,-1 0-23,-4 6 0,-1 0-105,-10 0 1,1-6-44,-13 0 1,-1-8-237,-5 3 0,-1-5 80,-5-1 0,-6-6-65,-11-1 1,2-8 62,-8-3 1,2-2 85,-2-9 1,-1 0 134,7-6 0,0-10 258,5-7 1,7-10-8,-1-13 0,8-10-131,-1-8 1,10-3-10,7 9 0,11-8-141,6 14 1,5 2-298,7 15 0,-3 4 108,8 8 0,2 1-541,10 5 0,-2 3-163,7 8 0,-5 0-443,5 0 0,-1 0 397,1 0 499,4 8 1,-13 2 0,6 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47:08.2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1695 8289,'6'-12'-1286,"0"1"1207,7 7 0,-9-10-3,8 9 0,-6-7-24,5 6 170,-7 1 19,11-3-3,-5-2-272,7 1 222,1 1 1,-7 2-214,1 0 184,-9 1-1,13 5 0,-14 0 0,5 0 0</inkml:trace>
  <inkml:trace contextRef="#ctx0" brushRef="#br0" timeOffset="1991">312 1989 6620,'7'-10'652,"-3"2"-430,8 8 0,-8-1-204,1-5 47,5 4 0,-6-6-169,7 8 239,-7 0-116,4 0 18,-8 0 0,2 0-2,4 0 0,-4 0 0,7 0 60,-3 0-142,4 0 1,7 0 83,0 0 0,0 0-153,1 0 0,5 0 134,0 0 0,0 0-66,-6 0 0,6 2 23,0 4 1,6-4-4,-6 4 1,2-5 3,-2-1 1,-2 0 9,8 0 1,-6 0 24,6 0 1,-6 0-24,6 0 0,-8 0 31,2 0 0,2 0-21,-2 0 1,2 0 9,-2 0 0,-2 0-9,8 0 1,0 0 0,6 0 0,-1 0-19,1 0 1,5 0-2,0 0 0,1-1-110,-7-5 1,7 4 68,-1-4 0,0 2 48,-5-2 1,0 5-21,-1-5 1,1 4 23,-1 2 0,1 0 10,0 0 0,-1 0 97,1 0 0,-1 0-51,1 0 0,1 0 24,5 0 0,-5 0-57,5 0 1,1 0 14,-2 0 1,6 0-110,-5 0 0,5 0 63,-6 0 1,8-2-53,-2-4 1,-2 4 47,3-4 1,-3 5-10,2 1 0,2 0-26,-8 0 1,8 0 7,-2 0 0,-1 0 31,1 0 1,-2-6-22,2 0 1,2 0 57,-8 6 0,7 0-45,-7 0 1,0 0 31,-5 0 1,-1 0 34,1 0 0,0 0 127,-1 0 0,1 0-106,-1 0 0,1 0 104,0 0 1,-1 0-204,1 0 0,5 0 90,0 0 1,1 0-219,-7 0 0,7 0 124,-1 0 0,0 0-83,-5 0 0,5 0 37,1 0 0,1 0 25,-2 0 0,-3 0 33,3 0 0,2 0 20,-1 0 1,-1 0 63,-5 0 0,-1 0-82,1 0 0,-1 0 81,1 0 1,-2 0-59,-4 0 0,1 0 18,-7 0 0,8 0 10,-2 0 0,4 0-3,1 0 0,-1 0 11,-4 0 0,3 0 4,-3 0 1,6 0-36,5 0 0,-3 0 13,3 0 0,-4 0-44,-1 0 0,0 0 29,-1 0 0,-1 2-4,-4 4 0,1-4 4,-6 4 1,6-4-6,-1-2 1,2 0 3,-2 0 0,1 0 0,-7 0 0,8 0 2,-2 0 0,-2 0-1,2 0 1,-6 0 2,6 0 0,-6 0-1,5 0 0,-4 0 49,4 0 0,-5 0-37,6 0 0,-2 5 4,2 1 0,4 0-12,-5-6 0,-1 0-1,2 0 1,-6 6 127,6-1 0,-6 1-111,6-6 1,-6 0 75,6 0 1,-6 0-64,6 0 0,-8 0-64,2 0 0,2 0 46,-2 0 1,2 0 3,-2 0 1,-4 2-20,4 4 0,-4-4-15,-1 4 0,-1-5 65,0-1 0,3 0-44,3 0 0,-4 0-3,4 0 0,-4 0 51,-2 0 1,1 0 139,-1 0 1,2 0-81,4 0 1,-4 0 15,4 0 0,-3 0-64,-3 0 1,0 0-6,1 0 0,-1 0-79,0 0 1,0 0 76,1 0 0,-1 0 28,0 0 1,1 0-30,-1 0 1,-4 0 135,5 0 1,-11 0-64,11 0 1,-3 0 24,8 0 0,-4 0-19,4 0 0,-3 0 16,-3 0 1,0 0-29,0 0 0,1 0 1,-1 0 0,0 0 124,1 0 0,-7 0 3,1 0 1,-7 0 157,7 0 51,-8 0 332,3 0-143,-7 0-1849,0 0 525,-7 0 671,-3 0 0,-22 8 0,-5 2 0</inkml:trace>
  <inkml:trace contextRef="#ctx0" brushRef="#br0" timeOffset="3387">156 4029 8090,'0'-9'466,"0"1"0,8 2-305,3 0 1,5 1-145,1 5 1,2-6-113,4 0 0,2-1-139,4 1 0,4 4 212,-4-4 1,3 4-111,3 2 1,-1 0-24,1 0 0,0 0-136,-1 0 0,1 0-9,-1 0 0,3 0 122,3 0 1,-3 0-39,3 0 1,2 0 137,-1 0 1,5 0 115,-6 0 1,6 0-89,-5 0 1,5 0 27,-6 0 0,6 0 23,-5 0 1,5 0 115,-6 0 0,6 0 79,-6 0 1,9 0-120,-3 0 0,4 0 66,1 0 1,1-6-17,0 1 1,0-1-45,0 6 1,-2 0-12,-4 0 1,4-2-3,-4-4 0,6 4 9,6-4 0,-5 3 0,5-3 1,-4 4 83,-2-4 0,0 4-88,0 2 1,5 0-80,1 0 1,-1 0 17,-5 0 0,6-2-7,0-3 1,7 3 23,-2-4 0,-1 4-20,1 2 0,-5 0-23,5 0 0,-1 0-106,1 0 0,-1-2 60,-5-4 1,-3 4 49,4-3 0,-4 3 128,-3 2 1,-4 0-69,-1 0 0,-6 0 117,6 0 1,-2-2-144,2-4 0,4 4 8,-3-4 0,-3 4-28,2 2 1,0 0-5,6 0 1,-2 0-105,-4 0 1,4 0 79,-4 0 0,-2 0-73,2 0 0,-1 0 18,1 0 1,2 0-5,-8 0 1,8 0 56,-2 0 0,-4 0 2,-1 0 0,1 0-17,-2 0 1,3 0 2,-3 0 0,-3 0 134,3 0 1,-4 0-125,-1 0 0,0-2 67,-1-3 0,1 3 27,-1-4 1,1 4 10,-1 2 0,1 0-18,0 0 0,-1 0 6,1 0 1,-1 0 23,1 0 0,0 0 88,-1 0 1,7 0-185,-1 0 0,0-6 71,-5 1 1,5-1-135,1 6 0,1 0 67,-2 0 1,-1 0-119,7 0 0,-8 0 96,2 0 1,3 0-19,-3 0 1,2 0 18,-1 0 0,-5 0 9,5 0 0,-5 0 239,-1 0 0,-7 0-78,1 0 1,-2 0 157,2 0 0,-4-6 67,-8 0 0,1 0 64,-1 6 1,0 0 194,0 0-357,1 0 0,-1-1 288,0-5-290,1 4 1,-1-6-271,0 8 0,1 0 94,-1 0 1,0-2-202,0-3 0,1 3-28,-1-4 0,0 4 39,1 2 0,-1 0 82,0 0 35,-7 0 15,5 0 0,-11 0 110,8 0-60,-9 0 13,5 0 85,-8 0-677,0 0 0,-13 0-68,-5 0 0,-12 2 558,-5 4 0,-15 3 0,-11 8 0</inkml:trace>
  <inkml:trace contextRef="#ctx0" brushRef="#br0" timeOffset="4668">52 5499 8053,'-17'0'231,"6"0"518,-1 0-861,8 0 97,-3 0 0,7-2-11,0-3 1,7 3 199,5-4 0,3 4 2,2 2 1,1 0-58,-1 0 0,6 0-138,0 0 0,8 0-81,-2 0 0,-2 0 25,1 0 1,3 0-172,9 0 1,-1 0-33,7 0 0,0 0-60,6 0 0,0 0 86,0 0 1,2 0-8,3 0 1,-1 0-48,7 0 1,-1 0 305,1 0 0,5 0-137,-5 0 0,4-6 137,2 0 0,1-1-90,-1 1 0,0 4 154,0-4 1,0-1 90,0 1 0,1-2-59,-1 2 1,-4 4-18,4-3 0,-9-3 17,9 2 1,-4 0-4,4 6 0,1-5 73,-1-1 0,0-6-99,0 7 0,0-7-55,0 6 1,-1-5 65,-5 5 0,4 0 1,-3 6 1,3-5-69,2-1 1,0-2 1,1 2 0,-7 4-15,0-3 0,-5-3-26,5 2 1,-7 0 197,2 6 0,-2-2-94,1-3 0,-3 3-45,4-4 1,-5 4-38,-1 2 1,0-2-116,0-4 1,0 5 135,0-5 0,0 4 105,0 2 1,1 0-308,5 0 1,-4 0 100,3 0 1,-3 0-24,-2 0 0,-4 0 47,4 0 0,-4 0 308,10 0 1,-3 0-149,3 0 0,-2 0-232,7 0 1,-5 0 139,5 0 1,-5 0 2,5 0 1,-7 0-11,2 0 1,-3 2-23,3 4 1,-2-5-80,7 5 1,-11-4 83,6-2 0,-8 0-17,7 0 1,-9 0 15,-2 0 1,-1 0 40,1 0 1,2 0-19,-8 0 0,6 0-10,-5 0 1,-1 0 62,-5 0 1,-1 0 12,1 0 1,-6 0 103,-1 0 1,-5 0-86,6 0 0,-8 0 143,2 0 1,-3 0-13,-3 0 0,0 0 58,1 0 1,1 0-102,4 0 0,-4-6-8,4 1 1,-4-1 53,-1 6 0,-1 0-62,0 0 0,0 0 6,1 0 1,-1 0-7,0 0 1,1 0-49,-1 0 0,0 0 39,1 0 0,5 0-24,0 0 0,2 0 13,-2 0 1,-4 0 23,4 0 1,-4 0 34,-2 0 1,1 0 12,-1 0 1,0-6 379,1 0-167,-1 1-58,0 5-63,-7 0-39,-3 0-246,-7-8 0,-7 4-248,-5-8 1,-11 9-2325,-6-3 2552,-11 4 0,-4-6 0,-8-1 0</inkml:trace>
  <inkml:trace contextRef="#ctx0" brushRef="#br0" timeOffset="6835">2128 69 8286,'0'-9'-471,"0"-7"1,0 12 59,0-7 36,0 7 379,0-4 0,1 3-14,5-1 376,-4 0-317,6 6 318,-8 0-2,0 0-364,0 8 0,0-4-110,0 7 0,0-5 124,0 5 1,0-5 66,0 6 1,0-1-34,0 6 1,0 1 108,0-1 0,-6 2-131,0 4 1,1 2 17,5 4 1,-6 4-21,0-4 0,0 3 9,6 3 0,-5-1-108,-1 1 1,0 0 112,6-1 1,-6 3-151,0 3 1,-5-3 95,5 3 1,-5 4 42,5 2 0,-6-2 2,7 3 1,-9-1 101,3 6 0,3-1-100,2 1 0,-2 0 13,3 0 0,-3 6-5,2-1 0,4 7-2,-3-7 1,3 15-48,2-3 0,0 11-124,0 1 0,0-2 119,0 2 0,0-3-7,0 3 1,0-4-5,0-8 1,0 4 30,0-4 0,0 4-5,0-9 0,0-3 126,0 3 1,-2-7-120,-4 7 1,4-7 20,-4 7 0,2-9-14,-1 3 0,3 2 11,-4-3 1,-2 7 29,3-7 0,-3 7-2,2-7 1,4 7-2,-4-7 1,3-1-1,-3-10 1,4 4-77,-4-4 0,4-1 54,2 1 0,0-2-59,0 2 0,0 4 245,0-4 0,0 4-31,0 2 1,-2 2-139,-4 3 0,5-3-9,-5 4 0,4 1 59,2-1 0,-6 0 27,0-7 0,1 1-32,5 0 0,0 6-22,0 0 0,-6 1-199,0-1 0,0-4 39,6 3 0,-5-3-82,-1-2 1,0-2 118,6-4 0,-6 2 32,0-8 1,-1 1 57,1-7 0,4 1-25,-4-1 0,2 1 178,-1 0 0,3-1-49,-4 1 1,-2 1-22,3 5 1,-3-3-59,2 8 1,4-5 0,-4 5 1,-3 0 25,-3 6 0,3-2-8,-3-4 1,8 4-69,-1-4 1,-3 4-12,2 2 0,-5-2-60,5-4 0,-2 2 92,2-8 1,4 8-112,-3-2 1,-3-2 148,2 3 0,-5-9-6,5 2 0,-6 3 25,7-3 0,-7 0 154,6-5 0,-1-1-177,1 1 1,4 0 27,-4-1 1,4 1-128,2-1 1,0-5 76,0 0 1,0-2-151,0 2 0,0 1 119,0-6 1,0 1 41,0-2 0,0-4 9,0 4 0,-5-2 77,-1 2 0,-2-2-55,2 8 0,2-2 36,-7 2 1,5 3-19,-5-3 0,5 4-6,-6 1 1,7 1-151,-7 0 1,8-3-60,-2-3 0,-1 2-400,1-8-240,0 0 55,6-6 0,8-9 257,3-8 1,7-19-541,5-22 976,-4-18 0,0 10 0,2-4 0,-2-5 0,-1 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2:01.3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 1 7926,'-10'0'960,"5"0"-742,10 0 1,-1 2 133,8 3 1,-1-3 227,7 4 0,1-4-430,4-2 0,-2 0 24,8 0 0,0 0-599,5 0 1,-5 0 216,0 0 208,0 0 0,5 0 0,1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8:29.3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200 250 7975,'8'-17'130,"-7"8"269,7-6-80,-1 14-41,-5-7-139,5 8 1,-5 0-170,4 0 1,-4 2 83,3 4 1,-3-3-178,-2 8 154,0 0 1,0 8 149,0 3 1,0 2-33,0 4 0,0 5 59,0 1 0,0 5-82,0 5 0,-5 10 9,-1-4 0,-5 5 8,5 1 0,-1-4-33,1 3 1,5 3-147,-5-3 0,-1-5 104,1-5 1,0-8-124,6 2 0,0-4-9,0-2 1,-5-5-187,-1 0 141,1-8-119,5 4-330,0-7 127,0-8 152,0-2 0,0-8-82,0-5 1,-6 2-155,1-7 0,-3-2 66,3-9 0,1 2 449,-7-8 0,7 8 0,-18-19 0,3 3 0</inkml:trace>
  <inkml:trace contextRef="#ctx0" brushRef="#br0" timeOffset="206">0 633 10076,'9'0'1246,"1"6"-815,-5 0 0,-1 7-286,7-2 1,-7-2-362,1 2-543,5 0 1,-7 4 400,8-4 0,-5-2-1348,5-3 1706,0-4 0,6 5 0,-1-7 0</inkml:trace>
  <inkml:trace contextRef="#ctx0" brushRef="#br0" timeOffset="368">467 517 7966,'9'9'541,"-2"-2"482,-7-7-998,0 0 32,8 0 93,-6 0 1,5 2-450,-7 4-1274,0-4 1040,0 5 1,2-7 532,4 0 0,-5 0 0,7 0 0</inkml:trace>
  <inkml:trace contextRef="#ctx0" brushRef="#br0" timeOffset="1212">767 250 7928,'7'-17'0,"-3"3"-19,7 3 0,-5-2-120,5 7 1,0-7 1051,5 2 0,1-2-349,0 2 1,-1-4 80,1 4 0,5 2-224,1-2 0,1 5-271,-2-5 1,-4 5-152,5-5 1,-3 8-213,2-3 0,-9 4-338,4 2-700,-4 0-93,-4 0 522,-2 0 623,-7 0 1,0-2-259,0-3 352,0 3 1,0-7 84,0 3 0,-1 4 308,-5-3 1,4 1 333,-3-2-9,3 5 1,0-7 508,-4 8-754,5 0 1,-7 2-255,8 4 1,-5 3-6,-1 7 0,-1 7-139,1-1 0,2 2-106,-7-2 0,6 2-521,-6 4 1,5 4 158,-5-5 0,0-1-440,-6 2 1,0-6 244,1 6 1,-1-8 692,0 3 0,1-5-447,-1-1 530,0-8-90,1 6 494,7-13 82,1 5 1,8-9-190,0-3 0,8 3 219,3-4 0,3-1-347,3 1 0,5-7-15,1 2 1,-1 4-365,-6 1 52,9-3 1,-7 7-121,4-3-148,-11 3-116,-3 2 0,-8 2 155,0 3 1,-8 4 5,-3 8 1,-9 0 298,-2-1 1,-2 7-71,1-1 0,5 0 184,-4-5 0,3-2 178,2-4 505,1 4-304,-1-6 73,8 0-301,1-2-311,8-7 1,8 0-276,3 0 0,4-5 176,1-1 1,1-5-100,0 6 1,-1-6 15,1 5 1,0-5-5,-1 5 0,-4-1 181,-1 1 355,0 5-24,-2-7 91,-2 8 0,-7 2 28,0 4 0,-1-1-133,-5 12 1,-3-2 78,-8 12 0,0 3-130,1 9 0,-6 3 104,-1 8 1,3-3-221,9 3 0,-4-8-237,4 14 1,2-8-20,-2 8 1,5-6-293,-5-6 1,5 2-298,-5-7 1,8-5 359,-3-7 1,4-6-346,2 1 383,0-4 1,0-6 104,0-1 0,0-9 56,0-2 1,0-4 143,0-13 0,2 4-87,4-9 0,1-4 129,4-2 0,-4-3 0,-7-3 0</inkml:trace>
  <inkml:trace contextRef="#ctx0" brushRef="#br0" timeOffset="1578">933 783 7928,'2'-11'257,"4"0"0,-2 8 417,7-3 1,0 2-147,5-1 0,1 3 15,0-4 0,-1 4-191,1 2 1,0 0 551,-1 0-904,1 8 60,0 1 1,-8 8 0,-3-1-394,-5 1 1,-1 0-192,0-1 0,-1 7-496,-5-1 0,-3 6 396,-8-6 0,-5 6-288,0-6 1,-6 2 562,6-2 1,-6-5 348,6 0 0,-1-3 0,7-8 0,-1-1 0,0-5-162,8 0 416,2 0 0,9-1 409,3-5 1,4 2-244,8-7 1,0 2 184,-1-2 0,7-4-223,-1 4 0,0 2-37,-5-2 1,-1 5 147,1-5-27,0 7-590,-1-11 1,-4 14-438,-1-5-682,-8 4 245,5 2 96,-8 0 1,-2 0 901,-4 0 0,-3-7 0,-8-3 0</inkml:trace>
  <inkml:trace contextRef="#ctx0" brushRef="#br0" timeOffset="2008">1050 833 7810,'0'-11'144,"0"0"236,0 8 1,6-7 127,-1 5 75,1 3-336,1-6 0,-3 8 198,7 0-685,-7 0 161,11 0 0,-12 0 56,8 0 0,-7 2 191,2 4 1,-5 5 78,-1 11 1,0 4-75,0 7 0,0 1 131,0-1 0,0 6 69,0 0 0,0 7 4,0-1 1,0-5-376,0-1 0,0-4-149,0-1 0,0-3-184,0-3 0,0-4-17,0-7 0,0-1-264,0 1 0,0-6-206,0 0-353,0-7 563,0 3 0,0-8 170,0-5 0,-5-3 160,-1-8 0,-7 0 278,2 1 0,-4-3 0,-1-3 0,7 4 0,-14-14 0,5 6 0</inkml:trace>
  <inkml:trace contextRef="#ctx0" brushRef="#br0" timeOffset="2250">983 1000 7928,'0'-9'1150,"0"1"-239,0 8-768,8 0 0,-4-5 261,7-1-551,-8 1 1,5 7-51,-8 3 0,0-1-47,0 7 1,-2 0 168,-4 6 1,-3 1 98,-8 5 0,1-5-322,-1 4 923,0-11-398,1 4 0,5-7 1308,0 3-663,7-4-756,-4-7 0,16-2-152,3-3 1,11-5-446,6-6 1,3-1 199,3 0 1,-1-1-799,0-4 1079,1 3 0,7-12 0,1 5 0</inkml:trace>
  <inkml:trace contextRef="#ctx0" brushRef="#br0" timeOffset="2491">1650 433 7973,'2'-14'1081,"4"3"0,-3 3-372,8 8-365,-7 0-160,11-7 0,-11 5 809,7-4 0,-6 4-346,6 2 1,-5 0-187,5 0 0,-5 2-477,5 4 1,-6-2-386,6 7 0,-5 0-238,5 5 0,-7 1-2057,1 0 2696,-3-1 0,-2 9 0,0 0 0</inkml:trace>
  <inkml:trace contextRef="#ctx0" brushRef="#br0" timeOffset="3367">1567 833 7973,'0'10'2852,"0"5"-3486,0-14 0,2 5 393,3-12 0,-1 3 466,7-8 1,2-1-152,9-4 0,-3-3 36,3-3 0,4 2-214,2-8 0,-2 2-234,1-2 0,-1-1-126,2 6 1,-2-6 171,-4 1 1,-3 4-42,3 2 1,-3-2 109,-3 1 1,1 1 31,0 5 1,-1 1 194,1-1 1,-6 0-21,0 1 1,-5-1 107,5 0 1,-2 1 210,2-1 0,2 6 551,-7 0-450,7 7 22,-12-11 391,14 14-174,-5-14-321,-1 13 0,-2-4 138,-7 12 239,0 3-321,0 0 1,0 8-30,0 0 1,0-1 68,0 7 0,0-5-347,0-1 1,0 5-134,0 0 0,0 0-507,0-5 453,0 0 1,0-1-356,0 1 321,0-8-697,0-1 114,0-8 391,0 0 1,6-8 13,-1-3 1,8-9 139,-2-2 0,4-8-14,2 2 1,5 2 257,0-1-64,1 6 271,-7-10 0,1 14 282,0 0 1,-6 3-260,0 8 911,-8 0-253,5 6-534,-1 0 1,-5 2 22,4 4 0,-4 5-439,-2 11 0,-6-3 44,0 3 1,-7 2-117,2-2 0,-3 8-97,-3-2 0,2-4-283,4-2 1,-4 2 121,4-2-27,-4 0 146,6-5 0,-6 0 83,4-1 1,2 1 257,-2 0 0,7-6 59,-2 0 0,-1-5 68,1 5-5,1-8-145,5 12 0,0-11-10,0 7-23,0-7 1,0 5-28,0-3 1,-2-5 64,-4 5 1,5-2 5,-5 1 0,2-1 83,-1 7 1,1-7-81,-7 1 1,2 5-79,-2 1 0,-4-2 63,4 2 0,-4-2-28,-2 2 1,6 2-17,0-7 1,2 7-19,-2-2 1,-4-2-6,4 2 0,3-5 8,3 5-85,-5-7 140,9 11-139,-7-14 96,8 7 138,0-1-85,0-5 0,8 5-10,3-7 0,-2 0 105,2 0 1,0 6-9,6 0 0,-6 5 192,0-6 1,-5 8 440,5-2 1,-6 4-333,6 2 1,-1-6 587,1 0-476,4 0-85,-14 6 0,14-2 312,-4-4 1,4 2-332,2-8 1,7 1-103,4-6 0,3 0-337,3 0 0,-1 0-248,0 0 0,1-8-699,-1-3 526,8-4 340,-6-1 1,6-1-2118,-8 0 0,-2 1 205,-3-1 1,4 0-217,-5 1 0,-3-1 958,-1 0 1188,-5 8 0,-1-6 0,0 6 0</inkml:trace>
  <inkml:trace contextRef="#ctx0" brushRef="#br0" timeOffset="3533">3067 967 7939,'11'9'4304,"0"-3"-2189,0-5-1579,6-1-600,0 0-798,-1 0 698,1 0 164,0 0 0,-1 8 0,1 1 0</inkml:trace>
  <inkml:trace contextRef="#ctx0" brushRef="#br0" timeOffset="3637">3150 1333 7899,'-7'10'5362,"5"5"-2662,-5-6-2700,14 0 0,2-2 0,8-7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8:27.0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67 7946,'7'-17'2486,"2"6"-2147,8 0 0,0 7-808,-1-1 1,-4-3 468,-1 3-28,0-1 0,5 6 153,1 0 1,0 0-105,-1 0 1,1 0-446,0 0 1,-1 6 245,1-1 1,-6 6-364,0-5 1,-1 7-496,1-2 552,-4 4 1,-7 1 483,0 1 0,0 0 0,0-1 0,-7 1 0,-10 7 0,-9 2 0</inkml:trace>
  <inkml:trace contextRef="#ctx0" brushRef="#br0" timeOffset="165">151 317 7946,'-8'26'0,"5"0"251,-8-4-58,7 4 1,-5 9 68,3 4 0,4-4 82,-3 4 0,1 4-56,-2 1 1,4 4 51,-3 2 1,3 2-120,2 4 0,-5-5 28,-1 5 0,0-10-272,6-1 0,0-3-391,0 3 0,0-10-573,0-7 1,0-13 476,0 1 88,0-10-30,0 9 76,8-14 0,1-2-422,8-16 798,-8 0 0,6-22 0,-6 4 0</inkml:trace>
  <inkml:trace contextRef="#ctx0" brushRef="#br0" timeOffset="733">551 417 7946,'9'-17'45,"6"0"-22,-4 1 0,4-1-72,1 0 1,1 6-19,0 0 1,-1 2 431,1-2 1,0-2-88,-1 7 0,1-1-113,0 1 0,-6 5-72,0-5-238,0 4 216,6 2-38,-1 0 0,-1 2 125,-4 4-117,4-5 42,-13 14 0,11-11-18,-7 7-91,7-7 1,-10 9 62,8-8 1,-5 1 49,5-6-3,-7 7-52,11-5 0,-12 7 28,8-3-37,-7-4 1,5 5 168,-3-7-152,-4 8 0,5-5 47,-7 8 1,2-7-12,4 2 2,-5 3-88,7 0-3,-8 8 0,0-1 55,0 1 0,0-6-11,0 0 0,0 0 163,0 6 1,0 0-101,0-1 1,0 7 215,0-1 1,0 8-14,0-3 0,0 10-21,0 2 0,0 6-25,0-6 0,0 5 133,0-5 1,2 5-134,3-5 0,-3 0-171,4-6 0,-5 1-227,-1-1 0,0-5 146,0 0 0,0-8-508,0 2 216,0-3-80,0-3-132,0 1 141,0-8 1,-1 1-57,-5-5 0,2-3-612,-7 4 447,0-5 1,-6-1-289,1 0 414,-1 8 1,0-6-399,1 3 189,-1-3 668,0-2 0,-7-7 0,-2-3 0</inkml:trace>
  <inkml:trace contextRef="#ctx0" brushRef="#br0" timeOffset="1328">484 750 10646,'9'8'-332,"-1"-5"359,-8 8 1,5-5 49,1 5 0,-1 0 175,-5 6 0,0-1 26,0 1 0,-5 0-203,-1-1 0,1 1-272,5 0-124,-8-1 1,5-1 60,-8-4 24,7 4 1,-5-13-117,3 4 101,4-5 0,-5-2-95,7-5 63,0-3 0,0-8 129,0 0 1,0 6-97,0 0 320,0 0 1,5-6-105,1 1 0,-1 5 85,-5 0 0,0 5-38,0-5 1,6 5 88,0-5 1,-1 6-161,-5-6 1,6 5 3,-1-5 0,8 5 49,-2-5 0,-1 6-3,1-6 0,0 7 233,5-2 1,1 4-91,0 2 0,-1 0 296,1 0-76,0 0 0,-1 8 172,1 3 1,-8 4-134,-3 1 1,-4 1 25,-2 0 0,0-1-235,0 1 0,0 0-180,0-1 0,-6 1-10,1 0 0,-6-6 80,5 0 1,-1-7-454,1 1 306,4-3 125,-5-2 0,7-7 119,0-4 0,2-4 226,3-2 0,3-1-302,3-5 1,4 7-14,-4-1 1,2 0-244,-2 6 319,4 4-1856,-6-8 695,7 13 0,-6-3 1002,-5 10 0,-3 4 0,-2 8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8:25.8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101 33 7911,'16'-5'623,"1"-1"1,0 1-352,-1 5 0,7-6-53,-1 1 1,0-1 397,-5 6-327,-1 0 1,1 0-175,0 0 0,-6 0-150,0 0 0,-6 0-133,7 0 0,-7 2-421,6 4 1,-7-3-113,2 8 433,-5 0 1,-1 12-161,0-1 0,-5 0 59,-1-5 1,-7-1-50,2 1 1,-2 5 155,2 1 1,-4-1 260,4-6 0,4-6 0,-15 12 0,3-4 0</inkml:trace>
  <inkml:trace contextRef="#ctx0" brushRef="#br0" timeOffset="684">167 333 7911,'-11'2'741,"0"4"0,6-4-709,-7 3 0,9-1 27,-3 2 0,-1-3 172,1 8 1,-1-5 379,1 5-209,4 0 1,-11 6-238,8-1 1,-6 3-192,5 3 0,-5-3 31,6 3 0,-3-4-192,3-1 0,3 0-513,-4-1 420,4 1-127,-5-8 12,5-1 180,-5-8 0,9 0 35,3 0 0,4-8-111,8-3 1,2-5 47,3-7-110,4 5 126,7-6 0,6 2 336,0-1 1,7-4-87,-1 4 0,3 1 101,2 5 0,-2 1-76,-4-1 1,-3 2 472,-8 4 1,1-2 289,-1 8-357,-7-1 0,-2 6-21,-7 0-461,-8 8 1,-2 1 49,-7 7 1,0 1-174,0 0 0,-1-1 45,-5 1 0,-3 0-14,-8-1 1,0 1-36,1 0 1,-3-2 72,-3-4 1,3 4-97,-3-4 1,4-2-44,1 2 1,0-5-247,1 5 1,-1-6 22,0 6 0,1-7 94,-1 2 0,6-3-178,0 3 528,0-4 0,-6 5-67,8-7 67,-6 0 481,13 0 619,-5 0 90,7 0-401,0 0 618,-8 0-978,6 0 1,-11 2-93,8 4 0,-6-3-177,5 8 0,-7 0-156,2 6 1,2 0-94,-2-1 1,2 1-300,-3 0 1,-1-1-697,8 1 528,-8 0-1147,4-1 593,-1-6 618,3-3 1,14-7 234,5 0 1,10-7 256,6-4 0,3-4 13,2-2 0,1 0-13,-1 1 0,0-1 143,1 0 1,-1 1-89,0-1 1,-1 6 1523,-4 0-689,-4 7-407,0-3 0,-11 1 849,3 1-944,-3-1-795,4 6 84,-8 8 0,-3 1-396,-12 7 0,-3 7-484,-8-1 1203,1 0 0,-16 2 0,-3 2 0</inkml:trace>
  <inkml:trace contextRef="#ctx0" brushRef="#br0" timeOffset="946">351 933 7911,'0'10'1695,"7"-3"-1156,4-7 1,4-2-978,2-3 0,5 1 312,0-7 1,0 7 368,-5-1 1,0-3-76,-1 3-478,-6-1 210,4 6 0,-10 0 32,7 0 0,-7 8-101,2 3 1,-5 3 11,-1 3 1,0 0 76,0-1 0,-7 1 54,-4 0 1,-2-1 112,2 1 0,-4 0 223,4-1 0,3-4-228,3-1 518,-4-8-153,7 5-172,-6-8 0,10 0 32,4 0 1,3 0-192,8 0 0,1-8 99,4-3 1,-1-4-749,7-1 1,-1-6-48,7-1 1,-7 1-346,1 5 0,-5 1 925,4-1 0,1-7 0,5-2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8:23.5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198 0 9299,'10'0'1289,"4"0"-1268,-12 8 79,13-7 1,-6 7-407,8-8 0,-6 0-294,0 0-289,0 0 720,6 0 1,-6 0-328,0 0 562,-7-8-186,3 7 656,-7-7-276,0 8 422,0 0 0,-5 2-83,-1 4-227,1-5-98,5 7-119,0-1 0,-2 2-34,-4 8 1,4 0 236,-3-1 0,3 3-86,2 3 1,-6-1 99,1 6 1,-3 1-132,3 5 1,3 1-221,-4-1 1,-1 0 113,2 1 1,-1-1-109,6 0 1,0-7 30,0-3 1,-6-5-441,1-1-63,-1-1 202,6-6-22,0 5 131,0-14 1,0 5-76,0-12 0,0 3-11,0-8-10,0-1 0,6-4-62,-1-1 1,1 0-224,-6 1 1,7-3-255,4-3 0,-1 9 249,1-4 1,-6 4 329,7-3 1,-1-1 57,5 0 0,-5 3-4,1 3 110,-1-4 0,5 5 317,1-6 1,-6 7 232,0 3 789,0-3-770,6 7 1,-6-6 240,0 8-696,-7 0 0,9 2 57,-8 4 1,1 3-115,-6 8 1,0-1 60,0 1 1,-2 0-127,-3-1 1,-3 7-15,-3-1 1,-4 6-196,4-6 0,-4 0-7,-1-5 1,-1-1 102,0 1 1,6-6 121,0 0 1,0-7 2,-6 2 0,2-3-10,4 3 1,-3-4 27,2 3 0,3-3 307,-2-2-292,7-7 8,-3-3 1,7-6-407,0-1 264,0 0 0,7 1-24,4-1 0,4 0 70,2 1 1,0-1-41,-1 0 67,1 1 1,0 1 128,-1 4 0,-5 2-79,1 3 1,-7 4 78,6-3-231,-7 3 1,3 9 92,-7 4 0,-3 4-224,-9 2 1,1 5 32,-11 0 0,-2 8 22,2-2 1,-6 3 142,6 2 1,-8-5 3,2 0 0,3-6 54,-3 6 1,6-8 259,-6 3 1,7-5 195,-1-1 0,4-2 27,1-4 244,0 4-438,1-14 1,5 12 382,-1-7-497,9-1 0,-3-6-144,12-5 1,3 1 141,8-12 1,7 4-48,3-9 1,5 1 29,1-1 1,1 2-9,-1-8 0,0 8-194,1-3 0,-1 5 48,0 1 0,-1 2-81,-4 4 0,3-2-1,-3 8 0,-4-6-264,-2 5 0,0-1 76,-5 1 0,3 4-187,-9-3 0,-1 3-253,1 2 85,-7 0 626,3 0-130,-7 7 31,-7 2 0,-3 8 57,-6 0 0,-1-6-1,0 0 1,1 0 47,-1 6 0,0-6 87,1 0 0,-1-2 49,0 2 1,1 4-104,-1-4 0,0-1 117,1 1 1,5 0 75,-1 5 1,1 1 128,-5 0 0,1 5-123,4 0 0,-4 10 126,4 1 1,-4 8-10,-2 9 0,1 2-126,-1 3 0,0 4-219,1 8 0,-1-2 72,0-4 0,1 0-63,-1-11 1,0 2 28,1-13 0,5-2-103,-1-9 0,7 1 107,-6-6-65,7-9 211,-3 1-83,7-13 1,-6 4-591,1-12 0,-1 2 242,6-7 1,0 0-260,0-6 0,0 1 67,0-1 450,7-7 0,3 6 0,6-7 0</inkml:trace>
  <inkml:trace contextRef="#ctx0" brushRef="#br0" timeOffset="1634">948 583 10239,'17'0'808,"0"0"-520,-1 0 1,7 0-326,-1 0 66,0 0 0,-3-5-168,3-1 1,-4-1 146,4 1 1,-3 3-726,-2-8 1,-1 5 86,1-5 0,-6 5-643,0-5 546,-7 0 406,3-6 1,-7 1 262,0-1 0,-2 6 58,-3 0 0,1 5 0,-7-5 0,6 8 0,-7-3 395,9 4-169,-12 2 1,13 2 126,-3 4 1,-3-3-71,3 8 1,-1 0 42,6 6 1,0 0-81,0-1 0,-2 9 125,-3 2 0,3 5-124,-4 1 0,4 6-58,2 0 1,-5 7-121,-1-1 1,1-3-39,5 3 1,-2-8-163,-4 2 0,4-4 113,-3-2 0,3-7-141,2-4 0,0-3 95,0-3 1,0-4-345,0-1-157,0-8 332,0 5 0,0-16 62,0-3 0,0-9-14,0-2 1,0-8-152,0 2 0,-2-3 211,-3-3 1,3 7 149,-4-1 1,-1 8-210,1-3 182,1 5 0,3 9 508,-4 3 1,3 4-268,-9 2 1,7 2 1156,-6 4-346,0 3-537,-6 15 0,2-6-181,4 5 0,2-5-137,3-1 0,4-6 163,-3 0-162,3-7-473,2 3 1,2-7 185,3 0 0,5 0-425,6 0 0,1-7 27,0-4 0,5-10-187,0-1 0,2-8 212,-2 3 0,2-5-121,4-1 0,4-8 192,-4-3 1,5-5 126,6-1 1,-4 0 193,4 0 1,-4 0-43,-2 0 1,-5 6 247,0 0 0,-6 7 27,6-2 1,-6 5 261,6 7 0,-8-3-116,2 8 0,-9 5 200,-1 6 0,-1 5-244,5-5 1,-5 8 64,1-3 0,-7 4-12,6 2 96,-7 0-441,11 0 0,-12 8-7,9 3 0,-9 3-15,3 3 1,-4 0 98,-2-1 0,0 1-17,0 0 1,2-2-8,3-4 0,-3 4 12,3-4 0,3-2-190,-3 2 198,8 0 1,-5 0-134,3 0 56,4-7 0,-6 9-11,8-7 0,-8 1 24,-4-1 0,3-3-14,-3 8 0,3-5-51,-3 5 1,-3-5-4,4 5 1,-4-6 45,-2 6 1,-8 0 7,-3 6 0,2-6-49,-2 0 1,-2 0 7,-9 6 1,3 0-2,-3-1 0,1-4 19,-1-1 0,4-6 2,-4 6 0,3-7 46,2 2 0,1-5-9,-1-1 0,0 6-216,1 0 1,5-1-13,-1-5-252,9 0 109,-5 0 145,8 0 1,0-2 0,0-3 123,8 3 0,1-7 19,8 3 1,1 2 158,4-7 0,-1 8 88,7-3 0,-6-1-58,6 1 0,-1-5 119,7 5 1,-7-5 8,1 6 1,-2-1-57,2 6 0,2-5-95,-8-1 1,0 0-1,-5 6 1,-6 0-50,0 0 0,-6 6-18,7 0-110,-9 7 1,5-4 80,-8 7 1,-2 1-117,-4 0 1,3-6 61,-9 0 0,1 0 39,-5 6 1,5-1 44,-1 1 1,1-4 108,-5 4 0,-1-8 199,0 13 1,-3-7-96,3 7 0,-9-1 205,10 1 0,1-4-114,4 5 1,2 1 212,-3-2 1,-1 0-115,8-5 1,-1-1-63,6 1 0,0 0-22,0-1-292,0 1 49,0 0-393,0-8-25,0-2 1,2-7 179,4 0 0,-3-1-150,9-5 1,-3-3 103,2-8 1,4 6-36,-4 0 1,4 2 63,1-2 114,1 3 0,0 8 66,-1 0 0,-5 0 201,1 0 1,-9 8 228,3 3 1,-4 3-206,-2 3 0,0 0 787,0-1-639,0 1 0,0 0 431,0-1-298,0-6-491,0 5-624,0-14 1,2 7 380,3-8 1,-1 0-957,7 0 1,6-6 72,5 1 1111,7-8 0,-3 3 0,8-6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8:21.1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451 367 7991,'0'-9'-516,"0"2"644,0 7 0,-2 0 786,-4 0 316,4 0-353,-5 0-567,7 0 2677,0 0-2684,0 7 1,0 2 128,0 8 0,-6 0 20,1-1 0,-1 7-76,6-1 0,-5 2 4,-1-2 0,1-3-154,5 3 0,0-4 14,0-1 1,0 0 28,0-1-342,0 1 8,0 0 0,0-6-731,0 0-605,0-7 1079,0 3 0,1-7-290,5 0 0,-4-2-259,3-3 1,3-5-406,-3-6 1,1 5 1275,-6 0 0,0-1 0,0-4 0</inkml:trace>
  <inkml:trace contextRef="#ctx0" brushRef="#br0" timeOffset="764">1 351 7981,'0'-17'-252,"0"6"15,0 0 1,0 5 160,0-5 1,0 6 104,0-6 1,0-1 253,0-4 1,0 5 144,0 0-279,0-1 0,5-4-47,1-1 0,1 6 19,-1 0 0,-3 5-57,8-5 0,-5 6-2,5-6 0,0 5-100,6-5 1,-6 2 80,0-2 1,0-2-59,6 7 1,0-5 73,-1 5 1,1-1 41,0 1 1,-1 3-7,1-8 1,0 7 16,-1-2 1,6 3-5,1-3 0,-1 4 98,-5-3 1,-1 3-177,1 2 0,5 0 72,0 0 1,1 0-100,-7 0 0,1 0 100,0 0 1,1 2-164,4 3 0,-3-3 80,3 4 0,-3 3 38,-3 2 1,3-2 5,3 2 14,-3 0-48,5 6 1,-10-6 267,-2 0-242,2 0-11,-4 6 1,6-6 120,1 0 1,0-1-45,-1 1 1,1 4 3,0-4 0,-1 3-20,1 3-44,0 0 0,-1-1-24,1 1 0,-6 0-118,0-1 1,-5 3 146,5 3 0,-7-3-29,1 3 0,2-4-241,-1-1 123,0 0 1,-1-1 0,1 1 183,-3 0 1,-1-1-44,-2 1 0,0 0 110,0-1 1,-5 7-88,-1-1 0,-5 0 22,5-5 0,-6 1-19,0 5 0,-2-5 5,-3 4 1,-2-3-64,-3-3 1,4 1 51,-5 0 0,-1-1-131,2 1 1,-2-6 85,2 0 0,1-5 30,-6 5 1,4-7 11,-4 1 1,-1 3 7,-5-3 0,5 1 82,0-6 0,2 0-104,-2 0 1,-3 0 144,3 0 0,2-2-158,-2-4 1,1 3-94,-7-8 0,6 5 81,1-5 1,6 0-118,-1-6 0,-4-1 89,-2-5 1,4 3-109,2-8 1,4 8 78,1-2 0,0-2-24,1 1 0,1-4 57,4 4 0,-2-1-205,7 2 0,1 4-249,5-5 1,0 5-156,0 1 0,0 0-428,0 1 0,7-1 247,4 0 1,6 6-1032,5 0 1806,-4 8 0,21-12 0,-3 5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8:45.7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384 100 9824,'-9'8'144,"0"1"41,3 8 0,-3 7 87,-8 4 0,1 5-188,-1 6 0,-5 3-263,-1 8 0,-6 0 62,1 0 1,-2 6-9,3 0 0,-3-1-649,8-5 544,-1 0 0,7-7-81,-1-4 0,6-12-28,0-4 1,7-10-280,-1-2 156,3-8 255,2 5 1,7-21 73,4-4 1,6-9 132,5 4 0,-3-15 0,5 2 0</inkml:trace>
  <inkml:trace contextRef="#ctx0" brushRef="#br0" timeOffset="245">351 134 8164,'17'-17'0,"-8"0"24,-4 1 0,-1 1 197,2 4 1,-5-4 87,5 4 0,-2 2 278,1-2-369,-3 7 0,7-4 298,-3 8-431,-4 0 0,11 8 121,-8 3 0,3 6-94,-3 5-100,-3 11 0,6 10 0,-8 7-73,0 0 1,0 2 114,0 3 0,0 3-95,0 3 1,0 2-230,0-8 1,0-1 118,0-10 0,0 3-152,0-8 0,1 0 74,5-6 0,-4-2-521,3-3 1,3-4-449,-3-7 299,1 0 899,-6-8 0,7 6 0,3-6 0</inkml:trace>
  <inkml:trace contextRef="#ctx0" brushRef="#br0" timeOffset="428">218 651 8164,'-17'-17'659,"0"2"-462,0 4 1,6-2 671,0 7-156,8 1-567,-5-3 0,10 5-67,4-8 1,3 7-263,7-2 133,1 5 1,5 1 0,2 0-589,2 0 1,-3 0 19,4 0 1,-3 0 142,10 0 475,-12 7 0,10 2 0,-16 8 0</inkml:trace>
  <inkml:trace contextRef="#ctx0" brushRef="#br0" timeOffset="742">968 701 8039,'16'-6'-129,"1"0"1,0 1 355,-1 5 1,1-6 34,0 1 1,-1-1-334,1 6 1,0 0-241,-1 0 0,-5 8 105,0 3 0,-7 4-127,2 1 1,-10 6 218,-2 1 0,-8 1-11,-3-2 0,-2-2 351,-8 8 1,6-8 278,-1 3 1,0-10 1330,5-2-1337,-3 0 0,18 0 838,-4 0-992,5-7 1,8 3-335,4-7 0,11-2-561,6-3 1,11-4 433,5-8 0,10-2-1164,2-3 0,7 4 1280,-2-5 0,4-3 0,1 1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8:44.4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1 584 8115,'0'-11'154,"0"0"-1,0 7-483,0-3 137,0-1 456,0 7-166,0-7 1,2 8 234,3 0-236,-3 8 1,11 1 159,-7 8 0,-1 1-172,-5 4 246,0-3-255,0 5 0,0-7 242,0-1 0,0 1 45,0 0-201,0-1-197,0 1-254,0-8 1,2 4 159,4-7-367,3-1 342,0-5 1,6-7-326,-4-4 1,4-4 479,1-2 0,1-7 0,0-2 0</inkml:trace>
  <inkml:trace contextRef="#ctx0" brushRef="#br0" timeOffset="179">251 151 8115,'0'-9'1832,"0"1"-2152,0 8 55,0 0 1,7 2-81,4 4 1,-1-3-118,1 8 0,0 0-599,5 6 1061,1 0 0,0-1 0,-1 1 0</inkml:trace>
  <inkml:trace contextRef="#ctx0" brushRef="#br0" timeOffset="417">767 584 8133,'-9'0'1735,"-6"0"-1699,14 0 1,-7 2 164,8 4 1,-2-5 199,-3 5 0,3 3-128,-4 2 1,4 4-1,2 2 1,0 1-102,0 5 1,0-3 14,0 8 0,0-6-655,0 6 0,0-8-6,0 2 1,0-3-337,0-2 0,0-1-81,0 1 891,8-8 0,1-1 0,8-8 0</inkml:trace>
  <inkml:trace contextRef="#ctx0" brushRef="#br0" timeOffset="892">1151 268 8038,'-9'0'-216,"1"0"-8,8 0 279,0 0 0,0 7 146,0 4 1,0 11 227,0 6 1,0 4-71,0 1 1,0 0-18,0 1 0,0 4-134,0 1 0,2-2 4,4-9 0,-3 2-60,8-8 1,-5 0-153,5-5 0,0-2-174,6-4 0,-1-4 135,1-7 1,0 0-153,-1 0 1,1-4 64,0-7 1,-1 0 8,1-11 1,0-4-49,-1-2 0,-6-3-21,-5-2 1,-3-8 35,-2-4 0,0-3 5,0-2 0,0-5 355,0-1 0,0 6-114,0 6 0,0 12 184,0-1 1,0 11-77,0-1 0,0 5-140,0 1-123,0 8-449,0-6-76,0 13-883,0-5 1467,0 7 0,0 7 0,0 2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8:43.6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383 117 8194,'10'-7'-1328,"-3"-3"1047,0 1 286,-5-6 225,6 14 80,-8-14 0,0 11 70,0-7 178,0 7-13,0-11-262,0 14 146,0-14-34,0 13-24,0-6-23,0 8 160,0 0-301,-8 0-358,6 0 268,-5 0-237,0 0 225,5 8-106,-13 1 1,11 8-3,-7-1 1,2 9 81,-2 2 0,-4 7 28,4 5 1,-6 3-46,-5 8 0,3 8 13,-3 3 0,2 3-224,-2 3-877,3 0 1078,-5-8 1,6 6-200,-5-4 1,5-4-68,-4-1 0,5-6-136,6-6 1,-2-5 169,7-11-164,1 4 263,5-14 0,-6 1-283,1-8 653,-1-8-760,6 5 239,0-8 0,0-8-105,0-3 1,0-9 70,0-2 1,7-8-104,5 2 0,-3-9 369,2-2 0,7-7 0,8 4 0</inkml:trace>
  <inkml:trace contextRef="#ctx0" brushRef="#br0" timeOffset="289">350 100 8311,'-7'-9'-104,"5"2"397,-6 7 80,8 0 0,0 2-123,0 3 1,6 6 47,0 12 0,6 2-210,0 9 1,1 5 85,-2 0 1,2 7-120,-8-2 92,8 12-532,-11-4 464,5 5 37,-7-7 1,0 0-123,0 0 0,0-2-221,0-3 0,0 1 48,0-7 0,0-6-262,0-5 0,0-8-117,0 3 266,0-5 100,0-1-919,8-8 507,-6-1 604,5-8 0,-7-8 0,0-1 0</inkml:trace>
  <inkml:trace contextRef="#ctx0" brushRef="#br0" timeOffset="442">150 867 7999,'-17'-16'-75,"8"-1"-117,2 8 0,20-6-126,3 4 0,12 1 21,0-1 1,3 6 296,3-6 0,-1 0 0,0-6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8:48.5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18 267 8094,'-8'-17'-1550,"6"8"1373,-5-6 1,7 11 465,0-7-158,0 8 1,0-7 593,0 5-489,0 3 1,0-4-182,0 12 1,0 9 40,0 7 0,0 8 34,0-3 1,0 10 26,0 2 0,0 2-14,0-2 0,0-6 5,0 1 1,0-3-80,0-9 1,5 6 28,1-6 0,7-5-145,-2-6 0,4-5 99,2 5 0,-1-8-137,1 3 1,7-12-9,4-5 0,-2-5-125,1-7 1,1-2 68,6-9 1,-7-5-137,1 0 1,-8-9 120,3-2 1,-7 0 22,-5-5 0,-1 3 276,-5 2 1,-3 9-95,4 8 1,-6 1 349,-6 10-166,4 7-116,-13 0 0,12 14-105,-8-5 74,7 4-485,-3 2-82,-1 0 0,6 2-84,-3 4 573,3 3 0,9 15 0,3 2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8:48.7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51 8034,'0'-17'-272,"0"8"-167,0 1 0,2 6 276,4-3 1,-3 3 130,8-4 0,-5 5 30,5 1-89,0 0 1,0 1-75,0 5 0,2-4 165,10 3 0,-5 5 0,6-1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2:01.7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451 0 7857,'-10'0'1730,"2"0"-1358,1 8 1,3 3-162,-8 12 0,1 4-174,-7 8 0,1 1 102,0 5 0,-6 3 55,0 8 0,-8 13 88,2 4 1,-4 1-90,-1-1 0,5-2-444,0 14 1,8-10 169,-2-2 1,4-2-723,2-9 0,1-2 452,5-10 1,3-6-479,8-11 0,0-4 212,0-8 1,2-7 616,4-5 0,3-18 0,9-6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8:48.92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9559,'10'0'-120,"-3"0"-1587,0 0 1707,3 0 0,6 0 0,1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8:49.3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34 349 8130,'-9'0'-281,"1"0"1,3 7 333,-1 4 0,1 4 32,5 2 1,0 7 56,0 4 0,0-2 40,0 1 0,0 1 285,0 6 0,1 4-123,5 1 1,-4-5-126,3-7 1,3-4-259,-3 4 0,8-6 80,-2 1 1,-1-9-131,1-2 0,0-7 171,6 1 0,-1-3-40,1-2 0,1-2-80,5-3 0,-3-4 12,8-8 1,-6-5-153,6-1 1,-6-6 61,6 1 0,-2-9-117,2-2 1,-4-7 73,-8 1 0,-5-3 110,1-2 1,-9 2 5,3 4 0,-4 5 89,-2 11 0,0 4-67,0 7 400,-8 0-824,-1 1 1,-2 7 183,0 3 1,5 6-990,-5 6 1250,7 3 0,-3 7 0,7 1 0</inkml:trace>
  <inkml:trace contextRef="#ctx0" brushRef="#br0" timeOffset="284">1017 115 8072,'-15'-7'140,"4"-4"94,-3-4 0,10 0 12,-7 4-9,7-4 1,-3 12 147,7-8 0,-2 7-216,-4-2 1,4 12-170,-3 5 1,-4 11 27,-3 6 0,-2 5 162,-3 6 0,-7 0-114,-4 11 1,2-2-11,-2 13 1,8-7-97,-2 2 1,-2 1-299,2-1 0,-1-1-376,7-5 1,5-2 213,-1-3 1,9-6-1074,-3-12 922,4-2 641,2-16 0,8-2 0,1-7 0</inkml:trace>
  <inkml:trace contextRef="#ctx0" brushRef="#br0" timeOffset="514">1084 49 8072,'-7'-17'1552,"5"8"-1005,-13-6-355,13 13 0,-5-3-102,7 10 1,0 4 79,0 8 0,0 7-12,0 4 0,0 11 50,0 5 0,0 3 22,0-3 0,0 10-87,0-4 1,-2 5-112,-4 1 1,3-6-278,-9 0 0,9 4-540,-3-10 0,-1 8-1363,1-8 1022,1-3 1126,5 0 0,-8-8 0,-1 1 0</inkml:trace>
  <inkml:trace contextRef="#ctx0" brushRef="#br0" timeOffset="750">867 666 7960,'-16'-10'-1796,"6"-5"1941,-4 6 1,12-7 509,-4-1 472,4 8-693,2-6 0,2 7 63,4-3 1,-1-2-281,12 8 0,-2-3-173,13 3 1,-6 1-344,6-7 1,-1 7 277,7-1 0,-1-3-726,0 3 747,1-1 0,-8 6 0,-2 0 0</inkml:trace>
  <inkml:trace contextRef="#ctx0" brushRef="#br0" timeOffset="1054">1267 816 8064,'10'-2'-776,"-5"-4"837,4-3 1,-5-6 527,7 4 0,-5-2-132,5 7 0,-7-1 592,1 1-721,4 5 0,-5-7 389,7 8-445,-7 0 1,3 8-40,-7 3 0,0 4-190,0 1 0,0 1-122,0 0 0,2 1-229,4 4 1,-4-9 74,3 4 0,-1-6-124,1 0 0,-1 2-24,7-7 1,-5-1-153,5-5 0,-6 0-370,7 0 509,-1 0 1,5-7-184,1-4 0,0-12 577,-1-4 0,1-5 0,0-1 0</inkml:trace>
  <inkml:trace contextRef="#ctx0" brushRef="#br0" timeOffset="1199">1584 332 8064,'-11'-9'590,"0"3"940,7-3-825,-11 7-312,13-5 175,-5 7-348,7 0-390,0 0-203,0 7 1,0 2 253,0 8 1,2 0-2005,3-1 2123,-3 9 0,13-7 0,-6 6 0</inkml:trace>
  <inkml:trace contextRef="#ctx0" brushRef="#br0" timeOffset="1454">1851 749 7983,'-10'-8'0,"-3"5"786,8-8-447,-1 7 0,4-5 961,-3 3-487,3 4-589,-5-5 1,7 9-38,0 3 1,0 10-1,0 7 0,0 10 51,0 1 0,0 0 14,0 6 0,0-3-310,0-3 1,-6 4 34,1-4 1,-7 4-740,7-9 0,-1-2 38,6 2 0,-5-8-1239,-1 2 697,1-3 1266,5-2 0,7-8 0,2-2 0</inkml:trace>
  <inkml:trace contextRef="#ctx0" brushRef="#br0" timeOffset="1712">2184 849 7983,'0'9'2768,"-6"0"-3159,1-3 119,-8-4 205,4 5 0,-8-7 99,0 0 1,-1 2-41,-4 4 1,1-5-141,-7 5 1,1 1 152,-7-1 0,1 7-4,0-2 1,1-2 715,4 2-340,4-7-218,8 11 0,6-11 168,5 7 1,3 0-252,2 6 1,2-1-208,3 1 0,5 0 115,6-1 0,7 1-148,-1 0 0,6-3 106,-6-3 0,7 4-108,-1-4 0,4 2-863,1-2 1,2 2 1028,4-7 0,11 7 0,9-4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8:47.8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34 468 8067,'-11'-6'-32,"0"0"135,7 1 1,-3-3 102,7-3-58,0-3 1,0 2 0,0 1 156,0-2 1,0 4 424,0-2-360,7 0-327,3-6 0,1 2 213,0 4-337,0 4 0,0 7-193,0 0 266,-7 0-25,11 0 1,-14 9-21,5 8 0,-4 1 57,-2 10 1,0-6 9,0 6 1,0-2 17,0 2 0,-2 1 74,-4-6 0,5-1 8,-5-5 0,4-1-53,2 1 1,0-6 77,0 0-246,0-7-69,0 3-342,0 1 376,8-7 1,-5 7-449,8-8 282,1-8 93,-3 7 1,6-14-760,-4 4 516,4-4 218,1-2 0,3 1 0,1-1 240,2 0 0,-7-7 0,0-2 0,-6-7 0</inkml:trace>
  <inkml:trace contextRef="#ctx0" brushRef="#br0" timeOffset="159">284 101 8067,'-5'-17'-356,"-1"0"832,-7 1 323,11-1 1,-11 6 99,8 0-211,-1 7-463,6-3 1,2 7-104,4 0 1,3 0-169,8 0 1,-1 2 138,1 3 0,1 4-1941,5 8 1848,-5-8 0,14 6 0,-6-6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8:51.9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 50 8123,'0'-16'0,"0"5"-244,0 0-497,0 7 722,0-4-220,0 8 195,0 0 474,8 0-272,-6 0 259,5 0-245,-7 0 1,0 2-173,0 4 0,0 3 138,0 8 1,0 9 63,0 7 1,0 15 84,0 13 1,0 19-191,0 9 1,0-39 0,0 2-157,0 0 1,0 1 0,-2 4 0,-1-1 83,0 0 0,0-1 0,-1 0 0,1 0-82,-1 0 1,2 1-1,1-2 1,0 1-351,-2 1 0,1-1 0,4-4 0,3-2-253,12 40 660,-1-11 0,10-4 0,-4-7 0,6-1 0,4 1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8:52.7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151 84 8029,'0'-17'-7,"-8"1"0,5 7 144,-9 3 66,9-3-355,-5 7 0,8-7 32,0 3 137,0 4-29,8-5 0,1 7 178,8 0 0,-6 0-60,0 0 0,-6 0 33,7 0 1,-9 2-44,3 3 1,1 4 163,-1 8 1,-1 7-124,-5 4 1,0 5 148,0 6 1,0 4-198,0 7 0,-5 0 48,-1 0 1,1 9-226,5 8 1,0 1-19,0 10 0,5 0 167,1 5 1,-1 6-283,-5 0 0,0 7 313,0-1 1,-2 1-43,-3-2 1,-4 5-3,-8-5 0,-2-5-88,-3-6 0,4-7 6,-4-9 1,3-8 97,2-3 1,6-12 41,0-5 0,2-4 77,-2-1 0,-2-7-110,7 1 1,1-13-417,5 2 610,0-12-433,0 3-227,0-8 0,0-8 112,0-3 0,0-11-623,0-6 0,2-5 904,3-6 0,-3-4 0,5-7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8:54.2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0 900 7958,'0'-16'1826,"8"6"0,-3 1-2246,12 3 1,-2-3 326,13-7 1,3-9-300,14-2 1,-3 1 258,8-2 0,0-2-312,-5-9 1,-3 4 220,3-4 1,-8-1 43,2 1 0,-6-8 200,-5 3 1,-4 1-221,-8-1 1,-6 7 508,-5-2 0,-3 4-130,-2 1 0,0 7 32,0-1 0,-5 8-111,-1-3 0,-7 5-31,2 1 1,2 6-23,-2 0 0,1 5-195,-1-5 0,-4 8 159,4-3 1,2 4-16,-2 2 1,5 0-216,-5 0 1,6 0 32,-6 0 1,5 8 367,-5 3 0,5 5-79,-5 7 0,-2 4 48,-9 12 0,4 4 21,-5 7 0,-1 7 73,2 4 1,-2 6-110,2 5 0,-2-1 57,-4 6 0,-2-4-170,8 4 0,0-6 117,5 1 0,6-11-237,0-5 1,7-4 115,-1-2 0,-3-8-94,3-3 0,-1-9-14,6-3 1,0-6-214,0 1 260,0-11 1,0-2 55,0-3 370,0-4 1,-5-2-199,-1-11 1,0-6-408,6-5 1,0-6 113,0-11 1,8-2-15,3-3 1,4-8 38,1 8 0,1-6 2,0 11 1,7 0-143,4 6 0,3 7-211,2 3 1,3 7 127,3 5 1,-4 3 95,4 8 0,-4 0 229,-2 0 1,-1 0-116,-5 0 1,-3 8 78,-7 3 1,-2 4 62,-4 1 1,2 1 183,-7 0 0,-1-1-121,-5 1 1,-2 1 44,-3 5 1,-10-5-93,-7 4 0,-8-1-26,2 1 1,-3-4-69,-3 5 1,1-10 56,0-2 0,5-8 172,0 3 1,8-4 58,-2-2 1,9 0 726,2 0-316,7 0 228,-4 0-217,8 0 1,0 7-236,0 4 1,0 6 444,0 5 0,2-1-325,4 6 0,-2-1-133,7 2 1,0 4-291,5-5 1,10 3-205,8-2 1,14 1-401,13-6 1,20-1-1760,14-5 1890,-40-12 1,3-1 0,11 0 0,3-1 0,4-3 0,-1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8:53.2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347 84 8039,'-8'-17'1817,"1"1"-1577,-4-1-851,-4 8 913,13 1-269,-5 8 0,9-1 69,3-5 0,4 4-65,8-3 0,0 3 226,-1 2 1,7 0-4,-1 0 1,7 0-124,-1 0 1,2 0-76,-2 0 1,3 0 26,-3 0 1,2 2-44,-3 3 0,-1-1-122,-4 7 0,-9-7 32,4 1 0,-9 3 69,3-3 501,-8 8-222,5-4 0,-10 8 185,-4 0 0,-3-1-149,-8 1 1,-7 0 40,-3-1 0,-10 7-55,-2-1 0,-8 8-43,3-3 1,-4 5-264,-2 1 0,2-5 76,3 0 0,3-2-905,3 1 0,11 3-178,0-8 1,8 6-571,3-6 1,8 1 544,3-7 1012,4 1 0,10 7 0,1 2 0</inkml:trace>
  <inkml:trace contextRef="#ctx0" brushRef="#br0" timeOffset="198">47 1034 7891,'-17'-24'0,"6"11"455,0-4-548,7 12 1,0-10-149,16 4 1,6-11 58,15-6 0,8-3 95,4-3 0,5 1 315,5 0 1,-1-1-204,7 1 0,0 0-18,6-1 0,5 1-334,0 0 1,8-1-513,-2 1 645,-4 0 0,0-1 1,-8 1-1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8:59.848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217 67 17764,'7'-9'-783,"-5"2"1,8 1 1587,-5 1 0,-1-3-1018,7 3 1011,-7 3-398,10-6-132,-12 8-636,6-7 737,-8 5-1022,0-5-438,0 7 72,0 0 482,-8 0-100,6 0 99,-5 0 572,7 0 0,-2 0-220,-3 0 1,1 0 454,-7 0 1,5 5 341,-5 1 0,0-1-443,-6-5 0,1 6 50,-1 0 0,0-1-124,1-5 1,5 6 587,-1-1-2,1 1 48,-5-6-468,6 0 1,1 0-581,4 0 275,3 0-98,-6 0 176,8 0-1262,0 0 686,0 7 365,-7-5 0,3 7 241,-7-3 632,7-4 475,-3 5-347,7-7-118,-7 0-216,5 0-149,-6 0-295,8 0 34,0 0-240,8 0 0,-5-2 239,9-3 1,-7 3 38,6-4 0,0 4 4,6 2 1,0 0-82,-1 0 0,1 0-12,0 0-16,-1 0 0,1 0 25,0 0 0,-1 0-11,1 0 1,0 0-329,-1 0 1,-5 6-1153,1 0 1041,-1-1 0,5-5 376,1 0 1,0 0-60,-1 0 0,1 0-23,0 0 0,5-2 78,0-3 0,6 3 44,-6-4 0,0 3 42,-5-3 1,0 4 56,-1-3 1,-5 3 300,1 2-1233,-9 7 0,5 4 725,-8 12 0,-8 2 0,-1 9 1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9:27.6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84 534 7934,'-11'0'-334,"0"0"-106,7 0 1669,-3 0 26,7 0-295,0 0-533,0-7 1,7-2-191,4-8 0,-1 0-157,1 1 1,0-3-69,5-3 0,1 1-297,0-6 1,-2-1 21,-4-5 0,2 5-308,-8 0 0,1 6-44,-6-6 0,0 2 255,0-2 1,0-1 47,0 6 0,-8 1 35,-3 6 1,-2-1 452,2 0 0,-4 6-200,4 0 407,-4 7 1,-1-3-93,-1 7 1,2 7 81,4 4 1,-4 6 63,4 5 1,4-1-115,1 6 0,-1 3-17,1 9 0,1 4-85,5 7 1,0 0 271,0 0 1,0 1-115,0 5 1,5-2-201,1 7 0,-1-9-173,-5-2 0,6-2-256,0-9 0,1-2 167,-1-10 0,-5 3-29,5-8 1,-2 1-413,1-7 0,-3-5-105,4 0-72,-5-7 440,-1 4 0,0-18 133,0-6 1,6-3-132,0-9 0,1-5-184,-1-6 0,3-5 124,7 5 0,3-6 136,3 6 0,4-5 81,7 5 0,3 6-73,3 5 1,-4 8 353,4-3 0,-10 12-98,-1 6 1,-6 3 385,6 2 1,-13 0-155,1 0 0,-4 2 99,-1 3 0,-4 6-276,-7 12 0,0-3 27,0 8 0,-7-2-534,-4 1 0,-10 5 184,-1-4 1,-8 1-198,3-1 1,-3-4 187,2-7 1,-3 0 83,3-1 1,2-7 108,-2-3 436,8-4-191,-4-2 0,15-2 104,3-4 47,4 5 0,11-7-123,8 8 1,5 0 518,6 0 1,4 0-105,-5 0 1,5 2 33,1 4 1,-1-3-284,-5 8 1,3-1-167,-8 1 0,6 4-440,-6-4 0,0-2 208,-5 2 1,0-2-1139,-1 2 1,-4-1 211,-1-5-1864,0-3 2752,-2 6 0,-2-16 0,-7-1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9:31.4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84 8032,'15'-17'0,"-4"0"0,9 6 1023,-3 0 1,3 8-441,-3-3 0,0-1 109,-1 1 0,1 0-367,0 6-311,-1 0-296,1 8 0,-8 7 93,-3 7 1,-4 2-158,-2-2 0,-8 4 109,-3 7 0,-9 1-297,-3-1 1,-4 0 258,4 1 1,-4-3 270,4-3 0,1-2 201,6-4 247,-1-3 1,8 5 623,3-7-810,4-8 0,10 4 199,3-8 0,11 1-95,6-6 1,3-6 210,3 1 0,4-6-124,1 5 0,-5-5-236,-7 5 1,-1 1-177,2 5 1,-4-6-409,-7 1-552,0-1 1,-3 8 523,-2 4 1,-5-3-393,-7 8 0,-2 1 285,-3 4 1,-5 1-909,-6 0 1,-7 5 1413,1 0 0,-7 8 0,3-4 0</inkml:trace>
  <inkml:trace contextRef="#ctx0" brushRef="#br0" timeOffset="346">117 751 7998,'-9'9'22,"3"0"756,12-3 1,3-5-281,8 5 1,5-4-274,0-2 0,6-6 50,-6 1 1,0-1 127,-5 6 1,0 0-551,-1 0 123,1 0 133,-8 0-186,6 0 1,-13 8 50,3 3 0,-5 5-131,-5 7 1,-1-3 137,-10 8 1,3-6 104,-10 6 0,3 0 83,-2 5 1,3-2 235,-3-3 0,5 2 160,6-8-271,-3 0-59,12-5 1,-6 0 488,8-1-378,0 1 1,8-6-257,3 0 1,5-7-52,7 1 1,-3-8-159,8-3 0,-6-7-168,6 2 1,-8-9-410,2-3 0,-3 1 38,-2 6 0,-3-1-119,-2 0-22,-5 1 454,-7-1 0,-2 8 220,-3 3 1,-5 4 334,-6 2 1,-8 8 859,-4 3-770,-4-4 0,6 8-327,4-4 0,-2 4-261,2 2 1,0-3-267,5-3 1,8 4 156,3-4 397,-3-3 0,14 7 0,-3-6 0</inkml:trace>
  <inkml:trace contextRef="#ctx0" brushRef="#br0" timeOffset="482">934 1201 7870,'-24'9'3586,"7"7"0,8 3-3867,9 9 0,-2-6-1401,-4 6 0,3-6 1682,-9 6 0,-14 7 0,-9 8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2:02.0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7722,'12'0'-51,"-1"0"1,-5 2 692,6 4 0,-7 5-161,7 12 0,-6 4-128,5 8 0,-1 1-86,1 4 0,5-1-36,-5 7 1,-1 4 35,1 2 0,-1 9-85,2-9 1,1 4-59,-7-4 0,5-2-175,-5-4 1,6 2-433,-7-8 1,3 1-243,-2-7 0,-4-1 83,4-4 0,-5-4-301,-1-8 1,0-6 942,0 1 0,0-8 0,0 4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9:29.6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84 682 8044,'9'-8'225,"-1"7"1,-6-12 365,3 7 0,-1 1-199,7 5 1,0 5-102,6 1 1,5 8 69,0 3 0,1 2-92,-7 8 1,1 1-95,0 6 0,-6-7 70,0 1 1,-6 0-372,6 5 1,-7 1-198,2-1 0,-4 0-266,-2 1 1,-8-1 243,-3 0 0,2-7-299,-2-4 0,-2-3 286,-10-2 0,5-3-19,-4-3 0,1-3 326,-1-8 0,4-2-118,-5-4 0,-1-3 561,2-7 1,0-1-4,5 0 1,2-1 247,4-5 0,4 5-332,7-4 1,0 9 35,0 2 1,2 0-141,3-6 0,5 6 17,6 0 1,1 1-225,0-1 1,7-4-212,3 4 0,-1 2-239,2-2 1,0 0-63,5-6 1,-5 6-356,0 0 0,0 2 873,5-2 0,0-4 0,1 6 0</inkml:trace>
  <inkml:trace contextRef="#ctx0" brushRef="#br0" timeOffset="434">1134 148 8032,'0'-9'1834,"0"2"-1879,0 7 1,0 2-21,0 3 0,-2 4 133,-3 8 0,1 0 53,-7-1 1,5 1-205,-5 0 1,6 5 76,-6 0 0,7 0-95,-2-5 0,5 5-42,1 1 0,0-1 183,0-5 0,0-1 58,0 1 0,0 0 121,0-1 0,0 1-138,0 0 0,1 5 115,5 0 0,-2 0 136,7-5 0,-6 0-15,6-1 1,-7 1-40,2 0 1,1-1-88,-1 1 1,-1 0-241,-5-1 1,0 1-79,0 0-1,0-1 1,0-5 92,0 0-112,0-7-4,0 4 0,-2-10 14,-3-4 0,3-3-675,-4-8 0,5-1 348,1-5 1,1 3-512,5-8 1,-2 6 974,7-6 0,0 1 0,6-7 0</inkml:trace>
  <inkml:trace contextRef="#ctx0" brushRef="#br0" timeOffset="1503">1418 282 8032,'7'-17'0,"0"6"753,4 0 1,6 5-247,0-5 1,-1 8-564,7-3 0,-3 2 11,2-1 1,-3 3 137,3-4 1,-3 4-17,-3 2 0,1 0-314,0 0 0,-1 0 12,1 0 1,-6-1 18,0-5 0,-5 4-820,5-3 434,-7 3 254,10-6 0,-12 5-188,4-8 353,-4-1 1,-8-4 54,0-1 0,-5 6 197,6 0-105,-8 0 0,4-6 133,-8 0 1,6 6 64,0 0 1,5 8 558,-5-3 478,7-3-822,-3 7 1,7-4 5,0 12 0,-6-2-113,1 7 0,-1 5 75,6 7 1,0 6-151,0-1 1,-5-2-89,-1 2 0,1-1-7,5 7 0,0-6-283,0-1 1,0-6-324,0 1 1,0 2 282,0-2 0,0-5-520,0-6 273,0-7-73,0 3-5,0-7 605,0 0-21,0-7 0,0-2-83,0-8 1,1 6 505,5 0-244,3 0 1,8-1-78,0 1 1,-6 8 118,0-3 0,-6 4 185,6 2-222,-7 8 1,4 1-111,-8 8 0,0-1 4,0 1 1,-8 5-53,-3 0 1,-4 1-157,-1-7 0,-1 6-29,0 1 1,1-3 113,-1-9 0,6 2-79,0-7 1,5 5 6,-5-6 31,7 1 54,-3-6 0,14 0 17,4 0 1,4-2 91,2-4 1,1 3 195,5-8 1,-3 7-237,8-2 0,-6-1 5,6 1 0,-13 1-564,1 5 230,-3 0-49,-3 0 0,-3 2-149,-7 3 0,-9 6-321,-8 12 1,-7-3-127,-9 8 1,-3-6 506,-3 6 0,-3-2 384,-8 1 0,0 5 0,0-4 0,4-2 0,-4 1 0,3-1 0,-8 2 0,1 4 0,-2-5 0,8-1 4,-7 2 1,12-8 47,-7 3 0,11-5 272,0-1 1,10 0 786,1-1 154,8 1-384,3-8-335,10-1 0,21-8-139,9 0 1,12-13-51,4-4 0,13-5-143,-2-1 0,11 3-23,0-8 1,-2 6-208,2-6 1,-2 6-350,2-6 1,-1 8-463,-5-2 0,-10-1 435,-1 7 0,-7-5-70,-3 10 1,-9 2-407,-2-2-484,-5 7 1039,-9-3 1,-3 7 260,-12 0 1,-3 7 44,-7 4 1,-1 4 250,0 2 1,6 0 574,0-1 1,0 3-408,-6 3 1,8-4 37,3 5 0,5 3-46,1 1 1,0-1 137,0 2 1,0-6-395,0 6 0,1-6-260,5 6 1,-4-6-17,3 6 0,-3-6-406,-2 6 1,0-6-88,0 6 1,-2-8 292,-3 3 1,1-5 5,-7-1 1,0-8 48,-6-3 1,2-3 364,4 3 1,-4-4 194,4 3 1,-3-5 360,-3-5 1,6 1 478,0-7 1,5 0-508,-5-6 0,7 1-223,-1-1 0,5-2-148,5-3 1,6-4-211,12-7 0,4-2-48,12-4 1,-2-2-174,8-3 0,-1-5-326,6 5 0,0-2-730,0 1 0,-2 3 1238,-3 3 0,3-4 0,-5-7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9:28.7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117 32 8119,'10'-8'0,"-3"-1"1653,-7 0 0,0 3-1293,0 12-385,0 3 0,-5 13-94,-1 1 1,-7 4 3,2-4 1,-4 4 78,-2-4 1,1 4 73,-1-4 0,2-1-6,4-5 0,4-1-116,7 1 0,0-6 130,0 0 0,2-7-7,3 1 1,6 3-9,12-3 1,-3 1 28,8-6 1,1-2-103,10-4 0,-4-1-6,4-4 0,-4-2-86,-1 7 1,-8-5-537,-4 6-22,4-1 1,-8 6-115,5 0-26,-12 0 0,-4 8 832,-7 3 0,-7 11 0,-3 4 0</inkml:trace>
  <inkml:trace contextRef="#ctx0" brushRef="#br0" timeOffset="175">184 549 8045,'0'11'343,"0"0"1,6 2 558,-1 9 0,6-2-419,-5 8 1,5-4-139,-5 9 1,-1-3-206,-5 9 0,0-4 51,0-1 0,0 4-173,0 1 0,0 6 114,0-6 0,0 0-1045,0-6 1,0-2-880,0-3 1792,0 4 0,8-14 0,1 6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9:25.3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117 351 10415,'19'0'618,"3"0"0,-1 0-635,6 0 1,1-6-10,5 1 0,1-8 136,-1 2 1,6-2-52,0 2 1,-2-2-623,-9 7 1,1-5 357,-6 5 1,-1-5-1600,-6 6 488,1-1 1316,0 6 0,-8 0 0,-2 0 0</inkml:trace>
  <inkml:trace contextRef="#ctx0" brushRef="#br0" timeOffset="242">251 234 8218,'0'-16'1468,"0"6"-1018,0 3-10,0 7-122,7 0 0,-3 9-98,7 8 1,-5 1-140,5 10 0,-8 0-85,3 5 0,-2-3-261,1 3 1,-3-5 165,4 5 0,-5-1-101,-1-10 0,0 6-694,0-6 487,0 0 186,0-13 1,0 1-837,0-5 674,0-3 0,0 4 21,0-12 0,0-5 108,0-11 0,0-4 254,0-7 0,0-8 0,0-2 0</inkml:trace>
  <inkml:trace contextRef="#ctx0" brushRef="#br0" timeOffset="979">451 1 7936,'11'0'300,"0"0"1,-7 2 499,1 3 0,3 6-561,-3 12 1,6-3-44,-5 8 1,5 0 75,-5 5-83,6-7-47,-10 13 0,6-12-225,-8 12 1,0-2-22,0 2 0,0-4-80,0 4 0,0-3 13,0-3 1,0 0-302,0 1 0,-2-9 137,-4-2 1,3-7 91,-8-5 0,5 2 213,-5-7 1,0 0-168,-6-6 260,0 0 1,1-6-115,-1 0 1,8-7 52,3 2 0,4 2-13,2-2-38,0 7 202,0-11-134,8 14 574,1-7-198,8 8 147,-1 0-316,1 0 1,-2 8-113,-4 3 0,-4 4-11,-7 1 1,0 1-167,0 0 1,-7 5-256,-4 0 1,-4 8 166,-2-3 0,-5-1-161,0 2 1,-8-6 108,3 6 0,-3-8-59,2 3 0,-3 1 67,3-2 0,-2 0 46,2-5 0,-1 0 50,7-1 0,-6 1 156,6 0 1,-1-3 451,7-3-259,-1 4 271,0-5-160,8-1-288,2-2 0,9-7 82,3 0 0,4 0 67,8 0 0,7-7-40,4-4 0,11-6-9,5-5 1,4 3-103,2-3 0,6-2 48,0 2 1,-1 1-7,-5 10 1,-2-4 5,-3 4 0,-5-2-121,-6 2 0,-3-2-80,-3 8 0,-4-1-653,-7 6-916,-1 0 769,-6 0-395,-3 0 916,-22 0 1,-1 2 360,-12 4 0,-9-3 0,3 8 0,-1-7 0,7 2 0,-1-4-41,7-2 1,-6-2-71,6-4 0,5 4 427,6-3 519,7 3 191,-3 2-656,7 0 0,2 0 177,3 0 1,4 5-158,8 1 0,-2 7 50,-4-2 1,4 9-106,-4 3 1,-2 1 76,2-2 1,-7-2-28,2 8-770,-5 0 361,-1-2 1,0 0-662,0-4 1,0-4 440,0 5 1,0-5-693,0-1 0,-5 0 455,-1-1 0,-7-5-758,2 0 1239,-4-7 0,-9 11 0,-2-6 0</inkml:trace>
  <inkml:trace contextRef="#ctx0" brushRef="#br0" timeOffset="1143">267 1184 10231,'-16'8'3583,"6"1"-4148,10 8 566,2-1-420,13-7 0,-6-1-263,8-8 0,5 0 682,1 0 0,14 0 0,-2 0 0</inkml:trace>
  <inkml:trace contextRef="#ctx0" brushRef="#br0" timeOffset="1233">1067 1234 7957,'0'0'0</inkml:trace>
  <inkml:trace contextRef="#ctx0" brushRef="#br0" timeOffset="2653">967 1151 8043,'0'-17'1775,"0"8"-1158,8-6 0,-4 13 1077,7-3-1191,-8 3 0,7 2 552,-5 0-930,-3 0-561,13 0 0,-11 7 270,7 4 0,-6-1-229,6 1 1,-1-6 394,1 6 0,3 1 0,-4 4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9:24.0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117 215 10102,'22'0'570,"0"0"1,8-2-521,-2-4 1,3 5 156,2-5 1,1-3-37,-1-2 1,0 1-15,1-1 1,-3 6-55,-3-6 1,2 1-193,-8-1 0,6-2-1017,-6 8 0,-6-1-225,-4 6-442,-9 0 1773,5 0 0,-16-7 0,-1-2 0</inkml:trace>
  <inkml:trace contextRef="#ctx0" brushRef="#br0" timeOffset="240">417 15 10986,'0'-9'467,"0"3"-219,0 12 0,-2 5 64,-4 11 0,-3 0-74,-8 11 1,-1-1-372,-4 12 1,1 1 114,-7 5 0,6 0-218,-6 0 1,6-4-72,-6 4 0,8-11-60,-2 5 1,3-1 174,3-4 1,-1-6-114,0-5 1,1-8-605,-1 3 460,8-5-123,-6-1 44,13-8 0,-7-1-345,3-8 873,4 0 0,-5-8 0,14-1 0,3-8 0</inkml:trace>
  <inkml:trace contextRef="#ctx0" brushRef="#br0" timeOffset="431">100 548 7920,'0'-16'1410,"0"6"1,-2 3-981,-3 7 190,3 0-208,-6 0 0,8 2-22,0 3 0,-2 5-87,-3 6 0,3 3-286,-3 3 1,3-2-165,2 8 0,0-6-296,0 6 0,0-8 217,0 3 0,0-5-220,0-1 0,0 0-775,0-1 23,7 1 1,0-6-161,5 0 1358,2-7 0,-4 3 0,6-7 0</inkml:trace>
  <inkml:trace contextRef="#ctx0" brushRef="#br0" timeOffset="735">383 648 7920,'10'0'1201,"4"0"1,-4 0-493,6 0 0,1 0 126,0 0-507,-1 0-9,8 0-141,-12 0 0,12 0-45,-8 0 0,1-2-162,5-3 1,-3 1-541,-3-7 0,3 2 431,3-2 0,-9-4-843,4 4 1,-4 1 127,3-1 174,-6 0-20,-3 2 86,0-6 445,-5 13 0,-2-5 142,-11 7 1,-4 5 271,-1 1 1,-7 12 765,1-1 1,-6 4-512,6-5 0,0 3 896,5 3 1,3-4-589,2 5 1,5-5-369,7-1 1,2 0-223,3-1 1,12 1-111,11 0 0,9-8-158,2-4 1,13 3-747,-2-3-182,11 1 1,-4-6-1,4-2 977,-5-4 0,-4-3 0,-2-7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9:21.9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201 284 7825,'0'-9'-386,"0"2"-67,0 7 303,0 0 0,1-6 259,5 0-58,-4 1 0,7 5-11,-3 0-11,-4 0-102,5 0 73,0 0 0,-5 0 0,6 0 0</inkml:trace>
  <inkml:trace contextRef="#ctx0" brushRef="#br0" timeOffset="892">167 301 8540,'2'-9'920,"4"3"1,3-1-458,8 1 1,1-1-88,4 1 0,4 2-15,8-7 1,6 6-115,5-6 1,3 0 29,2-6 0,-6 0-94,1 1 1,-3-1-97,3 0 1,1 6-8,-7 0 0,-6 2-304,-5-2 0,-7 1-546,1 5 1,-4 3 76,-1-4-364,0 5-158,-8 1-482,-2 0 1134,-14 7 0,-8-3 159,-7 7 1,0-6 403,5 6 0,-7-7 0,-2 4 0</inkml:trace>
  <inkml:trace contextRef="#ctx0" brushRef="#br0" timeOffset="1157">734 34 8049,'0'-11'1654,"0"0"-524,0 7-263,0-3-280,0 7-339,-7 0 0,3 7-83,-7 4 1,1 10 14,-1 1 1,-5 8-270,-1-3 1,0 10 99,-5 2 0,-4 9-305,-2 2 0,-3 0 179,-2 6 0,-6 1-207,0-1 0,-2 0-32,2-6 1,6 0-206,0 0 1,-4-8 121,9-3 1,-6 2-5,12-2 1,-2-6-119,2-5 0,3-8 155,-3 2 0,9-9 154,2-2 0,2-5 250,-2 5 0,1-7 0,5 1 0,3-3 0,-5-9 0,7-2 0</inkml:trace>
  <inkml:trace contextRef="#ctx0" brushRef="#br0" timeOffset="1387">101 801 8049,'11'-22'-332,"0"-1"0,-2 1 396,2 6 1,2-1 612,-7 0 0,5 1 261,-6-1-457,8 0 0,-9 6 57,7 0 0,-5 7 219,5-1-538,-7 3 0,9 9 37,-8 4 0,6 10 87,-5 1 1,5 8-183,-6-3 1,7 5-128,-7 1 1,1 6-228,-6 0 1,0 7-483,0-1 1,0-3 86,0 3 1,0-8-544,0 2 1,0-10 346,0-1 0,0-8 240,0 3 0,0-10-349,0-2 893,0-8 0,0 5 0,0-16 0,0-1 0</inkml:trace>
  <inkml:trace contextRef="#ctx0" brushRef="#br0" timeOffset="1733">751 668 8049,'11'0'658,"0"0"0,-6 0-541,7 0 0,-7 0-94,6 0 1,0 0 418,6 0 1,0 0 129,-1 0 0,1 7 98,0 4 1,-1 9-317,1 3 1,0 4-118,-1-4 1,1 6-628,0-1 360,-1-4 0,-5 6 0,-1-6-218,-3 2 0,4-4-134,-5 6 1,-1-8-419,-5 2 0,0-3 323,0-2 1,-2-3-166,-3-3 1,-4 2 351,-8-7 1,0 0 246,1-6 1,-1-10 145,0-6 0,6-3-137,0-9 0,7 2 860,-1-1 0,3-3-182,2 8 0,2-6 56,3 6 0,5 0-250,6 5 1,7-2 5,-1-3 1,7 9-359,-1-4 1,-2 5-240,2-5 1,-6 6-344,6 0 0,0 7 309,5-2 1,-5 5 174,0 1 0,-1 0 0,7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9:39.5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1 7859,'-16'0'0,"6"7"4831,5 4-4118,3 4 1,2 2-1621,0-1 0,0 1 907,0 0 0,-7-1 0,-3 1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9:40.9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484 117 7981,'0'-17'642,"0"0"802,-8 8-1356,6 2 0,-7 9-129,4 3 1,1 14 819,-7 14 0,-6 8-381,-5 9 0,-8 7-249,2 4 0,-3 10-50,-2 1 0,-6 8-496,0-3 0,0 10-576,6 2 1,1-4 561,4-12 0,4-8-746,8-15 0,1-13-329,4-4 1486,3-18 0,8-8 0,0-16 0</inkml:trace>
  <inkml:trace contextRef="#ctx0" brushRef="#br0" timeOffset="221">550 33 7981,'0'-11'916,"0"0"-139,0 8-485,0-5 0,0 10 381,0 4 1,0 5-174,0 11 1,0 4-35,0 7 1,0 10-194,0 7 1,0 2-44,0 9 1,0 0-587,0 6-670,0-1 1054,0 1 0,0 0-1366,0-1 0,-5-1-170,-1-4 1508,1 4 0,-3-13 0,-1 5 0</inkml:trace>
  <inkml:trace contextRef="#ctx0" brushRef="#br0" timeOffset="416">334 734 7981,'-26'-10'100,"2"-5"0,13 12 149,-1-8 1,9 5 797,-3-5 1,6 5-422,6-5 0,5 6-198,11-6 0,4 5-245,7-5 1,3 7-170,2-1 0,-1 3-357,8 2 1,-8 0-653,2 0 0,-4 0 995,-2 0 0,1 0 0,-1 0 0</inkml:trace>
  <inkml:trace contextRef="#ctx0" brushRef="#br0" timeOffset="612">984 534 8063,'-10'0'2868,"3"7"1,5 2-2265,-3 8 0,-3 1-88,-3 5 0,-4 3-216,4 7 0,2 0-1275,-2 1 0,7-1 665,-1 0 0,3-1-1600,2-5 1,0 3 362,0-8 1547,0-7 0,0 0 0,0-6 0</inkml:trace>
  <inkml:trace contextRef="#ctx0" brushRef="#br0" timeOffset="893">1334 584 14613,'-17'0'526,"0"0"1,1 5-999,-1 1 1,-1 7-551,-5-2 0,-1 4 372,-4 1 0,-3 1-511,3 0 1,4-1 711,2 1 0,-2-6 219,2 0 0,5-5 1743,6 5-594,7-8-341,-3 12 0,7-11 180,0 7 1,7-5 563,4 5 1,4-6-640,2 6 1,5-5-3,0 5 1,8-7-611,-2 1 0,5 3 26,6-3 0,-4 1-1655,4-6 1,3 5 1557,3 1 0,3 14 0,2-1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9:40.1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0 117 7962,'10'0'1979,"4"-6"-1650,-3 1 1,6-1-1,4 4-549,1-3 1,0 3 168,-5-4 1,5 5 213,0 1-1500,0 0 1337,-5 0 0,7 0 0,2 0 0</inkml:trace>
  <inkml:trace contextRef="#ctx0" brushRef="#br0" timeOffset="247">500 84 10232,'17'-10'-29,"0"-3"85,-1 8 0,1-6-365,0 5 1,5-1 193,0 1 1,6 4-759,-6-3 1,6 3 365,-6 2 0,6 0 116,-6 0 1,6 0 449,-6 0 0,6 0 13,-6 0 0,6 0 288,-6 0 0,0 0-275,-5 0 0,-6 0 2526,0 0-1061,0 0-512,6 0 0,0 0-749,-1 0 1,-5 0-527,1 0 0,-1 0 237,5 0 0,1-8 0,0-1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9:38.3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250 951 7939,'-11'0'740,"0"0"-404,7 0-451,-3 0 439,-1 0 1,5 0 778,-8 0-250,7 0 1,-11 0-323,4 0 1,-2 1-891,2 5 273,-11 3 1,9 15 85,-15 4 0,-7 4 0,-8 1 0</inkml:trace>
  <inkml:trace contextRef="#ctx0" brushRef="#br0" timeOffset="461">900 84 8011,'0'-17'3457,"0"0"-3869,-7 8 0,3 4 397,-7 10 1,-2 12 759,-9 11 0,1 11-410,-6 5 1,-1 6 61,-5 6 1,-1 3-441,1 8 0,1 1 47,5 4 0,-3-9-740,8 4 0,-6-6 101,6 0 0,1-7-207,10-15 1,-2-2-226,8-15-210,-1 0 942,6-13 1,2-9 334,4-11 0,3-18 0,8-6 0</inkml:trace>
  <inkml:trace contextRef="#ctx0" brushRef="#br0" timeOffset="697">800 50 7974,'9'-16'1001,"-1"5"-500,-8 0 523,0 7 175,7-4-459,3 8 1,6 2-172,1 4 1,0 3-19,-1 8 0,-5 12 118,0 5 0,-1 5-213,1 0 1,-4 3-363,-7 8 0,0 0-261,0 0 0,0-5-333,0-1 1,0-7 229,0 2 1,-5 2-273,-1-2 0,-1-2-375,1-10 0,4-1-785,-3-3 1,-3-10-432,3 3 2133,-8-10 0,4 9 0,-8-6 0</inkml:trace>
  <inkml:trace contextRef="#ctx0" brushRef="#br0" timeOffset="876">634 634 7974,'0'-17'653,"0"1"1,0-1 928,0 0 1,7 6-838,4 0 0,0 5-52,6-5 0,-4 2-76,9-2 1,-3 4-183,-3 7 0,6 0-1468,1 0 0,-1 0-244,-5 0 1,-3 1 1276,-3 5 0,4 11 0,-5 9 0</inkml:trace>
  <inkml:trace contextRef="#ctx0" brushRef="#br0" timeOffset="1110">1084 634 7864,'0'-17'1103,"1"6"137,5 0 0,9 7-1746,7-1 0,6 3-418,-6 2 779,0 0-19,-13 0 0,-1 7 358,-8 4 0,0 4-256,0 2 1,-8 5-141,-3 0 1,-3 1 131,-3-7 1,6 1 142,0 0 0,7-6 1159,-2 0-929,5 0 1,2 4-173,5-4 1,3-4-180,8-7 1,0 6-185,-1-1 1,8 1 231,4-6 0,-4-8 0,0-1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9:37.4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17 7960,'0'-9'1563,"0"1"1,-2 12-1598,-3 7 1,-5 4 487,-6 18 1,-3-1-154,-3 12 1,2 0 166,-8 7 1,0 6-212,-5 4 1,1 4-300,5 2 1,-5 7-491,4 3 1,-1-3-380,1-1 0,4-7-259,7-5 1,0-11 529,1-11 0,1-11-305,4-6 592,3-11 1,8-5 260,0-12 1,0-10 91,0-12 0,8-5 0,3-6 0,4-11 0,1-9 0</inkml:trace>
  <inkml:trace contextRef="#ctx0" brushRef="#br0" timeOffset="212">334 183 7960,'9'-11'881,"-3"0"221,-5 8 1,1-7-756,4 5 1,-2 3-125,7-4 0,-6 6 166,6 6 0,-5-1-102,5 12 1,0-2 52,6 13 0,-6 5-63,0 6 1,-5 7-40,5-1 1,-8 3-218,3 2 1,-4 0-242,-2 0 1,0 0-991,0 0 1,0 0 629,0 0 1,-2-8-723,-4-3 0,3-5 515,-8-7 0,5-1-65,-5-3 852,7-12 0,-18 4 0,3-15 0</inkml:trace>
  <inkml:trace contextRef="#ctx0" brushRef="#br0" timeOffset="358">267 717 7960,'-5'-17'-55,"-1"1"0,0 4 947,6 1 192,0 8 0,8-5-515,3 8 0,4 0 23,1 0 1,1 0-571,0 0 0,5 6 48,0-1 0,2 6-432,-1-5 0,-5 5 206,4-5 156,4 7 0,-7-12 0,5 7 0</inkml:trace>
  <inkml:trace contextRef="#ctx0" brushRef="#br0" timeOffset="571">884 667 7890,'9'-2'1038,"-3"-4"1,-3 5 47,3-5 1,-2 6-484,7 6 1,-8-3 367,3 8 0,-4 1-210,-2 4 0,0 3-19,0 3 0,0-4-676,0 5 1,0 1-554,0-2 0,0 0-1064,0-5 1,0 0 963,0-1 1,5 1 520,1 0 66,-1-8 0,10 6 0,4-6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2:02.1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1 7917,'-18'10'281,"9"-3"528,-7-7-338,14 0 0,-5 2-189,7 4 1,7-4 53,5 4 0,3 1-51,3-1 0,7 2-420,3-3 1,-1-3-18,2 4 1,-2-4-16,2-2 0,4 0 254,-5 0-87,5 0 0,2-8 0,-1-1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9:35.8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67 984 7914,'0'-10'0,"0"-5"0,0 6 0</inkml:trace>
  <inkml:trace contextRef="#ctx0" brushRef="#br0" timeOffset="396">117 383 8028,'9'-16'4749,"-2"-1"-4364,1 8 0,1 1-264,8 8 0,-1 0-235,1 0 1,0 8-45,-1 3 0,-4 4 224,-1 1 1,-6 3-1272,6 3 1,-7 4 657,2 7 1,-6 3 546,-6 3 0,-3-4 0,-8 6 0</inkml:trace>
  <inkml:trace contextRef="#ctx0" brushRef="#br0" timeOffset="699">0 934 8028,'0'9'570,"7"-2"-570,5-7 0,4-5 121,6-1 0,-3-5 213,3 5 1,-3 1-49,-3 5 0,1 0-116,0 0 1,-2 7 29,-4 4 1,2 10-72,-8 1 0,1 9-8,-6 3 0,0-1 64,0 6 1,-8 2 13,-3-2 1,2-2 36,-2-10 0,7-1-15,-1-3 1,1-7-163,-2 1 0,4 0 306,-3-6-711,3-4 279,2 1 0,7-10-128,5-4 0,-3 2-58,2-7 1,0-2-32,6-9 1,-1 4 109,1-5 0,-6 5 45,0 1 1,-7 6-141,2 0 0,1 0 74,-1-6 0,5 6-278,-6 0 1,1 0 118,-6-6 1,5 1-768,1-1 1121,7 0 0,-4-14 0,8-4 0</inkml:trace>
  <inkml:trace contextRef="#ctx0" brushRef="#br0" timeOffset="1273">800 83 8028,'11'-16'0,"0"-1"0,-5 6 2306,5 0-949,0 0-430,6 2-217,-1 1-137,1 8-485,-8 0 0,-1 8-199,-8 3 1,0 3 153,0 3 1,0 5-145,0 1 1,0 4-563,0-4 1,-6 1 344,1-2 1,-3-9 11,3 4 1,3-5 43,-4 5 1,4-6 273,2 0-47,0-7 0,2 9 124,4-7 1,-2 1-65,7-1 1,-6-5 9,6 5 0,-5-4-62,5-2-7,-7 7 50,3-5 0,-1 7-246,-1-3 0,1 3 119,-6 8 1,0 1-428,0 5 0,-2 1 108,-4 3 0,-3 10-56,-8-3 1,1 3 226,-1-4 1,6 2 162,0 4 0,7-4 542,-1 4 1,3-3-300,2-3 1,0-2 606,0-3 1,13 4-388,3-5 0,7 3 542,-1-2 0,2 3-244,4-3 0,1-2-152,-6 2 1,-7-2-196,-5 1 0,-1 5-68,1-4 0,-4 3-623,-7 3 215,0-9 184,-7 7 1,-4-8-587,-12 4 1,3 1 343,-8-6 0,0-3-317,-5-9 1,5-3 155,1-8 0,1 0 12,-2 0 0,2-8 94,4-3 1,5-9 310,0-3 1,8-6 94,9 1 0,8 2-87,3-2 0,5 8 22,7-2 0,2 3-111,9 3 1,-1 4 386,0 1 1,1 8-106,-1-3 1,-5 4 2,0 2 1,-6 0-208,6 0 1,-8 2-193,2 4 1,-3 3-806,-3 8 0,1-1 165,0 1 795,-8 0 0,6-1 0,-6 1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9:33.8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84 484 7974,'-10'0'1255,"1"-6"-2,4 0 145,3 1-729,-6 5-453,8 0-4,0 0 12,8 0 0,1 0-116,8 0 1,-1 0 129,1 0 0,2 2-204,3 3 0,-4-3-84,4 4 1,3-3-121,-3 3 1,6-2 7,-6 7 1,0-8-87,-5 3 0,-1 1 62,1-1 1,-6 5-117,0-5 125,-7 7 173,3-4 0,-7 8 217,0-1 0,0 1-14,0 0 1,-7 7 208,-4 3 1,-4 5-136,-2 1 0,-5 8 47,0 3 1,-6 6-235,6 6 0,-6-2 108,6 7 1,-8-6-382,2 6 0,4-5-173,2 5 0,4-9-352,1-2 1,2-2 181,4-9 1,-2-2-1198,8-9 741,-1-4-11,-1-15 622,5-1 1,-6-18 150,8-6 0,0-3 224,0-9 0,8 1 0,1-7 0</inkml:trace>
  <inkml:trace contextRef="#ctx0" brushRef="#br0" timeOffset="186">50 1167 7974,'-9'0'4808,"4"0"-4519,10 0 0,-1 0 561,7 0-145,0 0 0,8 0-318,3 0 1,-4 5-164,4 1 0,3 7-775,-3-2 1,6 2-107,-6-2 0,6 4-492,-6-4 1,2 4 190,-2 2 0,-3-6-1531,3 0 2489,-4 0 0,-1-2 0,0-1 0</inkml:trace>
  <inkml:trace contextRef="#ctx0" brushRef="#br0" timeOffset="306">717 1150 7974,'17'0'652,"-1"0"1,-5 0 895,1 0 1,-7 0-2021,6 0 1,-5 0 210,5 0 0,-6 6-1817,7-1 2078,-1 8 0,5-3 0,1 6 0</inkml:trace>
  <inkml:trace contextRef="#ctx0" brushRef="#br0" timeOffset="657">1434 384 8102,'2'-15'733,"3"4"-14,-3 3 69,5 8-494,-7 0 1,0 8 92,0 3 0,0 11-309,0 6 1,0 5 118,0 6 1,-7 5-18,-4 12 1,2-2 54,-3 7 0,3-6 36,-2 6 1,4-9-70,7-2 0,0-2-136,0-9 0,2 0 82,3-5 0,1-9-85,10-2 1,-3-5-151,10-1 1,1-2 82,-2-4 1,6-4-182,-6-7 1,6 6 93,-6-1 1,0 1-460,-5-6 1,-6 0 105,0 0 0,-6 0-594,7 0 423,-9 0 0,5-2-345,-8-4 0,-2 3 960,-4-8 0,-3-8 0,-8-7 0</inkml:trace>
  <inkml:trace contextRef="#ctx0" brushRef="#br0" timeOffset="966">1734 750 8008,'0'-16'2280,"0"6"-1479,0 3 0,0 11 31,0 7 0,0 2-469,0 14 0,-6 1-192,1 6 1,-8-1-219,2 0 0,-4 8-444,-2 3 1,0-1-766,1 1 0,-3-1 667,-3 1 0,-4 5-308,-7-5 0,-2-1 312,-4 1 1,3-14 419,-2-3 1,2-8 90,3-8 1,2-3 115,3-8 1,0-4 111,11-7 0,-1-2 522,12-15 0,1-2 171,5-9 0,9 4-327,8-4 1,7 2-245,9-2 0,6 2-87,0-7 1,7 7-193,-1-2 0,-3 2 213,3-2-304,-8 4 82,3-6 0,-1 13-290,0 1 0,0-1-368,-6-5 0,1-1-400,-1 1 1,-5 0 1069,0-1 0,-1-7 0,7-1 0</inkml:trace>
  <inkml:trace contextRef="#ctx0" brushRef="#br0" timeOffset="1157">2167 33 8008,'2'-14'3136,"3"3"-1380,-3 3-887,13 8-397,-6 0 1,8 0 232,0 0 1,-6 0-221,0 0 1,0 0-36,6 0 0,-6 0-1664,0 0 675,0 0 452,-2 8 1,4-5-1365,-7 8 1,1 0 454,-1 6 1,-4 0 39,3-1 1,-3 1 230,-2 0 0,-7 7 725,-4 4 0,-12 3 0,-3 2 0</inkml:trace>
  <inkml:trace contextRef="#ctx0" brushRef="#br0" timeOffset="1486">2100 534 8008,'0'11'370,"0"0"1,2-2 577,4 2 1,5-2-810,11-3 1,-2-4 27,8 3 1,0-3 239,5-2 1,-5 0-111,0 0 0,-6 0-114,6 0 0,-8 0 58,3 0 1,-5 0-291,-1 0 0,-1 0-356,1 0 0,-6 2-545,0 4 1,-7-3 349,2 8 1,-5-5-391,-1 5 1,0 0 634,0 6 1,-5 0 112,-1-1 1,-5 1 833,6 0 1,-1-1-201,6 1 0,0 0 160,0-1 1,0 6 76,0 1 0,6 1 527,-1-2 1,6-4-599,-5 5 1,1 1-273,-1-2 0,-4 6-490,3-6 1,-3 8 222,-2-3 0,-7 3-860,-4-2 0,-6 3 313,-5-3 1,3-4-9,-3-2 0,3-9 44,3-2 0,-1-7-131,0 2 0,1-4 91,-1-2 1,6-2 149,0-4 0,5-3-170,-5-8 552,7 1 0,-3-9 0,7 0 0</inkml:trace>
  <inkml:trace contextRef="#ctx0" brushRef="#br0" timeOffset="1623">2550 784 7988,'-7'-10'0,"3"3"2427,-7 7 1,0 5-227,-6 1-2238,-7 14 75,-2-1 1,-7 14-24,0 1 0,-6-1-234,0 0 0,6 1-508,5-1 1,2 6 726,-2 0 0,-3 7 0,5-3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0:07.6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117 67 6001,'-10'-2'346,"5"-3"-154,3 3 216,2-5-71,0-1-251,7-1 0,1-2 195,3 0-59,4 7-72,-6-3 1,2 7 182,0 0 265,-7 0-331,3 0 1,-8 9 248,-5 7 1,-9 5-206,-7 12-311,-15 4 0,-6 13 0,-16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0:13.4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184 134 8036,'-2'-10'-431,"-4"5"676,4 3 421,-5 2 168,7 0 252,0 0-974,0 7 1,0 3 105,0 6 1,-2 10 102,-3 7 0,1 8-98,-7 9 1,5 2-4,-5 4 1,0 8-191,-6 9 1,6-7 114,0-5 1,2-1-406,-2 1 1,-2-6 143,7-10 0,-5-4-45,6-8 0,-3-7-106,3-4 69,3-3 1,-6-8-75,8 0-349,0-7 67,0 3 0,0-14 203,0-5 1,8-10-436,3-6 1,6-5 785,5-6 0,4-3 0,7-8 0</inkml:trace>
  <inkml:trace contextRef="#ctx0" brushRef="#br0" timeOffset="340">850 17 8025,'0'-9'971,"0"1"-1050,0 8 525,0 0 1,0 8-223,0 3 1,-5 5-29,-1 7 0,-5-3-51,6 8 1,-8 5 98,2 6 1,-4 4-154,-2 1 0,0 0-96,1 12 1,-6-2-9,-1 1 0,-4-3 62,4 4 1,-1 1-105,2-1 1,3-6-52,-3-6 1,6-9-199,4-1 0,-2-5-341,3-12 434,3 3 1,-1-12-618,3 3 458,4-4 1,-5-9-114,7-3 1,7-4 179,5-8 0,-1 0-32,5 1 0,-3-8 335,10-4 0,-3 2 0,2-2 0,-3 0 0,5-5 0</inkml:trace>
  <inkml:trace contextRef="#ctx0" brushRef="#br0" timeOffset="611">867 250 8014,'0'-16'0,"0"-1"361,0 0 0,0 6 189,0 0-515,0 0 1,2-4 257,3 4 16,-3 4-129,13 7 0,-11 0-10,7 0 0,-5 9 171,5 7 1,-2 9-98,2 8 0,2 0 150,-7 1 0,6 6-128,0 5 1,-3-3-36,2 3 0,-2-1-188,2 6 0,2-7-254,-7-4 1,5 0-451,-5-6 1,5 4 377,-6-9 1,6-4-413,-5-2 0,-1-3-158,-5-3 256,0 1 1,0-6-348,0 0 227,0-7 717,-7 3 0,-10-7 0,-9 0 0</inkml:trace>
  <inkml:trace contextRef="#ctx0" brushRef="#br0" timeOffset="765">817 750 7974,'-9'-7'1097,"1"3"-874,8-7 1,2 2 1185,4-2 1,5-4-638,11 4 0,-1-4-402,6-2 1,1 6-409,5 0 1,3 5-345,2-5 1,-2 8 381,3-3 0,-4 4 0,-2 2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0:11.5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301 134 7935,'-2'-12'1103,"-3"1"-804,3 8 0,-6-7-862,8 5 476,0-4 230,8-8 1,-6 6 1,3 0 0,-1 7 365,1-2-253,-3 5 4,6 1-324,-8 0 294,0 0 1,-2 7-67,-4 4 1,3 4-368,-9 2 0,-4 5 110,-6 0 0,-3 8-304,3-3 0,-2 10 197,-4 2 0,2 0-63,4-5 1,4-9 149,-5-2 0,7 1 221,5-2 0,-2 0-133,7-5 0,-5-6 114,6 0 1,-1 0 167,6 6 1,0-6 93,0 0 8,0 0 0,7 6-105,4 0 1,-1-1 364,1 1 0,-2 0-122,2-1 0,2 6 52,-7 1 1,1 1-229,-1-2 1,-4 4-79,3 7 1,-3-5-192,-2 0 0,0-8 72,0 2 1,0-3 7,0-2 233,0-1-741,0 1-251,0-8-479,0-1 768,0-8 1,0-2-166,0-4 0,6-3-934,-1-8 0,2-1 667,-1-4 1,3-4 768,8-8 0,7 1 0,2 0 0</inkml:trace>
  <inkml:trace contextRef="#ctx0" brushRef="#br0" timeOffset="494">634 234 7935,'10'-17'0,"-5"0"0,4 6 224,3 0 1,2 0 377,3-6 0,0 2 19,-1 4 0,1-4-215,0 4 0,-1 2-294,1-2 1,5 2 73,0-2 1,6 1-411,-6 5 1,1 3 95,-7-4 1,1 5-31,0 1 1,-8 7-122,-4 4 1,-3 0-83,-2 6 0,0-4 414,0 9 0,-7-3-129,-4-3 0,-4 3 457,-2 3 0,1-4-171,-1 5 0,6-5 84,0-1 1,2-6-88,-3 0 0,-1-5 169,8 5-156,-1-8-502,6 5 51,0-8 0,2 0 125,4 0 0,3 0-25,8 0 0,5-6 54,0 1 1,6-6-108,-6 5 1,0 1 29,-5 5 1,0 0-51,-1 0 1,-5 0-29,1 0 104,-9 7 1,3 8 219,-12 7 1,-5 2-125,-11-2 1,2 2 324,-8 4 1,0 4-155,-5-5 0,5-1 445,0 2 0,8-8-176,-2 3 1,3-10 472,2-2-330,8 0-364,2-2 1,9-1-119,3-8 1,6-2 98,11-4 0,6-3-497,11-8 1,-4-5 211,4 0 0,-4-6-957,-1 6 1,-1 0 278,0 5 1,-7 0-78,-4 1 1,-5-1 120,-6 0 751,-3 1 0,-8-9 0,0 0 0</inkml:trace>
  <inkml:trace contextRef="#ctx0" brushRef="#br0" timeOffset="824">884 117 7935,'-7'-17'0,"5"1"418,-3-1 174,3 0-324,2 1 1,2 1 192,3 4-203,-3 3 0,7 8 86,-3 0-191,-4 0 100,5 0 1,-5 2-35,3 4 0,-3 3-76,4 8 1,-4-1 77,-2 1 1,2 5-24,3 0 0,-3 8 115,3-2 0,-3 3 183,-2 3 0,0 1-176,0 4 0,0 3 51,0 8 1,0 0-656,0 0 0,0 6 245,0-1 1,0 1-816,0-6 0,-2-6 471,-3 1 0,1-8-115,-7 2 0,6-10 56,-7-1 1,3-7-244,-2 1 0,-9-4 223,3-1 0,-5-2 43,0-4 1,1-4-112,-7-7 1,-1 0 154,-10 0 0,4-7 375,-4-4 0,-4-4 0,1-2 0</inkml:trace>
  <inkml:trace contextRef="#ctx0" brushRef="#br0" timeOffset="998">418 750 7935,'11'0'0,"0"0"0,0 0 533,6 0 1,1 8 164,4 3 1,4 4 249,8 1 1,1 1-202,4 0 0,3-1 314,8 1 1,0 0-563,0-1 0,6-1-175,-1-4 1,7-2-461,-7-3 1,6-4 184,-5 3 0,5 3-1478,-6-3 1,1 1 1428,-6-6 0,0 7 0,0 3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0:18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18 8432,'-9'-10'2702,"1"3"-2277,8 7 1,2 0-180,4 0 1,-4 2-20,3 3 0,3 5 0,-3 6 1,1 6-104,-6 1 1,0 4-139,0-4 0,0 4-86,0-4 0,0 4-415,0-4 1,2-1-543,3-5 1,-3-6-71,4 0-865,-5-7 1992,7 3 0,9-7 0,8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0:19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1 260 7904,'0'-9'121,"0"-6"-41,0 13 283,0-5-237,0 7 128,0 0 0,0 7 12,0 4 1,0 6 129,0 5 1,0-2-139,0 8 0,5-6 0,1 6 0,1-2-220,-1 2 0,-2 1 119,7-6 0,-2-1-109,2-5 1,4-6 74,-4 0 1,4-6-225,1 6 0,1-7 23,0 2 0,-1-4-14,1-2 1,5-2 49,1-4 0,-1-3-52,-6-8 0,-4-1-144,-1-4 1,0-3 80,5-2 0,-4-5-57,-1 4 0,-6-5 96,6-6 1,-7 2-119,2-7 1,-5 1 126,-1-1 1,0 5 352,0 11-273,0-4 181,0 14-687,0-6 392,0 15 1,0 9-420,0 11 0,0 4 193,0 1 1,0 1 368,0 0 0,-7-1 0,-2 1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0:21.1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0 217 7899,'0'-11'-215,"0"0"1,0 5 189,0-5 668,0 8-470,0-12 0,2 13 283,4-4-397,-5 5 1,7 2-94,-8 5 0,0 5 432,0 11-323,0-3 0,5 18 122,1-4 0,0 12 123,-6-1 1,7-1-126,4 1 0,-2-1-48,2 1 1,1-1-100,4-4 0,-5-10 43,0 5 1,1-12-191,4 0 1,3-5 114,3-6 0,-4-4-115,5-7 1,-5 0 178,-1 0 1,1-7-40,5-4 1,-5-6-126,4-5 1,-3-10 120,-2-7 1,5-7-143,0 2 0,-5-6 93,-6-6 1,-2 2-80,2-7 0,2 8 112,-7-3 1,-1 12 76,-5 5 0,0 9-60,0 2 0,0 8 17,0-2 0,0 9-655,0 2 421,-7 7 0,3-3-124,-7 7 1,5 0-144,-5 0 0,6 9-205,-6 7 1,5 1 194,-5 5 0,7 2-279,-1-1 735,3 6 0,2-3 0,0 8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0:22.2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50 249 7866,'-7'-9'324,"5"1"0,-7 8-343,3 0 1,4 2 367,-3 4 0,-3 8-99,3 9 1,-1 6 125,6-1 1,0-2-86,0 2 0,2-6 79,4 6 0,3-6-252,8 6 1,-1-8 123,1 2 0,0-9-222,-1-2 1,1-7 6,0 2 0,5-4-39,0-2 0,8-2 65,-3-4 1,-1-3-73,2-8 0,-6-7-22,6-4 1,-6 2-136,6-1 0,-7-7 46,1-5 0,-9-1 100,-2 1 1,-7 2-270,1-8 0,-3 8 87,-2-2 0,0 10-239,0 1 301,0 8 62,-7-4 0,-3 14-381,-6 5 1,5 5 150,-1 5 0,3 5-235,-2 6 0,-2 1 157,8 0 1,-1-1-232,6 1 627,0 0 0,0-1 0,0 1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0:22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367 234 7914,'17'-19'-1407,"-1"-3"1249,-6 13 306,-3-1 79,-7 3 1,-2 7 252,-3 0 0,-3 7 101,-3 4 0,-4 6-211,4 5 1,0 4-203,-6 8 0,4 6 45,-9 5 1,2 5-353,-2 5 0,-3 5 34,-2 6 0,-3-1-63,8-4 1,-6 2-55,6-7 0,0-8-263,5-9 1,2-6-500,4-5 292,-4-4 447,6-7 0,0-10 83,3-7 0,4-7 162,2-10 0,2-5 0,4-1 0,3-6 0,8 3 0</inkml:trace>
  <inkml:trace contextRef="#ctx0" brushRef="#br0" timeOffset="254">400 267 7914,'6'-17'0,"-1"1"568,8-1 0,-3 0-148,6 1 0,-5 4 326,1 1-528,-1 8 0,5-5-168,1 8 1,-6 8 194,0 3-34,0 11-68,-1 4 0,3 15 93,-8 3 0,6 4 26,-5 2 1,-1 2-295,-5 4 1,6-5 163,-1 5 1,1-4-401,-6-2 1,2-2 176,3-3 1,-3 1-248,4-7 0,-2-6-197,1-5 1,-3-8-1400,3 2 827,-3-3-126,-2-2 1233,0-8 0,0-2 0,0-7 0</inkml:trace>
  <inkml:trace contextRef="#ctx0" brushRef="#br0" timeOffset="421">317 800 10944,'17'-9'232,"-1"3"1,1 5-163,0 1 1,5 0-201,0 0 1,2 0-1012,-2 0 1,-1 0 247,7 0 893,-8 7 0,11 2 0,-5 8 0</inkml:trace>
  <inkml:trace contextRef="#ctx0" brushRef="#br0" timeOffset="671">1050 684 7914,'10'1'1303,"-5"5"0,3-2-984,-3 7 1,1 0-124,-6 6 0,0 1 555,0 4 1,5-3-329,1 3 0,-1 2-228,-5-2 0,0 6-235,0-6 1,6 6-349,-1-6 1,1 1-495,-6-7 1,0 1 509,0 0 1,2-6-529,3 0 312,-3-7 278,6 3 0,-6-7-1126,3 0 1436,4 0 0,8-7 0,0-3 0</inkml:trace>
  <inkml:trace contextRef="#ctx0" brushRef="#br0" timeOffset="967">1534 784 11892,'-17'14'206,"0"-2"0,-1 2-913,-4-3 1,1 4 172,-7 2 1,1 0-88,-7-1 0,3-5 289,3 0 1,-2-5-20,8 5 1,-6-7 666,6 1 1,6-1-199,4 2 453,1-4-451,2 5 0,4-5 562,10 3 1,4-3-61,8 4 1,2 3 120,3 2 1,-2-2-308,8 2 1,-6-1-60,6 1 0,-2 4-332,2-4 1,1-2 141,-7 2 1,1-2-1021,-7 3 0,1 0 492,0-6 0,-1 5 341,1-5 0,0 7 0,-1-4 0</inkml:trace>
  <inkml:trace contextRef="#ctx0" brushRef="#br0" timeOffset="1461">1917 50 7414,'0'-9'834,"0"-6"76,7 13-408,-5-5-37,6-1-227,-8 7 0,2-7-171,3 8 282,-3 0-565,5 0 15,-7 0 75,0 0 1,0 8 140,0 3 1,6 5 30,-1 7 0,1-3 127,-6 8 0,0 1-129,0 10 1,0 2 193,0 3 1,0 6-60,0 0 1,-6 2 66,1 9 0,-1 6-179,6 5 1,0 8-298,0-2 1,-5 1 100,-1-1 1,1 4-257,5-5 0,-6-1 385,1 2 0,-8 0 0,3 5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2:02.5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35 9241,'-10'-8'2641,"2"6"-1016,8-13-127,0 13-521,0-6-564,8 8 0,-4 8-122,7 3 1,-7 10-465,2 2 1,-4 2 28,-2-1 1,0-3-74,0 7 1,0-1-411,0 2 0,0 2-951,0-8 0,2 0 1578,4-6 0,3 8 0,9 2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0:21.3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84 7899,'11'-11'1237,"0"0"0,-6 7-741,6-2 1,-5-1-680,5 1 1,0-5 157,6 6 0,0-3-4,-1 3 1,1 3-96,0-4 159,-8 5 30,6 1 0,-6 0-792,8 0 0,-1 0 153,1 0 574,7 0 0,2 7 0,7 2 0</inkml:trace>
  <inkml:trace contextRef="#ctx0" brushRef="#br0" timeOffset="142">634 84 7899,'11'0'1482,"0"0"0,-5 0-1391,5 0 1,-6 0-501,6 0 1,-5-2 306,5-3 1,0 3 280,6-4 1,0-1-405,-1 1 1,-5 1 20,0 5 0,1 0-1385,4 0 1589,-6 0 0,12 0 0,-4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0:19.5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201 67 7967,'0'-9'-61,"0"0"454,0 3 527,0 4-325,0-13-187,0 14-226,0-7-4,0 8 0,0 8-207,0 3 1,0 5 45,0 7 1,-6 1 50,1 3 1,-8 11 16,2-5 1,1 4-143,-1-4 0,0 6-1,-6 0 1,1 2 72,-1-2 0,6-10-422,0 5 1,2-10 174,-2 3 0,-2-12-256,7 2 1,0-10-259,6 4-103,-7-7 455,5 4 1,-5-16 393,7-3 0,0-4 0,0-1 0,7-8 0,2-2 0</inkml:trace>
  <inkml:trace contextRef="#ctx0" brushRef="#br0" timeOffset="278">134 117 7967,'2'-15'0,"4"4"0,-5-4-225,5 4 2,3 4-140,-7-8 2485,13 6-1417,-6 0 1,2-4 396,0 7-435,-7 1-410,11 12 0,-11 2 123,7 8 0,-6 7-94,6 4 1,-7 3 79,2 3 1,1-1-82,-1 0 0,7 2-360,-2 4 1,2-4-213,-2 4 0,4-3-257,-4-3 1,2 0 275,-2 1 1,4-7-210,-4 1 1,-4-7-335,-1 1 0,1-9 267,-1-2 0,-1-6-248,-5 6 393,0-7 1,0 4-385,0-8-224,0 0 1007,-7-8 0,-3-1 0,-6-8 0</inkml:trace>
  <inkml:trace contextRef="#ctx0" brushRef="#br0" timeOffset="453">84 501 7967,'0'-12'2881,"0"1"-2078,0 8 1,2-7-703,4 5 0,-3 3 25,8-4 1,0-1 551,6 1-297,0 1-432,-1 5 1,-4 0-381,-1 0 1,0 0 179,5 0 0,1 2-335,0 3 1,1-3-1921,5 4 2506,-5 3 0,6-7 0,-7 5 0</inkml:trace>
  <inkml:trace contextRef="#ctx0" brushRef="#br0" timeOffset="729">601 467 7879,'7'-9'-61,"4"3"1,4 5 292,2 1 0,-6 0 534,0 0 0,0 0 236,6 0-932,0 0 1,-3 1-31,-3 5 0,2 3-539,-7 8 1,0 0 278,-6-1 1,0 1-19,0 0 1,0-1 116,0 1 0,-2 0-66,-4-1 0,4-5 518,-3 0 1,1-5-54,-2 5 259,5-7-422,-7 11 0,16-13-173,3 3 0,4-3 17,1-2 0,3 0-538,3 0 579,4-7 0,7-10 0,1-9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0:16.3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133 168 8006,'0'-17'-1846,"8"8"1928,-6-6 1,7 11 0,-4-7 1,-3 5 122,4-5-45,-4 8 156,-2-12 1,0 11 256,0-7-305,0 7 0,0-5 424,0 3-252,0 5-268,0-7 277,0 8-474,0 0 156,0 8 1,-2 1-111,-4 8 0,-1 5 87,-4 0 0,-4 2 3,4-2 1,-2-3-46,2 3 0,-4-3-20,4-3 0,2 1-104,-3 0 1,3-1 90,-2 1 0,-2-6-171,8 0 1,-1-5-105,6 5 15,0-8 1,0 7-35,0-5 38,0-3 109,0 6 70,7-1 1,1-3 104,3 7 0,-2-6-121,-3 6 0,-4-5 64,3 5 0,-3-5-40,-2 5 0,0 0 90,0 6 0,0-1 1,0 1 0,0 0 2,0-1 1,0 1 11,0 0 1,-6-1 125,1 1 0,-6 0-94,5-1 0,-5 1-47,6 0 1,-1-1-261,6 1 1,0-6 1,0 0-135,0 0 0,2 6 117,3 0 0,5-6-21,6 0 1,-5-6 118,1 6 0,-1-5 90,5 5 1,-5 0 322,1 6 1,-7-4-168,6 4 0,-7-4 516,1 9 0,-3-4-288,-2-1 0,0 5 171,0 0 1,0 2-194,0-1 1,0-5-67,0 4 0,0-3-138,0-2 1,0-6-337,0 0-504,0-7 415,0 3-575,0-7 89,0 0 1,0-7 343,0-5 0,0 3-238,0-2 1,2-6 679,4-5 0,-4-7 0,5 3 0</inkml:trace>
  <inkml:trace contextRef="#ctx0" brushRef="#br0" timeOffset="1159">467 1 9655,'0'17'734,"0"-1"0,0 1-529,0 0 1,0-1-108,0 1 0,0 0-320,0-1 1,0 6 175,0 1 1,0-1-1148,0-5 415,0-1-3,0 1 244,0-8-214,0-1 395,0-8 1,0-8 165,0-3 0,5-4 45,1-1 1,1-7 144,-1 1 0,-3 0 0,9 5 0,-7 2 34,6 4 0,-5-2 3,5 8 0,-6-1 133,7 6 0,-7 0 984,6 0-698,0 0 0,6 0 222,0 0 0,-6 0-260,0 0 0,-6 2-142,7 4 1,-7-3-194,6 8 1,-7 1 101,2 4 1,-5 3-554,-1 3 0,0-4-35,0 5 0,-1 1-191,-5-2 0,-3 0 150,-8-5 1,0-2 95,1-4 0,5 2 363,-1-8 1,1 1-114,-5-6 1,5 0 144,-1 0-10,9 0 418,-5 0-286,8 0 1,8-2 18,3-4 1,4 5-90,1-5 0,1-1 9,0 1 0,-1-1-120,1 1 0,0 4 111,-1-3-249,-6 3 127,-3 2 1,-7 7-121,0 4 0,-2 4 76,-3 2 1,-6 1-172,-12 5 1,5-5 262,-4 4 0,3-3 122,2-2 0,1-6-6,-1 0 1,2-6-100,4 6 1,2-7 424,3 2-264,4-4 0,-3 3-216,10 1 1,-1-1 101,7-5 0,6-2-11,5-3 1,2 1-37,-2-7 1,-3 5-101,3-5 1,-3 6 19,-3-6 1,1 7 51,0-2 1,-6 5-394,0 1 256,-7 0 0,3 1 4,-7 5 1,-2-2 103,-3 7 0,-5 2-6,-6 9 1,-1-4 35,0 5 0,1-5 129,-1-1 1,-5 0-38,0-1 1,1 1-86,10 0 1,-4-6 84,4 0 0,2-2-12,-2 2-47,7 4 1,-5-8-40,3 5-17,4-5 0,-3-7 57,10 0 1,-1 5-6,7 1 0,-5 0-27,5-6 0,0 0 33,6 0 23,-1 0 0,-1-2-35,-4-4 9,4 4-89,-6-12 0,1 10-306,-5-7 225,-3 7 80,-2-11 0,0 11 19,0-7-59,-7 8 407,-3-5-129,1 8 273,-6 0-332,13 0-107,-5 0 1,9 8 200,3 3 0,-1 4-97,7 1 0,-1 8 42,1 4 0,3 0-81,-2 5 1,-3-5-114,2 5 0,-7 6-137,1-5 0,3 3-240,-3-4 1,1 0 114,-6 1 0,0-3-100,0-3 1,-8-4 204,-3-7 1,2-3 149,-2-2 1,0 0 115,-6-6 1,-1 0-109,-5-6 0,5-8 682,-4-3 0,9-4 12,1-1 1,9-7 281,-3 1 1,6-7-467,6 1 1,5-2-68,11 2 0,2-1-303,4 6 1,9-1 121,-4 2 0,4 4-729,-3-5 0,-1 10 393,0 2 1,3 6-1440,2-6 1,-2 7 1530,3-2 0,-4 5 0,-2 1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0:24.7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8003,'0'-9'1241,"7"1"0,8 8-748,8 0 0,-1 0 93,-6 0 0,8 0-170,4 0 1,-2 0-370,2 0 1,0 0-200,5 0 0,-5 0-378,0 0 1,-6 0 78,6 0 0,-8 6-496,2-1 1,-3 6 946,-3-5 0,1 14 0,0-1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0:24.9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 67 7883,'-9'0'0,"0"0"-42,3 0 0,6 0-162,0 0 1,8-5 630,8-1 0,8 1 1004,4 5 0,4-6-954,1 1 1,6-3-225,0 3 0,5 3-1156,-5-4 1,7 4 266,-1 2 0,3 0-545,2 0 1181,7 0 0,-5-7 0,6-2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0:25.1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84 650 7975,'2'-17'71,"4"1"1,-1 1 23,12 4 0,-2-10 236,12 5 0,1-6-251,5-1 0,1 5-493,-1-4 0,-1-2 68,-5 1 0,-3 1-109,-7 5 1,0-5 159,-1 0 0,-6-2 294,-5 2 0,-3 3 0,-2-20 0,0 4 0</inkml:trace>
  <inkml:trace contextRef="#ctx0" brushRef="#br0" timeOffset="559">351 50 7975,'-15'-11'-1573,"2"0"926,2-2 1454,0 5 1,-6 1-397,0 7 1,6 0-308,0 0 58,8 0-370,-12 0 1,11 7 183,-7 5 1,5 2 98,-5 3 0,6 2 139,-6 3 1,7 4-78,-2 7 0,-1 8 61,1 3 1,-5 1-45,6 5 1,-3-4 360,3 10-226,-5 3-16,1-7 1,-6 5 127,4-7 1,2 0-231,-2 0 0,5 0 25,-5 0 0,8-2-278,-3-3 1,-1-6 91,1-12 0,0-3 22,6-7-202,0 0-127,0-8 221,-7-2-15,5-7 0,-5-1-113,7-5 1,0-3 70,0-8 1,0-7-196,0-4 1,0-3 3,0-3 1,2 1 105,3 0 0,4-2 6,8-4 1,0 5 115,-1 1 1,7 2-12,-1 8 1,6-4 13,-6 4 0,8 3 159,-3 9 1,-1-4-62,2 4 1,-2 4 124,2 1 1,1 4-19,-6 2 0,4 0-114,-4 0 1,-1 8 132,-6 3 1,-4 3-31,-1 3 0,-8 0-31,3-1 1,-4 1-58,-2 0 0,-6 1 2,1 5 1,-14-5-57,2 4 1,-3-3-154,3-3 1,-5-1 171,0-4 1,-6 2 2,6-7 1,-6-1 20,6-5 0,0 0 28,5 0 1,0 0 259,1 0-125,7 0 0,-1 0 692,5 0-466,3 0 1,-6 2-67,8 4 0,6 3 601,0 8 1,7 1-360,-2 5 0,3-5 364,3 4 0,5-3-249,1-3 1,4 1-4,-4 0 0,6-2-508,-1-4 0,9-2-430,2-3 1,2-5-553,-2 5 1,3-2-2395,8 1 3205,0-3 0,0 5 0,0-7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0:30.0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83 8210,'-9'-7'-1039,"1"3"1374,8-7 54,0 8-332,0-12 1,6 11 42,0-7 1,1 7-247,-1-1 170,-5 3 0,9-4-42,-5 1 287,-3-1 326,5 6-364,-7 0 1038,0 0-932,-7 0-345,5 8 1,-5-5 34,7 8 0,0-5 31,0 5 1,0-5 34,0 5 0,0-6 81,0 6-88,0 0 1,0 6 4,0 0 1,0-6 69,0 0 1,0-5 56,0 5-178,7-8-14,2 12 0,8-13-9,0 4 1,-6-5 18,0-1 1,0 0 0,6 0-52,0-7 1,-3-2 50,-3-8 0,2 6-192,-7 0 180,0 0 1,-6-6-27,0 0 0,0 6-46,0 0-179,-8 0-214,-1 2 1,-8 1-1380,1 8 1820,-1 0 0,0 8 0,0 1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1:26.8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70 8077,'-7'-23'715,"-5"0"1334,4 7-2093,-7 9 1,7 10-18,-3 9 1,3 15 539,8 19 1,-6 4-167,1 2 0,-1 5-330,6 1 1,0 6-152,0-7 0,2 3-522,4-3 0,3-3-447,8 4 1,8-6 1136,4-6 0,4-4 0,2-7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1:25.7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968 1021 7938,'-17'-15'0,"0"3"301,7-3 0,1 13 1210,3-4-1128,4 4 0,-4-4-135,12 1 0,5-3 110,13 2 0,4-9-125,13-8 0,3-8-18,8 2 0,2-4-113,3-1 0,-1-7-178,7 1 0,-7 0-81,2 5 1,-12 6-234,-6 1 0,-5-1-124,-6-6 0,-4 2 209,-8 5 0,-2-5 59,-3 4 1,1-2 154,-7 3 1,0-5-10,-6 4 1,-6 2 33,0-2 0,-5 6 166,5-5 1,-8 6-9,3-1 0,-4 4 141,-3 2 0,7 1 192,-1 5-326,1-4 0,-7 7 46,1-4 0,6 5 117,-1 7-149,1 0 1,-7 15-29,1 8 1,-2 10-9,-4 7 0,2 12 131,-8 11 0,6 7-76,-6 4 0,8 5-163,-2 8 0,3-8 155,3-5 1,2-8-15,3-3 0,-1-7 11,7 2 0,-2-10 17,3-2 1,3-14-69,-4 3 1,4-12-152,2 0 1,-2-6 92,-4-5-330,4 3 354,-5-13 1,7 4-87,0-12 1,0-3-191,0-9 1,0-7-96,0-4 0,2-5-199,3-6 0,5 1 217,7-7 1,1 8-40,-1-3 1,8 5 64,4 1 0,-2 8 72,1 4 1,1 10 270,6 1 0,1 8-121,5-1 1,-5 3 94,4 2 0,-3 5-19,-2 1 0,-3 8 158,-3-3 0,-2-1-172,-4 1 0,-4-1-164,4 1 93,-11 5-109,3-7 1,-15 1 54,0-4 0,-4 1 39,-13-1 1,2 0-40,-14-6 1,0 0 94,-6 0 0,3 0 108,3 0 0,-4 0 15,4 0 1,5 0 497,0 0-159,5 0 1,4 8-183,3 3 1,5 12 263,7 6 0,0 4-143,0 1 0,7 7 48,5-1 1,9 6 24,2-5 1,8-1-27,-2-6 1,-2 1-210,1 0 1,-5-7-22,6 1 0,-8-8-285,2 2 0,-3-3-455,-3-3 1,0-5-900,1-1 0,-7-1 258,1 1 1200,-1-3 0,6 0 0,1 1 0</inkml:trace>
  <inkml:trace contextRef="#ctx0" brushRef="#br0" timeOffset="578">605 519 8059,'0'-9'325,"-7"1"0,-3 8-433,-7 0 31,-1 0 0,-7 0 165,-3 0 0,1 2 154,-2 4 1,-6-2-212,-5 7 0,-2 1-1,1 5 1,5 0 94,-5 1 0,5-1-74,1 0 1,3 0 80,3 1 1,4-3-63,8-3-62,-1 3-10,9-5 1,1 1 0,8 1 0,8-7 50,3 7 1,7 0-12,5 5 0,-2-6 91,8 1 0,-1-1-98,7 7 0,0-1-25,-1 0 1,1 1-75,-1-1 1,-1-2-188,-4-3 0,-2 3 9,-4-3 1,-4-3-253,4 3 0,-10-8-600,-1 1 1098,-8 5 0,11 0 0,-5 7 0</inkml:trace>
  <inkml:trace contextRef="#ctx0" brushRef="#br0" timeOffset="760">35 1177 8059,'-18'0'293,"9"0"0,3 0 119,12 0 1,5 0 199,12 0 1,6 0-123,11 0 0,-1 0 98,7 0 0,0 0-424,6 0 0,-6 5 83,0 1 0,-7 6-937,1-7 0,-5 9 466,-7-3 0,-3 3-1038,-7-3 1,-3 7 1261,-3-1 0,-20 0 0,-11 8 0</inkml:trace>
  <inkml:trace contextRef="#ctx0" brushRef="#br0" timeOffset="1576">3061 571 7984,'-17'-17'-82,"-1"0"0,1 7 0,0 2-205,-1 1 1,1 5 35,0-4 1,0 4 233,-1 2 1,-7 2 310,-4 4 0,-3 3-86,-3 9 0,1-1 135,-1 0 1,8 1-57,4-1 0,6 0-116,5 0 0,3 1-149,3-1 1,4 0 91,-4 1 0,6-1-42,6 0 1,2 1 52,3-1 0,10-6-3,-3 1 1,5-1-120,0 7 1,2-7 3,4 1 1,1-6-818,-7 5 599,8-7 0,-12 6-390,4-5 1,-11-1 44,-6 8 556,-4-9 0,-10 21 0,-2-5 0</inkml:trace>
  <inkml:trace contextRef="#ctx0" brushRef="#br0" timeOffset="1736">2404 1177 7984,'-18'7'464,"9"-5"0,11 12 692,15-9 0,10 1-582,13-6 1,5 0-21,6 0 0,1 0-478,0 0 1,-2 0 25,-4 0 1,-2 0-1052,-3 0 1,-5 0 630,5 0 1,-11 0-453,-1 0 0,-2 0 770,2 0 0,4-8 0,-7-1 0</inkml:trace>
  <inkml:trace contextRef="#ctx0" brushRef="#br0" timeOffset="2262">3701 692 7968,'0'-9'1863,"0"1"-1192,0 8-206,0 0 0,-6 8 131,0 3 0,0 7-227,6 5 0,-5 4-114,-1 7 0,-6-5-434,7 0 0,-3 0 187,2 5 0,2-5-91,-7 0 0,7-8 130,-2 2 0,2-4-1037,-1-1 146,3-1-230,-6 0 599,8-7 185,0-3 208,0-7-8,0-7 0,2-3 96,4-7 0,-2 0-138,7-1 1,2-1-5,11-4 1,-3 2-40,8-8 0,5 6-189,6-6 1,1 6 162,-7-6 1,1 8 8,0-2 0,-1 4 123,1 2 1,-8 7-223,-4 4 976,-4 4-577,-2 2 0,-7 2 692,-4 4 1,-5 5-152,-1 13 1,0 2 114,0 9 1,0 0-436,0-1 0,-1 1-235,-5-1 1,4-1-51,-4-4 0,4 4 55,2-5 1,0-3-745,0-2 0,6 2-22,0-2 0,5-5-373,-5-7 1,7-1 1039,-1 1 0,3-3 0,3-8 0</inkml:trace>
  <inkml:trace contextRef="#ctx0" brushRef="#br0" timeOffset="2453">4548 1073 7968,'12'0'750,"-1"0"1,6 0-428,7 0 0,4 0 53,-5 0 1,8 0 161,-2 0 1,2 0-359,-2 0 1,1 6-252,-7-1 1,6 7-207,-6-6 1,6 1-523,-6-1 1,0-2 16,-6 7 1,1-7 781,-1 2 0,0 4 0,1-1 0</inkml:trace>
  <inkml:trace contextRef="#ctx0" brushRef="#br0" timeOffset="2645">5482 848 7874,'0'-17'1113,"0"7"1,2 2-175,4 8-161,-4 0 1,11 10 122,-7 7 0,0 16-381,-6 13 0,0 10-45,0 1 1,0 9-683,0-3 0,0 6-697,0 6 0,0 2-179,0 4 0,0 1 1083,0-7 0,-8 0 0,-2-5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1:30.7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1246 7950,'0'-18'-250,"0"1"1,0 5 186,0 1 53,0-1 1,6 1-97,-1-1 1,9 3-170,-3-3 1,-1-3 65,1 3 918,1-3-483,-2-2 1,5 5 67,-4 1 0,5 1-107,1-2 0,0-3-153,1 4 0,1 1 19,4-2 0,2 1 43,4-6 0,3-1 3,-3 1 1,6-2-147,5-4 1,-1 4 37,7-5 1,0 0-21,6 0 0,0-1-53,-1 2 0,7 2 66,0-8 1,-1 8-4,-5-2 0,0-2 6,0 2 1,0 0-6,0 6 1,-6 5-2,0 1 0,0-1 1,6-5 1,-6 5 0,0 1 0,0 5 8,6-5 0,0 1 17,0-1 1,6-5-13,-1 5 1,12-5-14,6-1 0,4 5-269,13 1 1,-3-1 275,-3-5 1,-5 6 10,0-1 0,-8 2 1,2-1 1,-4-5 46,-2 5 0,-2 1-49,-3-1 1,1 5 102,-7-5 1,5 5-87,-5-6 1,7 6 3,-2-5 0,10 1-25,2-1 0,10-5-177,1 5 1,1 1 196,5-1 1,2-1-287,-2-5 0,1 5 319,-7 1 0,-5 7 0,-1-2 1,-7-1 169,2 1 0,-5 0-192,-7 6 1,4-6-21,-3 1 0,5-3-26,6 2 0,-2 4-98,7-4 1,1 4 79,6 2 1,-1 0-203,1 0 0,-7 0 248,1 0 0,-8 2-7,2 4 0,-10-2 184,-1 8 1,-7-7-202,7 7 0,-12-8 67,5 1 0,-5 3-35,11-2 0,-5 5 16,6-5 1,1 2-26,10-2 1,2-3-8,3 9 1,3-6-24,-8 5 1,0-5 29,-6 6 1,-7-7 27,-5 7 0,-3-6 252,-2 5 0,-2-5-122,-4 5 1,2-5 59,-8 6 1,1-6-34,-7 5 0,7-5 70,-1 5 0,0-1-221,-5 1 1,7 5 24,4-5 0,4 5-217,2 1 1,-2-2 62,-4-3 0,4 3 53,-4-3 0,2 3-135,-2 3 1,2-1 98,-7 0 1,3-2 36,-9-3 0,3 5 84,-9 1 1,-2-7 173,2 6 0,-8 3-119,2 3 1,2 0 121,-2-6 1,2 6-91,-2 0 1,-2 2-38,8-2 1,0 2-69,5 4 0,-1 4 17,-4-5 0,3 5-96,-3 2 1,2 1 53,-2 5 1,1-5-23,-6 4 0,-1 3 7,-6-3 1,0 6 29,0-5 1,-1 1-13,-5-2 0,3-3 6,-8 3 0,-1-3-7,-5-3 1,0 6-30,0 1 1,-7 1-5,-5-2 0,3-1-29,-3 7 0,0-6-14,-5 6 1,2-7 17,3 1 1,-1 2-13,7-1 1,-2-3 56,3-9 0,1 4-33,-8-4 0,3-4 189,-3-2 1,-9 2-36,4-2 1,-6 0-37,0-6 1,-4 0-72,-8 1 1,-1-3 11,-5-4 1,-1 5-14,-4-5 0,-4-1-7,4 2 1,-4-9-193,-2 3 0,2-4 47,4-2 0,-4 2-124,4 4 1,-4-4 40,-2 3 0,0-3 107,0-2 1,-7 0-31,-5 0 1,-9 0-239,-2 0 0,-7 0 208,1 0 0,-4 0 40,-1 0 1,7 0 262,4 0 0,-2 0-60,2 0 0,6 0 182,6 0 1,5 0-57,-5 0 0,5 0-76,-5 0 1,7 0-84,-2 0 0,-1 0 16,1 0 1,4 0-18,2 0 1,4 0-16,-9 0 1,3 0-120,2 0 1,0 0 101,0 0 1,-5 0 209,-1 0 0,0 2-142,7 4 0,-3-4 150,-4 4 1,4 1-181,-3-1 1,9 2 20,1-2 0,1-4-25,-6 3 1,6-3 8,0-2 0,-2 0-79,-9 0 1,1 0 47,-8 0 1,7 0 131,-7 0 0,7 2-18,-7 4 0,7-2 72,-7 7 1,7-7-162,-7 2 0,9 2 29,-3-3 1,4 3-198,2-2 1,0-4 126,0 3 0,-1-3-77,-5-2 1,8 6 53,-8 0 0,7 2 119,-13-3 1,8-3-108,-1 4 1,-3 2 22,3-2 1,-3-1-2,2-5 0,5 0 15,-5 0 1,4 0-24,2 0 0,-2 0-23,-3 0 1,1-5-39,-7-1 1,5-8 63,-5 3 1,-3 3 121,-9 2 0,2-1-199,-7 1 1,5-2 241,-6 2 1,8 3-103,-2-9 0,4 6 20,2-5 0,1 5-20,5-6 0,4 1 8,7-6 1,0-1-138,0 1 0,-6-2 126,1-4 0,-1 4 62,6-4 1,0 1 21,0-1 0,0 4 181,1-4 1,-1-2-185,0 2 0,0 0-33,0 6 1,-6-6-220,1 0 1,-1-1 105,6 7 1,0-2-34,0-4 0,1 4 70,-1-4 0,0 2-42,0-3 0,8 5 94,3-4 0,5 4 159,1 2 1,1-1-38,-1 1 1,2 0 16,5 0 0,-3-1 21,8 1 0,0-2 213,6-4 1,-1 3-67,1-3 1,5 4-126,1 2 1,7-8-164,-2-4 1,4 2 28,2-2 0,2 1-143,4-7 1,6-7-59,11-4 0,4-4-370,7-2 0,18-2 229,11-4-128,-23 28 1,3-1 0,18-11 0,5-1 0,5-1-1,0 0 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2:02.6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173 0 7862,'-17'8'0,"0"3"0,1-1 2260,5 1 1,1-1-1334,4 2 1,2 3-2242,-7-4 1314,-8 5 0,-8 9 0,-8 2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2:26.4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104 554 8273,'-17'0'0,"-1"0"-1114,1-8 688,0 6 482,7-13 12,-5 13 6,13-14 17,-6 15-23,8-15 188,0 14-28,0-13 11,0 13-39,0-6 9,0 8-256,0 0 51,8 0 0,1 0-105,9 0 0,5 0 88,0 0 0,8-2-10,-3-3 1,5 1-10,2-8 1,5 3 8,0-3 0,8-3-11,-2 3 1,4-1 4,2 1 1,0-1 36,0 7 1,-2-6-21,-4 7 1,2-1 92,-8 6 1,1 0-79,-7 0 0,1 6 5,0-1 1,-1 9-4,1-3 1,-1 3 4,1-3 1,7 5-4,4-5 0,4-3-5,2-2 0,0-4-16,0-2 0,6 0 18,-1 0 0,7-6-16,-7 0 1,3-5 18,-3 5 1,-1-8 3,8 3 1,-7 3 31,7 2 1,-9-1 4,3 1 0,2 0-18,-3 6 0,-1 2 8,-10 4 1,4-2-54,-4 7 1,4-5 37,2 6 0,6-7-109,-1 7 0,7-8 89,-7 1 0,9-3-9,-3-2 1,2 0-11,-1 0 1,3 0-4,-4 0 1,10-2-187,2-3 0,2 1 194,-2-8 0,-9 1 72,3-6 0,-4 5-65,4 0 0,-2 3 180,-3-3 1,1 3-106,-7 3 0,5 4-11,-5-4 1,1 4-32,-1 2 1,-4 0 1,4 0 1,-3 0-127,3 0 1,-4 0 139,3 0 1,-1-5-111,2-1 0,3 0 74,8 6 0,-5-2-72,-1-4 0,1 3 51,5-9 1,-6 6-1,1-5 1,-7 5 48,7-6 0,-9 9 117,3-3 0,2-2-130,-3 2 0,9-5 9,-3 5 1,2-5-54,-1 5 1,3-6 47,-4 6 0,-1-5-17,1 5 0,-7-1 23,2 1 0,-5 4-4,-1-4 0,0-2 149,0 3 0,2-1-166,3 6 0,-3-2 26,4-4 0,-4 4-37,-2-4 1,-1 5-25,1 1 0,0 0 35,0 0 0,0 0-33,0 0 0,-4 0 19,4 0 0,-10 0-4,10 0 1,-4 0 1,4 0 0,-4 0 3,4 0 0,-10 0-2,10 0 1,-4 0 1,4 0 1,2 0-61,3 0 0,-1 0 55,7 0 1,-5 0-44,5 0 1,-5 0 49,6 0 1,-7 0-1,7 0 0,-7 0 38,7 0 1,-7 0 132,7 0 0,-7 1-67,7 5 1,-3-4-73,3 4 0,1-4 21,-7-2 1,3 0-5,-9 0 0,2 0 2,-14 0 0,0 0 73,-5 0 1,-8 0 0,-4 0 0,-4-2-14,-2-4 1,-5 4 381,0-4 111,-9 5-68,5 1-641,-8 0 1,2-6 106,4 0 0,-2 0-101,7 6 0,1-6-181,5 1 0,-6-3-186,1 2 1,1 4 463,11-3 0,-5-5 0,6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2:31.5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1 277 8581,'0'-12'-1940,"0"1"1748,0-1 0,5-5 69,1 0 242,0 7 0,-6 1 146,0 3-138,0 4-3,0-6 134,0 8-121,0 0 90,0-8-58,0 7 181,8-7-344,-6 0-9,5 6 0,-1-7 150,0 3-31,-1 4-65,3-6 1,-4 2 77,8 1-81,-9-1 0,13 6 3,-5 0 0,-1 0 3,1 0 0,1 0 20,5 0 1,1-6 9,-1 0 0,0 1-53,0 5 1,1 0-14,-1 0 1,6 0-25,0 0 1,8 0 60,-2 0 1,3-2-140,3-4 1,1 4 109,5-4 1,-3-1-84,8 1 0,-7-6 111,1 7 1,2-7-2,-1 6 0,-1 1 26,-5 5 1,-6-6 12,-1 0 0,-1 0-20,2 6 1,2 0-19,-8 0 1,6 0-84,-6 0 0,7 2 83,-1 4 0,-2-4-118,2 4 0,0-4 63,5-2 0,7 0-15,-1 0 1,6 0 10,-5 0 0,1 0-10,-2 0 1,-1 0 7,7 0 0,-8 0 9,3 0 0,-3 0-7,2 0 1,-3 5 7,3 1 1,-3 0 7,-3-6 1,1 2-13,-1 3 1,7-1-2,-1 8 1,2-8 0,-1 1 1,-3-1-1,8 2 0,-5-4 1,5 4 0,0-2 1,6 1 1,-6-3-5,0 4 0,2-4 2,10-2 0,-6 6 0,-1-1 0,7 7-59,-6-6 1,9 1-7,-3-1 1,0-2 48,-6 8 1,5-7-6,1 7 0,-6-6 18,-6 5 1,0-7-22,6 2 0,-6 1 50,0-1 0,0 2-47,6-2 1,-2-4 50,-4 3 0,4 3-26,-4-2 1,4 0 9,2-6 0,-2 5-19,-4 1 1,10 0-2,-4-6 0,3 2-43,-3 4 1,-2-4 43,-4 3 1,10-3-76,-4-2 1,4 6 59,-4 0 0,0-1 30,-1-5 1,1 2 7,0 4 0,0-4 4,0 4 1,0 2-21,0-3 0,0 1 8,-1-6 1,7 6 12,0 0 0,7-1-15,-2-5 1,5 0-3,1 0 0,0 6 5,0 0 0,0 0-19,1-6 0,-3 0 51,-4 0 1,4 0 1,-3 0 1,-3 0-29,3 0 1,-7 0 6,7 0 0,-7 0-22,7 0 1,-6 0 17,5 0 0,-5 0-56,5 0 0,0 0 49,7 0 0,-7 5-5,0 1 1,-5 0 77,5-6 0,-7 0 7,2 0 0,1 0-34,-1 0 1,2-2 12,-3-4 0,-1 4 105,7-3 0,-5-3-111,5 2 0,-1 0-119,1 6 0,3-5 124,-9-1 1,5-2-198,-10 2 0,9 4 43,-9-3 1,4-3 36,-4 2 1,-6-1 24,0 1 1,0 4-8,6-4 1,-6-2 163,0 3 0,-8-1-147,3 6 0,1-6 95,-2 0 0,7 1-64,-7 5 0,2-2 103,-1-4 1,-5 4-31,4-4 0,-3-1 11,-3 1 1,1-2 39,0 2 1,1 2 11,5-7 0,-5 7-29,4-2 0,-3 3-35,-3-3 1,3 4-178,3-4 1,-3 4 185,3 2 1,-9 0-204,-2 0 1,-6 0 132,6 0 0,-6 0-10,5 0 1,1 0-23,6 0 1,-1 0 3,1 0 1,0 0-36,-1 0 1,7 0 46,-1 0 1,8 0-85,-2 0 0,-2 0 75,2 0 0,-7 0-6,1 0 0,-3 0 36,-3 0 1,1 0 0,-1 0 0,-5 0 44,0 0 0,-2 0 23,2 0 1,3 0-43,-3 0 0,4 0-20,2 0 0,-1 0-18,1 0 1,5 0 29,0 0 0,1 0-57,-7 0 1,7 0-10,-1 0 1,2 2-12,-1 4 0,-9-4 12,9 4 1,-9-5 4,9-1 0,-5 2 68,-1 4 0,-1-4-52,1 4 0,0-4 47,-1-2 1,1 5-37,-1 1 0,1 2 12,0-2 0,-1-4-23,1 3 0,-7-1-2,1 2 0,-2-4 66,2 4 0,-2-4 95,-4-2 0,-4 0 119,4 0 1,-4 0-77,-1 0 0,-1 0 107,0 0 1,-5 0 168,-1 0-112,1 0 138,5 0-260,-7 0 0,-1-6-121,-3 0 0,-4-2-157,4 3 0,-4 1-934,-2-8 1,-8 8 507,-3-1 0,-9 3-1627,-8 2 1,-11 0 2077,-18 0 0,-13 7 0,-8 3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0:44.5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327 1 7972,'10'0'1178,"-2"0"0,-7 2-574,5 3-7,-4-3 484,6 14-564,-8-7-349,0 9 0,0-7-263,0 1-307,0-1 1,0 1-398,0-1 1,2-7 469,3 2 1,5-4-85,7-2 0,1 0 82,-1 0 1,6-2 61,0-4 0,0 4 112,-6-4 1,1 4 335,-1 2 1,-2 2 14,-3 4 0,-4 4 232,-8 7 0,0 8 74,0 4 1,-10-2-180,-7 2 1,-2-1-187,-10 7 1,0 0 18,-6-1 0,1 1-127,-1-1 0,1-5 60,-1 0 1,-5-8-165,-1 2 1,3-4 77,9-1 1,-2-9-109,8-3 1,0 2-186,6-2 0,0-1 112,-1-5 0,9-7-307,3-5 0,-2 1 135,2-7 1,3 5-325,8-10 429,5 4 0,13 1 69,0 1 0,0 7 206,-6 5 0,8 3 59,4 2 1,4 0 308,1 0 0,1 0-262,0 0 0,-1 0 125,1 0 0,5 0-48,1 0 1,5 0 173,-6 0 1,6-6-161,-6 0 0,7 0-144,-7 6 1,0 0-338,-5 0 1,-8-5 143,-4-1 1,-4 0-551,-2 6 221,1 0 39,-9 8 253,-1 1 0,-16 9 81,-3-1 0,-5 0-103,-1 1 0,-8-1 20,-4 0 0,-3-2-58,-3-3 0,-2 3-135,-3-3 0,2 3 85,-8 3 0,7-3 93,-1-4 0,-1 5 158,7-5 0,-5-1 205,11 1 0,1-5 193,-2 6 0,13-8-28,-1 1 1,10-1 875,-5 2-642,8-4 1,-2 8-214,12-5 1,4-3 94,7 4 0,8-2-98,4 2 1,4-4-285,1 3 1,6-3 84,1-2 1,1 0-248,-2 0 1,-9-6-187,4 1 0,-6-3-232,-1 2 0,-3 4-88,-7-3 1,-7-3-15,1 2 245,-8 0 170,3-1 1,-9 5 140,-3-4 18,-5-4 0,-7 8 100,-1-3 1,1 3-32,0 2 1,-1 2 150,1 3 1,0 11-29,0 7 1,5 8 149,1-3 1,7 5-8,-2 2 1,-2-1-72,3 1 0,-1-1 58,6 1 1,0 0-98,0-1 0,0-1-165,0-4 1,2-4-370,3-8-933,-3 8-538,6-6 1330,-8 6 0,-2-15-63,-4-5 0,3-3 100,-9-2 0,0-7 13,-5-5 1,-2-9 411,-4-2 0,2-2 0,-8 2 0,0-4 0,-5-8 0,1 9 0,4 3 0,4 9 262,8 3 0,-1 7-124,1-2 1,2 6 263,3 6 0,-1 3-112,7 9 1,0-1 683,6 0 0,0 0-229,0 1 1,0-1-65,0 0 0,0 1-258,0-1 1,0 0-146,0 1 1,8-7-896,4 1 0,-1-7 447,6 7 0,-1-8-448,13 1 1,1-6 617,11-11 0,3-7 0,8-16 0</inkml:trace>
  <inkml:trace contextRef="#ctx0" brushRef="#br0" timeOffset="119">1002 1125 7911,'17'9'3627,"0"7"-2975,-7-14 0,-2 7-1433,-8-3-47,0-4-375,0 6 1203,-8-8 0,6-8 0,-6-2 0</inkml:trace>
  <inkml:trace contextRef="#ctx0" brushRef="#br0" timeOffset="1350">1711 416 7865,'9'-18'-1039,"7"9"2244,-14 1-589,5 8 1,-7 10 87,0 7 1,-7 6-222,-5 6 1,-3 4 33,-3-5 1,1 5-132,0 2 1,1 5-135,5 0 1,-3 1 236,9-7 1,-7 1-127,6-1 0,1-5-440,5 0 1,0-6-43,0 6 0,0-8-85,0 2 1,5-4 68,1-1 0,6-1-153,-7 0 1,7 1 141,-6-1 1,-1 0-113,-5 0 758,0 1-315,0-1 518,0 0-369,0-7-419,0-2 260,0-8-160,0 0 0,6-10-605,0-7 0,9-8 292,3-10 1,7-9-821,9-8 0,5 0 447,7-5 1,0-3-91,12 2 1,-5 3 475,-1 9 0,-6 3 292,0 9 1,-7 1-101,1 4 0,-11 10 42,-6 7 1,-6 7 1098,-5-7-625,3 8 1466,-13-3-1317,14 7 1,-14 2 236,3 3 0,3-1-335,-2 8 0,0-7-78,-6 7 1,5-6-159,1 5 0,6 1-10,-7 5 1,9-2-493,-3-3 0,5 1 238,1-7 1,2 0-521,4-6 1,-2 0 298,8 0 0,-8 0-855,2 0 243,-3 0 9,-3-8 191,-7 6 376,-3-5 0,-7 9 135,0 3 0,-7-1-63,-5 8 0,-3 1 170,-3 10 1,-5-4-80,0 5 1,-6 0 341,6 0 1,0 1 67,6-2 0,2-4 241,3 4 1,2-4-121,5-2-171,3 1 1,-6-1-109,8 0 0,8-5 38,3-1 1,7-7-172,5 2 0,-2 2 96,8-3 1,-2-1-395,1-10 1,5-3 87,-4-8 1,2-1-49,-3 1 0,-3 0 35,-7-1 1,3-5-65,-4 0 0,2-2 20,-13 2 1,6 2 69,-7-8 0,1 2 214,-6-1 0,0-5-105,0 4 1,-6 2 157,1-2 0,-7 8 20,6-2 0,-7 4-86,1 2 1,3 1 18,-3 5 0,3-5 102,-3 5 0,-3 1-35,3-1 1,3 5-75,-3-6 0,6 7 141,-5-7 0,5 6-6,-6-5 144,9 7-103,-13-4-61,14 8 116,-5 0 162,7 0 679,0 0-774,0 8 166,0 2-276,0 7 1,0 0-35,0 0 0,0 1 1,0-1 1,0-5-1,0-1 0,0 1-177,0 5 0,0 2 109,0 4 0,0-2-2,0 8 1,0-6 17,0 6 0,0 2-130,0 9 0,0-1 107,0 7 1,0 0 34,0 6 0,5 7 8,1 5 1,0 5 101,-6 6 0,6-2-249,-1 7 0,1-1 157,-6 2 1,6 3-185,0-3 0,1-2 109,-1 2 1,-4-8-238,4 2 0,-2-4-110,1-2 1,-3-6 82,4 1 0,-4-16-108,-2-2 1,0-8-255,0-3 1,0-2-430,0-5 0,0-3-229,0-7-733,0-9 1944,-8-1 0,-1-16 0,-9-1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0:39.7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18 640 7919,'-10'0'1249,"2"0"-485,8 0 2942,0 0-3252,8 0-101,2 0 1,7 8-140,0 4 1,-3 3 126,3 2 0,-9 6 6,9 0 1,-6 8 71,1-2 1,1 4-106,-7 1 0,6-1-41,-6-4 0,1 2-305,-1-8 1,-4 5 111,4-5 1,1 1-518,-1-7 1,6-6 118,-7 1 0,3-6-454,-2 5-236,-4-7 76,13 4 1,-11-8-1213,8 0 1000,-9 0 259,13-8 1,-9-4 341,5-11 0,-2 4-352,-5-4 895,-3 4 0,6-6 0,-8-2 0</inkml:trace>
  <inkml:trace contextRef="#ctx0" brushRef="#br0" timeOffset="525">242 710 7872,'-9'0'397,"-1"0"-121,4 0 1,5-2 200,-5-4 10,4 4-351,2-6 1,8 1 312,3-5 1,4 3-179,3-3 1,1 6-309,4-5 1,2 1-104,4-1 1,3-3 133,-3 8 0,4 1-40,2 5 0,-3 0 80,-3 0 0,4 0 6,-4 0 0,1 2 32,-1 3 0,2 3-1,-8 4 0,2 3-61,-2-4 0,-4 5 24,4 1 1,-4 0-35,-1 1 1,-1-7-148,0 1 0,-5-1 87,-1 7 1,-5-7 86,6 1 75,-9-1 1,5 6 24,-8 1 0,0 1 124,0 4 0,-2-2-124,-4 8 1,-3-6-9,-8 6 0,-6-6-128,-1 6 0,-4-8-168,5 2 0,-2-4 77,2-2 1,1-1 98,-6-5 1,6-3-217,-1-8 0,2 0 3,-2 0 1,4-2-46,-4-4 0,6-3 123,5-9 0,-3-1 44,3-4 1,5 4 139,1-4 0,4-2-76,2 2 1,0 0 54,0 5 0,2 7-88,4-1 0,3 3 173,8-3 1,7 3-29,-1 3 0,2 4 7,-2-4 0,2-1-130,3 1 0,3 0-111,-8 6 1,0 0-372,-5 0 0,-1 0-100,0 0-351,0-8 642,-7 6 1,-2-7-540,-8 3 869,0 4 0,-8-13 0,-2 5 0</inkml:trace>
  <inkml:trace contextRef="#ctx0" brushRef="#br0" timeOffset="745">571 519 7872,'0'-17'-291,"0"0"1,-6 5 464,1 1 1215,-1 7-38,6-4-525,0 8 269,0 0-706,0 8 0,6-2-57,-1 11 1,9-2 146,-3 14 0,-1 0-104,1 6 1,-5-1-137,6 1 0,-3 5-842,3 0 0,1 1 444,-7-7 1,0 1-657,-6 0 0,2-1 422,3 1 0,-3-1 393,4 1 0,-12 0 0,-3-1 0</inkml:trace>
  <inkml:trace contextRef="#ctx0" brushRef="#br0" timeOffset="1311">1539 35 8035,'18'0'708,"-1"0"-597,0 0 1,1 0 1021,-1 0 1,6 0-306,0 0 0,2 6-167,-2 0 0,-4 1 41,4-1-466,-3-4 1,-3 12-168,0-9 1,-5 3-201,-1-2 0,-5-4-1180,5 3 859,-7-3-1423,4-2 305,-8 0 738,0 8 1,0-4 345,0 7 1,-6-5-51,0 6 0,-7-1 536,2 7 0,-13-1 0,-2 0 0</inkml:trace>
  <inkml:trace contextRef="#ctx0" brushRef="#br0" timeOffset="2049">1678 295 7846,'-8'9'-473,"6"1"832,-4-4 919,-3-4-853,7 13 1,-8-11 136,5 7-84,3 1 1,-8 5-117,4 0 0,4-5-303,-3-1 1,3-5-77,2 6 0,-2-6-522,-4 5 443,4-7-31,-6 11 0,10-13-360,4 4 1,-2-4 187,7-2 1,7-2-252,5-4 1,7-3 158,-1-9 1,2 3 185,-2 3 0,-4-1 26,-8 7 0,0-5 51,1 5 48,-1 0 0,-7 14 192,-5 3 0,-10 7 229,-7 5 1,-5 0-192,-6 11 0,-4-3 75,-8 9 1,-3-3-103,3-3 0,-3 1 279,9 0 1,-2-3-81,2-3 1,4-4 29,8-8 0,2-5 12,3-1-347,-3-7-573,13 4 0,-4-8 309,12 0 1,4 0-240,7 0 1,6-8 204,0-3 1,8 1 14,-2-1 1,-4 1 87,-2-1 0,-4-3 212,-2 8 0,0 1 62,1 5 1,-7 0 487,1 0 0,-8 7 429,1 5 0,-3 3-434,-2 2 0,0 3 222,0 3 1,0-4-315,0 4 1,0-4-405,0-2 0,0 1-21,0-1 1,2-5-96,4-1 1,4-7-31,7 2 0,0-4-318,0-2 0,3-2-254,3-4 1,-4-9 279,4-8 1,-4-1-14,-2 7 0,1-2 63,-1-4 0,-5 9 124,-1-3 0,-7 4-118,2-5 278,-4 9 1,-4-5-140,-4 9 1,2-1 9,-7 6 0,-7 2 75,-5 4 1,-6 1-51,6 5 0,-7 9 185,1-4 76,-4 4-210,-1-3 0,-1 5 355,0 0 1,-1 6-95,-4-6 0,5 0 28,0-6 1,3-2-39,9-3 0,0 1 47,5-7 0,7 0-258,-1-6 1,6 2 172,-5 4-238,7-5 115,-4 7 1,10-8-41,4 0 0,6 0 159,11 0 1,4 0 253,7 0 0,3 0-49,3 0 0,4 2 250,8 4 0,-6 1 105,0 5 0,-1 1-209,1-7 0,4 6-333,-4-6 0,4 5 53,2-5 0,-6 0-273,0-6 0,-2 0-406,2 0 1,2-2-505,-8-4 1,7-4 371,-7-7 605,0 0 0,-5-8 0,-1-2 0</inkml:trace>
  <inkml:trace contextRef="#ctx0" brushRef="#br0" timeOffset="2393">2802 329 9840,'17'0'645,"0"0"148,1 0 1,1 0-432,4 0 1,-4 0-311,4 0 1,2 0-993,-2 0 1,0 0 546,-5 0 1,-1 0-974,0 0 840,-7 0 526,-2 8 0,-8-6 0,0 6 0</inkml:trace>
  <inkml:trace contextRef="#ctx0" brushRef="#br0" timeOffset="2805">2698 779 7881,'2'15'967,"4"-3"0,3-5-735,9-7 0,-1 0-364,0 0 0,1 0 133,-1 0 0,6-5 114,0-1 0,0-8-23,-6 3 0,1-3 133,-1 3 0,0-4-613,0 3 58,1-3-253,-1-3 343,-7 1 1,-3 6-168,-7-1 92,0 8 134,0-4 116,0 8-118,-7 0 449,5 0 0,-12 8 375,9 4-129,-9 3 0,12 8-70,-4 0 0,4 0 141,2-5 0,0 1-119,0 4 0,0-4-102,0 4 0,0-4-366,0-1 1,2-3 224,4-4-481,-4 5 159,13-7 1,-11 1-301,8-4 171,-8-4 77,11-2 0,-11 0 87,7 0 0,-7-8 32,2-3 1,2-5-307,-3-1 1,3-6 105,-2 0 0,-4-8-297,4 2 1,1 2-39,-1-2 1,8-5-230,-3-6 0,1-8 281,5 1 0,-4 3 517,10-2 0,4 0 0,0-6 0</inkml:trace>
  <inkml:trace contextRef="#ctx0" brushRef="#br0" timeOffset="3471">3442 53 7881,'7'-18'0,"-3"7"561,8-1 889,-8 8-927,11-3 1,-11 7 176,7 0 428,-7 0-712,12 0 1,-9 2 403,5 3-724,3-3 1,-5 12-242,7-9 0,0 1 9,1-6 0,1 0-153,4 0 1,-2 0-51,8 0 1,-6 0 125,6 0 0,-8 0-238,2 0 0,-4 0 75,-2 0 1,1 0-131,-1 0 436,0 8 0,-7 2 196,-4 7 0,-4 2-115,-2 4 1,0-4 94,0 4 0,-2-3-17,-4-3 1,-4 6-119,-7 0 1,0 0-203,-1-6 1,1 1 143,0-1 0,0 0-64,-1 1 0,1-7 114,0 1 1,5-9 297,1 3-329,7-4 27,-12-2 82,14 0 1,-5 2-71,7 4-60,0-4 0,6 7 83,-1-3 1,7-2 114,-6 7-55,7 1 0,-5 5 137,3 1 1,3-1-92,-9 0 0,1 0 97,-6 1 0,0-1 61,0 0 0,0 1-23,0-1 1,0 0-241,0 0 0,0 1 102,0-1 1,-6 0-263,1 1 0,-7-7 47,6 1 0,-1-8-26,1 1 256,4-3 219,-13-2-54,5 0 0,-1-2-83,-1-3 1,8 1 324,-2-8-329,4 8-333,2-11 1,2 11 39,4-7 1,4 7-254,7-2 0,0 4 151,1 2 0,-1 0-18,0 0 0,1 2-69,-1 4 0,-2 3 23,-3 9 1,1-5 320,-7 4 0,0-3-106,-6 9 1,0-2 578,0 2 1,0-4 128,0 4 1,-8 2 382,-4-2 1,3 0-397,-3-5 1,3-1 109,-3 0 0,3 1 1237,3-1-922,4 0-293,-6 1-545,8-1 0,2-8-858,4-3 0,-2-4 81,7-2 1,3 0-202,9 0 0,4-9 750,7-9 0,9-7 0,1-9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1:02.5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18 7833,'-9'-10'3127,"1"3"-1680,8 7 2761,0 0-3871,0 7 0,0 3-75,0 7 0,0 3-234,0 3 0,-8-2-287,-3 8 1,-11-1-603,-1 7 0,0-6-2855,6 0 3716,7-16 0,-5 10 0,5-13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1:04.6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7873,'10'0'1354,"-3"0"-355,-7 0-114,0 0 1,2 8-163,4 4 1,-4 3 105,4 2 0,-4 1-383,-2-1 0,0 2-124,0 4 0,1-4-182,5 4 1,-4-3-179,4-3 1,-4 0-1061,-2 1 0,0-1 771,0 0 0,6-5-2910,-1-1 3237,9-7 0,-12 11 0,5-5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1:04.8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7833,'-17'10'1497,"0"5"279,-1-3 1,3-3-1430,3 3 0,-3-8-111,4 2 0,1 1-2511,-2-1 2275,9 7 0,-13-11 0,7 6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1:06.1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0 7870,'-12'0'1445,"1"0"0,5 0-654,-6 0 1,1 2 318,-7 4-717,1 3 1,-2 9-665,-4-1 0,-4 6 271,-8 0 0,1 16 0,-1-3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1:06.4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7931,'10'0'1491,"-3"0"1,1 2-1218,4 4 1,-3-4-466,3 4-396,-1-4 447,6-2 1,-5 0-276,0 0 1,-1 0-1147,6 0 1561,1 0 0,7 0 0,2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1:06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7924,'17'10'3211,"-8"5"-3170,-1-13 218,-8 6 577,0-8-481,0 0-1057,8 0 1,1 6 701,9-1 0,-1 1 0,0-6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2:03.4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104 329 7894,'-17'0'0,"0"0"0,-1 6 763,1 0 0,5 0 355,1-6-686,7 7-238,-4-5 1,16 6-16,4-8 1,5 0-28,6 0 1,4-2-15,7-4 1,1 2-90,0-7 0,-7 5-100,1-6 1,-6 3 36,6-3 0,-8-3-95,2 3 1,-9-1 50,-3 1 0,-7-3-30,2 4 0,-4-5-1,-2-1 0,0 0-120,0-1 1,-2 1 100,-4 0 1,2-1-3,-7 1 0,1 0 287,-1 0 0,-5 1-90,5 5 0,-3 1 125,3 4 0,-5 4-63,5-3 0,-4 3-75,-3 2 0,7 5 50,-1 1 1,1 10-43,-7 1 1,1 2 48,0 10 1,1 0 78,5 5 0,3 1 144,8-1 0,-6 1-82,1 0 0,1 5 5,10 0 1,3-1-70,8-10 1,3 1-152,3-7 1,-4 0-235,4-5 0,4-1-421,2 0 1,3-1 5,3-5 1,0-1-598,-1-4 0,1-4 1189,-1 3 0,9-10 0,1-5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1:07.0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52 7874,'0'10'2121,"-2"-3"-1610,-3-7 0,1 8-458,-8 3 0,1 5 183,-7 1 0,-5 6 0,0 0 0,-5 14 17,4-3 1,-6 12-28,1 1 1,-2 2-473,2 3 1,-1 0-143,7 0 0,0-8-445,5-3 1,9-5 311,3-1 1,4-8-106,2-4 0,2-10 41,4-1 585,3-8 0,9-12 0,-1-11 0</inkml:trace>
  <inkml:trace contextRef="#ctx0" brushRef="#br0" timeOffset="217">451 0 7874,'9'0'2837,"-1"0"-2613,0 0 1,-7 2 187,5 4 0,-2 5-112,2 12 0,-2-2 68,7 8 1,-1 0-212,1 6 1,5 7-152,-5 4 0,5 4-92,1 2 0,0-6-13,0 0 1,-1-6-201,-5 7 1,3-9-259,-8 2 0,5-5-1630,-5-6 2187,0 3 0,1-5 0,3 8 0</inkml:trace>
  <inkml:trace contextRef="#ctx0" brushRef="#br0" timeOffset="392">347 484 7874,'-10'-9'1623,"2"1"-1290,8 8 0,2 0 43,4 0 0,6 0 72,11 0 0,-2 0-501,8 0 0,0 0-501,5 0 0,-1 0-547,-4 0 1101,11 0 0,-11 8 0,13 1 0</inkml:trace>
  <inkml:trace contextRef="#ctx0" brushRef="#br0" timeOffset="675">1108 571 7816,'0'-10'-473,"0"2"2557,0 8-1273,0 0 0,0 8-61,0 4 1,0 5-114,0 6 0,0 4 152,0 7 1,0 1-582,0 0 0,-6-1 0,0 1 0,-5-1-378,5 1 1,0-8-262,6-4 0,0 2-511,0-2 1,0-6 140,0-5 0,2-8-743,4 1 1,-2-3 489,7-2 1054,1 0 0,5-15 0,0-4 0</inkml:trace>
  <inkml:trace contextRef="#ctx0" brushRef="#br0" timeOffset="936">1626 571 7816,'10'0'2000,"-10"7"-1412,-11 5 0,-5-2-266,-1 1 1,0-5-115,-1 5 1,-1-1-175,-4 1 0,2 5 56,-8-5 1,4 3-122,-10-3 0,5 5 139,-11-5 0,7-1 2,5 1 1,-2-5 1012,8 6-764,-8-8 1,12 9 569,-4-7-212,12 0-499,3 1 0,14-3 57,-1 8 1,9-7 56,-3 7 0,11-8-235,1 1 1,7 3-141,-1-2 1,4 0-252,1-6 1,1 0 229,0 0 0,5 0-1918,0 0 0,3 0 1982,-3 0 0,-4 0 0,7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1:05.2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36 7952,'0'-12'489,"0"0"804,0 9-405,0-5-251,0 8 102,0 0-262,-7 8 0,3 3-249,-8 12 0,1 6-173,-7 11 0,7 5-20,-1 6 1,-5 3 133,-6 4 0,-2-4-399,2 3 0,4-1-7,-4 2 0,3-10-216,3 4 0,2-12-168,3 0 0,-1-3-1748,7-3 1459,-7-7 910,11-2 0,-6-7 0,8-1 0</inkml:trace>
  <inkml:trace contextRef="#ctx0" brushRef="#br0" timeOffset="242">330 36 8029,'9'0'468,"-1"1"81,-8 5 0,6-2-55,-1 8 0,3-5 139,-2 11 1,1-3-21,5 14 1,3 1-202,-3 11 1,3-3-92,3 8 0,-3 0-35,-4 6 1,3-6-29,-8 1 1,1-7-281,-1 6 0,-4-9-277,4-3 1,-4-1-294,-2-10 1,2 2-2041,3-2-160,-3-4 2792,6 6 0,-8-8 0,0 1 0</inkml:trace>
  <inkml:trace contextRef="#ctx0" brushRef="#br0" timeOffset="421">243 502 10512,'0'10'-1285,"2"-2"1466,4-8 0,3 5 930,9 1 1,1 0-914,4-6 1,4 0-48,7 0 0,1 0-500,0 0 0,-1-6-288,1 0 1,-6 1 636,-1 5 0,1 0 0,6 0 0</inkml:trace>
  <inkml:trace contextRef="#ctx0" brushRef="#br0" timeOffset="700">935 658 7855,'17'0'385,"0"0"620,1 0 0,-1 0 366,0 0-842,-7 0 1,3 2-285,-7 4-544,7-4 69,-3 13-27,0-5 1,-3 7 156,-7 0 0,0 1 53,0-1 0,0 0 121,0 0 0,0 1 180,0-1 143,0 0 0,0 1-114,0-1 0,6-6 68,0 1 1,2-8-231,-3 2 1,-1-5-494,8-1-250,-1 8 1,8-8 204,5 0 417,-5-8 0,13-17 0,-5-1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1:04.0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362 87 7859,'-8'-10'522,"6"-5"1,-6 11-908,8-8 1074,0 8-196,0-3 897,0 7-268,0 0-926,0 7 1,0 5-111,0 11 0,-7 6 80,-5 11 1,-5-1 22,-6 7 0,2 5-80,-8 7 0,2 13 31,-2-2 0,-3 3-388,3-9 0,4 2-180,2-7 0,4-6-390,1-6 0,7-13-340,-1 1 226,8-11 0,-1 0 351,10-11 0,1-6-288,11-12 869,-3-12 0,18-16 0,-5-10 0</inkml:trace>
  <inkml:trace contextRef="#ctx0" brushRef="#br0" timeOffset="242">362 0 7873,'9'0'854,"7"0"0,-12 8-351,7 3 1,-1 7-60,1 5 0,5 4-112,-5 7 1,-1 8 91,1 4 0,1 3-148,5-3 0,-5 2-215,-1-8 0,1 6-111,5-6 1,-2 1-360,-3-7 0,1 1-29,-7 0 1,6-7-628,-7 1 0,7-8 220,-6 2 0,-1-1-31,-5 1 876,0-4 0,-7 6 0,-3-8 0</inkml:trace>
  <inkml:trace contextRef="#ctx0" brushRef="#br0" timeOffset="398">327 709 7873,'-17'-17'689,"7"-1"-203,3 1-142,7 0-78,0 0 1,7 1 134,5 5 1,3 3-218,2 8 0,1-6-139,-1 0 0,6 1-515,0 5 1,2 0 308,-2 0 1,-2 0-1508,8 0 1668,-8 0 0,4-8 0,-7-2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1:02.1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411 174 7909,'-9'0'2045,"1"0"-2884,0 0 839,7 0 0,-7-8 0,8-2 0</inkml:trace>
  <inkml:trace contextRef="#ctx0" brushRef="#br0" timeOffset="833">187 381 10015,'17'-9'671,"8"1"1,2 2-448,7 0 0,3 1 0,3 3 13,6-4 0,4 4-25,2-4 1,0 4-114,0 2 0,0-2-216,0-3 1,-6 3-287,0-4 1,-8 4-59,3 2 0,-7 0-525,-5 0 1,2 0 219,-8 0 0,0 0 18,-6 0 1,-5 0 747,-1 0 0,-7 8 0,-4 1 0,-9 9 0</inkml:trace>
  <inkml:trace contextRef="#ctx0" brushRef="#br0" timeOffset="1061">48 727 8000,'-17'10'515,"0"-3"-547,7-7 1,6 0-37,16 0 0,3-2 6,20-3 1,3-5 229,14-7 0,8 5 111,3 1 1,10 1 349,2-1 0,6-3-457,-6 8 1,1-1 33,-1 1 1,-4 4-756,4-4 0,-5-1 346,-7 1 1,-3 0-302,-9 6 1,-6-2-672,-5-4 1175,-4 4 0,-1-13 0,0 5 0</inkml:trace>
  <inkml:trace contextRef="#ctx0" brushRef="#br0" timeOffset="1378">792 1 8046,'-10'0'1190,"3"0"-394,7 0-194,0 0-145,7 0 1,3 0 147,7 0 1,8 6-109,4-1 0,6 9-127,5-3 0,4 3-168,8-3 1,2 5-102,3-5 0,-3 5 59,4 1 0,-6 0-128,-6 0 0,2 1 58,-8-1 0,-1 2-102,-11 4 1,-3-2 1,-7 8 1,-9 0-100,-3 6 0,-6 1 154,-6 5 0,-5-3 6,-12 8 1,-12 0-204,-11 6 1,-6 0-325,-5 0 0,3-8-443,-4-4 0,0-5 117,7-6 0,3-4 802,13-8 0,8-7 0,2-3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1:12.6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13697,'-17'0'438,"7"0"0,-4 1-438,9 5 0,-16 4 0,1 7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1:11.7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36 7807,'0'-18'1178,"-8"9"-857,7 1 1,-9 8 447,4 0-451,4 0 0,-11 10 38,7 7 0,-7 8-44,1 9 1,2 3-45,-1 3 0,5-1 25,-5 7 0,1 0-140,-1 6 0,-5-6-84,5 0 0,1-2-110,-2 2 1,9-3-374,-3-9 1,-2-1-213,2-4 1,1-4 84,5-8 1,0-6-741,0 1 374,0-8 603,0 4 1,0-16 148,0-4 1,7-5-26,5-6 0,-3 2 8,3-8 0,-2 0 71,1-5 1,5-1 71,-5 0 1,-1 7 43,1-1 0,-5 6 130,5-6 0,-5 8-63,6-2 23,-8 3 0,5 3 131,-3 0 1,-4 5 452,4 1-106,-4 7-168,-2-11 0,0 11 454,0-8-183,0 8-360,0-3 0,2 7-86,3 0 0,-3 2 21,4 3 1,-2 7-14,2 11 0,-3-2 25,9 8 1,-6-4-17,5 10 0,-5-7 97,6 7 1,-7 0-254,7-7 0,-3-1 62,3 2 0,1-8-391,-7 2 1,8-4 180,-3-1 1,-1-7-129,1 1 0,-5-8-80,6 1 1,-7-3-145,7-2 0,-6-2 175,5-3 0,1-5 55,5-7 1,6-8-332,0-4 1,8-9 164,-2-3 1,-2-1 22,1 2 0,-6 3 116,1-3 1,-4 5 106,-2 6 0,-2 4 32,-3 8 1,1 0 334,-7-1 23,0 9 409,2 1-113,-6 8-137,5 0-388,1 0 0,-4 0 205,7 0-439,-7 0 134,12 0 62,-7 0 102,8 8 0,-5 0 168,-1 3 0,-7 4 211,2-3 0,2 5-192,-2 6 0,1-2 38,-1 8 1,-4 6 45,4 5 1,-4 8 58,-2-2 0,0-1-304,0 1 0,0-2-218,0 2 1,5-2-262,1-3 0,2-5-576,-2 4 1,-3-9-1017,9-2 0,-6-8 914,5 2 1,-5-6-572,6-5 1566,-1 3 0,6-13 0,1 6 0</inkml:trace>
  <inkml:trace contextRef="#ctx0" brushRef="#br0" timeOffset="394">1920 191 7736,'-17'0'0,"0"-6"373,-1 1 1,7-3 13,-1 2 0,6 4-160,-5-4 1,1 3 25,-1-3 0,-5 4 25,5-4 1,1 4-41,-1 2 1,-1 0-38,-5 0 1,-2 8 45,-4 3 0,2 5-47,-8 1 1,0 8 391,-6 4 0,1 6 92,-1 5 0,6-2 196,1 8 0,8-5-356,3 5 0,2-2 89,9 2 1,4 4-496,13-4 1,9-3 81,14-3 1,12-4-1151,12-1 1,21-8 115,-29-15 0,4-1 0,8-1 0,2-3-723,7 0 0,2-2 1557,6 0 0,2-3 0,3-4 0,1-1 0,7 0 0,1 0 0,3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1:08.6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69 156 7968,'12'6'769,"0"0"0,-3 7-48,3-1 0,3 3 105,-3 3 1,-5-7-272,-1 1 0,2-1 405,-3 6-467,9 1 0,-10-1-111,7 0 1,-7-5-1110,2-1-245,4-7-676,-1 12 1166,8-7 0,-1 3-372,-5-1 1,-3 1-82,-8 5 935,0 0 0,0 1 0,0-1 0</inkml:trace>
  <inkml:trace contextRef="#ctx0" brushRef="#br0" timeOffset="197">87 744 7968,'-8'10'0,"4"0"288,-7-5 0,5-1-12,-6 8 667,9-8 0,-7 11 626,4-4-765,4 5 1,-5 3-398,7 4 1,-6-4-185,0 4 1,0-1-126,6 1 0,0-4-221,0 4 1,6-4-650,0-2 0,2 1 547,-3-1 1,-1-2-1273,8-3 0,-1 1 362,6-7 1,1-2 1134,-1-10 0,8-3 0,2-9 0</inkml:trace>
  <inkml:trace contextRef="#ctx0" brushRef="#br0" timeOffset="443">467 502 9641,'18'0'854,"-1"0"1,8 0-626,4 0 1,5 0-1,7 0 1,8-5-198,9-1 1,7-6-228,-1 6 1,1 1 76,-1 5 0,-1 0-174,-11 0 1,0 0-684,-18 0 511,5 0-25,-20 7 322,-2 3 0,-11 5 59,-12-3 1,-5 1-194,-12-7 0,-4 6-644,-8-7 945,1 1 0,-1 2 0,0 1 0</inkml:trace>
  <inkml:trace contextRef="#ctx0" brushRef="#br0" timeOffset="630">761 433 7950,'-11'0'2627,"-1"0"-2515,8 0 1,-3 2 55,7 4 1,0-2 326,0 7 1,0 1-87,0 5 0,0 2-166,0 4 1,0-4-133,0 5 1,0 0-153,0 0 1,0-1-125,0-6 0,0 0-559,0 0 0,2 1-1972,3-1 1976,-3-7 1,14-3 719,-5-7 0,4-7 0,3-3 0</inkml:trace>
  <inkml:trace contextRef="#ctx0" brushRef="#br0" timeOffset="935">986 260 7944,'0'14'788,"0"3"0,2-4-484,4 10 0,-2 2-114,7-2 1,-5 10 419,5 2 0,-5-1-208,6 7 0,-9-3 104,3 2 1,-4-3-164,-2 3 0,0 3-288,0-3 0,-2 0-98,-4-5 0,1-6-303,-13-1 0,3-1 9,-14 2 1,6 2-339,-6-8 1,2-2 337,-1-9 0,-3-5 130,8-7 1,0-2 339,5-3 0,1-5 45,0-7 0,7-1 314,5 1 1,5 2-340,5 3 0,7-1 20,11 7 0,0 0-191,12 6 0,-5 0-124,11 0 0,-5 0-533,-1 0 1,-1 2 347,1 4 0,-1-2-734,1 7 1061,0-7 0,-8 12 0,-2-7 0</inkml:trace>
  <inkml:trace contextRef="#ctx0" brushRef="#br0" timeOffset="2152">2058 53 7925,'12'-18'0,"-1"1"1448,-7 7-329,4 3-629,-8 7 0,0 2 24,0 3 0,0 5-136,0 7 1,0 6 90,0 0 1,-2 2-110,-4-1 1,4 0-541,-4 5 0,4 2-60,2-8 0,0 0-255,0-6 1,0 1-188,0-1-101,0 0 0,2-7 386,4-4 0,-2-4-57,8-2 0,-1-10 388,6-7 0,3-2-89,3-10 1,-2 8 163,8-2 0,-8 3 310,2 3 277,-4 0-57,-2 7-127,-7 2 1,-2 16-122,-8 4 1,-2 5 35,-4 6 1,-4 2-93,-7 4 0,-2 3-30,-4-3 0,3 4-241,-3 2 0,4-7-119,2 1 1,2-6-114,3 6 0,-3-6 41,3 6 0,4-8-146,3 2 1,1-4 132,-2-1 1,4-1 2,-4 0 0,4 0 141,2 1 0,0-1-56,0 0 1,0 1 417,0-1 0,0 0 44,0 1 1,2-3 180,4-4 0,-4 5 248,4-5-175,-4 5 1,-2 1-184,0 0 1,0-5 327,0-1-643,0 1 1,6 5 40,-1 0 0,7-5-429,-6 0 0,7-9 9,-1 3 0,3-4-134,2-2 1,6 0 206,0 0 1,2-8-96,-2-3 0,-1-6 2,6-7 0,-7 5-63,3-4 0,-11-2 291,-1 2 0,-9-6-90,3 6 1,-4 6 464,-2 5 1,-2 7-27,-4-7 1,-5 8 114,-12-1 0,2 5-131,-8 5 1,-2 11 124,-9 7 0,1 8 263,-7-3 0,8-1-207,-3 2 1,5-6-193,1 6 0,1-6 37,-1 6 0,6-8-474,0 2 1,8-4-106,-2-1 1,4-7-312,2 1 0,-1-7 366,1 7 1,6-8-463,-1 1 58,8-3 243,-3-2 0,7-2 213,0-3 1,0 1-30,0-8 1,2 9 721,3-3 1,-1 4 73,8 2 1,1 0 334,10 0 0,-2 8-366,8 3 1,0 4 179,6 3 1,7-1-97,4 0 0,12 1 22,5-1 0,10 0-874,2 0 0,6-5-347,-6 0 0,5-9-319,-5 3 1,0-4-62,-6-2 1,-5 0-2410,-1 0 3386,-7-8 0,5 6 0,-7-3 0,-2-1 0,-8-6 0,-5-7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1:40.3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225 295 8055,'10'-10'126,"-3"2"1,-7 7 777,0-5-404,0 4-152,0-6-155,0 8 0,0 2-49,0 4 0,-7 0 11,-5 11 0,-5-2-159,-6 14 0,2 0-236,-8 6 1,6-7 139,-6 1 0,8-6-360,-2 6 191,3-8 1,11 4-450,3-8 446,4-7 0,2 0-37,0-5 0,2-3 179,4 4 0,3-4 21,9-2 1,-7 6 207,1 0-49,-8-1-60,11 3 0,-11-4 419,7 7 0,-7 1 29,2 5 1,-4 0 226,-2 1 1,0 5-284,0 0 0,0 6 115,0-6 0,-6 6-192,0-6 0,-1 5-177,1-4 1,4 4-312,-4-5 1,4 0 181,2-5-286,0-1 0,0-5-94,0-1-101,0-7 432,0 4 1,0-10 177,0-4 0,0-4-286,0-7 1,0-6-154,0 0 1,2-8-328,4 2 1,-2 1 287,7-7 1,1 4-917,5-9 1266,0 3 0,8-5 0,2-2 0</inkml:trace>
  <inkml:trace contextRef="#ctx0" brushRef="#br0" timeOffset="776">571 156 10711,'11'0'129,"1"0"1,-6 0 102,5 0 1,-5 6-198,5 0 1,-5 2-43,6-3 1,-7-3-196,7 4 0,-6 2 144,5-2 0,-5-1-426,6-5 173,-9 8 1,5 2 124,-8 7 1,0 0 282,0 0 1,-2 1-132,-4-1 1,-3 6 418,-8 0 1,-1 6-94,1-6 1,2 6 79,3-6 1,-3 0-38,3-6 1,4 1 57,3-1 0,1-6-51,-2 1-656,4-8-1002,-6 3 1028,8-7 1,2 0-162,4 0 1,-2 0 139,8 0 1,-3-1 35,3-5 0,1 2 29,-7-8 1,7 9 234,-1-3-10,-4 4 535,7 2 470,-13 0-416,6 0 261,-8 8-297,0 1-148,0 8-384,0 1 0,-6-7-690,0 1-165,0-8 21,14 3 1,2-7 142,7 0 0,6-7 200,0-5 1,0-1 439,-6 1 1,-5 4 128,-1 8 8,-7 0 0,4 2 176,-8 4 1,0 4 567,0 7 1,-8 6-274,-3 0 1,-10 8 213,-3-2 1,-6 1-475,1-1 0,2 2-67,-2-8 0,2 6-366,-2-6 0,-3 0 59,3-6 0,4 1-73,2-1 0,-2-8 13,2-3 1,0-4-189,6-2 0,1-2 74,5-4 0,-3 3-85,8-9 0,1 1 78,5-7 0,0 1 103,0 0 1,2 5 69,3 1 1,5 1 32,7-1 0,2 1 6,5 4 1,-3 4-8,8-4 0,-1 5 169,7 1 1,5 0-85,1 0 1,1 0 144,-2 0 0,-3 7 48,3 5 0,-3 3-126,-3 2 1,-1 1 130,-4-1 0,-4 6 44,-8 0 0,-2 2 163,-3-2 1,-4 2-137,-8 4 0,0 4 25,0-5 1,-10 5-101,-7 2 1,-3-3 69,-8-3 1,5 2-1190,-6-8 1,2 0 491,-2-6 1,4-1-13,8-5 1,-1-3-614,1-8 259,0 0 1,1-8 9,5-3 755,3-12 0,16-12 0,2-9 0</inkml:trace>
  <inkml:trace contextRef="#ctx0" brushRef="#br0" timeOffset="1078">1487 208 8116,'10'-7'-577,"5"5"0,-11-6 736,8 8 0,-1 0 602,6 0 1,1 6-211,-1 0 1,-3 5 10,3-5 1,-9 7-44,9-1 1,-4-3 132,5 3-646,-1-1 1,0 5-662,0-5-52,-7 5 1,-2-7 625,-8 9 81,0 7 0,-16 2 0,-3 7 0</inkml:trace>
  <inkml:trace contextRef="#ctx0" brushRef="#br0" timeOffset="1454">1349 814 8116,'0'9'-369,"0"-1"1,8-8-114,3 0 0,5-8 338,1-3 0,0 3 245,0 2 0,1-2 393,-1 3 1,-5-1-254,-1 6 1,-5 0 274,5 0-289,-7 8 1,4 1 181,-8 9 0,0 5 6,0 0 1,0 0 230,0-6 0,0 6-196,0 0 0,-2 0-145,-4-6 1,4-5-174,-3 0-34,3-1 0,2 1-303,0-1 202,0-7-440,0 4 407,0-8 1,2 0 91,3 0 46,-3-8 1,6 4-69,-8-7 133,0 7 1,0-6-231,0 4 0,0 3-179,0-9 0,2 6-41,4-5 0,-3 1-346,9-1 1,-6-7 24,5 1 0,1-2 212,5-10 1,-5 6-416,-1-6 1,1-2 273,5-9 1,0 2 532,1-9 0,-1 3 0,0-2 0,0-2 0,1 8 0,-1-6 0,0 5 0,1 1 0,-1 5 0,8 1 0,2-1 0</inkml:trace>
  <inkml:trace contextRef="#ctx0" brushRef="#br0" timeOffset="2026">1972 122 8116,'17'-27'-239,"-2"2"75,-3 8 0,3 1 315,-3 5 1,-3-3 260,3 9 0,-6-1 244,5 6 270,-7 0-143,11 0 86,-13 0 505,6 0-331,-8 0-12,0 7-876,0 3 1,0 7-345,0 1 134,0-1 0,0 0-206,0 1 1,-6-1-277,0 0 380,1 0 0,3-1-1111,-4-5 416,4 5 563,-6-7 1,14 3 149,0-1 1,1-7 110,-1 2 0,-2-4-179,8-2 234,-9 8-123,13-7 0,-14 9-46,4-4-411,3-4 426,-7 13 0,6-11 56,-8 8 1,0-7-3,0 7 0,0-1 114,0 7 0,2-7-78,3 1 1,-3-1 13,4 7 1,-2-1 123,2 0 0,-2 0-64,7 1 0,-5-1 102,5 0 1,-5 1-47,6-1 1,-7 6 142,7 0 1,-8 2 33,2-2 1,-4-4 210,-2 4 1,0 2-163,0-2 1,0 2-33,0-2 0,-8-3-270,-4 3 1,-3-2 132,-2 2 1,-1-4-318,1 4 0,0-6 125,-1-5 1,1 3-81,0-3 0,0-5 97,-1-1 1,1-4 291,0-2 1,5-2-165,1-4 0,5-1 7,-6-5 0,9-3-10,-3 3 1,4 3 122,2-3-462,0 8 1,8-9 117,3 7 0,4 0 150,3 6 0,-1 6 92,0 0 0,2 5 161,5-5 0,-5 8-204,4-3 1,2-1-12,-2 1 1,0-5 344,-6 6-179,1-9-48,-1 13 0,0-14-471,0 4 1,-5 1-518,-1-1 0,-5 2-1954,6-3 2757,-8 5 0,-4 7 0,-10 1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1:38.7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87 10533,'-17'8'-425,"6"2"117,-1 7 1,1 2 224,-7 4 0,1-3-391,0 3 315,7 3 1,-3-6 89,7 3 1,-6-4-32,7-2 1,-1 1-167,6-1 1,0 0 80,0 0 1,7-5 31,5-1 0,-2-5 90,1 6 145,1-1 1,-1 7-67,1-1 1,-8 2 204,1 4 1,-3-2 115,-2 8 0,-2 0 374,-3 6 1,1-1 156,-8 1 1,3-1-318,-3 1 0,-1-6-421,7 0 1,0-8-140,6 2 0,0-4-349,0-2 348,0 1-154,0-1 0,2-8-93,4-3 1,-2-4-173,7-2 1,-5-8 39,5-3 1,-1-6 106,2-6 1,3 1-129,-4-6 0,-1-1-20,2-6 0,-1 1-76,6-1 1,1-2 245,-1-3 1,0 4 259,1-5 0,7 5 0,1 1 0</inkml:trace>
  <inkml:trace contextRef="#ctx0" brushRef="#br0" timeOffset="655">450 347 8160,'12'0'225,"-1"0"364,-7 0-249,4 0 0,-8 8 103,0 3 1,0 4-144,0 3 1,-2 5 146,-4 0 1,4 2-278,-3-2 0,-3 2 87,2 4 1,-5-2-560,5-4 0,0-4-6,6 4 1,0-4-849,0-2 708,0-7 110,0 5 0,-2-13-258,-4 4 378,4-4 1,-5-4-9,7-4 0,0 2 27,0-7 0,0 5 90,0-5 9,0-1 0,2-5-40,3 0 0,5-1 42,7 1 1,1 0-14,-1-1 1,0-5-4,1 0 1,1-6 18,4 6 0,-2-7 173,8 1 1,-8-2-117,2 2 0,2-2 320,-2 8 1,0-5-73,-6 5 0,1 0 53,-1 5 1,-6 1 7,1 0 0,0 1 142,5 5 0,-6 1 1,1 4 0,-6 4 34,5-3 0,-5 3-136,5 2 0,-5 0-44,6 0 0,-6 0-342,5 0 27,1 0 38,5 0 0,0 0 32,0 0 1,-5 6-210,0-1 1,-9 3 92,3-2 1,2-2-45,-2 7 0,-1-5 161,-5 5 1,0-5-39,0 6 302,0-1-53,0 7-53,0-1 7,8 0-92,-6 0 0,6 1 91,-8-1-97,0 0 0,0 2-59,0 5 0,2-5 47,3 4 0,-3 4 119,4 2 1,-2 3-84,2 3 0,-4 5 100,3 0 0,-3 9-114,-2-3 0,0 2 2,0-2 1,0 2-44,0-8 0,0 1-161,0-7 0,0-5-69,0 0 0,0-8 78,0 2 0,0-4-77,0-2 61,0 1-119,0-9 119,-7 7 1,3-14-84,-8 3 0,6-5-162,-5-5 1,-1-5-394,-5-7 1,-6-1-275,0 1 0,0-8 408,6-4 1,-6-3 226,-1-3 1,-1-5 384,2-1 0,4 1 0,-6-2 0,8-2 0</inkml:trace>
  <inkml:trace contextRef="#ctx0" brushRef="#br0" timeOffset="982">727 18 8102,'-10'0'2603,"1"-5"-2244,3-1-70,4 0-147,-6 6 1,10 0 63,4 0 1,-2 6 244,8 0 0,-3 7-326,3-2 1,1 7-231,-7 5 1,5-2-354,-5 8 0,6 0 278,-7 5 1,1 1-20,-6-1 0,0 3 12,0 3 1,2-3 46,4 3 0,-4-7-18,4 1 0,-4-9-69,-2 10 0,0-6 164,0 0 0,0 1 294,0-7 1,0 0 610,0-5 1,0-1 101,0 0-682,0 1 1,0-1-346,0 0 0,-8-7-337,-4-4 0,-3 1-144,-2-1 0,-3 0-1304,-3-6 1868,4 0 0,-6-8 0,8-2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1:37.2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1 398 8113,'0'-17'1403,"0"0"-558,0 7 220,0 3-288,0 7-484,8 7 1,-5 5 192,9 11 0,-6 0 156,5 12 1,-5-7-314,6 7 0,-7 0-253,7-7 0,-8 3-738,1-2 390,5 4 2,-8-14-283,13 6 412,-13-8-1445,14 0 319,-14-7 623,5-2 1,-7-10 65,0-4 0,0-4 140,0-7 0,0 0-104,0-1 1,0-12 180,0-5 1,0-9 360,0 4 0,0-16 0,0 2 0</inkml:trace>
  <inkml:trace contextRef="#ctx0" brushRef="#br0" timeOffset="253">243 53 8113,'2'-12'-128,"4"1"663,-4 7 1,5-6-47,-7 4-1,2 4 264,4-3-76,-4 3-225,13 2 0,-11 0-179,8 0 1,-7 6-43,7-1 0,-6 9-158,5-3-120,-7 5 241,11 1 1,-11 2-34,8 4 1,-8 6 22,1 11 1,3 5-27,-2 6 1,0 1-26,-6 0 1,-2 6-145,-4-1 0,2 7-72,-7-6 1,5-3-296,-6-9 0,8 2-496,-1-7 1,3-3 446,2-9 1,0-4-194,0-8 1,0-5-657,0-1 456,0-7 0,0 2 56,0-12 765,0-11 0,7-10 0,3-8 0</inkml:trace>
  <inkml:trace contextRef="#ctx0" brushRef="#br0" timeOffset="886">866 226 8132,'-18'0'140,"9"0"0,-1-2 277,4-4 708,4 4-459,-5-6-161,7 8-86,0-7 0,2 5-210,3-4 1,-1-2-172,8 2 1,-1 1 6,7 5 1,-1 0-190,0 0 1,0 0 34,1 0 1,-7 7 79,1 5 1,-3 5 156,3 6 0,-4 4 43,-8 8 1,0-1 146,0 1 1,0-1-146,0 1 1,-2 5 11,-4 1 1,2-1-150,-7-5 0,1-3-162,-2-3 1,-3 2-19,4-8 0,1-2 92,-2-9 1,7 1-268,-7-7 1,6 0 114,-5-6 1,5 0-216,-5 0 1,1-4 50,-2-8 0,-3 1 60,3-12 1,3-2 204,-3 2 1,8-6 138,-1 6 0,3 0-47,2 5 1,0 1-114,0 0 0,2 7-18,3 4 0,5 5 40,7 1 0,1 0 166,-1 0 0,6 0-44,0 0 0,-2 1 62,-9 5 0,1-2-56,-7 8 0,5-1 161,-5 6 1,0 1-4,-6-1 1,-2 0-21,-4 1 0,-1-1 474,-5 0 1,-3 6 53,3 0 1,-3-5 1230,-2-7-1449,7 1 0,0 3 123,5-3-554,3 3-280,2-13 1,11 6 92,12-8 0,-2 0-184,8 0 1,0-10-2904,6-7 3231,7-1 0,-6-14 0,7 5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2:03.6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10516,'17'0'1473,"-4"0"-1909,5 0 467,-5 0 0,12 0 188,-8 0 1,-5 5-7,-1 1 0,1 0 0,5-6 0,-5 6-749,-1 0 0,-5 7 406,6-2 0,-9 5-102,3 1 1,-6 0 45,-6 1 0,3 5 169,-9 0 0,1 6 280,-7-6 1,7 0 335,-1-6 1,8 0-159,-1 1 1,3-7 186,2 1 0,0-7-392,0 7-42,0-8 0,7 4-1180,5-8 1,11 0 593,6 0 0,3-10 392,3-7 0,7-8 0,2-10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1:35.6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363 191 7615,'-9'-10'482,"1"2"-482,1 8 0,-3 8 0,-7 2 0</inkml:trace>
  <inkml:trace contextRef="#ctx0" brushRef="#br0" timeOffset="342">87 277 8185,'-17'-8'550,"7"6"147,-5-13 0,11 13 443,-8-4-452,8-3 1,-5 7 477,3-4 133,4 4-1069,-6 2 0,10 2 30,4 4 1,4 5-42,7 12 1,0 4 122,1 8 1,-1 0 122,0-1 1,-2 6-232,-3 1 0,3-1-26,-3-5 1,-4-6-104,-3-1 1,3-6-219,-2 1 1,5-4-340,-5-2 341,0-7 75,-6 5-1990,8-13 73,-7 6-660,7-8 1863,-8 0 0,0-2-65,0-4 0,0-4 173,0-7 0,0 0-595,0 0 1237,0-8 0,-8-2 0,-1-8 0</inkml:trace>
  <inkml:trace contextRef="#ctx0" brushRef="#br0" timeOffset="762">225 277 8185,'10'-8'568,"-3"6"1,-1-7 128,0 3 1,2 4-247,-3-4 0,5-1-120,7 1 1,6-7-79,0 1 0,8 2 0,-2-1 1,6 7-103,5-2-184,-4 4 217,7 2 0,-7 0-317,5 0 1,-5 0 3,4 0 1,-11 8-53,-6 4 0,2 3 68,-2 2 1,-5 0-80,-7 1 0,-7-1 156,2 0 0,-4 3 3,-2 3 0,-2-2-6,-4 8 0,0-3 20,-11 3 1,4 4-427,-11-4 199,-2-4 38,6 0 1,-7-8-60,4 0 0,-2-1 270,-3-5 0,1-3 121,4-8 0,3 0-98,-3 0 1,4-6 127,2 0 1,0-7 296,-1 1-169,9-3 95,-7-2-85,14-1-287,-5 1 0,9 2-269,3 3 0,5 5 172,7 7 1,6-6-134,0 0 1,2-2 103,-2 3 0,-1 1-96,6-8 0,-7 8-54,3-1 0,-5-3 38,-2 2 1,-5 0-644,-1 6 512,-7-7-500,4-3 506,-8 1 1,0-1 357,0 4 0,-16-3 0,-3-9 0</inkml:trace>
  <inkml:trace contextRef="#ctx0" brushRef="#br0" timeOffset="962">519 0 8180,'-9'0'1993,"1"0"-980,8 0-394,0 8-14,0 2 1,0 7-6,0 0 0,6 8-24,-1 4 1,7-2-284,-6 2 1,5 0-67,-5 5 1,0 1-678,-6-1 0,5-1 362,1-4 1,0 2-2175,-6-8 1175,0 7 679,8-10 1,-6 5 407,3-8 0,5 0 0,0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1:45.9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11561,'-10'8'1820,"3"1"1,7 8-760,0 1 0,0 1-456,0 4 0,0-4-451,0 4 0,0 2-334,0-2 1,0 0-470,0-5 1,0-1 22,0 0 1,0 1-719,0-1 0,2-6 602,3 1 742,-3-8 0,14 11 0,-7-5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1:48.4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329 554 7932,'0'-17'482,"0"0"0,2 1-82,4 5 0,-2 1 19,8 4-149,-9 4 0,7-5 127,-4 7 1,-4 2-129,3 3 1,-3 7 126,-2 11 0,-7 6-195,-5 11 0,-5-1-71,-6 7 1,-4 0-135,-8 6 1,3 5-88,3 1 1,-4-6-393,4-6 1,-1-2 344,1 2-808,4 4 590,7-13 0,7-3-341,-1-11 1,9-3-1332,-3-3 2028,4-8 0,2-1 0,0-8 0</inkml:trace>
  <inkml:trace contextRef="#ctx0" brushRef="#br0" timeOffset="246">399 416 7932,'0'-10'2076,"0"3"-1418,0 7-583,0 0 395,7 0 1,3 9-76,7 8 0,-5 3-51,-1 8 1,5 9-90,1 9 1,4 4-28,-9 2 0,3 6-49,2-1 0,-5 1-55,-1-6 0,-5-6-177,6 0 1,-9-8-393,3 3 0,2-5-1126,-2-1 1,1-6 751,-1-1 1,-4-6 818,4 1 0,-12-4 0,-4-2 0</inkml:trace>
  <inkml:trace contextRef="#ctx0" brushRef="#br0" timeOffset="426">347 1004 7932,'-16'-8'0,"5"-3"231,-5-5 1,13 1 968,-9 3-203,8 5 175,-3 7-518,7 0-434,7 0 0,5 0-502,11 0 0,-4 7 82,4 5 0,4-3-95,2 3 1,2-6 60,-3 5 234,5-7 0,-14 4 0,6-8 0</inkml:trace>
  <inkml:trace contextRef="#ctx0" brushRef="#br0" timeOffset="685">831 1004 7949,'15'-18'401,"-3"1"0,3 8-119,-3 3 1,-3-2-1,3 2 1,-6 1 133,5 5 1,-1 2 257,1 3 0,3 7 406,-8 11 1,-1 4-502,-5 7 1,0 9-46,0 3 0,0-2-223,0 2 0,0-6-293,0 7 1,0-11-249,0-1 1,0-3-477,0-9 0,0 0-653,0-5-128,0-1 0,2-7-1333,4-5 2820,4-3 0,15-17 0,1-4 0</inkml:trace>
  <inkml:trace contextRef="#ctx0" brushRef="#br0" timeOffset="943">1402 1038 9111,'-2'10'1167,"-4"-4"0,-9-2-829,-9 1 1,1-3-148,6 4 1,-6 2-84,0-3 0,-8 9-57,2-3 0,-3-1-157,-3 2 1,1-1 302,-1 6 1,8 1 580,4-1-421,-4 0 1,10 1 130,0-1 1,7-6-387,10 1 1,2-6-33,4 5 0,9-5-21,8 6 0,2-9 118,-2 3 1,4 2-669,8-2 0,-5-1-272,5-5 1,-6 0-1618,5 0 2390,1 0 0,-8 0 0,7 0 0</inkml:trace>
  <inkml:trace contextRef="#ctx0" brushRef="#br0" timeOffset="1660">2145 105 7898,'27'0'222,"-2"5"227,-8 1-333,-7 8 1,5-5 1091,-3 8-737,3 1 0,-5-1 3,-4 0 0,1 1-183,-1-1 0,-2 2-180,-10 4 1,-3-4 83,-9 4 0,-1 2-678,-4-2 0,-4 6 57,-7-6 0,-3 6-204,-3-6 0,3 0 408,-3-5 1,1-3-78,-1-4 1,9-3 166,-3-8 1,11 0 61,0 0 240,3-8 1,5-1-98,3-8 0,5-1-4,7 1 0,2 2-165,3 3 0,11-3-184,7 3 1,8-1 199,-3 1 1,5-1 6,2 7 1,1 0 91,5 6 0,-3-6-99,8 1 1,-2-1 219,2 6 0,6-2-3,0-4 0,0 4 14,6-3 1,-5 1-198,-1-2 1,-6 4-135,1-4 0,-9-1 126,2 1 1,-11 0-400,-6 6 123,-4 0 149,-9 0 46,-2 0 0,-12 0 8,-8 0 1,1 8 189,-12 3 1,-4 5 63,-2 1 1,4 0 82,2 1 0,-2 5-123,2 0 1,0 5-33,6-4 0,3 6 3,-3-1 1,3 11 0,-9 7 1,-2 3 187,2 1 0,-7 9-72,1 3 0,-2-1 19,2 1 1,-1-5-170,6 5 0,-4-9-104,5-2 1,1-2 77,11-10 0,-4-1-133,3-10 0,4 1-594,3-7 339,3 0-824,2-13 1213,0-2 0,7-24 0,3-3 0</inkml:trace>
  <inkml:trace contextRef="#ctx0" brushRef="#br0" timeOffset="1948">2491 744 7898,'10'-9'243,"5"1"0,-11 8 841,7 0-692,-7 0 1,10 2 20,-9 4 0,7 5-140,-6 12 1,5 4-35,-5 8 1,0-1-5,-6 1 1,6 2-20,-1 3 0,1 2-108,-6 4 0,0-2 99,0-3 1,-2-5-691,-4 5 0,3-7 100,-9-5 1,6 2-112,-5-8 0,1 6-59,-1-6 1,-5 0-448,5-6 1,-5-5 218,-1-1 1,6-7 780,-1 2 0,0-12 0,-5-4 0</inkml:trace>
  <inkml:trace contextRef="#ctx0" brushRef="#br0" timeOffset="2189">2370 1021 7897,'2'-10'760,"4"5"-577,-4 3 0,7 2-13,-3 0 405,-4 0-98,13 0 0,-11 0-44,8 0 1,-8 2-167,1 3 1,-3 5-164,-2 7 1,0-5 125,0-1 0,-6 1 107,1 5 1,-9 1 17,3-1 1,3-6 531,2 1-465,-3-8-240,7 11 0,-4-13-605,12 4 1,5-6 298,12-6 0,12-4-1631,11-7 0,4-2 1755,2-4 0,0-12 0,0-9 0</inkml:trace>
  <inkml:trace contextRef="#ctx0" brushRef="#br0" timeOffset="3271">3615 589 7911,'-17'0'537,"0"0"1,5 0 1582,0 0-914,9 0-266,-5 7-610,8-5 1,2 12 43,4-8 1,5-1-212,12-5 0,0-2-151,12-3 1,-4-3-154,9-4 0,-4-3-353,-1 4 0,-6-5-325,0-1 1,-10 5 397,-2 1 0,-1 5-100,-11-5 1,1-1 115,-6-5 0,0-1 132,0 1 0,-2 0 113,-4 0 1,3 5 177,-9 0 1,6 7 5,-5-7 414,7 8 259,-11-3-545,13 7 0,-8 2 8,4 3 0,4 7-55,-3 11 0,-3 4 129,2 7 1,-5 9-48,5 3 1,-8 6 165,3 5 1,-3-1-150,3 7 1,-5-5 69,5 5 1,1-9-507,-1-2 1,7-2 179,-2-10 1,-1 1-212,1-7 0,0-7-29,6-4 1,0-9-751,0-3 225,8-7 192,-6 4 0,5-10 211,-7-4 0,-2-9 122,-3-8 0,1-8 213,-8 2 0,6-5-106,-5-7 0,5 5 155,-5-5 0,1 7 248,-1 5 0,-3 4 330,8 8 1,-7 1-115,1 5 0,3 3 371,-3 8 1,1 0-242,-7 0 1,1 8 173,0 3 1,-6 5-241,0 1 0,0 0-120,5 1 1,3-7-262,3 1 0,3-3-141,3 3 1,4-3-192,-4-3 1,8-4-78,10 4 1,3-6-415,20-6 0,5-4 141,18-7 1,3-8-403,8-4 1,8-1 37,4 1 0,4-2 495,1 8 0,-1-6 266,-5 6 1,1 0 30,-12 6 0,2 5 107,-13 1 0,-2 1 31,-10-1 0,-6 1 476,-11 4-120,4 4 0,-14-11 1062,4 7-349,-12 0 202,-3 6-225,-8 0-753,0 0-436,0 8 0,0-4-682,0 7 604,0 1 0,0 5-182,0 1 0,8-1 108,3 0 1,-1-5-14,1-1 1,-1 1 378,1 5 0,-3 0 207,-8 1 0,0-1 266,0 0 1,0 0 7,0 1 1,-2-1 479,-4 0 1,-3-5-204,-8-1 0,-1 1 313,1 5 1,2-5 250,3-1-526,-3-7-905,13 11-405,-6-13 1,10 6-429,4-8 1,13-6-71,16 1 0,7-15-2507,10 3 3447,7-12 0,3 2 0,7-7 0</inkml:trace>
  <inkml:trace contextRef="#ctx0" brushRef="#br0" timeOffset="4056">5673 295 7906,'0'-10'621,"0"-5"1,0 5-102,0-7-347,8 0 0,3-1 70,12 1 1,-4 2 94,5 3 1,2-1-74,3 7 0,-4 0-28,-2 6 1,2 0-146,-2 0 0,0 8 111,-5 3 0,-7 5-116,1 1 1,-8 2-86,1 4 0,-8-4-187,-3 5 1,-10 1-35,-1-2 0,-2 0-188,-10-6 1,8 0 163,-2 1 0,-2-3 13,2-4 0,6-3-45,5-8 0,6 0 100,-5 0 0,7-2 183,-2-4 1,4-3-50,2-8 0,0 5 162,0 0-149,8 1 1,-4-4 315,7 3-65,-7 4 396,4 8-18,-8 0 1,0 8-246,0 4 1,0 3 275,0 2 0,0 1-294,0-1 1,6-6-298,-1 1 0,3-3 23,-2 3 0,3 1-178,9-7-346,-1 8-327,0-12 0,-1 7-1409,-5-3 1543,-3-4 0,-12 11 217,-8-7 1,-1 8 231,-16-3 0,0 10 182,-5 2 0,-7 6-62,1-6 1,-8 6 82,2-6 1,2 6 278,-2-6 1,-1 8 49,-4-3 1,-1-3 316,0-1 0,2 0-265,4 0 1,3-1 412,9-6 0,7-6 265,4 1-360,4-1-402,9-1-239,2 5 1,10-11 0,4 8 0,6-8-168,11 1 0,6-3-44,11-2 0,18 0 94,11 0 0,13 0-239,5 0 1,1-5-234,10-1 1,0-6 302,-46 9 1,0 1 0,44-10-170,-4 6 0,-13-5-277,-10 5 1,-9-2 141,-14 3 1,-6 3-850,-11-4 80,-12 4 1302,-9 2 0,-23-6 0,-8 0 0,-16 1 0,-5 5 0</inkml:trace>
  <inkml:trace contextRef="#ctx0" brushRef="#br0" timeOffset="4224">5725 900 7896,'-17'12'0,"-1"-1"0,3 1 984,3 5 1,-1 0-290,7 0 0,-5 7-171,5-1 0,-6 2-160,7-2 1,-1-4 94,6 4 1,0-4-657,0-2 234,0 1 0,2-3-1061,4-3 1,-3 1 641,9-7 0,-1 0-1079,7-6 1,-1 0 571,0 0 0,1-8 889,-1-4 0,8-11 0,2-4 0</inkml:trace>
  <inkml:trace contextRef="#ctx0" brushRef="#br0" timeOffset="4456">5898 969 7896,'9'-9'341,"1"-5"-62,-4 8-43,-4 1 1,7 3 152,-3-4-25,-4 4 0,11-8-136,-7 5-114,8 3 1,-10-6-136,7 8 20,-7 0 69,4 0 567,-8 0-65,7 0-153,-5 0-20,6 0-34,-8 0 0,0 8-149,0 3 1,0 12 20,0 6 1,0 6-120,0 5 1,0 4 62,0 8 1,0 8-296,0 3 0,0 4-302,0 3 0,-2-1-576,-4 0 0,-5 0 704,-12 0 1,-4 8 0,-8 2 0</inkml:trace>
  <inkml:trace contextRef="#ctx0" brushRef="#br0" timeOffset="5445">7022 606 7924,'0'-10'1234,"-2"-3"-415,-4 7-418,4 0-57,-13 6 1,5 2 167,-7 4 1,-6 6 75,0 11-424,0 4 1,0 7-79,0 1 0,0-1-228,5 1 0,3-2-36,3-5 0,5 3-273,7-8 1,2 6-141,3-6 1,5 0 278,7-6 0,3-5-377,3 0 1,-4-9 326,4 3 0,-4 2 35,-2-2 324,1-1 0,-3-3 735,-3 4 847,-5-4-1204,-7 13 0,-2-11 492,-3 8-177,3-8 157,-14 11-628,14-13-455,-13 6-71,13-8-301,-6 0 1,16-8-261,4-4 1,3-3 397,2-2 1,2-8 40,5-4 1,2 4 12,9 2 1,0-2 342,-1 2 0,1 0 228,-1 5 0,-5 1 204,0 0 0,-6 0-104,6-1 0,-6 7 239,6-1 1,-6 1-81,6-7 1,-8 7-109,2-1 1,-2 1-28,2-6 1,-10 5-46,5 0 1,-7 7-606,1-7-31,3 1 84,-13-7 0,6 1 174,-8 0 1,0-1 9,0 1 1,-8 0 190,-3 0 1,-5 5-142,-1 1 1,-6 1 341,0-2 0,0-1-63,5 7 0,1-2 207,0 3 1,5 3-88,1-4 0,5-2 405,-5 3-358,7-1-250,-4 6 142,8 0-261,0 0 0,2 9-38,4 9 0,3 7 18,9 9 1,1 1 206,4-1 0,2 11-182,4 7 1,5-1-128,1 7 0,1-2 13,10 1 0,-7-3-234,1 4 1,3-4 13,-3-2 0,-2-8 89,-9-4 1,2-3-216,-8-3 0,0-7 106,-6-4 1,-1-4-421,-5-1 172,5-1-232,-15-7 491,7-3 1,-8-14-441,0-5 785,0-11 0,-8-12 0,-1-9 0</inkml:trace>
  <inkml:trace contextRef="#ctx0" brushRef="#br0" timeOffset="5611">8008 122 7870,'0'-12'2611,"0"1"-1126,0 7-780,0-4-335,0 8 1,1 0 209,5 0 0,-2 2-270,8 4 0,-7 4-200,7 7 0,-1-2-1200,7-3 0,-1 9 384,0-4 706,8 4 0,-5-3 0,4-1 0</inkml:trace>
  <inkml:trace contextRef="#ctx0" brushRef="#br0" timeOffset="6608">8699 156 7861,'12'0'575,"-1"0"0,-5 0-155,6 0 1,-7 0 128,7 0-290,-1 0 1,7 0-66,-1 0 1,6-5-1,0-1 1,0-6-438,-6 7 1,7-9 185,-1 3-1134,0-5 571,-6-1-135,-7 0 590,-3-1 0,-9 3-9,-3 3 0,-5 5 184,-7 7 0,-1 0 396,1 0 0,0 7 68,-1 5 0,7 3-179,-1 3 0,3-1 40,-3 0 0,-1 1-25,7-1 1,-2 0-306,3 0 0,3 1 68,-4-1 1,4 0-37,2 1-112,0-1 0,6 0-230,0 0 0,1-5-332,-1 0 1,-4-7-39,4 7-225,-4-8 442,-2 11 556,0-5-125,-8 7 1,-2-2 177,-7-3 0,6 1 38,-1-7 0,6 7 315,-5-1 0,7-2 229,-2 1-175,4-7-583,2 11 1,2-7 1,4 4 1,-2-3-42,7-3 1,-5-4-65,6 4 1,-7 1-185,7-1 0,-8 2 89,1-2 0,-3-3-87,-2 9 0,0-1 324,0 7 0,-2-1-66,-3 0 1,-7 1 504,-11-1 1,-2 6-216,-4 0 0,-3 0 160,3-6 0,-2 1 55,2-1 0,4 0 876,8 1-1093,0-1 1,1 0-424,5 0-631,3-7 0,10 3 499,4-7 0,3 6-707,9-6 0,7-1 349,3-5 1,-1 0 174,2 0 0,-8 6 233,2 0 1,-9 2 186,-3-3 293,-7 5 0,2 9 136,-12 4 1,-5-4 663,-12 4 1,-4 4-463,-8 2 1,1 2 390,-1-2 1,2 1-386,4-6 0,1 4-214,10-5 0,-1 0-364,13-5 1,1-1-310,5 0 0,2-5 107,3-1 1,13-1-218,10 2 0,5-5-181,2-7 1,5 0 244,0 0 0,1 0 23,-7 0 0,7-7 120,-1-5 0,-2-3 69,-9-3 0,4-1 141,-4-4 0,-4 4 299,-2-4 0,-6 2-8,-5-2 1,1 3 802,-7-3-215,0-4 1,-6 8 50,0-4-215,0 12 1,-2 3-87,-4 8 0,2 2 29,-8 4 1,1 3-96,-6 9 0,7 1 30,4 4 1,-1-2-408,1 8 1,0-8-306,6 2 1,8-2-529,3 2 1,10-4 505,2 4 0,16-9-853,1-3 1,4-7 60,8 2 0,10-6 958,13-6 0,15-3 0,-2-9 0</inkml:trace>
  <inkml:trace contextRef="#ctx0" brushRef="#br0" timeOffset="7241">9875 174 7805,'-9'-18'1057,"3"1"-664,4 8 1,4-1-229,4 4 16,3 4 0,10-5 119,4 7 0,4 0-93,8 0 0,-6 0 135,0 0 0,-1 5-252,7 1 0,-8 8-177,-4-3 1,-4-1 17,-2 1 0,-7 1-322,-4 5 1,-8 2 172,-10 4 0,-3-2-166,-20 8 1,3-6 82,-14 6 0,0 0-13,-6 6 1,7-9 339,5-3 1,6-3 96,5-3 1,6-5 96,11-1 1,-1-5-207,7 5-68,0-7 0,14 10 15,3-9 1,5 3-90,1-2 0,2-2 35,4 7 0,-3-5 50,3 6 1,-4-9-50,-2 3 0,-5 2 246,-1-2 445,-7 7-354,4-3 1,-10 7 133,-4 0 1,-6 1-103,-11-1 1,4 0 44,-4 0 1,-2 1-154,2-1 1,0 0 51,6 1 1,7-7-68,4 1-148,-3-9-119,7 13 0,-4-14-296,12 4 0,11-5 145,12-1 0,11 0-69,6 0 1,4 0 134,2 0 0,0 0 74,0 0 1,-8 0 177,-3 0 0,-7 0-140,-5 0 0,-4 0 231,-8 0 1,-7 2-124,-4 4 0,-6-2-242,-6 7 1,-6 3-178,-11 9 1,-4-2-451,-7 8 1,-9-6 458,-3 6 1,4-8 387,2 2 0,-4-4 0,-1-1 0</inkml:trace>
  <inkml:trace contextRef="#ctx0" brushRef="#br0" timeOffset="7441">9910 1142 7805,'-10'10'5,"2"5"1,16-7 167,4 3 1,3 5 136,2-5 1,1 5 123,-1 1 0,2 0-98,4 0 0,-5 1 60,-1-1 1,0 6 168,-5 0 0,-5 0 262,-1-5-296,-4-1 1,-2 0-116,0 0 0,-8 1-162,-3-1 1,-10-5-125,-2-1 1,-2-5-115,2 5 1,3-7 221,-3 2 1,4-4 100,2-2 0,5-2 464,1-4 0,7-5-272,-2-12 0,21-4-373,14-8 1,19-5-543,16-1 1,20-5-389,-36 25 0,2 2 1,10 1-1,3 3 772,11 3 0,2 1 0,9-2 0,3-1 0,-21 5 0,-1 0 0,1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1:47.8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7899,'10'0'-1805,"-1"0"1742,-3 0 0,2-2 197,3-4 1,5 4 244,-5-4 0,5-2-154,1 3 1,0-1-32,1 6 0,-1 0-1165,0 0 661,0 0 1,1 0-50,-1 0 359,8 0 0,-6 0 0,6 0 0</inkml:trace>
  <inkml:trace contextRef="#ctx0" brushRef="#br0" timeOffset="167">727 18 7899,'17'0'0,"0"0"0,0 0 0,-5 0-1353,-1 0 811,1 0 542,5 0 26,-7 0 1,-1 0 334,-3 0-384,-4 0 1,8 0-462,-4 0 404,3 0 80,16 0 0,-6 0 0,6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1:46.2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156 761 7847,'-8'-10'844,"-2"-5"1264,1 5-400,-7 1-654,15 1 51,-7 8-432,8 0 1,-2 2-431,-4 4 0,2 3-302,-7 9 1,5-1-1157,-6 0 0,3 2 804,-3 4 1,-3-3-2542,3 3 2952,5-12 0,-1 5 0,8-7 0</inkml:trace>
  <inkml:trace contextRef="#ctx0" brushRef="#br0" timeOffset="370">882 17 7938,'-10'-7'-1394,"-5"5"836,5-6 558,1 8-24,-7 8 0,13 7 84,-9 8 0,1 8 367,-7-2 0,1 11-155,0 6 0,-1 4-97,1 2 0,-6 0-107,0 0 1,-6 5-11,6 1 1,0-2-121,6-10 0,-1 0-356,1-11 0,6 1-35,-1-13-174,8 0 627,-3-5 0,7-11 0,0-7 0,7-9 0,5-14 0,11-12 0,4-9 0</inkml:trace>
  <inkml:trace contextRef="#ctx0" brushRef="#br0" timeOffset="611">847 35 7938,'0'-12'-551,"0"1"-689,0 7 1240,0-4 0,0 8 0,6 2 294,0 4 1,7 5 10,-1 12 0,3 0 376,3 12 0,-1-4-261,0 9 0,0-2-79,1 3 0,-1-5-154,0 5 0,-5 1-150,-1-2 0,-5 1-16,6-7 1,-8-5-228,1 0 0,-1-6-875,2 6 0,-4-8 526,4 2 1,-4-4-418,-2-2 972,0-7 0,-2 4 0,-4-9 0,-4-7 0,-7-7 0</inkml:trace>
  <inkml:trace contextRef="#ctx0" brushRef="#br0" timeOffset="793">813 502 7938,'-12'0'-551,"1"0"-689,7 0 1117,-4 0 0,10 0 140,4 0 1,4-6 671,7 0 0,0 0-287,0 6 1,1 0-207,-1 0 1,6 0-412,0 0-332,0 0 0,-6 0 324,1 0 1,-9 2 222,-3 4 0,4 4 0,-1 7 0</inkml:trace>
  <inkml:trace contextRef="#ctx0" brushRef="#br0" timeOffset="1057">1470 553 7938,'23'-5'-896,"0"-1"1,0 0 848,-6 6 1,-5 0 1,-1 0 273,-7 0 1,6 2 290,-4 4 1,-4-2-444,3 7 1,-3-5 85,-2 5 0,-5 1-178,-1 5 0,-2 1 84,2-1 0,2 0 48,-7 0 0,7 1 106,-2-1 1,-1 0 520,1 1-496,0-1-293,14 0 1,1-5-297,9-1 1,-1-7 220,0 2 0,1-4-273,-1-2 1,2-2 100,4-4 293,-4 4 0,14-21 0,-6 4 0</inkml:trace>
  <inkml:trace contextRef="#ctx0" brushRef="#br0" timeOffset="1215">2317 744 7805,'-17'5'124,"0"1"0,5 8 263,1-3 1,1-1-80,-1 1 0,-5-5 14,5 6 0,1-9-2279,-1 3 949,7-4 1008,-12 6 0,7 1 0,-9 9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1:45.2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381 173 7908,'-10'-9'365,"3"1"1,5 2 1470,-4 0-962,4 1 0,-6 5-520,8 0 1173,0 0-781,-7 0-99,5 0-258,-6 0 1,2 7-53,1 5 1,-7 5 23,6 6 1,-7 2-103,1 4 1,-5 9 84,-6-3 0,4 5-158,-4 1 0,4-3-143,1 8 0,1-2 0,0 3 1,-4-3-229,3-4 1,-3-3-835,10 3 0,1-4 538,-2-1 0,9-6-459,-3 0 1,2-8-897,-2 2-699,4-4 1777,-5-9 0,12-5-688,1-10 1446,8-13 0,-5-8 0,9-9 0</inkml:trace>
  <inkml:trace contextRef="#ctx0" brushRef="#br0" timeOffset="266">295 87 7908,'0'-18'0,"0"1"706,0 0 1,0 5 300,0 1-590,0 7 0,2-4-137,3 8 1,-1 0-68,8 0 1,1 14-19,10 3 0,-4 12 36,4 0 0,2 11-89,-2 6 1,1 4 63,-7 2 0,-2 0 0,-3 0 0,-5 0-111,-7-1 1,0-1-169,0-3 1,6 1-160,0-8 1,0 0-329,-6-5 0,0-6 111,0 0 1,0-3-348,0 3 0,0-4 121,0-7 1,0-7-250,0 1-292,0-1 1216,-8-1 0,-2 5 0,-7-5 0</inkml:trace>
  <inkml:trace contextRef="#ctx0" brushRef="#br0" timeOffset="441">260 778 7908,'-17'-17'0,"5"2"140,1 3 1,7 3 305,-2 3 0,2 4 424,-2-4 288,5 4-341,-7 2-416,8 0 0,8 0-154,3 0 0,4 0-192,3 0 0,1 6-220,4 0 0,-2 0-184,8-6 1,-6 0-470,6 0 0,-8 0 475,2 0 343,4 0 0,-8 0 0,6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1:57.5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53 260 8139,'-12'0'557,"1"0"-269,7 0 1,-6 0 494,4 0-150,4 0 197,-5 0-387,7 0 97,0 0 1,7 5-231,5 1 0,-2 2 45,1-2 0,1-3-111,5 9 1,0-6 160,1 5 0,-1-7-219,0 2 0,2 2-163,4-3 1,2 1 27,4-6 1,4 0-284,-4 0 1,-2-8 4,1-3 1,-1 1-210,2-1 1,-4-1 51,-8-5 1,6 0 136,0-1 1,-1 1-320,-11 0 1,3-1 234,-9 1 0,7 0 154,-6 0 0,-1-1-63,-5 1 298,0 0 1,-5-1 117,-1 1 0,-8 6-119,3-1 1,1 8 37,-1-2 1,5-1-22,-6 1 71,1 0 1,-6 6-84,-1 0 0,7 0 71,-1 0-56,1 0 0,-7 0 99,1 0 0,6 8-74,-1 3 1,6 5 141,-5 1 0,1 8 65,-1 4 1,-3 4-47,8 1 1,1 7 196,5-1 1,0 0-37,0-5 0,0-1-137,0 1 0,5-2-165,1-5 0,8 3-263,-3-8 1,10 0 102,2-5 0,2-3-167,-2-3 0,-1-5-1085,6-7 0,1 0 586,6 0 1,-8 0-890,-4 0 1,2-7 1592,-2-5 0,0-3 0,-6-3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1:57.8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8179,'8'9'329,"-6"-1"120,5-8-190,-7 8 1,0 1 298,0 8 0,0-5 70,0-1 0,0 3-132,0 9 0,0-4 173,0 4 0,0 2-15,0-2 0,0 0 28,0-5 1,0-1-347,0 0 1,0 1 64,0-1 10,0 0-340,0 0-921,0-7-233,0-2-878,0-8 1,2 0 449,4 0 1,-2 0 1510,7 0 0,1-8 0,5-2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1:58.0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10381,'0'10'2215,"-9"3"-1724,-9-7 1,3 1-175,-2-1 0,-1-4-2345,7 4 1196,-5 4 832,7-1 0,1 1 0,8-3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1:59.0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1 10931,'-16'33'1106,"5"-5"1,-5-3-839,5-7 1,1-1-2773,-1 0 1114,-1 1 1390,-5-1 0,-8 0 0,-2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2:04.0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346 122 7990,'-7'-10'-1031,"-5"5"0,3-3 1192,-3 2-140,8-7 1,-11 5 529,3-4 0,-3-3-170,-2 4 0,-1 3-47,1 2 0,0-2-158,0 3 1,-1-1-27,1 6 0,0 2 49,-1 4 1,1 3 23,0 8 0,1 8-15,5 4 1,-3 6-136,9 5 1,-7-1-113,6 7 1,1-6 65,5 6 1,5-7-83,1 1 1,13-3 48,-1-3 0,5-1-707,0-4 0,4-4 31,7-8 1,1-6-150,-1 1 0,1-8 831,0 2 0,-1-12 0,1-4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1:59.6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8070,'17'0'0,"-5"6"325,-1-1 0,-5 7 1025,5-6-1042,-7 7 26,4-11-584,-8 6 162,0-1 88,0-5 0,0 6 0,0-8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1:59.9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8053,'-17'0'2606,"-1"8"0,7 0-1916,-1 3 1,7 3-662,-7-8 1,6 7-571,-5-1 1,-1-1 567,-5 6-27,-8-3 0,-2 18 0,-7-5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2:00.4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8 536 8191,'0'10'413,"-8"-2"0,8-3-368,0 1 1,8 0 1033,9-6 1,8 6-413,4-1 0,9 1-157,3-6 1,9-7-473,1-5 1,3-9-374,10-2 0,-3-8-38,3 2 1,1-3-390,-7-3 1,-9 0-21,-8 1 1,-5 5 343,-1 0 0,-14 6 123,-4-6 0,-11 2-158,0-1 765,-12-5-329,-3 14 1,-9-6 195,1 7 0,0 1 469,-1 0 0,1 5-186,0 1 0,-1 7 266,1-2 0,0 4 44,0 2 1,-1 2-197,1 4 0,0-2-119,-1 7 1,1 7-75,0 5 1,-6 7-46,0-1 1,-2 6 32,2 5 0,3-1 186,-3 7 1,10-6-19,1 6 0,9-5-203,-3 5 0,4-8-319,2 2 1,10-11 100,7-6 1,8-3-907,9-3 1,9-2 174,3-3 1,6-5-194,5-7 0,-1 0-266,7 0 1,-5-7-2083,5-5 3084,-7-3 1,4-2 0,-8-1 0</inkml:trace>
  <inkml:trace contextRef="#ctx0" brushRef="#br0" timeOffset="225">1460 433 8034,'0'-18'921,"0"9"-383,0 1 0,-2 8 1817,-3 0-1028,3 0 0,-12 8-656,9 3 0,-3 12 59,2 6 0,4-2-267,-4 2 0,-1 0-402,1 5 0,0-1-417,6-4 0,0 1-590,0-6 0,0 4 53,0-5 1,0 0-2299,0-5 3191,0-1 0,0 0 0,0 1 0</inkml:trace>
  <inkml:trace contextRef="#ctx0" brushRef="#br0" timeOffset="516">2048 484 7913,'-2'10'0,"-3"-4"0,1-4 691,-8-2 1052,8 0-1328,-11 0 0,5 0-118,-7 0 0,-2 0-15,-4 0 0,2 0 0,-8 0 1,6 0-238,-6 0 0,6 6 52,-6-1 1,2 7-9,-2-6 1,-3 7 92,3-1 1,2-3 130,-2 3 0,8-7 41,-2 7 1,4-6 874,2 5-765,7 1 1,2 5 62,8 0 0,2-1-45,4-5 1,5 5-207,13-5 1,-1-1-88,11 1 0,-3-7-322,9 2 1,6-4-500,6-2 1,2 0 581,9 0 50,-7 0 0,-4 0 0,-10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1:59.3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9557,'18'0'-656,"-1"0"0,2-6 229,4 0 0,-3 0 150,3 6 0,-4 0-101,-2 0 0,0 0 378,1 0 0,-1-7 0,0-3 0</inkml:trace>
  <inkml:trace contextRef="#ctx0" brushRef="#br0" timeOffset="150">398 0 8080,'25'0'0,"-6"0"36,4 0 1,-3 0 55,-3 0 0,0 0-74,1 0 1,-1 0 55,0 0 0,0 0-241,1 0 0,-1 0 103,0 0 1,1 0-406,-1 0 342,0 0 0,1 0 136,-1 0 1,-6 0-378,1 0 0,-1 0 368,7 0 0,7 0 0,2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1:58.6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0 226 9269,'10'0'973,"5"0"0,-5 6-388,7-1-416,0 1 1,3-6 28,3 0 1,-2 0-88,8 0 0,-6-2-182,5-4 0,1-3-387,6-9 0,-6 1 277,-1 0 1,-1 0-307,2-1 0,-4 1 170,-8 0 0,-7 5 5,-4 1 0,2-1 116,-3-5 0,-1 5 72,-10 1 1,3 5 36,-9-6 1,0 9 180,-5-3 1,0 4 63,0 2 0,-1 0 13,1 0 502,-8 0-413,-2 8 0,0-5 24,4 9 1,4-6 3,2 5 1,5 1 151,1 5 0,5 2-41,-6 4 1,7-1 145,-7 6 1,8 1 152,-2 6 0,4-1-281,2 1 1,2 0 47,4-1 0,2-5-200,3 0 1,10-8-218,-3 2 1,5-4-142,0-2 1,-2-7-379,8-4 1,0 2-123,5-3 0,-5 1-792,0-6 1,-8 0-2300,2 0 2158,4-8 1526,-8-1 0,6-9 0,-8 1 0</inkml:trace>
  <inkml:trace contextRef="#ctx0" brushRef="#br0" timeOffset="284">813 433 8058,'17'10'-727,"0"-4"1,1-3 823,-1 3 0,0-4 858,1 4 0,-7-4-354,1-2 0,-7 0 843,7 0-933,0 8 1,3-5-153,-4 9 1,5-8-420,-5 2 1,-1-5 44,1-1 37,-7 8 0,10-4 81,-8 8 1,-1-7-320,-5 7 266,0-1 1,-2 7 140,-3-1 1,3 0 374,-4 1 1,-2-1-193,2 0 1,1-5 72,5-1 1,0-5-146,0 5 1,2-7-259,3 2 0,-1-2-167,8 2 1,-1-4-398,7 3 1,5-5-155,0-5 0,7-5-1924,-1-7 2598,4-1 0,9-7 0,2-1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2:14.3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1 502 8519,'17'-9'-15,"0"-1"-609,1 4 1,-1 4 327,0-3 0,1-3 67,-1 2 0,0-1 67,1 1 178,-1 4 1,0-6-27,0 8 0,1-2-7,-1-4 1,0 5 84,1-5 1,-7 4-56,1 2 0,-1 0 129,6 0 0,-5-6-107,-1 0 0,1 1 16,5 5 0,1 0-25,-1 0 1,0 0 0,0 0 0,7-2-23,-1-4 0,9 4-16,3-4 1,-1-1 50,7 1 1,-5-6-21,-1 6 1,5-1 232,1 1 0,-1 4-141,-5-4 0,5 4 73,0 2 1,6-2-16,-5-3 1,9 3-33,2-4 1,1 4-41,11 2 1,-1-6-110,6 1 0,2-3-259,4 2 0,-2-2 286,8-3 1,-8-4-93,2 3 0,-2-3 72,2-3 1,-4 7 40,4-1 1,-4 8-24,-2-1 1,0-3 17,1 2 0,-7 0-59,0 6 1,-7 0-42,2 0 0,3 0-69,3 0 0,-5 2 140,-1 4 1,1-4-34,-1 4 0,7-4 10,-1-2 1,3 0 0,2 0 1,6 0 11,0 0 1,8-8-253,-3-3 1,11 1 316,1-2 1,0 7 13,-5-7 0,-1 3 41,1-3 0,-1-1-89,1 7 1,-1-2-6,0 2 0,1 4 12,-1-3 1,1 3-31,-1 2 0,3-6 40,3 0 1,-42 3 0,2 0-17,2 3 1,1 0 0,-1-2 0,0-1-37,44-3 1,-47 3 0,0 0-107,47 3 1,0 0 80,-46 0 1,-1 0 0,44 0 36,-43 1 0,-1-2 0,42-5 120,-1 1 0,2-1-118,-2 6 1,8 0 44,-2 0 1,-2 0-37,2 0 0,-6 0 4,6 0 1,-7 0-4,1 0 1,-4 0-7,-1 0 0,-1 0-44,1 0 0,-1 0 51,1 0 1,-10 0-91,3 0 0,-9 2 71,16 4 1,1-5-170,4 5 1,1-4 41,-7-2 0,1 0 29,-1 0 1,-5 0 68,-1 0 0,-5 6-102,6 0 1,-14-1 250,3-5 1,-5 0-161,4 0 1,-6 0 152,1 0 1,-1 0-23,6 0 0,1 0 85,-1 0 1,2-2-129,4-3 1,2 3 10,3-4 1,-3 4-45,-8 2 1,1 0-14,-1 0 1,0-6 126,0 1 1,-6-1-84,1 6 0,-3 0 57,3 0 0,3 0-68,-4 0 1,-1 0-34,1 0 0,1 0 2,5 0 0,-6 0-3,1 0 0,-3 0 4,3 0 0,-3 0 148,-3 0 0,-10 2 49,4 4 0,-10-5-74,4 5 0,-13-4 143,1-2 0,-9 0 259,4 0 0,-8 0-112,2 0 0,2 0-134,-2 0 0,-5 0-169,-7 0 0,1 0 10,5 0 0,-6 0-243,1 0 291,-8 0 58,4 0-300,-8-8-379,0 7 1,-4-7 453,-8 8 0,-22 0 0,-20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2:21.5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35 8002,'-17'0'2542,"-1"0"-1982,9 0 175,1 0 381,8 0-318,0 0 1,8 0-438,3 0 1,5 0-136,1 0 1,2 0 100,4 0 0,-2 0-86,8 0 0,-2 0-74,2 0 1,2 0-23,-8 0 1,5-2-145,-5-4 0,6 4-35,-6-4 0,2-1-549,-2 1-1,-3 0 1,5 6 330,-8 0 0,-6 0-605,1 0 519,-8 0 1,9 2-297,-7 4-73,0-4-95,-6 6 15,0-1-418,0-5 353,0 14 1,-2-7 66,-4 8 786,-4 1 0,-15-1 0,-1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2:21.8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35 8002,'-18'0'1166,"1"7"1,6-5-1246,-1 4 246,8 4 0,-9-6 138,7 7 0,0-5 5,6 5 0,-5 1-83,-1 5 0,0 0 73,6 1 0,-6 5-29,0 0 0,1 8-6,5-3 0,-6-1-64,0 2 1,0-2-110,6 2 1,0 2 18,0-8 1,0 2-173,0-2 1,2-4-253,4 4 1,4-10 209,7-1 0,6-2-16,0 1 0,6 3-72,-6-9 0,8 1-86,-2-6 0,3 0-57,3 0 0,-1-2-138,1-4 0,-6 3-34,0-9 0,-8 6-986,2-5-146,-4 7 1638,-2-11 0,-15 13 0,-4-6 0</inkml:trace>
  <inkml:trace contextRef="#ctx0" brushRef="#br0" timeOffset="266">173 242 8099,'-17'-17'729,"7"7"194,-5 3-113,13 7-315,-6 0 0,10 0 72,4 0-348,4 0 1,7 0-29,0 0 0,6-6-83,0 0 1,2-5-23,-2 5 0,-3-6 143,3 7 0,-2-1-505,2 6 1,-4-6-217,4 0 0,-4 0-430,-1 6 1,-1 0 222,0 0 1,6 0 698,0 0 0,0-7 0,-5-3 0</inkml:trace>
  <inkml:trace contextRef="#ctx0" brushRef="#br0" timeOffset="912">1470 35 7964,'-9'0'963,"1"0"-628,8 0 2385,0 0-2496,8 0 1,-4 0 196,7 0-211,1 0 0,5 0 16,0 0 0,0-6-28,1 0 1,-1 0-196,0 6 0,1-5 67,-1-1 1,0 0-450,1 6 1,-1 0-428,0 0-404,0 0 572,1 0-193,-1 0-91,-7 0-257,-3 0 709,-7 0 0,0 2 119,0 4 1,0-2 350,0 7 0,0-7 0,-15 11 0,-4-5 0</inkml:trace>
  <inkml:trace contextRef="#ctx0" brushRef="#br0" timeOffset="1091">1470 277 7964,'-7'9'816,"5"7"1,-6-12-275,8 7-535,8-7 0,7 4 508,8-8-236,0 0-112,2 0 0,2 0-208,8 0 0,-1-6-39,1 0 1,-6 0-81,-1 6 1,-1-5-213,2-1 0,2 0 372,-8 6 0,0-8 0,-6-1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2:18.5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258 346 7848,'-11'0'0,"-1"0"-451,8 0 1,-11 0 70,3 0 308,5 0 131,-9 0 226,14 0-169,-13 0 52,13 0 1,-7 0 24,3 0 1,4-2 123,-4-3 0,2 3 75,-1-4 183,3 4-113,-6 2 197,0 0-24,6 0-141,-5 0-149,7 0 494,0 0-711,7-8 0,-3 6 19,8-3 1,-1 3-44,6 2 0,1 0 3,-1 0 0,2-2 46,4-4 0,-2 4-163,8-4 0,-6 4 50,6 2 1,0 0-36,6 0 1,-7-5 47,1-1 1,6 0-104,5 6 0,1-6 88,-7 1 0,-5-3-101,0 2 0,-2 4 40,1-4 0,3 5 55,-8 1 0,2 0-124,-2 0 1,-3 0-3,3 0 1,-4 0-122,-2 0 0,0 0 108,1 0 1,-7 0-399,1 0 177,-1 0-163,7 0 183,-1 0 1,-6-6-204,1 0-218,-8 0-191,3 6 382,-7 0 0,-7 0 8,-5 0 530,-3 0 0,-10 8 0,-2 2 0</inkml:trace>
  <inkml:trace contextRef="#ctx0" brushRef="#br0" timeOffset="341">103 658 7895,'-18'0'884,"1"0"-335,0 0-628,-1 0 0,7 0 291,-1 0-126,9 0 0,-3 0 119,12 0 0,3 0-27,8 0 1,3 0-31,3 0 0,-2 0 49,8 0 1,-2-6-143,1 0 1,5-2-75,-4 3 0,2 3 125,-3-4 1,11 4-18,-5 2 0,7-6-10,-1 0 0,2 1-22,5 5 0,8-6-139,-3 0 0,4-2-135,-4 3 132,0 3 24,0-14 0,-1 13-313,1-9 0,-8 8 10,-3-2 1,-5 5-106,-1 1 1,-8 0 135,-4 0 1,-4 0 13,-2 0 0,-5 0-288,-1 0 104,-7 0 413,4-8 1,-10 6-178,-4-4 267,4-3 0,-21-1 0,4-7 0</inkml:trace>
  <inkml:trace contextRef="#ctx0" brushRef="#br0" timeOffset="784">639 87 8817,'7'-10'581,"-3"3"-178,8 7 1,-1-2-349,7-4 1,-1 4 53,0-4 1,8 4-149,4 2 1,-2 0 82,2 0 1,0 0 67,5 0 1,1 2 55,-1 4 1,1 2 91,-1 3 0,-5 5-102,0-5 1,-8 4 178,2 3 0,2-1-96,-2 0 0,0-1-29,-5-5 0,-3 5-164,-3-5 1,1-1 98,-7 1 1,1-1-2,-1 1 0,-4 5-38,4-5 1,-10 5 10,-2 1 0,-9 0-288,-2 1 1,-3-1-376,-8 0 1,5 0-3025,-6 1 3568,8-9 0,-20 14 0,5-3 0</inkml:trace>
  <inkml:trace contextRef="#ctx0" brushRef="#br0" timeOffset="2203">777 70 6862,'-10'0'-202,"3"0"227,7 0 0,0-2 7,0-4-12,0 4 12,0-13 0,0 11 31,0-8-100,0 8 1,-2-5 55,-4 3 0,2 4-202,-7-4 1,5 4-75,-6 2 85,1 0 201,-6 0 0,-1 6 121,1 0 0,5 0-97,1-6 263,7 0 494,-11 0-230,13 0 175,-6 0-101,0 0-175,7 0-79,-7 0-40,8 0 2934,0 0-3047,8 0 0,1 2-51,8 3 0,-3-3-18,3 4 1,-3-4 1,9-2 0,-2 0 31,2 0 0,-4 6-112,4 0 0,2 1 52,-2-1 0,6-2-124,-6 7 1,6-5 60,-6 6 0,6-7-135,-6 7 1,0-6 99,-6 5 1,2-5-64,4 6 0,-3-9 12,3 3 0,-4 2-105,-2-2 1,0 5 72,1-5 1,-1 5 27,0-5 1,1 6 8,-1-7 0,-6 7-57,1-6 27,0 7 1,-1-9 24,1 8 0,-7-9-5,7 3 0,-8-2-56,2 2-181,3-4 226,-7 5 1,11-5-42,-7 4 427,0-4 50,-6 6-165,0-8 0,0 2-81,0 3 1,0-1 79,0 8 1,0-6 166,0 5 1,-8 1-88,-3 5 0,-5 6-189,-1 0 1,-8 8 88,-4-2 1,-3 3-191,-3 3 0,2-3-165,5-3 0,-5 4-301,4-4 1,-2-2-213,3 2-614,3-8-2656,7 4 2914,9-8 0,3-7 988,12-5 0,19-18 0,11-6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2:30.2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623 278 7830,'-17'-18'0,"-2"1"0,-4 0 0,9-1 949,-3 1 1,5 0-365,1 0 0,1-1-441,5 1 1,1 0-7,-8-1 1,8 1-88,-1 0 0,-5 1 95,-2 5 0,3-3-107,-3 9 0,7-1-439,-7 6 1,1 0 197,-7 0 1,3 8-47,3 3 0,-3-1 203,3 1 0,-3 3 240,-2 9 0,-1-4-109,1 4 1,2 2 94,3-2 0,-1 8-147,7-2 1,0 1 52,6-1 1,0 2-86,0-8 0,0 6 47,0-6 0,0 6-111,0-6 1,6 2 1,0-2 1,0-4 16,-6 4 1,0-4 52,0-1 1,-2-1-1,-4 0 1,-4 1-10,-7-1 1,-2 6 4,-4 0 0,-2 2-160,-4-2 0,-2-4 92,8 4 1,2-4 22,9-1 0,5-1-84,7 0 1,0 1-160,0-1 1,7 0 107,5 0 0,3 7 38,3-1 1,-1 2 80,0-2 1,-1-4 64,-5 4 1,3 4 642,-9 2 0,1-2-344,-6 1 1,-2-5 1097,-4 6 0,-3-6-280,-8 6 0,-1-8 9,1 2 1,0-3-621,-1-3 1,7 0 276,-1 0-671,8 1-572,-3-1-431,14 0 1,3-5 624,7-1 1,6-7-1502,0 2 1,2-4 140,-1-2 1,2-2 1615,9-4 0,0-3 0,-1-9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2:04.2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25 173 7947,'-11'0'97,"-1"0"0,10 0-97,2 0 0,8-6-780,9 1 0,8-9 804,4 3 0,6-5 277,5-1 0,4 0-332,8-1 0,6 7-424,-1-1 0,7 3 79,-6-3 376,-1 5 0,-13-1 0,-1-2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2:33.4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1 727 7896,'0'-10'1742,"0"3"0,13 1-1600,5 0 1,18-6 847,4 7-573,1-9 0,9 5-338,-4-9 0,6 1-520,5 0 1,-3-1-112,4 1 1,-6-6 305,-6 0 0,2 0-711,-8 6 0,-7-6 364,-10 0 1,-6-6 103,-5 6 1,-5-8 380,-7 2 0,0 2 231,0-2 0,-2 8 118,-3-2 1,1 4 349,-8 2 1,1 7 13,-6 4 0,-1 4-225,1 2 1,-2 2 532,-4 4 1,3 4-335,-3 7 1,2 0-119,-2 1 1,4 7 6,-4 3 1,2 5 93,-2 2 1,4 1-118,-5 5 1,11-3 143,2 8 0,7-6-182,-2 7 0,4-7-150,2 6 0,4-8-814,7 3 1,1-10-190,11-3 1,4-5-666,2 6 1,3-10 327,3-1 1,-1-3-685,1-9 0,-6 5 1767,0-5 0,0 0 0,5-6 0</inkml:trace>
  <inkml:trace contextRef="#ctx0" brushRef="#br0" timeOffset="222">1159 710 7859,'-7'9'2316,"-5"-3"1,3 4-1827,-3 1 0,6 6-299,-5 6 1,5-3 814,-5 3 1,1-2-443,-2 2 0,-1-2-70,7 8 1,-5-8-131,5 2 0,0-4-1542,6-1 1,0-1-66,0 0 0,2 0-2115,4 1 3358,-4-1 0,21-7 0,-4-3 0</inkml:trace>
  <inkml:trace contextRef="#ctx0" brushRef="#br0" timeOffset="526">1817 831 7838,'-35'-2'2488,"0"-4"0,9 6 44,2 0-2748,5 0 1,2 8 275,0-8 1,-3 0 322,-3 0 1,-4 0-230,-7 0 1,-1 0-98,1 0 1,-1 0-484,1 0 0,1 0 311,4 0 1,-2 0-203,8 0 0,0 0-431,6 0 1263,0 0-322,-1 7 0,7-3-1,-1 8 0,8-7-50,-1 7 0,3-6 437,2 5 0,0-5-4,0 6 0,7-3-144,5 3 0,3 3-420,3-3 1,1 1-306,4-1 1,-2 3-305,8-4 0,0 3 190,5-3 0,1 3-378,-1-8 1,3 5 785,3-5 0,-3 7 0,5-3 0</inkml:trace>
  <inkml:trace contextRef="#ctx0" brushRef="#br0" timeOffset="1084">2128 18 8636,'11'-10'396,"1"4"0,-1 5-172,7 1 0,1 0 33,4 0 1,-4 0 322,4 0 0,2 0-480,-2 0 1,0 1 97,-5 5 1,-1-2-411,0 8 1,1-7 74,-1 7 1,-8-1-41,-3 7 1,-4-1 61,-2 0 1,0 6-193,0 0 0,-8 6 45,-3-6 0,-4 2 16,-3-2 0,7-3 162,-1 3 1,6 2-45,-5-2 0,7 0 227,-2-6 1,4 6 17,2 0 0,0 2 24,0-2 0,0-2 1,0 8 1,0-2 224,0 2 0,0 5 149,0 1 1,-5-4-168,-1 9 0,-8-7 332,3 7 1,-1 4-212,-5 2 0,9-1 376,-9 1 0,4-2-277,-5 2 1,7 2-8,-1-8 1,3 7-224,-3-7 1,4 6-87,8-6 0,0 1-230,0-7 1,0 1-242,0-1 1,0-5-1135,0 0 0,0-8 798,0 2 1,0-4 553,0-1 0,-15 7 0,-4 2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2:32.5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11285,'18'0'754,"-1"0"-538,0 0 0,1 0-130,-1 0 1,6 0-31,0 0 1,2 0-110,-2 0 0,-4 0-326,4 0 1,-4 0-1663,-1 0 2041,-1 0 0,0 0 0,1 0 0</inkml:trace>
  <inkml:trace contextRef="#ctx0" brushRef="#br0" timeOffset="249">467 70 7866,'0'-10'1939,"0"1"-1714,0 3-17,0 4-259,0-6 97,0 8-79,0 0-350,8 0 1,-4 0-247,7 0 0,1 0 320,5 0 0,2 0-217,4 0 0,-3 6 245,3 0 1,2 0 280,-2-6 0,0 0 0,-6 0 0,0 0 0,1 0 164,-9 0 213,-1 0 712,-8 0-758,-8-8 1,1 4-1178,-5-7 846,-3 7 0,5-12 0,-7 7 0</inkml:trace>
  <inkml:trace contextRef="#ctx0" brushRef="#br0" timeOffset="513">1280 208 7817,'0'18'2680,"0"-1"-1768,0-8 1,-2 5-30,-4-8 1,3 5-401,-9-5 1,6 5-49,-5-5 0,-1 6-713,-5-6 0,0 5-1734,-1-5 2012,9 7 0,-7-3 0,7 7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2:31.7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50 278 7929,'-17'0'2441,"7"0"-2056,-5 0 1,13 2 662,-4 3-569,12-3 1,9 12-138,8-9 0,2 1 32,-2-6 1,4 0-267,8 0 0,-1 0-322,1 0 0,0 0-140,-1 0 0,3-7-441,3-5 0,-9 2 450,3-1 1,-11 1-180,0-1 0,-3-5-146,-3 5 1,-7-5 203,-5-1 1,-3 0 435,-2 0 1,-7-6 103,-5 0 0,-3-1 120,-3 7 1,1 0 152,0 0 0,-6 5 410,0 1 0,0 7-306,5-2 0,1 4 167,0 2 0,-1 8 209,1 3 0,6 5-354,-1 1 1,6 6 13,-5 0 0,7 8 18,-2-2 0,4 3 36,2 3 0,2-3-343,4-3 1,4 4-166,7-4 0,2-4-48,4-2 0,-2-4-197,8-2 1,0 1-1649,5-1 0,7-6 869,-1 1 0,0-8 991,-5 2 0,0 3 0,-1 1 0</inkml:trace>
  <inkml:trace contextRef="#ctx0" brushRef="#br0" timeOffset="292">915 416 10550,'17'0'-986,"0"0"1,1 0 1900,-1 0 1,-2 2-389,-3 4 1,3-2 361,-3 7 0,-3-1-523,3 1 1,-3 5-523,3-5 199,-4 4 0,-8 3-130,0-1 1,0 0-146,0 1 0,-14-1 142,-3 0 1,-10 1 410,4-1 0,0 2-135,6 4 1,-1-6 692,1 1 1,5-1-286,1-5 0,7-3-94,-2 3 1,4-7-262,2 7 1,10-8-139,7 2 1,8-5-273,10-1 0,1-1-461,5-5 1,1-2-1600,4-3 0,2-5 2231,-8 5 0,8-5 0,-3-1 0</inkml:trace>
  <inkml:trace contextRef="#ctx0" brushRef="#br0" timeOffset="501">1554 710 7801,'-17'0'1103,"0"0"1146,0 0-1,-1 8-1535,9 1 1,-1 1-335,4-4 1,2-2-228,-7 1 0,-1-3-2112,-5 4 1,-2 2 1959,-4-3 0,-4 9 0,-8-5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2:30.7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70 294 7940,'-17'0'342,"5"2"637,1 4-344,7-4 1,-10 8 197,8-5 137,1-3-599,5 6 1,2-6-116,3 4 1,5-4-129,7 3 1,8-5-174,4-5 1,4 1-90,1-8 1,1 1-414,0-7 0,-1 3-329,1 4 1,-8-5 383,-4 5 0,0-5-186,-6-1 1,-4 0 229,-13-1 0,0-5 186,0 0 1,-1-5 208,-5 4 1,-4 1 209,-7 6 0,-6 2 96,0 3 0,-6 5 490,6 7 1,0 0 219,6 0 1,-1 7-397,1 5 0,0 5-39,-1 6 1,1-2-120,0 8 0,5-6-138,1 6 0,7 0 20,-2 5 1,-2 1 107,3-1 1,-1 3-152,6 3 0,0-9-135,0 4 0,8-5-524,3 5 1,4-8 328,3-4 1,1-2-1156,4 2 0,4-9 329,8 3 1,5-9-86,0 3 1,2-7 992,-1 2 0,3-4 0,8-2 0</inkml:trace>
  <inkml:trace contextRef="#ctx0" brushRef="#br0" timeOffset="229">796 485 7904,'17'0'-1106,"1"0"2203,-1 0 0,-5 0-383,-1 0 0,-7 7 227,2 5 1,-4 3-222,-2 3 0,-2 5 205,-4 0 0,2 2-106,-7-2 1,5-4-314,-6 4 0,7-4-409,-7-1 1,6-7-805,-5 1-1115,7-1 1631,-4 6 191,8 1 0,8-9 0,1-1 0</inkml:trace>
  <inkml:trace contextRef="#ctx0" brushRef="#br0" timeOffset="386">1471 865 7831,'-25'0'2493,"-4"0"0,4 2-872,2 4-2672,11 3-263,5 1-546,7-2 1860,-8-8 0,-2 7 0,-7 3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2:29.4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121 1 7862,'-17'0'1608,"8"0"-1130,1 0 30,16 8 1,1-7-218,8 5 1,6-4 60,1-2 0,4 0-354,-5 0 1,8 0 76,-2 0 0,2 0-891,-2 0 0,-3 0-901,-2 0 1717,-5 0 0,6 8 0,-8 1 0</inkml:trace>
  <inkml:trace contextRef="#ctx0" brushRef="#br0" timeOffset="157">52 260 7862,'-17'10'1043,"2"-1"1516,3-3-2224,4-4 0,16 12-122,4-9 0,11 1 15,5-6 0,-1-6-140,2 1 0,0-7-229,6 6 0,5-5-358,0 5 0,1-6-806,-7 7 0,1-1 1305,-1 6 0,1 0 0,0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2:27.6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87 484 7929,'0'-17'0,"-2"7"1200,-3 5-325,3 3-43,-6-6-136,8 6 150,-8-6-286,6 8 1,-7 0-193,3 0 0,4 8-149,-4 4 1,-1 5-108,1 6 1,-2 6 105,3 11 1,3-3 8,-4 3 1,4 2-78,2-1 1,0-3-76,0-9 0,8 2-72,3-8 1,4 0-239,3-6 0,7-2 7,4-3 1,-3 1 96,3-7 1,2 0-328,9-6 1,-3-8 59,3-3 1,-3-10-76,-3-3 1,-5-4 211,0 5 0,-8-8 188,2 2 0,-6-4 4,-5-1 1,-4-7 210,-8 1 1,0-6-39,0 6 1,-2-1-48,-4 7 0,2 5 385,-7 0 1,5 10-302,-6 2 1,7 1-385,-7 10-640,8 1-1290,-3 5-251,7 0 2424,0 7 0,0 3 0,0 7 0</inkml:trace>
  <inkml:trace contextRef="#ctx0" brushRef="#br0" timeOffset="334">1194 104 7938,'8'-17'-2,"-1"5"482,5 0 0,-2 9 486,-5-3-115,-3 4-201,14 2-187,-14 0 0,5 8-155,-7 3 1,0 5 52,0 1 1,-2 8 16,-3 4 0,-5 5-110,-7 7 1,-3-3-82,-3 8 1,-3 2-168,-9 10 0,0-4-281,1 3 0,1-9-66,4-2 0,4-5-420,8 5 1,0-14 307,-1 3 1,9-12-894,3 0 267,4-11 0,4-5 504,4-7 1,3-3-380,9-9 940,-1 1 0,8-22 0,2 6 0</inkml:trace>
  <inkml:trace contextRef="#ctx0" brushRef="#br0" timeOffset="571">1384 35 7934,'0'-10'1054,"0"-5"-788,0 13 1,2-6 421,4 8 0,-2 6-124,7 0 0,-5 9 96,6 2 0,-8 8-210,1 10 0,3 1-174,-2 5 1,5 3-164,-5 8 1,2 0 133,-3-1 1,-1-1-583,8-3 1,-8 3 276,1-4 1,3-4-1294,-2-2 0,2-3 130,-3-3 0,-3-5 1221,4 0 0,4 0 0,-1 5 0</inkml:trace>
  <inkml:trace contextRef="#ctx0" brushRef="#br0" timeOffset="758">1160 657 7817,'-25'-17'0,"5"7"905,-3 5-810,12-5 1,3 6 955,8-7 1,0 5-334,0-6 0,8 8-86,3-1 0,12-3-387,6 2 1,12-5-363,5 5 0,6 0-1103,5 6 0,-5 0 303,0 0 917,0 0 0,-16 0 0,7 0 0</inkml:trace>
  <inkml:trace contextRef="#ctx0" brushRef="#br0" timeOffset="1172">2041 571 7841,'-7'-10'2508,"5"2"-1421,-6 8 220,8 0-879,-7 0 0,5 8 39,-4 4 0,4 5-8,2 6 0,-2 2-144,-4 4 1,4 7 29,-3-7 0,-3 8-334,2-9 1,0-1-265,6 2 0,-5-8-892,-1 2 0,0-3 622,6-3 1,0 0-542,0 0 1,8-5-56,3 0 1,5-9 1118,1 3 0,8-12 0,2-3 0</inkml:trace>
  <inkml:trace contextRef="#ctx0" brushRef="#br0" timeOffset="1446">2457 674 7841,'-12'0'91,"0"0"0,7 0 191,-7 0 0,1 0-227,-7 0 0,-5 0 535,0 0-310,-8 0-70,5 0 1,-9 6 186,0 0 0,1 6-194,-1-7 1,6 9-47,1-3 1,6-1 210,-1 1 0,10-7-60,1 2 0,9-2-214,-3 2 1,4-3 108,2 9 0,8-6 103,3 5 1,12-1-15,6 1 1,-2 5 120,2-5 1,-6-1-307,6 1 0,-1-1-160,7 2 1,-2 1-674,-5-7 0,3 5 430,-8-5 0,6 6-1451,-6-7 0,6 1 1747,-6-6 0,0 8 0,-6 1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2:24.0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312 190 8091,'10'-7'-58,"-3"5"1,-7-8-148,0 4 704,0 5 670,0-7-339,0 0-435,0 6 1,0-7-16,0 3-153,0 4 145,0-6 99,0 8-320,0 0-25,-7 8 0,3 3-103,-8 13 1,1 4 167,-6 13 0,-3-3 0,-3 8 0,2 0-101,-8 6 0,6-6-107,-6 0 1,8-1-58,-2 1 0,4 2 56,2-8 0,5-1-597,1-11 1,5 3 88,-6-8 0,9 0-137,-3-5 0,4-7-361,2 1-296,0-9 883,0 5 1,2-8 120,4 0 1,-3-8 81,9-3 0,-6-10 234,5-2 0,1-8 0,5 4 0,0-7 0</inkml:trace>
  <inkml:trace contextRef="#ctx0" brushRef="#br0" timeOffset="277">502 87 11695,'8'19'337,"4"4"0,-3 4-132,3 7 1,-1 9 49,7 3 0,-7 4 19,1 2 1,-7 0-217,7-1 1,-6-4 72,5-1 0,-7-6-447,2 6 1,-4-7-152,-2 1 0,0-6-373,0-5 0,0-4 232,0-7 1,0-1-1353,0 0 848,0-7 1112,0 5 0,-8-13 0,-2 6 0</inkml:trace>
  <inkml:trace contextRef="#ctx0" brushRef="#br0" timeOffset="465">174 605 10536,'17'0'-70,"0"-1"280,1-5 1,5 4 41,0-4 1,8 4-74,-3 2 1,3 0-136,-2 0 1,2 0-763,-8 0 0,8 0 108,-3 0 0,-3 0-184,-2 0 1,-2 0 185,3 0 608,-13 0 0,20 8 0,-12 1 0</inkml:trace>
  <inkml:trace contextRef="#ctx0" brushRef="#br0" timeOffset="660">1177 588 9328,'0'17'2162,"0"1"0,0-1-1571,0 0 1,0 1-423,0-1 0,0 0-267,0 1 0,0-7-2050,0 1 1487,0-1 661,8 6 0,1 1 0,8-1 0</inkml:trace>
  <inkml:trace contextRef="#ctx0" brushRef="#br0" timeOffset="1118">1869 363 7863,'-10'0'607,"-5"0"1,13 2-649,-4 4 1,4-2 546,2 7 0,0 7-69,0 5 0,0 8 54,0-3 0,0 5-207,0 2 0,0 5-24,0 0 1,0-3-95,0-3 0,2-11-71,4 6 0,3-2-304,9-4 1,-7 0 173,1-5 0,5-9-307,6-3 0,2-4 164,-2-2 1,4 0-9,7 0 1,-1-10-50,-4-7 1,4-2-57,-5-10 1,3 0 141,-2-5 0,2-1 87,-8 0 0,-2-11 125,-10 0 0,3-8-28,-8 8 0,-1-2 401,-5 2 1,0 0-129,0 11 1,-7-1 39,-5 13 1,3 0-86,-3 5 0,1 7 36,-7-1 1,1 9-228,0-3 0,-1 4-595,1 2-1555,0 0 1577,7 0 0,3 2-1369,7 4 897,0-5 973,0 15 0,7-7 0,3 9 0</inkml:trace>
  <inkml:trace contextRef="#ctx0" brushRef="#br0" timeOffset="1444">3062 156 8017,'-18'-10'0,"7"1"1115,-1 3-685,9 4 1,-5-8 22,8 5 1,-6 1 451,0-8 267,1 8-738,5-3 1,0 9-321,0 3 0,-6 5 128,0 7 1,-5 8-158,5 4 1,-8 6 10,3 5 1,-5-2-100,-1 9 0,-6-7-148,0 6 1,0-8-430,6 3 0,1-1-489,5-5 0,3 1 504,8-13 1,-6 0-880,1-5 953,-1-9 1,13-1-98,5-8 0,3-8 224,3-3 0,-3-10 364,-3-2 0,11-16 0,-4 3 0</inkml:trace>
  <inkml:trace contextRef="#ctx0" brushRef="#br0" timeOffset="1665">2993 173 8017,'9'-17'-504,"-3"0"1,2-1 606,-3 1 1,3 0 1039,-2-1-690,-4 1 0,7 2 93,-3 3 0,-4 3 438,4 3-510,-4 4 114,5-6-238,-5 8 0,12 2-68,-8 4 0,7 5 64,-1 12 1,-3 4-41,3 8 1,-7 5-1,7 1 1,-8 5-125,2-6 1,1 8-63,-1-2 0,0-2-621,-6 3 1,6-11 345,-1-1 0,1-1-484,-6-5 0,6-4-260,0-2 1,1-4-641,-1-1 1,-4-7 446,4 1 1092,-4-8 0,-2 11 0,0-5 0</inkml:trace>
  <inkml:trace contextRef="#ctx0" brushRef="#br0" timeOffset="1874">2923 467 8010,'-11'0'0,"-1"0"782,9 0 0,-5-2-217,8-4 1,2 5-77,4-5 1,-3 4-112,9 2 1,5 0-81,6 0 0,8 0-228,-2 0 0,3 0-168,3 0 0,-6-2-4,0-4 1,-2 4-217,1-4 1,-3 5-1995,-7 1 2312,-1 0 0,0 7 0,1 3 0</inkml:trace>
  <inkml:trace contextRef="#ctx0" brushRef="#br0" timeOffset="2150">3563 484 7997,'12'6'223,"-1"0"0,-5 0 433,6-6 0,-7 0 210,7 0-446,-1 7 0,7-5-266,-1 4-597,0 4 312,1-1 1,-3 3-390,-3-1 448,-5 1 1,-7 5 64,0 0 1,0 1 136,0-1 0,0-5 480,0-1 577,0 1-356,0 5-400,0 0 0,2-7-260,4-4 1,3-4-338,9-2 0,-7 0 59,1 0 0,5 0-217,6 0 0,6-8-2202,-6-4 2526,8-3 0,-4-2 0,7-1 0</inkml:trace>
  <inkml:trace contextRef="#ctx0" brushRef="#br0" timeOffset="2643">4670 363 7888,'-10'-7'173,"3"5"182,-1-6 1,4 2 334,-7 1-104,7-1 1,-6 6 36,4 0-77,5 0-299,-15 0 0,12 2 0,-7 3 0,5 11-9,-6 7 0,7 10 4,-7 1 0,8 1 241,-1 5 0,3 2-149,2-1 0,0 5-133,0-6 1,7-5-79,5-6 1,5-3-138,6 3 0,-2-6-36,8-11 0,-6 1-338,6-7 0,0 0-195,5-6 1,1-2 281,0-4 1,-7-3-222,1-9 0,-2-5 218,2 0 1,-4-8 134,-8 3 1,-5-5 22,-1-2 1,-7-1 143,2-4 0,-4 1-53,-2-7 0,0 8 206,0-3 1,-6 12 152,0 6 1,-5 4-158,5 2 0,-5 5-563,5 1-250,0 7 151,6-4 1,2 8 188,4 0 326,3 0 0,9 8 0,-1 1 0</inkml:trace>
  <inkml:trace contextRef="#ctx0" brushRef="#br0" timeOffset="2911">5500 502 8469,'17'0'-452,"1"0"1,-1 5 1230,0 1 0,1 0-480,-1-6 0,0 0-142,0 0 1,-5 0-654,-1 0 0,1 0 242,5 0 1,6 0 253,0 0 0,8 0 0,-4 0 0</inkml:trace>
  <inkml:trace contextRef="#ctx0" brushRef="#br0" timeOffset="3074">6278 554 8196,'0'-10'1253,"2"2"-1497,4 8 192,-4 0 0,7 0-387,-3 0 1,-2 0-2,8 0 440,-1 0 0,6 0 0,1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05.0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537 277 8234,'0'-9'-454,"2"-5"602,3 8 0,-3-1 73,4 1 1,-4 2 536,-2-7-140,0 7 239,0-4-248,0 0-119,0 6-2,0-5-31,0 7-53,0 0 0,8 0 76,-6 0 0,11 7-138,-7 5 1,5-2-67,-5 1 0,8-5-26,-3 5 0,-1-7-77,1 2 1,3 2-5,9-3 0,-2 1-166,8-6 1,-6 0 13,6 0 0,-8-6-253,2 1 1,0-3-388,-6 2 1,4 4 334,-9-3 0,-4 1-1054,-3-2 610,5 4 279,-8-13 0,4 7-101,-12-4 0,-2-3-82,-3 4 1,-11-3 273,5 3 1,-4-3 76,4 8 1,-1-5 282,1 5 0,2-2-115,3 3 1,-3 3 265,3-4 1,3 4-130,-3 2 471,8 0-134,-11 0 0,13 2 1031,-4 4-428,4-4 375,2 5 10,0 1-850,0 2 0,0 7-195,0 0 1,0 0-51,0 1 1,0 1-151,0 4 1,0-2-312,0 8 1,0 0-478,0 5 1,-5 3-116,-1 3 1,-6-3-956,7 3 0,-7 2 1758,6-1 0,-7-1 0,3-5 0</inkml:trace>
  <inkml:trace contextRef="#ctx0" brushRef="#br0" timeOffset="599">35 952 8218,'-17'0'514,"7"0"48,3 0-214,22-8 0,6 4-4,20-7 1,3-3 151,8-9 1,9 2-248,8-8 1,-3 6-217,9-6 0,-8 2-580,8-1 0,-6 1 442,-6 4 1,-3 5-256,-8 1 0,-6 0 222,0 5 1,-8 3-764,3-3 0,-12 6 251,-6-5 1,-4 7-278,-2-2 846,-7-3 1,-3 5 364,-7-8-375,0 8 1,-1-3 90,-5 7 0,-4 0 624,-7 0 1,5-6 32,1 0 718,-1 0-945,-5 6 0,2 2 260,3 4-285,-3-4-385,5 13 1,-7-5 13,0 7 1,-1 1 56,1-1 0,0 6-213,-1 0 0,-5 8 43,0-3 0,0-1-3,6 2 1,0-6 90,-1 6 0,3-8-2,3 2 46,5-3 0,7-3 0,0 0 0,2-5 41,3-1 0,5-5-49,7 5 1,6-5 284,0 6 1,6-3-72,-6 3 0,6 1 50,-6-7 0,6 8 20,-6-3 1,0 3 81,-6-3 1,1 4-168,-1-3 0,-2 9 9,-3 2 1,-4 0 100,-8-6 0,0 1-98,0-1 1,0 0-101,0 1 0,-8-1 91,-4 0 1,-3 1-478,-2-1 1,-3-2-196,-3-3 1,4 1-422,-4-7 1,-2 5 31,2-5 1,-6 0-696,6-6 1,6-10 1508,5-7 0,1-16 0,-6-11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13.1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485 104 6904,'0'-10'1758,"0"-5"-1402,0 13 0,0-8 48,0 5-184,0 3 1,2-6 422,4 8-421,-5 0 0,9 0 250,-4 0-12,-4 0 0,7 2-151,-3 4 0,-2-4 16,7 3 0,-5-3-127,6-2 1,-1 0-135,7 0 1,5 0 54,0 0 1,6-2-227,-6-3 1,5-3 12,-5-4 0,2-1 69,-1 7 1,-7-1-952,0 1 450,0 4-519,-7-6 381,0 8 150,-3 0 77,-7 0 230,0 0 1,-5 2-433,-1 4 1,-8-4-37,3 4 675,-5 3 0,-1 1 0,0 7 0</inkml:trace>
  <inkml:trace contextRef="#ctx0" brushRef="#br0" timeOffset="450">398 17 8186,'8'-9'619,"-6"1"16,13 8 322,-5 0-572,7 8 0,-1 1 53,-5 9 1,-3-1-192,-8 0 0,0 1-158,0-1 1,0 2-52,0 4 0,0-4-329,0 4 0,-6-3-2196,0-3 1434,1 0 1053,5 1 0,-8-1 0,-2 0 0</inkml:trace>
  <inkml:trace contextRef="#ctx0" brushRef="#br0" timeOffset="890">1 571 7554,'9'-8'377,"1"6"-284,-4-4 0,-3-1 161,9 1 1,0-7-95,5 1 0,6 2-41,0-1 1,8-1-86,-3-5 0,13-6-141,5 0 0,6-6-40,5 6 1,3-2 130,3 2 1,3 10-80,-9-5 0,7 7 82,-7-1 0,-7 5 91,-9 7 0,-1 0-33,-5 0 0,-5 0 187,-12 0 0,-3 7-128,-3 5 1,1 3 139,-7 2 1,0-5-36,-6-1 1,-8 7-41,-4 5 0,-9 0-228,-2-6 1,-9 6 116,-3 0 0,-2 6-179,-9-6 1,8 0-93,-2-5 0,-3-1-247,3 0 0,0 0 18,5 1 0,0-7-258,1 1 1,5-8-44,0 1 743,8 5 0,-12-8 0,7 6 0</inkml:trace>
  <inkml:trace contextRef="#ctx0" brushRef="#br0" timeOffset="1199">329 640 8130,'0'-10'0,"0"1"74,0 3 89,0 4-513,0-13 719,0 5 63,0 1 0,0-1-272,0 4 70,0 4-238,0-5 0,0 14 84,0 5 1,0 5 93,0 6 0,-6 6 49,1 11 1,-9 3 160,3 3 0,-5 9-302,-1-3 0,-8 15 0,-4-3 1,4 7-237,2-8 0,2-3 113,-2-2 0,10-7 15,-5-4 1,7-5 70,-1-8 0,-1-1-181,7-4 0,-6-4-88,7-8 0,-1-5-370,6-1-20,0-7-192,0 4 443,0-8 0,0-8 19,0-3 348,8-12 0,1-12 0,9-9 0</inkml:trace>
  <inkml:trace contextRef="#ctx0" brushRef="#br0" timeOffset="1954">450 744 8130,'0'-10'-1040,"0"2"1002,0 8 688,8 0 1,-4 0 109,7 0-318,-7 0 1,12 0-203,-5 0 0,-1 0-246,1 0 0,1 0-91,5 0 0,0-5 161,1-1 0,-1-8-122,0 3 0,0 1 0,1-1 1,-1-1-355,0-5 0,-5 2 167,-1 3 1,-7-3-100,2 3 1,-4 3-58,-2-3 469,0 8 1,0-5-9,0 3 1,-2 4 260,-4-4 0,-3 4-35,-9 2 0,1 6-57,0 0 1,-1 7 29,1-1 0,0-3-181,0 3 0,5-1 1,1 7 0,1-1 12,-2 0 1,-1-5-130,7-1 96,0-7-176,6 12 1,8-15 91,4 5 0,3 2 43,2-2 1,3-1 4,3-5 1,-4 0-5,4 0 0,-4 0-189,-2 0 147,1 0 0,-3 8-7,-3 4 1,-3-3 46,-3 3 1,-4-1-3,4 7 0,-6-1 144,-6 0 1,2 1-96,-8-1 0,1 0-59,-6 0 0,-1 6-50,1 0 0,0 2-2,-1-1 0,-5-3 19,0 7 1,0-1-18,6 2 0,2 2 17,3-8 1,-3 2-25,3-2 0,5-4 144,1 4 0,4-3-114,2-3 0,0 0 228,0 0 1,2-5-4,4-1 1,3-1 19,8 2 1,1 1-123,-1-7 1,2 0 15,4-6 0,-3 5-55,3 1 0,-2 0 24,2-6 0,-4-2-110,4-4 1,2 2 103,-2-7 0,-6 5-191,-5-5 0,-6 5 97,5-6 0,-7 6-174,2-5 0,-4-1 44,-2-5 0,0 6-278,0-1 376,0 8-7,-8-11 0,6 11 282,-4-8 1,12 9-93,6-3 1,5-4 619,6-1 1,4 1-239,7-1 0,7 1 108,-1-2 1,6-1-178,-5 7 0,-1-1-85,-5 1 1,-3 4-230,-3-4 0,-2 4-128,-4 2 1,-10 2-1256,5 4 0,-12 3 715,-1 9 0,-5 7 533,-5 4 0,-13 11 0,-9 4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25.2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329 139 7209,'0'-10'-1308,"0"2"1309,0 1-71,0 5 169,0-6-68,0 0-3,0 6 0,0-7 54,0 3 221,7 4-50,-5-6-181,6 1 313,0 5-180,-6-6 231,5 8-9,-7-8-104,0 7 1,0-9 12,0 4-133,0 4 1,2-7 111,4 3 23,-4 4-408,6-6 213,-8 8 303,0 0-310,-8 8 0,4 2 120,-7 7 1,-1 8 43,-5 4 1,-1 5-51,1 7 1,-6 3-43,0 8 1,-2 1-11,2 5 0,4-4-208,-4 4 0,-2 1 3,2-1 1,0-6-186,5-6 1,7-8 114,-1 3 1,3-7-156,-3-5 1,2-4-146,5-8 0,3 0-115,-4 1-26,4-9 154,2-1 170,0-8 1,2-10-177,4-7 0,-2-2-288,7-10 1,1 0 144,5-5 1,-2 1 512,-3 4 0,3-11 0,-5 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47:16.6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727 18 8298,'-10'0'-1082,"3"-8"651,7 6 484,0-6 103,0 8 1855,0 0-1651,-8 0-202,6 0-190,-6 0 85,1 0 1,5 2-252,-4 4 37,4-4 213,2 13 1,0-11-164,0 8 1,0-6 175,0 5 1,0 1-2,0 5 0,0 6-50,0 0 1,0 8 12,0-2 0,0 9-35,0 2 1,0 8 36,0-1 0,0 2-59,0 3 1,0 0 60,0 0 1,0 2-127,0 4 0,0 1 77,0 5 1,0 5-14,0 0 0,0 2 25,0 10 0,0-6-200,0 5 1,0-5 241,0 6 1,0-6 8,0 6 0,0-1 59,0 7 0,-6-7-95,1 1 1,-1-6 43,6 6 0,0-8-73,0 2 1,-2-4-84,-4-2 0,4 2 69,-4 4 1,4-4-112,2 4 0,0-4 143,0-2 1,-5-1-26,-1-5 1,-2 2 151,2-7 0,5 3-96,-5-9 0,-2 10 184,2-10 1,1 3-77,5-3 1,0 0-100,0 0 0,0 6-19,0-1 0,0 1-114,0-6 0,0-2 291,0-4 1,0 4-337,0-4 0,-6 2 272,0-2 1,-2 4-167,3-4 1,3-2 208,-4 3 0,2-9-8,-2 2 1,2 3-88,-7-3 0,7 6-70,-2-6 1,-1 3 11,1-3 1,-2-3-18,2 3 0,5-2-21,-5 3 0,4-5 39,2 5 0,-6-3-16,0 2 0,1-3 112,5 3 1,-6-3-46,0-3 1,-6 7 129,7-1 0,-7 0-118,6-5 0,-5-1 21,5 1 1,-5 2-139,5 3 0,-6-2 108,7 8 0,-7-5-91,6 5 0,-5-6 77,5 6 0,0-7-133,6 1 0,-2 2 119,-3-1 1,3-1-6,-4-5 0,4 1-21,2 5 0,0-5 5,0 4 0,-2-3 12,-4-2 0,4 5 5,-3 0 1,1 3-71,-2-3 1,4-4 62,-4 5 0,-1 1-141,1-2 1,-2 1 86,2-7 1,4-1-12,-3-4 0,1 3 66,-2-3 0,4-2 3,-4 2 0,3-6 41,-3 6 1,4-8-31,-4 2 0,-2 2 27,3-2 0,-3 0-38,2-6 0,2 1 167,-7-1 0,5 6-60,-5 0 1,1 0-44,-2-6 0,-3 3-62,3 3 1,-1-4 68,1 4-226,-3-4 1,7-1 111,-3-1 1,-3-6-255,9 1 155,-1-8 1,4 3-372,-4-7 1,4-2-226,-3-3 0,3-20-1260,2-16 1956,7-22 0,11-23 0,-5 33 0,1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2:04.5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572 0 7888,'-25'0'0,"5"0"0,1 0 238,8 0 1,5 0 392,-6 0 0,3 4 1,-3 8-457,-3-1 0,5 24 153,-7 0 0,-8 7 135,-4 10 0,2 0-370,-2-1 0,1 1 74,-7 0 1,0 0-173,1 0 0,-1 0 99,1 0 1,7-8-1032,4-4 1,5-3 94,7-3 0,-3-7-1472,9-4 1901,-1-3 1,8-11 412,4-3 0,3-12 0,9-3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25.6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0 119 8133,'0'-17'-27,"0"0"163,0-1 62,0 1 172,0 0 477,0 7 91,8-5-593,-6 13 0,6-4-404,-8 12 1,5 4 84,1 7 1,6 8 248,-6 4 0,1 11-40,-1 6 1,-2 4-1,7 2 1,-7 0-105,2 0 1,-2 0-18,2-1 0,-5-4-83,5-1 0,-4 0 109,-2 6 1,6-8-376,0-4 1,-1-3 136,-5-3 1,6-1-461,0-4 1,0-4-363,-6-8-249,0 0 203,0 1-81,0-9 570,0-1 0,-8-8-12,-3 0 489,-5-8 0,-9-9 0,-2-10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25.7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9505,'10'-8'562,"5"6"1,-5-7-608,7 3 0,6 4-75,0-4 1,6 4-612,-6 2 0,8 0 389,-2 0 0,-2 0 342,2 0 0,-1 0 0,7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26.0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9607,'0'13'1178,"0"5"1,0-5-709,0 10 1,0-2-387,0 2 0,0-2-42,0 8 1,0-6-148,0 6 0,0-6 143,0 6 0,0-8-191,0 2 0,0-4-1494,0-1 765,0-1-1152,0 0 2034,0-7 0,0-2 0,0-8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26.3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18 8661,'0'-10'902,"-2"2"-899,-4 8 0,-3 2-226,-9 4 1,1-2 153,0 7 0,-6 1-319,0 5 1,-2 1 164,2-1 0,4 0 20,-5 0 1,-1 1 242,2-1 0,-2-5-67,2-1 1,4-1 669,-4 1-442,4 5 1,4-13 389,3 9 36,4-8-330,8 3 0,2-7-63,4 0 0,9 2 123,8 4 0,8-4-7,-2 4 1,4-4 189,1-2 0,-1 0-305,-4 0 1,3 0 23,-3 0 0,-4 6-788,-2-1 0,-4 3 360,-1-2 0,-1-2-1055,0 7 1,-7-5 147,-4 5 1076,3-7 0,1 12 0,7-7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26.6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12370,'18'0'810,"7"0"0,-4-2-703,7-4 0,1 4-67,6-4 1,-6 4-245,0 2 0,-8 0-828,2 0 1,-4 0 565,-2 0 1,1 0-1779,-1 0 1496,-8 0 1,5 2 747,-8 4 0,-1 4 0,-5 7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26.9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11651,'0'11'441,"0"1"0,0-1-499,0 7 0,0-1 73,0 0 1,0 1-431,0-1 1,0 0 234,0 0 1,0 7-293,0-1 1,0 0-456,0-6-90,0 0 1,0-5 1016,0-1 0,8-7 0,2 4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27.1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8074,'-8'-10'2225,"6"2"-2439,-5 8 1067,7 0-465,0 0 0,0 8-116,0 3 1,0 13-39,0 4 0,0-1-105,0 2 0,0 0-97,0 5 1,5 1-317,1 0 1,0-3-227,-6-3 0,2 2-1807,4-8 2317,-4 8 0,13-12 0,-5 6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27.7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10766,'17'-10'787,"2"-3"-660,4 7 1,-2-5 19,8 5 1,0-6-141,5 7 0,-1-7-68,-4 6 0,2 1-382,-8 5 1,0 0-584,-6 0 512,0 0-1474,-7 0 965,-2 7 1023,-8-5 0,-8 14 0,-2-7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27.9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35 8144,'9'-17'1838,"-1"7"-1632,-8 2 388,0 8-350,0 0 1,0 8-164,0 3 0,-6 7 105,1 5 1,-7-2-255,6 8 0,-7-2-38,1 1 0,-3 5-26,-2-4 1,5 2 58,1-2 1,1 1-120,-2-7 0,-1 0-459,7-5 1,-5-1-81,5 0-746,0-7 699,6-2 778,0-8 0,0-8 0,0-2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28.1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 1 8144,'-17'0'876,"7"2"-381,4 4-442,-3-4 0,9 13 864,0-4 0,7 1-299,11 5 0,1-3-262,4 9 0,4-4-280,7-2 0,1 3-192,0 3 1,-1-4-426,1 4 1,-1 2 540,1-2 0,0 8 0,-1-4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2:04.8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28 7888,'10'-10'-260,"-3"-5"1501,-7 13-811,0 2 0,0 9 10,0 9 0,6 1-141,0 4 0,7 6 48,-1 11 1,3 4-141,2 8 0,1 0 8,-1 0 1,-2 6-10,-3-1 1,1 7 35,-7-7 1,6-1-488,-7-10 0,7 4-221,-6-4 0,5-5-508,-5-7 1,2-1 269,-3-10 0,-3 0-413,4-6 0,2-5 356,-2-1 761,-1-7 0,3-4 0,2-9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28.9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9030,'11'-10'320,"1"5"0,-6 3-725,5 2 0,1 0 853,5 0 0,0 0-149,1 0 1,-1-6 175,0 0 1,6 0-158,0 6 1,2-5-37,-2-1 0,-2 0-311,8 6 1,-6 0-282,6 0 0,-8 0 1,2 0 0,-3 0-257,-3 0 1,0 0-306,0 0 0,1 2 369,-1 4 0,-5-4-541,-1 3 1043,-7 5 0,9-6 0,-7 7 0,0-7 0,-6 4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29.1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8115,'2'9'637,"3"-3"0,5-4-185,7-2 0,2 0-295,5 0 0,2 0 194,9 0 0,7 0 198,4 0 0,4 0-437,2 0 1,0 0-268,0 0 0,-6 0-386,0 0 0,-5 0 378,5 0 1,-8 2 162,2 4 0,-3 3 0,-2 8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29.9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1 9405,'-7'9'-156,"-3"7"-22,-7-5 1,5-1 413,1 1 0,-1 3-57,-5 9 1,-2-2-70,-4 8 0,4 5 47,-5 7 1,-2 9-170,-3 2 0,-4 1-74,-1 11 1,-1-3-88,0 3 0,1 1 136,-1-7 1,8-7-299,4-4 1,6-15-68,5 3 1,3-12-129,3 0-148,4-11 452,-6-5 1,10-9 54,4-3 0,4-7 103,7-11 0,2 2-228,4-8 296,-4 0 0,6-5 0,-7-1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30.2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8069,'10'-15'1008,"-2"3"-756,-8-11 0,7 6-894,5 5 1,-3 3 136,3 3 1016,-1-4-238,7-7 71,-1 7 0,-5 3-100,-1 7 0,-7 2-147,2 3 1,-4 13 221,-2 10 0,0 7-94,0 5 0,5 10 131,1 8 0,0 5 65,-6-5 0,0 5 28,0-5 1,2 6-255,4-7 1,-4-5-327,3-6 1,3-7-505,-2 1 0,5-4 427,-5-1 0,8-8-569,-3-4 0,-1-6 332,1-5 0,-5 1-696,5-7 61,-7 0 333,4-6 747,-8 0 0,-8-8 0,-1-2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30.4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8069,'0'-10'307,"0"-5"0,8 7 523,3-3-143,5-5 0,7 14-442,0-3 1,0-3-303,-6 2 1,6 0-947,0 6 0,6 0 542,-6 0 1,0 0 460,-5 0 0,-1 8 0,0 2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31.0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8083,'0'11'898,"0"1"1,0 1-546,0 10 0,-6-4-10,0 4 0,-1 4 88,1 2 1,4-2-258,-4 2 0,-1-6-160,1 6 0,-2-8-480,2 2 1,4-4 353,-3-2 1,3 1-288,2-1 0,0-5 50,0-1-1458,0-7 1094,0 11 0,7-13 713,5 4 0,3-12 0,3-3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31.3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344 0 8083,'-17'0'-628,"-1"0"1,1 0 752,0 0 0,-6 6-91,0 0 1,-8 7 187,2-1 1,4-3-86,2 3 0,-2-2-162,2 1 0,2-1 162,9-4-104,-3-5 195,6 15 0,-1-12-69,4 7 1,6-5 44,6 5 0,4-5 34,7 6 1,0-8 156,0 1 1,1 3-70,-1-2 1,6 5 51,0-5 0,0 2-144,-6-2 1,6-4 5,1 3 1,-7 3-417,-6-2 0,1-1 168,5-5 1,0 2-999,1 4 0,-7-4-829,1 4 1835,-1-4 0,7 5 0,-1 3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31.5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7667,'12'0'685,"0"0"0,-1 0-121,6 0 1,1-2-147,-1-4 1,0 4-184,1-3 1,1 3-38,4 2 1,-2 0-880,8 0 1,-6 0 448,6 0 1,-8 0-964,2 0 1,-4 2 1194,-2 3 0,1-3 0,-1 6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31.7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8041,'-12'0'1124,"1"0"-670,7 0 0,-6 0-352,4 0 1,4 2 72,-3 4 1,3-2 697,2 7-722,0 1 1,0 5-273,0 0 0,0 3 166,0 3 0,0-4-172,0 4 1,0-4-634,0-2 1,0 1 426,0-1 1,0 0-566,0 1 0,0-7-3,0 1 901,0-8 0,7 11 0,3-5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31.9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8042,'0'-17'429,"0"7"-504,0 2 874,0 8 1,6 2-178,0 4 0,-1 4 104,-5 7 0,0 2-300,0 4 0,0 4-160,0 8 1,6-1-1128,0 1 0,5-3 521,-5-3 1,8 4-2280,-3-4 2619,-3 3 0,7-5 0,-5-2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2:05.0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1 7888,'-18'7'0,"7"-5"0,-1 4 0,8-2 1385,-1 2-330,3-5-563,2 7 0,2-6-161,3 4 0,7-4 82,11 3 0,-2-3-798,8-2 0,5 0 287,7 0 0,1 0-383,-2 0 1,-3 0 303,3 0 1,-3 0 176,-3 0 0,9-7 0,1-3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32.4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10070,'25'8'826,"-4"-4"-473,8 7 0,0-7-177,5 2 1,3-4 6,3-2 0,-1-2-16,7-4 1,-6 2-123,6-7 0,-7 7-989,1-2 680,-11 4 0,1 2-816,-6 0-855,-1 0 1935,-14 0 0,7 8 0,-7 1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32.7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8084,'0'-10'1085,"8"3"0,1 7-340,9 0 1,-7 0-150,1 0 0,-1 0-131,6 0 0,1 0 69,-1 0 1,2 0-257,4 0 0,-2 0-43,8 0 0,0 0-398,6 0 0,-7 0 228,1 0 1,-8 0-741,2 0 1,-3 0-30,-3 0 1,-2 2-441,-3 3 1,-4-1 335,-8 8 1,0-1-1053,0 7 1860,0-1 0,-16 0 0,-3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33.0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8084,'-16'8'0,"5"4"0,1-3 354,4 3 1,3-1-139,-9 7 0,6 5 117,-5 0 0,-1 7-22,-5-1 1,2 2 320,3-2 0,-3-2-218,3-4 1,4-2-194,3 8 0,3-8-204,2 2 172,0 4 0,2-4-139,3 0 1,-1 0-74,8-11 1,5 1-56,6-1 1,2 3-36,-2-4 1,2-3-211,4-2 1,4-4 109,-4-2 0,1 0 66,-1 0 0,2 0-340,-8 0 0,6 0 178,-6 0 0,-2-2-1651,-10-4 1240,5 4 1,-14-7-134,3 3 853,-3 4 0,-2-13 0,0 5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33.1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8067,'0'-17'0,"0"0"0,0-1 0,0 7 2418,0-1-1092,0 1-810,8 1 1,4-3 202,11 7 1,-2-2-270,8 3 0,-6 3-446,5-4 0,1 4 81,6 2-85,-1 0 0,1 15 0,0 5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43.1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35 8087,'-8'-18'0,"-1"9"1069,-9 3 0,7 4-403,-1 2 1,1 2-1093,-7 4 315,1 3 1,0 9-710,0-1 1,-6 0 426,-1 0 0,1 3 393,6 3 0,0-4 0,0 6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43.4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35 8054,'0'-17'-1855,"0"7"1427,0 3 428,0 7 266,0 0-252,-8 0 0,-2 7 149,-7 5 1,0 5-132,0 6 0,-3 6 151,-3 12 0,2 1-179,-8 4 1,-1 10 1,-11-5 0,5 7-62,-5 0 1,5-6-197,1 0 1,8-8 79,4-10 1,4-1 124,2-4 0,5-6 47,1-12 0,7 5 0,-4-16 0,8 0 0,8-8 0,4-9 0,3-8 0,2-4 0,8-4 0,2-1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43.7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8054,'0'-18'0,"0"1"-725,8 0 0,-6 5 145,3 1 580,5 7 0,-6-4 26,7 8 0,-5 2 166,6 4 0,-7 3-29,7 9 1,-8 7 99,2 4 1,1 3 37,-1 3 1,0 7-109,-6 4 1,0 2 23,0-2 0,0 4-42,0-4 1,6-1-215,-1 1 1,3-8-104,-2 3 0,-4-11-132,3-1 1,3-6-7,-2 6 1,5-8-703,-5 2 426,8-4 556,-12-1 0,5-1 0,-7-7 0,0 5 0,0-5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43.9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69 8054,'-10'-7'-486,"3"3"-746,7-8 1220,0 9 1,7-11 629,5 8 0,9-1-226,2 1 1,2 4-174,-2-4 0,-4 4-887,5 2 0,1 0 364,-2 0 0,7 0 304,-1 0 0,-4 8 0,0 2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44.1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6359,'0'12'359,"0"-1"0,0 1 359,0 5 1,0 8-233,0 4 1,0-2-418,0 2 1,0 0 93,0 5 0,0-1-658,0-4 0,0 1 45,0-7 0,0 6-846,0-6 805,0 0 491,0-5 0,2-3 0,4-3 0,3-5 0,9-7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44.4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 6649,'-17'8'-610,"-1"-7"610,1 5 0,-2-2-1,-4 2 1,2-2-16,-8 7 1,6-1-106,-6 1 1,8 3 109,-2-8 1,-2 5 10,2-5 0,5 0 0,7-6 0,1 2 439,-1 3 23,3-3-392,8 6 0,0-6 92,0 4 0,8-3 198,3 9 1,1-6 47,5 5 1,-4-5-138,10 6 1,-3-7 34,-3 7 1,0-6-88,1 5 1,-1-5-312,0 5 0,0-5-54,1 6 1,-1-7-71,0 7 0,1-8-215,-1 2 1,0 1-560,1-1 1,-1 0 989,0-6 0,0 0 0,1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2:05.2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7881,'17'0'595,"1"0"0,1 0-231,4 0 0,-4 2 115,4 3 1,-9-3 418,-3 4-581,1-4 0,3 0-241,-3 4 1,1-3-278,-7 9 1,0-6-19,-6 5 0,-2 3 234,-4 9 1,-9-4-464,-8 4 1,-6 2 269,6-2 0,0 8 234,5-2 1,3-4 36,3-2 0,-1-4 289,7-2 1,0-5-217,6-1 1,2-5-47,4 6 0,-2-9-379,8 3 0,5-4 218,6-2 1,8 0-2107,-3 0 2147,5-8 0,2-9 0,-1-10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44.7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53 8041,'-2'-10'-511,"-4"4"-44,4-3 0,-4 7 700,12-4 0,-2 2 656,8-2 0,-1 4-109,6-3 1,3 3-256,3 2 0,2 0-609,4 0 0,9 0 196,-3 0 1,1 0-295,-7 0 0,4 0-214,-5 0 0,3 0-600,-2 0 1,-4 6 792,-8-1 1,-5 3 290,-1-2 0,-7-4 0,4 5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44.9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35 8041,'-17'-9'-820,"-1"-7"509,9 14 539,1-5 1,6 7 1723,-4 0-1509,4 0 0,-5 2-144,7 3 0,0 5-717,0 7 0,0 0 258,0 1 0,0 5-656,0 0 0,0 0 468,0-6 1,0 6-723,0 0 1070,0 0 0,0-5 0,0-1 0,0 0 0,0 1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45.2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8068,'7'-9'-140,"3"1"30,7 8 1,-5 0 323,-1 0 0,1 0 190,5 0 0,0 0 194,1 0-212,-1 8 0,-2 1-763,-3 9 352,-4-1 1,-8 0-209,0 0 1,-2 1-326,-4-1 1,-4 6 115,-7 0 0,0 0 211,-1-5 0,-5-1 154,0 0 0,6-5-364,6-1 1559,7-7-646,-4 11 1,16-13 118,3 4 0,12-4-446,6-2 0,4 0-229,1 0 1,7-6-852,-1 0 0,-2-1 522,-9 1 1,2 4 412,-8-4 0,8-3 0,-4-1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45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8179,'6'-11'-494,"0"-1"0,9 6 1749,2-5-778,1 7 0,9-9-106,-4 7 0,-2-2 5,8 2 1,-8 4-551,2-3 1,-4 3-477,-2 2 0,1 0-338,-1 0 540,0 0-707,-7 0 1155,-3 7 0,-7 3 0,0 7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45.8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53 8179,'9'-12'29,"-3"1"377,-4 7 51,6-12 17,-7 14 61,7-5-139,-8 14 0,-2 5-101,-4 11 0,3-2-51,-9 8 0,6-6-135,-5 6 1,-1 0-179,-5 5 0,0 7-207,-1-1 0,1 6-502,0-6 1,0 1 352,-1-7 0,9 1-689,3 0 1114,4-9 0,-6-1 0,-1-7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46.0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8122,'-11'-6'586,"-1"0"177,8 1 0,-3 7-52,7 3-443,0 5 1,5 7 214,1 1 1,2-7-99,-2 1 1,3 5-402,9 6 1,-7 6-357,1-6 0,-1 8-399,6-3 1,1 5 627,-1 2 143,0 7 0,1-6 0,-1 7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46.6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8137,'0'-10'732,"0"3"0,7 7-181,5 0 0,3-6-203,2 0 1,3-2 104,3 3 0,2 1-201,3-8 0,5 8-141,-4-1 1,-2-3-484,2 2 331,-8 0 0,10 6-430,-8 0 1,-2 8-622,-10 4 1,-3 3-975,-8 2 2066,0 1 0,0 7 0,0 1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46.8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9536,'17'-2'864,"0"-3"1,8 1-684,4-8 1,5 6-49,7-5 0,-5 5 17,5-5 1,-5 7-136,-1-2 0,-1 4-1174,1 2 1,-6 0 680,0 0 0,-8 2 478,2 4 0,4 3 0,0 9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47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69 8076,'0'-17'0,"0"5"734,0 1-146,0 7-512,0-11 269,0 13-169,0-6 0,-1 16-217,-5 3 0,-10 12 70,-7 6 1,-7 6-11,1 5 1,-6 6 43,-5 12 1,-2 1-172,-5 5 0,-1 1 103,8-7 0,0 0-55,5-7 0,3-1-86,3-4 0,4 1-245,7-13 1,7 3-201,-1-14 1,9-6-120,-3-5 216,4-9 494,10-3 0,9-25 0,10-11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47.3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8076,'0'-18'690,"0"1"-733,7 7-168,-5 3 524,14 7 1,-12 2-86,7 3 0,-5 11 88,5 7 1,-7 9-83,2 3 1,-2 5 119,2 7 0,-4 3-182,3-4 0,-3 4-214,-2 1 1,0-4-31,0-1 1,0-2-197,0 2 1,0-4-372,0-7 316,0-8 208,0 5 0,0-12-782,0 3 1,0-4 18,0-2 878,0-7 0,-7 5 0,-3-5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2:05.4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588 1 7791,'-30'9'2324,"-5"9"0,-5 1-2329,-1 10 1,3-3-193,-8 3 0,-6 2-740,-6-8 1,-5 6 936,5-6 0,-7 0 0,3-6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47.5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8076,'-9'0'-747,"1"0"1131,23 8 0,-3-6-64,11 3 1,-4-3-152,-2-2 1,8 6-374,4 0 1,-2 0 131,2-6 0,0 2 72,5 3 0,1-3 0,-1 6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47.7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8368,'0'-10'1259,"0"3"1,0 20-625,0 4 1,-2 6-213,-4 0 1,4 2-454,-3 4 0,-3 4-282,2-4 1,0-2-386,6 1 0,0-1 380,0 2 0,0 2-776,0-8-1078,0 0 2171,0-6 0,8 1 0,2-1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 8076,'-2'15'727,"-4"-3"1,-3 1-818,-8-7 1,-3 7 191,-3-1 0,4-3-88,-4 3 0,-2-6-224,2 5 0,0-5 24,6 5-135,-8-7 0,5 4 10,-3-8 377,4 0 86,10 0 342,1 0-367,8 0 1,8 0 81,3 0 1,6 6 159,6 0 1,2-1-87,4-5 0,2 2-149,-8 4 0,6-2 54,-6 7 0,0-7-343,-6 2 1,1 2-63,-1-3 0,-6 7-39,1-6 0,-6 1-628,5-1-573,-7-4 1457,4 13 0,-1-13 0,3 6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48.1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8076,'0'12'1163,"0"-1"-859,0-7 1,8 4 35,3-8 0,7 6 230,5-1 0,-2 1-201,8-6 0,1 0-96,11 0 0,-10 0-1186,3 0 482,-3 0 391,3 0 0,-7 0-955,-4 0 0,-9 0 108,-3 0-805,-7 0 801,4 0 891,-8 0 0,-8 0 0,-1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48.3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18 8076,'-8'-10'988,"6"3"-83,-6 7-581,8 0 1,0 7 291,0 5 1,-5-1-177,-1 7 1,0-5-329,6 10 1,0-2-289,0 2 0,-6-3-414,0 3 1,1 2 171,5-2 0,0 0-1330,0-6 9,0 0 1739,0 1 0,0-1 0,0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48.6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8076,'18'0'1843,"-1"0"-925,0 0 1,0 0 267,1 0-952,-1 8 1,0 2-252,1 7 1,-9 0-344,-3 1 0,-4-1-27,-2 0 0,-2 0-363,-4 1 0,-3 1 252,-9 4 0,3-4 164,3 4 1,-3-9-14,4-3 77,-5 1 1,7 5 638,3 0 0,4-5-111,2-1 1,2-7-38,4 2 1,5 2 67,12-2-289,4 7 0,8-11 0,-1 6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49.1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8530,'17'-2'1005,"1"-4"0,7 4-508,3-4 1,5 4 528,2 2-604,15 0 0,-10 0-224,12 0 0,-4 0-242,4 0 1,-6 0-281,0 0 0,-13 2 296,1 4 0,-5-2-2364,0 7 1318,-4-7 1074,-8 12 0,-7-7 0,-3 9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49.4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8118,'0'-17'1202,"0"5"-599,0 0 1,2 9 236,3-3 0,-1-2-222,8 2 1,1 1 5,10 5 1,-2 0-204,8 0 0,-6 0-109,6 0 0,-2 0-534,2 0 0,2 2 222,-8 3 1,0-1-1015,-6 8 1,0-1-19,1 7 1,-9-1-566,-3 0 0,-4 0 1597,-2 1 0,-8 7 0,-1 2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49.7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8118,'-9'0'2692,"-1"0"-2815,4 0 27,4 0 149,-5 8 1,-1-4 293,-3 7 1,-5 3-5,-1 9 0,-6-2-60,0 8 1,0 0-85,5 5 1,3 1 0,4-1 0,3-5-35,8 0 1,0-2-97,0 2 1,8-4-57,3-8 0,12 0 68,6 0 1,4-1-492,1-5 1,1 3-46,-1-8 1,1-1-225,0-5 1,-3 0 272,-3 0 0,2 0-697,-8 0-941,0 0 2044,-6 0 0,-7-7 0,-3-3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49.8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8118,'0'-17'0,"0"5"1077,0 1 1,2 5-435,4-6 0,5 9-449,12-3 0,-4-2-119,4 2 0,-3 1-205,-3 5 1,0 0-45,0 0 1,-5 7 173,0 5 0,-1 3 0,6 3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2:06.0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18 416 8009,'-10'0'1264,"3"0"-1158,7 0 0,2 2 676,3 3 0,-1-1-251,8 8 0,-1-8-71,7 1 0,5 3-287,0-2 0,8-2-210,-3-10 0,11-4-341,1-7 1,0 0 321,-5-1 1,0-1-237,-1-4 0,-7 2 152,-4-8 0,-4 8-498,-1-2 0,-9 2 234,-3-2 1,-4-2 176,-2-4 1,-8-2 152,-3 8 1,-5-6 220,-1 6 0,0 2 1,0 10 1,-7-3 208,1 8 0,0 1-11,6 5 0,0 2-123,-1 3 0,-1 11 127,-4 7 1,4 8 13,-4-3 0,4 7 25,1 5 1,3 4-30,4 8 0,1 0 126,4 0 1,4-6-146,-4 0 1,6-5-117,6 5 1,6-10-342,11-1 0,4-2 144,7-10 1,7 0-1049,-1-6 1,14-7-144,-2-5 1,13-3 1162,4-2 0,8-15 0,10-4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50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16 9534,'0'-9'3838,"0"3"-4413,0 12 1,0-3 572,0 9 37,0-1 0,-15 13-131,-8-1 96,-8 7 0,-19 5 0,-4 9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50.5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8208,'0'-18'0,"8"9"332,3 3 0,5 4 524,1 2 0,8 0-633,4 0 0,-4 0-519,-2 0 1,2 0-633,-2 0 0,-6 0 43,-5 0 500,-1 0 1,1 6 384,-1-1 0,1 9 0,5-4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50.6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8189,'17'0'1251,"0"0"1,0 0-837,1 0 1,-1-2-368,0-3 0,-5 3-216,-1-4 184,-7 4 84,12 2 0,-13 0-871,9 0 1,-6 0 57,5 0 1,1 2 712,5 4 0,0-4 0,1 5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50.7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8174,'21'0'-1,"-3"0"0,-11 0 1394,5 0-759,-8 0 1,5 0 748,-3 0-859,-4 0-583,6 0 1,-8-2-87,0-4 145,0 4 0,7-13 0,3 5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51.1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52 8058,'0'-17'413,"2"7"665,3 5-227,-3-5-208,14 8-497,-14-6 1,5 10-267,-7 4 0,-2 0 234,-3 11 1,-7 4 39,-11 14 0,2 1-216,-8 5 1,-2 9 127,-9 7 1,3 7-257,-3-7 0,4 7-148,1-7 0,2 1-123,4-6 1,4 0 73,8 0 0,0-8-165,0-4 1,7-11 6,4-6 0,4-4 245,2-1 1,2-9 299,4-3 0,4-20 0,7-5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51.4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8058,'0'-17'471,"0"8"-371,7 1 340,3 8 1,7 8-99,1 3 0,-3 6 398,-4 6 0,3 4-236,-8 8 0,5 7 360,-5 4-425,7 4-219,-11 2 0,6-2-191,-8-4 0,0 4 128,0-4 1,0-2-98,0 3 1,-2-9-626,-4 2 0,4-5 367,-3-6 1,-3 2-968,2-8 0,0 0-127,6-6-1078,0 0 2370,0-7 0,-7-2 0,-3-8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51.5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 8058,'-10'0'1621,"25"0"0,1 0-1663,18 0 0,-5 0 65,0 0 0,2 0 50,-8 0 1,6 2-831,-6 3 1,6-1 96,-6 8 660,0-1 0,2 7 0,2-1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51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8119,'2'-9'-124,"3"3"-254,-3 4 2817,14 2-1533,-7 0 0,1 8-220,-4 3 1,-4 4-45,-2 3 0,0 5 199,0 0 1,-6 6-755,0-6 1,0 7-175,6-1 0,-6-4-687,1-2 1,-1-3 572,6-3 0,0 0-991,0 0 1,2-7 356,4-4 0,3-4 25,9-2 1,5-8 350,0-4 0,5-5 5,-4-6 1,1 4 391,-2-4 0,-6 4 349,0 1 1248,0 1-1215,-7 7 0,2 3 1534,-1 7-1238,-7 0 0,4 7-133,-8 5 1,0 3-363,0 3 1,5-7-535,1 1 0,0-1-1099,-6 7 1,0-1 1511,0 0 0,0 0 0,0 1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52.1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8770,'17'0'964,"0"0"1,8 0-468,4 0 0,4 0-530,1 0 1,7-6 29,-1 0 1,-5 1-435,-7 5 1,-1 0 215,2 0 1,-4 0-935,-8 0 678,1 0 477,-9 0 0,7-8 0,-7-2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52.3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 8213,'-17'0'0,"6"0"1324,-1 0 0,6 0-533,-5 0 0,5 0-421,-5 0 0,5 2-122,-6 3 0,-1 5 188,-10 7 1,2 1-411,-8-1 1,6 6-396,-6 0 1,8 8-261,-2-2 0,3-3-791,3 3 0,0-2-821,0 2 2241,-1 4 0,1-14 0,0 6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2:06.3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69 36 7896,'0'-10'0,"2"-3"200,4 7 181,-4 0 1,8 6 1465,-5 0-1111,-3 0-511,14 0 0,-14 2-851,3 4 0,3-2 348,-2 7 1,0 1-102,-6 5 0,-8 2 188,-4 4 0,1-2-183,-7 8 0,7-6 276,-6 6 1,1-6 385,11 6 0,-1-6-101,6 6 1,0-8 356,0 2 0,0-4-51,0-2 0,2 1-147,3-1 1,-3 0 499,4 1 0,-4-1-295,-2 0 0,0-5 591,0-1-841,0 1-901,-8 5-826,-1 0-1309,-1 1 2735,2-9 0,1-1 0,-3-8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52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8211,'-17'-6'0,"0"0"2854,-1 1-1515,1 5-241,8 0-647,1 7 0,8 3 97,0 7 1,8 6-26,3 0 1,4 8-1379,3-2 0,7 0 612,4 5 1,-3-3-1912,3 9 2154,0-3 0,6 5 0,-1 2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53.0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8727,'2'-11'1178,"4"-1"0,2 7-849,3-7 0,5 8 339,-5-2-334,5-3 0,1 7 131,0-4 0,6-2-137,0 3 1,6-1-473,-6 6 1,6 0 208,-6 0 1,6 0-2117,-6 0 87,0 0-542,-6 8 2506,-7 1 0,5 8 0,-5 1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53.2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7897,'-10'0'2963,"2"0"-2530,8 0 1,2 0 60,4 0 0,4 0 311,7 0 1,6 0-431,0 0 0,14 0-130,-3 0 0,5-2-911,-5-4 1,1 5-161,-1-5 0,1 4-717,0 2 1,-9 0 1542,-2 0 0,2 0 0,1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53.6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0 8126,'9'0'1394,"-1"2"-958,-8 4-257,-8 3 1,-1 14 83,-9 0 0,1 10 0,0 2 0,-8 5 81,-4 6 1,-4 4 172,-1-4 0,-1 10-427,0 2 1,1 1 18,-1-1 1,6 1-869,1 5 1,6-7 419,-1-10 0,6-7-314,6-11 0,-3-4-720,8-8 431,1-7 0,7-5 562,3-10 1,5-7 379,7-11 0,1-4 0,-1-15 0,0-2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53.8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8126,'0'-17'782,"0"8"-90,0 1-296,8 8 0,2 0 29,7 0 0,-6 9-28,1 9 1,-2 1 194,1 10 0,3 2-127,-9 9 1,7-2-227,-6 8 1,1-1-478,-1 1 0,-4 4 81,4-4 0,-4-2-115,-2 2 0,-2-6-179,-4 7 1,4-11-654,-4-1 1,-1-3 291,1-9 0,-2 0-891,2-5 1703,5-9 0,-15 7 0,7-7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53.9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18 8126,'-17'0'1808,"7"0"1,4-6-1750,12 0-3,4 0 0,13 6 306,0 0 0,0 0 109,-6 0 0,6 0-517,0 0 0,6 0-432,-6 0 1,2 2-2287,-2 4 2764,-4 4 0,6 7 0,-7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54.3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8290,'8'-10'951,"3"4"191,5 5 489,1 1-1120,0 0 1,-7 7 131,-4 5 1,-4 5-159,-2 6 0,0-4-193,0 4 1,-2 2-231,-4-2 1,4 2-286,-4-2 1,-2-3-238,3 3-509,-1-4-267,6-2 842,0-7 1,8-2-559,3-8 0,5-2 257,1-4 0,6-6 133,0-11 1,0 4 13,-6-4 422,1 4 203,-1 1 1,-6 3 846,1 4 173,-8 3-839,3 16 0,-7 1 984,0 8 1,0 1-413,0-1 1,0 0-222,0 1 0,0-1-476,0 0 1,2 1-432,4-1 1,-4-6-714,4 1-1241,3-8 343,1 11 1909,7-13 0,1-2 0,-1-10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54.6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10358,'8'10'1606,"-4"-3"-946,8-7 0,-1 6 92,6 0 0,6 1-391,0-1 0,2-4-291,-1 4 0,-3-2-19,7 1 1,-4-3-245,4 4 0,-7-2-2812,3 2 1749,-5-4 1256,-2 5 0,0-7 0,1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54.8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8128,'2'-15'273,"4"4"1,4 3 237,7 8 0,8 0 1431,4 0-1228,-4 0 1,7 0-226,-3 0 1,-2 0-81,2 0 0,-8 0-155,2 0 1,-2 2-32,2 4 1,-4-5-1333,4 5 915,4 4 1,-7-2-1305,3 3 1,-12 4 206,-5-3 1291,-4 3 0,-10 3 0,-1-1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55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8208,'-18'0'3792,"9"0"-4040,1 0 1,10 8 216,4 3 0,-4 5 467,3 1 1,-10 2 96,-7 4 0,-3 6 80,-3 11 1,-1-1-341,-4 7 0,2-2-149,-8 2 0,8 2 8,-2-7 0,4 5-241,2-6 0,7-2-89,4-9 0,4 2 240,2-8 1,2 6-552,4-6 1,9 0 55,8-6 0,8-7-71,-2-4 0,-2-4 206,2-2 0,-2 0-69,1 0 1,3 0-36,-8 0 0,0-6-124,-6 0 1,1-7-347,-1 1 1,-5-3 891,-1-3 0,-7 1 0,4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2:06.8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345 18 7847,'-17'-8'0,"-3"6"5,-3-4 0,4 4 158,-4 2 0,-2 0 358,2 0-287,-8 0 1,10 8 89,-8 3 0,8 7 182,-2 5 1,4-2-178,2 8 0,5-2-118,0 1 0,9 5-184,-3-4 1,14 2 78,9-2 0,2-4-390,10-8 0,0 0-148,5 0 1,1-1-426,-1-5 1,1-3 387,0-8 469,-1 0 0,-7 8 0,-2 1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3:55.2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8222,'0'-18'3565,"0"9"0,23-5-2514,12 9 0,19-1 204,9 6 0,2 0-1307,-1 0 0,-1 0 49,-11 0 0,2 6-4435,-14-1 4438,1 9 0,-7 3 0,1 10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4:09.1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103 294 8066,'15'-17'-488,"-4"0"1,3 5 471,-8 1 0,7 5 117,-1-6 1,3 7-210,2-7 1,1 3 15,-1-3 0,6-1 105,0 7 1,2-8 36,-2 3 0,-2 1-4,8-1 0,-8 1-10,2-1 1,2 1 3,-2 4 0,0 2-29,-5-7 1,-1 7-18,0-2 0,0-1-1,1 1 0,1 0 0,4 6 1,-4-2-14,4-4 1,-4 4 1,-1-3 0,-1 3 0,0 2 7,1 0 1,-1-6 1,0 0 152,1 0 1,-1 6-132,0 0 0,0 0 56,1 0 1,-1 0-48,0 0 1,6 0 2,0 0 1,0 0 3,-5 0 1,-1 0-2,0 0 0,6 2-13,0 4 1,1-4 9,-7 4 1,0 1-40,0-1 0,1 8 28,-1-3 1,0-1-15,1 1 1,-7-1 6,1 1 1,-1 5-3,6-5 0,-5 5-7,-1 1 1,-5 0-5,6 1 1,-8-1 1,1 0 0,-1 6 9,2 0 1,-2 0-28,7-5 1,-7-1 20,2 0 0,2 1-2,-3-1 0,3 0 3,-2 0 0,-2 1 0,7-1 0,-5 2 1,6 4 0,-9-2 0,3 8 1,-2-6-7,2 6 0,-4 0 5,3 6 1,-3-3-85,-2-3 0,0 4 76,0-5 0,0-1-31,0 2 0,0-6 38,0 6 1,0-6-1,0 6 0,0-8-8,0 2 0,-5-2 3,-1 2 0,-8-3 39,3 3 1,-5 2-37,-1-2 1,-2 2 20,-4-2 1,4-2-16,-4 8 1,-2-6-1,2 6 0,-6-8-2,6 2 1,-6 2-2,6-2 1,-6 0 4,6-6 0,-6 0 0,6 1 1,-6-1 89,6 0 0,-8-1-82,3-5 1,-3 5 28,2-5 0,-4-1-19,5 1 1,-5-7 7,-2 2 0,1 2 32,-1-3 1,1 1 1,-1-6 1,0 0-32,1 0 1,-1 0-6,1 0 1,-1 0 11,0 0 0,1-6-1,-1 1 0,6-3 87,1 2 1,1-4-82,-2-7 0,-2 6 147,8-1 1,-2 1-96,2-7 0,4 1 4,-4 0 0,4-1-34,1 1 1,9-2-3,3-4 1,-2 2-123,3-8 1,1-2 88,9-9 1,7 1-241,11-7 1,-2 2 69,8-2 0,-6-2-248,6 8 0,0-3 40,5 3 1,-1 3 345,-4-3 0,3 4 0,-5 1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4:10.4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139 450 8064,'9'-25'-502,"7"6"-62,-5-5 1,3 11 512,-3 1 1,5-1 85,-5-10 1,4 4 12,3-4-24,-1 3 0,0-3 127,1 0 0,-1 0-107,0 6 0,1 0 107,-1-1 1,-2 1-102,-3 0 0,3 0-2,-3-1 0,3 3 24,2 3 0,1-1 6,-1 7 0,2-5-45,4 5 1,-2 0-8,8 6 1,-2 0-25,2 0 1,5 0 39,1 0 0,0 0-119,5 0 1,2 8 65,-1 3 1,5 5-12,-6 1 0,2 2 35,-1 4 1,-5-2-9,4 8 0,-3 0 46,-2 6 0,-3-1-41,-3 1 1,2 5 18,-8 0 1,6 7-11,-6-7 1,-6 8 2,-5-2 0,-9 4-11,3 2 1,-6 2-3,-6 3 1,-5-3-27,-12 4 0,2 1-9,-8-1 1,-2 0-9,-9-6 1,-4-6-10,-8 0 0,-2-8-24,-4 3 1,-3-13 46,-8-5 0,1-3 139,5-3 0,-4-7-64,3-5 1,-1-3 147,2-2 0,-3-4-109,9-7 1,-7-3 165,7-14 1,5-3-151,6-10 0,7 3 26,-1-8 1,5-2-122,6-10 0,12 3 95,11-9 0,4 1-457,2-6 0,18 1-35,10 5 1,13-2-409,11 7 1,9 8 789,8 10 0,-1 9 0,8 6 0,3 6 0,0 5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4:11.4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170 398 8210,'8'-17'0,"-7"0"0,9 5-106,-4 0 0,-4 1-90,4-6 1,3-1 211,3 1 1,-3 0-101,3-1 1,-1 1 45,7 0 0,1 0 138,4-1 0,-4 1-150,4 0 1,2-1 106,-2 1 0,6 0 1,-6 0 0,6 1-16,-6 5 1,2-3 31,-2 8 0,-4-1-105,4 1 0,-2 4 80,2-4 1,-1 4-105,6 2 0,-6 0 95,1 0 1,2 0-69,-2 0 0,5 8 42,-4 4 0,-1 3-5,-6 2 1,0 2 13,0 5 0,1 4 8,-1 13 0,-2-3-14,-3 8 0,1 0 2,-7 6 1,0 6 68,-6 0 0,0 1-59,0-1 1,0-3 5,0 9 1,0-7-11,0 7 1,0-8 1,0 1 1,-8-3-34,-3-2 1,-7-6-2,-5 0 0,-4-7 4,-7 1 0,-8-5-15,-5-7 0,-2 3 143,-3-8 0,-6-6-112,0-5 1,-1-8 138,1 2 0,-1-4 22,-5-2 1,5-8 132,7-4 1,8-5-102,3-6 1,5 2 54,1-8 0,10-2-346,8-9 0,1 1 88,11-7 1,3 0-666,13-6 1,12-7 345,23-5 1,10-3 54,-20 32 0,3 1 0,3-1 0,3 1 1,3-1-1,0 1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4:20.5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1004 8238,'0'-17'0,"0"5"-518,0 0 447,0 9 1,0-13 55,0 5 0,6 1-116,0-1 211,-1-1 1,1-5 42,0-1 0,0 7-9,-6-1 15,7 1-73,3-6 0,1-1 25,1 1 1,-6 7 69,5 5-106,-7-5 1,10 6-98,-9-7 1,3 7 28,-2-2 0,-2 4 128,7 2-261,1-8 1,7 5 69,4-9 1,-2 6-48,8-5 1,0-1 95,5-5 0,1 5-14,-1 1 0,1 1 45,0-1 1,-1-3 6,1 9 1,-1-7 3,1 6 1,-6-5-21,0 5 0,-1-6 56,7 7 0,0-3-22,-1 2 1,-3 2 6,4-7 1,-10 7 16,9-2 0,-3 2 6,3-1 0,-5 3 15,0-4 1,0-2-47,5 2 1,1 1 1,0 5 1,1 0 7,5 0 0,-5 0-45,4 0 1,3 0-13,-3 0 0,0 2-12,-5 3 0,0-1 10,-1 8 1,1-6-13,-1 5 0,-5-1 35,0 1 1,-2 5-5,2-5 0,1-1 77,-7 1 1,2 1-78,-2 5 0,-1 0 103,6 1 1,-6-1-86,1 0 1,-4 2 9,-2 5 0,0-3-25,1 7 1,-1-4-3,0 4 1,-5-1-15,-1 2 1,-5 2-11,6-8 0,-7 8 23,7-3 1,-6-1-4,5 2 1,-7 0 104,2 6 1,-4-1-89,-2 1 0,0-5 7,0 5 0,0-4-33,0 9 0,-2-1 2,-4 1 1,-2-4-22,-3 5 1,-5 1-114,5-2 1,-4 1 187,-3-7 1,-1 1-66,-4 0 1,-4-1 132,-7 1 0,-1-1 1,0 1 0,-7-6-22,-4 0 0,-4-3-27,-2 3 0,0-4 108,0-7 1,-5-1-35,-1 0 1,-7-2 16,1-3 1,-1 1 82,2-7 1,-3 6-81,9-6 1,-7-1-49,7-5 1,-1 0 16,6 0 0,0-2-2,0-3 1,2-5-34,4-7 1,-2-3-10,8-3 0,-6-3-19,5-9 1,7-2-10,5-3 1,8 4 7,-2-5 1,4-1 19,1 2 0,7-7 154,-1 7 0,8 2-175,-1 9 0,-3-2 43,2 8-259,0 0-151,6 6 1,0 5-475,0 1 524,0 7 1,8-4-465,4 8 0,11 0 244,6 0 1,13 0-122,10 0 1,7 0 607,10 0 0,16 0 0,3 0 0</inkml:trace>
  <inkml:trace contextRef="#ctx0" brushRef="#br0" timeOffset="751">2456 969 8296,'-18'-17'-795,"1"7"557,0 5 0,-1-3 169,1 2-37,8 0-31,-7 6 168,7 0 1,-3 0 14,1 0 1,7-2 47,-2-3 88,-4 3 0,6-8 188,-7 4-340,7 4 1,-4-13-5,8 4 0,-5 1-7,-1-2 1,0 1-10,6-6 0,0-1 14,0 1 1,8-2-23,3-4 1,5 2-102,1-8 0,6 8 109,0-2 1,8-2-196,-2 2-9,3-1 121,3 0 1,7 4-11,4-3 0,-2-2 38,3 2 0,1-6-7,9 6 1,-3-2 37,4 2 1,1 4 15,-1-4 1,7-2-1,-1 2 0,3-2 113,2 2 1,2 4 39,4-4-1235,4-4 1096,0 8 0,1-6 26,-10 7 0,3 1-115,-10 0 0,-2 5 78,3 1 0,-8 5-43,1-6 0,-5 9-22,-6-3 1,2 4-5,-7 2 1,5 0 49,-6 0 1,0 0 8,-5 0 0,0 0 596,-1 0 0,1 0-557,-1 0 1,1 2 55,0 4 1,-1-3-84,1 9 1,-6-1 1,-1 7 1,1-1-1,6 0 0,-6 3-7,-1 3 0,-6-4 2,10 6 0,-13-6 9,4 4 0,-1-4-11,1 4 1,-4 2 74,4-2 1,2 2-48,-2-2 0,-2-1 6,-9 6 0,1-5 33,-7 6 0,5 0 5,-5 6 1,6-3 1,-7-3 1,1 2 7,-6-8 1,0 0 100,0-6 1,0 1-4,0-1 0,0-6 94,0 1 1,-2-3-111,-3 3 0,3-2 217,-4-5-25,-4-3-3,1 6-426,-1-8 0,0 0 224,5 0-1483,3 0 717,-6 0-607,8 0 1220,0 0 0,8-8 0,1-1 0</inkml:trace>
  <inkml:trace contextRef="#ctx0" brushRef="#br0" timeOffset="1102">4825 865 8285,'-2'-11'-117,"-4"-1"1,4 7-176,-4-7 0,4 6 233,2-5 1,6 5 58,0-5 0,7 1 154,-1-2 0,3-1 75,3 7 0,-7-2 681,1 3-402,-1 3-306,7-6 1,-3 10-107,-4 4 1,-1-2-61,-4 7 0,-4 1-71,3 5 0,-1 2 118,2 4 1,-4-4-90,4 5 1,-4 1 29,-2-2 1,0 0-27,0-6 1,2 4-15,3-4 1,-3 5-4,4-11 0,-2-1 80,2 1 13,-4-7 7,5 4 1,-5-8-47,4 0 1,-2-2 247,7-4 1,9-6-139,8-11 0,9-7-124,9-16 1,8-6-92,15-12 0,-26 24 1,2 0-433,6-1 0,2 1 0,3-4 0,1-1 166,9 2 0,1 0 1,-8 4-1,-1 1 162,1 3 0,-2 1 0,-10 6 0,-2 2 174,35-14 0,-5 7 0,-11 10 0,-8 8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4:45.5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502 52 8155,'0'-11'601,"0"-1"-601,0 8 668,0-3 0,1 5 84,5-4-254,-4 4 0,8-6 218,-4 8 0,3 0 690,8 0-944,1 0 1,-1 0-242,0 0 16,1 0-86,-1 8-86,0 2 0,-5 5-256,-1-3 0,-7 3-544,2-4-276,3 5 0,-7 1-519,4 0 0,-4 3 717,-2 3 1,-8-2-429,-3 8 1241,-5-1 0,-16 7 0,-5 0 0</inkml:trace>
  <inkml:trace contextRef="#ctx0" brushRef="#br0" timeOffset="595">52 813 8155,'-17'8'2199,"-1"-6"-1653,9 5-716,1-7 0,16 0 734,3 0-390,12 0 1,-3-5 0,5-1-47,-1 2 1,-4 2-192,3 2 1,-4 0-242,-2 0 1,-5 2 172,-1 4 1,-7 3-103,2 9 0,-4 1 140,-2 4 0,0-4 174,0 4 1,-6 2 141,0-2 1,-5 0-151,5-5 1,-2-7 106,3 1 0,3-7-44,-4 7-204,4-8 59,2 4 1,8-10-217,3-4 0,12-11-9,6-12 0,4-4-292,1-2 1,9-7 149,3-4 1,11-4-140,7-2 0,-1 4 349,6-4 1,-11 12 73,5-6 1,-3 9 183,-8 9 1,2 3-81,-14 7 0,-5 7 158,-7-1 1,-6 8-73,1-1 0,-10 3 170,-1 2 1,-9 7-55,3 5 0,-4 3-32,-2 3 0,-2 1 207,-4 4 1,3-2-207,-9 8 0,2 0 73,-1 5 1,-3-3-76,9 4 1,-1-11 137,6 11 1,-6-10-159,0 4 0,1-8-9,5 2 0,7-6-131,5-5 0,3 3 158,3-3 0,-1-5-268,0-1 1,8-4-120,4-2 1,-2-2-142,2-4 1,-8 3 187,2-9 0,-4 1 84,-2-7 1,-5 7-492,-1-1-568,-7 1 990,4-7-126,-8 1 1672,0 0-624,0 7-188,0 3 0,0 5 1392,0-4-1483,0 4 1,2-12-31,4 9 1,3-3-1220,8 2 0,1 2 543,-1-7 1,2 7-535,4-2 1,-2-1 380,8 1 1,-6 0 361,6 6 0,0 0 0,6 0 0</inkml:trace>
  <inkml:trace contextRef="#ctx0" brushRef="#br0" timeOffset="960">2317 796 8043,'0'-10'5643,"2"3"-5304,4 7-336,-4 0 0,8 0 9,-5 0 0,-1 0-116,8 0 0,-7 0-43,7 0 1,-6 1-199,5 5 0,-7 4-2635,2 7 2980,-4 0 0,5 8 0,3 2 0</inkml:trace>
  <inkml:trace contextRef="#ctx0" brushRef="#br0" timeOffset="1074">2352 1142 8043,'2'9'2539,"4"-3"1,-3 2-3016,9-2 1,-6-1 122,5-5 0,-5 0 254,6 0 1,-1 0-109,6 0 207,1 8 0,-1 2 0,0 7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4:48.1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727 70 8093,'0'-18'158,"0"9"196,0 1 59,0 8-483,0-8-779,0 7 923,0-7 1,-2 8 49,-3 0 1,3-2-200,-4-4 259,4 4-105,-6-5 0,-1 7-117,-9 0 1,7 0 24,-1 0 1,1 0 112,-7 0 1,-5 1-171,0 5 0,0-2 18,6 8 1,-2-7 26,-4 7 0,4-2 76,-5 1 1,5 4-1,2-3 0,0 3 67,-1 3 0,1-1 170,0 0 0,7 2-74,4 4 0,-1 2-110,1 4 0,0 4 37,6-4 1,2 3-3,4 3 1,-4-2-136,4-5 0,1 11 4,-1-4 0,0 3-96,-6-3 1,-2-3 121,-4-3 0,-4 4-113,-7-4 1,0-5 240,0 0 1,-1 1-139,1-2 0,-6 0 153,0-6 0,-6-2-69,6-3 0,0 1-151,6-7 0,-1 0 14,1-6 0,0 0-152,-1 0 0,7 0-35,-1 0 0,9-2-270,-3-4 1,4-3-106,2-9 1,2 1 221,4 0 0,5-3 369,12-3 0,4 4 0,8-6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4:48.4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1 156 8093,'11'-23'-109,"1"0"0,-3 0-722,3 5 795,3 1 0,-5 2 605,7 3 191,-7-3 113,5 13-694,-5-6 0,5 16-47,-3 3 1,1 12-8,-7 6 1,2 4 16,-3 1-19,-3 1-20,6 7 1,-8-3-28,0 7 0,6-2-21,-1 2 0,1 2-100,-6-7 1,2 5 67,4-6 0,-2-5 44,7-7 0,-5-6-47,6 1 0,-1-4-20,6-2 0,1-5-53,-1-1 0,6-7-163,0 2 1,6 2 60,-6-3 0,8-1-148,-2-10 0,1-3-1050,-1-9 1353,4 1 0,-6-8 0,7-2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4:48.8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35 242 8146,'-15'-8'408,"3"-3"-203,5 3 1,7-7 64,0 3 0,7-3-133,5-2 0,11-1 133,6 1 1,0 0-766,5 0 349,-3-1 0,11 7-118,-7-1 0,-1 3 264,1-3 0,7-3 0,3 5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4:49.0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1 122 8033,'11'-6'19,"1"0"1,5-2-37,6 3 1,10 1 552,1-8-427,9 8 1,1-11-8,-4 4 0,3 1 134,-3-2 0,-2 7-488,-9-7 0,4 8-453,-4-1 0,-10 3 705,-2 2 0,-3 0 0,3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2:07.0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0 7847,'-10'0'1100,"2"2"-550,8 4-306,0-4 0,8 11-34,4-7 0,3 2 120,2-2 0,3-4-413,3 3 0,3-3-394,9-2 0,0 0-757,-1 0 1234,1 0 0,-1 0 0,1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4:49.2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312 1 10039,'0'11'117,"0"1"1,0-1-33,0 7 0,-7 1 131,-5 4 0,1-2-424,-7 8 0,5 0 168,-10 5 0,3 1-480,3-1 0,0 1 209,0 0 1,-1-1-58,1 1 0,0-8-30,-1-4 1,7-4-756,-1-2 1153,1-7 0,-14-3 0,-2-7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4:49.4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8033,'10'-8'1998,"-2"4"-794,-8-7-832,0 7-50,0-4 1,0 10 247,0 4 1,1-2-138,5 7 0,4 1 106,7 5 0,6 6-681,0 0 1,8 6-622,-2-6 0,5 8-2514,7-2 3277,-5 3 0,14 11 0,-6 1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4:49.8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 35 8066,'-10'-10'4621,"4"2"-6071,12 8 845,4 0 0,9 0 238,4 0 1,-4-5 171,4-1 1,2 0-86,-2 6 0,0 0-245,-5 0-507,7 0 1032,-6 0 0,-2 8 0,-9 1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4:50.0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52 8034,'0'-9'1002,"9"1"226,9 8 0,7-2-694,9-4 0,1 4-144,-1-3 1,9-3-198,3 2 1,2 0 64,-2 6 1,4 0-1218,-4 0 1,-4 2 958,-1 4 0,3 4 0,0 7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4:50.5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364 831 8024,'-17'-10'0,"-1"-3"521,1 7 0,-2 2-182,-4 10 0,4-2-381,-4 7 1,-2 9 171,2 8 0,-6 7-19,6 5 0,0 3 155,5 3 1,-3 10 67,4-5 1,-2 3 39,13-8 1,-6 4-97,7-4 1,-1-1-295,6 1 0,8-8-200,3 2 1,10-9-389,2-2 1,2-8 310,-2 2 1,4-4-235,8-1 1,-1-9 526,1-3 0,7 4 0,2-1 0</inkml:trace>
  <inkml:trace contextRef="#ctx0" brushRef="#br0" timeOffset="300">1350 745 8101,'0'-18'937,"0"1"-144,0 7-808,0 3 61,0 7 1,-8 0-66,-3 0 0,-1 7 132,-5 5 1,3 11 101,-9 6 1,-4 5-65,-2 7 1,3 3 17,-3 8 1,0 5-98,-6 1 0,1 2-72,-1-3 0,3-5-233,3 0 0,6-8 129,11-9 1,-1-6-867,7-1 216,-8-6 343,13 3 0,-5-16 39,12-3 0,-3-12-154,9-5 0,-1-7 526,7-5 0,7-11 0,2-11 0</inkml:trace>
  <inkml:trace contextRef="#ctx0" brushRef="#br0" timeOffset="513">1246 814 8101,'6'-12'455,"0"1"1,1 7-71,-1-2 1,-2 4-257,7 2 0,-5 0 248,6 0 124,-9 8-324,13 9 1,-12 4 146,7 8 1,1 0 160,5 5 1,0 9-271,1 3 0,-1-2-44,0 2 1,-1-6-473,-5 7 0,4-7 235,-3 6 0,1-8-845,-1 3 1,3-10 304,-3-3 0,-3-6-26,3 1 1,-8-4-26,2-2 657,-4 0 0,5 1 0,3-1 0</inkml:trace>
  <inkml:trace contextRef="#ctx0" brushRef="#br0" timeOffset="675">1090 1281 9579,'23'-12'1025,"0"1"1,2 7-721,-2-2 1,-1 4-268,6 2 0,1 0-175,6 0 0,-6 0-513,0 0 1,-3 0 649,3 0 0,4 8 0,-6 1 0</inkml:trace>
  <inkml:trace contextRef="#ctx0" brushRef="#br0" timeOffset="908">1938 1194 8079,'0'-17'1864,"0"7"1,0 4-2210,0 12 0,0 4 997,0 7 1,0 8-246,0 4 0,-6-2 23,0 2 1,-2 1-136,3 11 1,3-5-466,-4 5 1,4-11-253,2-1 1,0-2-338,0 2 0,0-4 230,0-8 1,2 0-399,4 1 1,-4-7-1241,3 1 2167,5-8 0,0 3 0,7-7 0</inkml:trace>
  <inkml:trace contextRef="#ctx0" brushRef="#br0" timeOffset="1181">2301 1298 8079,'9'0'1846,"-1"0"0,-10 0-2436,-4 0 1,-3 2 307,-8 4 1,-3-3 415,-3 9 1,-4-1-105,-7 7 0,-1-1 182,1 0 0,-1-1-421,0-5 1,1 5 19,-1-5 0,6 3-73,1-3 193,7-3 50,3 0 566,3-7-299,13 7 1,-4-8 35,12 0 0,5 6-77,13 0 1,2 1 188,9-1 1,0-2-43,-1 7 0,7-5-86,-1 6 0,-6-6-248,-5 5 1,-6-5 111,6 5 1,-8-1-1015,2 1 1,-3 3-960,-3-8-410,0 7 2251,0-3 0,1-1 0,-1-1 0</inkml:trace>
  <inkml:trace contextRef="#ctx0" brushRef="#br0" timeOffset="1358">2422 1471 9292,'8'9'79,"1"-1"-388,8-8 0,7 0 1042,-1 0 0,2 6-235,-2 0 1,-2-1 414,8-5 0,-6 0-615,5 0 0,-4 2-447,4 4 0,-7-4 265,3 4-2116,-5-4 1407,-2-2 0,-5 5 67,-1 1 1,-7 2 525,2-2 0,-4-4 0,-2 5 0</inkml:trace>
  <inkml:trace contextRef="#ctx0" brushRef="#br0" timeOffset="1533">2681 1471 11675,'0'9'2482,"0"7"-2074,0-7 0,-2 3-288,-3-1 1,3 1-348,-4 5 1,4 1-309,2-1 0,0 0 152,0 0-897,0 1 0,0-1 629,0 0 0,2-5 651,4-1 0,-4 1 0,5 5 0</inkml:trace>
  <inkml:trace contextRef="#ctx0" brushRef="#br0" timeOffset="1704">3166 1471 7984,'0'-10'8102,"0"3"-7970,0 7 36,0 7 1,0 3-27,0 7 0,0 0-248,0 1 1,0 1-432,0 4 1,0-2-302,0 8 0,7-6-2494,5 6 3332,-5 0 0,9-2 0,-7-2 0</inkml:trace>
  <inkml:trace contextRef="#ctx0" brushRef="#br0" timeOffset="2090">1972 537 8211,'12'-6'0,"-1"0"0,3-5 1450,9 5-890,4-7 1,9 9-374,5-8 1,1 7-1,4-7 1,2 8-328,-8-2 1,1 3 160,-7-3 1,-7 4-389,-4-4 0,-4 4-697,-1 2 102,-9 8 0,-1-4-80,-8 7 1042,-15-7 0,-5 12 0,-14-7 0</inkml:trace>
  <inkml:trace contextRef="#ctx0" brushRef="#br0" timeOffset="2272">2266 399 8158,'10'-18'240,"-4"1"1,-3 6 1083,3-1-1006,-4 8 1,6-5 166,-8 3 144,0 4-371,0 10 0,-2 3 41,-4 12 1,-3 2-180,-9-2 1,1 6-208,0-6 1,1 6-101,5-6 1,-3 6-543,9-6 0,-7 6-412,6-6 0,1-6 527,5-5 0,0-7-508,0 7 1122,0-8 0,0 3 0,0-7 0</inkml:trace>
  <inkml:trace contextRef="#ctx0" brushRef="#br0" timeOffset="2422">2214 416 8158,'-17'-10'2283,"0"-5"-1568,0 13-321,-1-6 161,9 8 1,1 8 339,8 4 0,0-3-114,0 3 0,8-1 211,3 7 0,6-1-1340,6 0 0,4 0 247,8 1 0,1 5-3877,5 0 3978,-5 8 0,14-12 0,-6 6 0</inkml:trace>
  <inkml:trace contextRef="#ctx0" brushRef="#br0" timeOffset="2980">4030 1748 8724,'2'-10'2271,"4"4"-1891,-4 4 972,5 2-915,-7 0 1,-1 8-333,-5 3 0,-6 7-563,-11 5 1,-4 4-1861,-7 7 2318,7 1 0,-6-8 0,6-2 0</inkml:trace>
  <inkml:trace contextRef="#ctx0" brushRef="#br0" timeOffset="3280">5102 1488 8129,'12'-9'112,"-1"3"0,1 4 200,5 2 1,2 0-1396,4 0 622,-3 0 1,-1 0 29,-8 0 0,1 0 431,5 0 0,1 0 0,-1 0 0,0 0 0</inkml:trace>
  <inkml:trace contextRef="#ctx0" brushRef="#br0" timeOffset="3426">5656 1488 8119,'17'0'0,"0"-2"-730,1-4 246,-9 5 355,7-7 0,-7 8 298,8 0 1,7 0-356,-1 0 0,0 0 186,-6 0 0,0 0 0,1 0 0</inkml:trace>
  <inkml:trace contextRef="#ctx0" brushRef="#br0" timeOffset="3542">6261 1488 8095,'15'-2'4263,"-3"-4"-3962,3 5-832,-5-7 0,1 8-291,1 0 411,-8 0-177,3 0 588,1 0 0,-6 0 0,6 0 0</inkml:trace>
  <inkml:trace contextRef="#ctx0" brushRef="#br0" timeOffset="3991">7765 1575 9320,'-1'-10'1585,"-5"4"1,-4 12-2317,-7 6 1,0 5 392,-1 6 1,-7-2 178,-4 8 0,-5 5-690,-6 7 0,-3-3-4,-3-9 853,-4 4 0,14-6 0,-7 7 0</inkml:trace>
  <inkml:trace contextRef="#ctx0" brushRef="#br0" timeOffset="4318">8907 917 8114,'-2'-9'732,"-4"3"194,-3 12 1,-9 9-109,1 8-640,0 8 1,-3-4 31,-3 7 1,-4 3 29,-7 3 1,-3 5-132,-3 6 1,2 1-278,-9 0-194,9 0 1,-4 6-993,7-1 1186,1 1 1,1-14-794,4-3 0,6-7-365,12-5 389,3-4 937,8-15 0,8-18 0,1-11 0</inkml:trace>
  <inkml:trace contextRef="#ctx0" brushRef="#br0" timeOffset="4565">8907 831 8077,'6'-17'365,"-1"-1"-279,1 1 0,-4 7 538,4 5-308,-4 3 0,11 4 113,-7 3 1,5 5-15,-5 7 1,6 8 220,-7 4 1,7 12-279,-6 5 1,1 6-7,-1 5-78,-4-3 0,12 11 441,-9-7-456,1 7 0,-6-5-322,0 3 1,0 3-301,0-9 1,0 1-505,0-6 1,0-8 149,0-4 0,2-3-820,4-3 0,-4-7 471,4-4 1066,-5-11 0,-1 3 0,0-5 0</inkml:trace>
  <inkml:trace contextRef="#ctx0" brushRef="#br0" timeOffset="4726">8717 1419 8042,'-10'-8'1893,"2"6"1,22-5-2325,3 7 1,12 0 331,0 0 0,1 0-127,-1 0 0,4 0-223,-4 0 0,3 0 271,3 0 0,0 2 178,-1 3 0,1 5 0,-1 7 0</inkml:trace>
  <inkml:trace contextRef="#ctx0" brushRef="#br0" timeOffset="5050">9391 1488 8042,'10'-8'1029,"-1"7"229,-3-5 1,-2 4-736,7 2 0,-5 0-130,6 0 0,-7 2 1072,7 4-969,-8 3 1,3 10 16,-7 4 1,0-3-153,0 3 1,0-2-624,0 2 1,0-4-177,0 4 1,0-4-453,0-1 0,0-7 255,0 1 1,2-8-519,4 1 0,4-3 458,7-2 0,2-13-64,4-5 0,-2-3 288,8 4 0,-8 0 184,2-1 0,-3 1 573,-3 0 0,0 7 47,1 5 0,-7 3 310,1 2 0,-7 0-209,7 0 0,-8 2 332,2 3 1,-5 5-338,-1 7 1,0 0-99,0 1 1,0-7-1473,0 1 946,0-1 0,0 7 195,0-1 0,8-7 0,2-3 0</inkml:trace>
  <inkml:trace contextRef="#ctx0" brushRef="#br0" timeOffset="5331">9495 675 8129,'-10'0'3386,"4"0"-2966,12 0 0,6 0-313,11 0 1,6 0 70,11 0-89,4 0 0,8-2-68,0-3 1,-6 1-381,0-8 0,-2 7-266,2-7 0,-5 8 370,-12-2 0,-4 4-1887,-8 2 2142,-8 0 0,-1-7 0,-8-3 0</inkml:trace>
  <inkml:trace contextRef="#ctx0" brushRef="#br0" timeOffset="5514">9806 485 8129,'-10'0'2174,"3"0"1,7 2-1679,0 4 1,0-2 114,0 7 1,-8 1-151,-3 5 1,-7 2-597,-5 4 1,4 2-437,-4 4 1,4 4-537,1-4 1,1-3 833,0 3-2340,7-8 998,-5 4 1615,13-7 0,-13-1 0,5 0 0</inkml:trace>
  <inkml:trace contextRef="#ctx0" brushRef="#br0" timeOffset="5676">9616 520 8129,'-10'0'3122,"3"0"1,8 7-2452,5 5 0,2 3-134,3 3 0,5 1-677,-5 4 0,5-2-612,1 8 0,6-6 234,0 6 1,6 0 517,-6 5 0,15 8 0,-1 3 0</inkml:trace>
  <inkml:trace contextRef="#ctx0" brushRef="#br0" timeOffset="6114">10792 814 8022,'11'0'2011,"1"0"-1383,-1 7 1,7 5 35,-1 11 0,8 4 364,4 7 0,-2 3-273,1 3 0,-8-1-322,-3 7 0,-7-6-348,-10 6 0,-2-7-75,-4 1 1,-6 4-201,-11 2 1,-9-1-546,-9 1 0,-7 0-2310,2 6 2770,-4 0 1,-9-1-1,-3 1 1</inkml:trace>
  <inkml:trace contextRef="#ctx0" brushRef="#br0" timeOffset="6632">12158 623 8102,'-10'-7'-1117,"3"3"803,7-8 1,0 7 313,0-7 0,-8 1 0,-2-7 0</inkml:trace>
  <inkml:trace contextRef="#ctx0" brushRef="#br0" timeOffset="7303">12365 1 8150,'18'0'751,"-1"0"-405,0 0 1,-5 8-2,-1 3 0,-5 4 134,6 3 0,-9-1-80,3 0 1,-12 8-120,-5 4 0,-12 2-134,-6-2 0,-4 9-159,-1-3 1,-7 3-244,1-3 1,-2-1 123,1 1 0,3-2-180,-8-5 0,8 1 132,-3-11 0,5 1-69,1-13 1,2-1 34,5-5 0,-3 0 81,8 0 1,2-7-223,9-5 1,-1-3 143,7-3 0,0 1 127,6 0 0,8-6 9,3 0 0,12 0 132,6 5 0,6 1-22,5 0 1,-1-2 206,7-4 0,6 3 44,5-3 0,3 6-63,-3 5 0,3-3 129,3 4 1,5-3-130,-5 3 1,-1-3-249,1 8 0,-7-5-66,1 5 0,-5 0-362,-6 6 1,-5 0 98,-12 0 0,-5 0-186,-6 0 1,-9 2 139,-3 4 1,-4 4 9,-2 7 0,-13-6 256,-5 1 0,-10-1 67,-1 7 1,-2-3 146,2-3 1,-4 3-75,5-3 0,-3 1 182,2-1 1,-4 3-77,5-4 0,1 11 95,-2 1 0,0 7 176,-6-1 0,1 12-91,-1 5 0,-5 6 266,0 5 0,-1 7-420,7 10 1,-1 3 202,0 4 1,1 2-290,-1-8 0,8 0-256,4-6 0,4-14 161,2-3 0,7-11-54,4-1 0,-1-11-326,1-6 0,0-10-62,6-1 29,0-8 0,2 1 58,4-10 0,-2-7 147,7-11 0,1 2 251,5-8 0,0-7 0,1-9 0</inkml:trace>
  <inkml:trace contextRef="#ctx0" brushRef="#br0" timeOffset="7557">12452 762 8104,'8'-17'0,"1"1"-659,8 5 423,1 3 0,-1 8 943,0 0 0,1 0-110,-1 0 0,0 13 68,1 5 0,-7 10-218,1 1 1,-9 12-21,3 5 0,2 4-72,-2 2 410,-1-1-412,-5 1 0,0 0-281,0 0 1,-5-6 45,-1 0 0,-6-1-619,7 1 1,-7-4-63,6-7 1,-1-9-1393,1-3 980,4-3-231,-13-3 576,5-7 0,-7-12-402,-1-16 1032,1-7 0,0-17 0,-1-2 0</inkml:trace>
  <inkml:trace contextRef="#ctx0" brushRef="#br0" timeOffset="7744">12417 1004 8100,'10'-10'982,"5"3"1,-11 12-635,8 1 0,-9 8 78,3-3 1,-4 4-110,-2 3 0,0-1-189,0 0 1,-2 3 11,-4 3 1,3-4-190,-9 4-23,8-4-339,-3-2 1,7-5-827,0-1 597,0-7-105,0 4 1,9-8-61,8 0 67,1-8 738,14 6 0,3-21 0,9 4 0</inkml:trace>
  <inkml:trace contextRef="#ctx0" brushRef="#br0" timeOffset="8128">13593 727 7973,'10'-17'146,"5"2"217,-3 3-82,3-3 0,2 7 368,1-4 0,-7 3 316,1 3-208,-8 4-682,3-6 1,-9 10 50,-3 4 1,-11 4-75,-7 7 1,-8 2-52,3 4 0,1 4-297,-2 8 0,2-3-119,-2-3 0,10 2 165,7-8 0,9 8 18,-3-2 0,10 1 61,1-1 0,15 2 202,-3-8 0,4 8-78,-4-2 0,4-4 101,-3-2 0,3 2 78,-10-2 1,-3 0 226,-2-6 0,-4 6-86,-2 0 0,-4 0-8,-8-6 1,-1 1-242,-16-1 1,6 0 63,-6 1 1,6-9-598,-6-3 0,8-4 72,-2-2 1,6-2-149,5-4 1,-1-5 584,7-12 0,8-12 0,8-9 0</inkml:trace>
  <inkml:trace contextRef="#ctx0" brushRef="#br0" timeOffset="8416">14198 779 7947,'0'-10'361,"0"3"224,0 7 1,0 7-32,0 5 1,-1 5 113,-5 6 1,4 4-261,-4 8 1,4-1-132,2 1 1,0 0-231,0-1 0,0-1-253,0-4 1,0 1-750,0-7 1,0 6 171,0-6-473,0 0 392,-8-5 864,7-1 0,-15-7 0,7-3 0</inkml:trace>
  <inkml:trace contextRef="#ctx0" brushRef="#br0" timeOffset="8666">13974 831 7947,'7'-10'627,"5"5"1,3-3-190,3 2 1,7-2-119,3 3 1,7 3 47,5-4 0,-3 4 152,3 2 0,2 2-153,-1 4 0,-1 3 97,-5 9 1,-8 5-326,-4 0 0,-4 8 40,-2-3 1,-7 5-109,-4 2 0,-6-1 44,-6 1 0,-6-1-540,-11 1 1,-4 3-200,-7-3 1,-1 1-553,1-12 0,5 2 447,0-8 1,8 3-905,-2-10 1633,-4-3 0,8 0 0,-6-8 0</inkml:trace>
  <inkml:trace contextRef="#ctx0" brushRef="#br0" timeOffset="9216">14856 900 7987,'7'-17'32,"-5"0"167,4-1 0,-2 9 44,2 3-57,-4-4 0,7 8 884,-3-3-520,-4 3 0,5 4 7,-7 3 1,0 13-137,0 10 0,0 5 106,0 2 0,-1-1-166,-5 1 1,2-1-123,-8 1 1,3 0-389,-3-1 1,-1 1 179,7-1 0,-5-5-883,5 0 1,-6-14 171,6 3 0,1-11-1089,5 5 1246,-8-8 1,6 2-48,-4-12 1,4 0 175,2-11 1,0 1 153,0-12 1,8-3-91,4-10 1,3 3 159,2-8 1,8 7 136,4-1 0,-2 4 88,2 1 0,0 8-16,5 4 1,-5 10 135,0 1 0,-8 8 407,2-2 1,-4 5-248,-1 1 0,-1 7 179,0 5 1,-5 3 211,-1 2 0,-7 1-247,2-1 1,-4 2-318,-2 4 1,-8-3-243,-3 3 1,-11 2-429,-1-2 1,-5 0 159,4-6 0,-4 0-419,5 1 1,-6-7-140,6 1 183,0-9 1209,5 5-509,9-8 1963,1 0-853,23 0 1,5 2 556,14 4 0,1 2-968,-1 3 1,1 4-180,0-3 1,5 3-412,0 3 0,6-1 104,-5 0 0,1 0-2580,-2 1 2390,-3-1 0,5 8 0,-7 2 0</inkml:trace>
  <inkml:trace contextRef="#ctx0" brushRef="#br0" timeOffset="32256">1021 2249 7968,'10'-8'-1248,"5"6"1312,-13-5 0,12 5 71,-9-4 16,1 4 12,-6-6 182,8 8-275,-6 0 0,11-1-32,-7-5 214,7 4-129,-3-6 0,7 6-33,1-4 1,-1 5 6,0-5 1,2 2-14,4-2 1,-1 4 1,6-4 0,1 5-63,6 1 0,-1-2 60,1-4 0,5 4-125,1-4 0,5 2 69,-6-1 0,6 3-111,-5-4 1,5 2 57,-6-2 0,0 4-14,-5-3 0,5 3 35,1 2 0,-1 0-12,-5 0 0,5 0-8,0 0 1,3-2 13,-3-4 1,2 4 13,4-4 0,4 2 38,-4-1 1,-1 3 97,1-4 0,0-2-85,6 3 0,-6-3 90,0 2 1,-6 4-88,6-4 0,-1 4 17,1 2 1,-2 0-118,-4 0 0,-1 0 102,7 0 1,-6 0-136,6 0 1,-5 0 24,5 0 0,-2 0 19,2 0 0,10 0 18,-4 0 0,5-1-10,1-5 1,-2 4 7,7-4 1,0-2-7,7 3 1,-1-1 23,0 6 1,-2-6-10,-3 0 0,3 1 92,-4 5 1,5 0-42,1 0 1,-6 0 87,0 0 0,1 0-96,5 0 1,0 0-1,0 0 1,-5 0 9,-1 0 0,1 0 11,5 0 1,2 0-63,4 0 1,-2 0-137,8 0 1,-7 0 91,7 0 0,-12 0 43,6 0 1,-6 0-8,12 0 0,-8 0 12,2 0 1,-4 0-4,-2 0 1,1 0-7,-1 0 1,0 0 0,0 0 1,-2 0-66,-3 0 1,3 0 73,-4 0 1,5 0 111,1 0 1,-6 0-85,1 0 0,-7 0 4,7 0 1,-9 0-18,3 0 1,-2 5 0,1 1 1,-1 0-98,8-6 1,-7 0 102,7 0 0,-7 0-92,7 0 1,-1 2 68,6 4 1,0-4-80,1 3 0,-3-3 73,-4-2 1,4 0 4,-3 0 0,1 0-7,-1 0 0,-3 6 7,-3 0 0,-4-1 34,3-5 1,-3 2-37,-2 4 1,0-4-3,0 4 1,0-2 6,-1 1 1,7-3-143,0 4 0,1-2 318,-1 2 0,-6-4-196,0 3 0,-2-1 86,-10 2 0,6-4-84,-6 4 0,1-4 45,-7-2 1,1 0-55,0 0 1,5 0 81,0 0 0,1 0-62,-7 0 1,7 0 137,-1 0 0,2 0-90,-2 0 0,-3 0 4,3 0 1,-3 0-27,-3 0 0,7 0 0,-1 0 1,0 0-31,-5 0 1,0 0 39,-1 0 0,1 0-33,-1 0 1,1 0 22,0 0 1,-1 0-54,1 0 1,1 0 30,5 0 0,-5 0 0,4 0 1,-3 0 54,-2 0 0,-1 0 4,1 0 1,-1 0 1,1 0 1,-6 0 99,0 0 0,-3 0-10,3 0 0,4 0-48,-4 0 1,2 5-15,-3 1 0,11 0 6,-5-6 1,5 6 8,-5-1 0,1 1 14,0-6 0,-1 2-12,1 4 0,-3-4 57,-3 4 1,-4-4 27,-8-2-7,1 0 1,-7 0 44,1 0-107,-8 0-315,3 0 1,-16 0 194,-9 0 0,-14 0 0,-12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5:33.2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208 295 6330,'10'-12'1625,"-4"1"-1379,-4 7 552,-2-4-217,0 8 1443,0 0-1606,7 0-338,-5 0 0,6 8-13,-8 3 1,0 1 122,0 5 1,-2-7-166,-4 13 1,2-8 9,-7 8 1,5 2-185,-5-2 0,-3 2 81,-9-2 1,4-2-132,-4 8 0,4-8 110,1 2 0,1-3-115,0-3 0,5-6 57,1 1 0,5-8-15,-6 2 4,9-5-83,-5-1-12,8 0 177,0 0 23,8 0 0,1 0 198,8 0 1,1 0-100,-1 0 63,0 0 0,1 0-80,-1 0 1,-6 0 450,1 0-198,-1 0-1,-1 0 0,4 8 98,-9 4 0,3 3-67,-2 2 1,-4 3 72,3 3 1,-3-2-199,-2 8 0,0-8-10,0 2 0,0-2-38,0 2 0,0-4 40,0 4 0,-5-4-133,-1-1 0,0-7 7,6 1 0,0-6-326,0 5-208,0-7-714,0 4 253,0-8 130,0 0 1,0-8-489,0-4 592,8-3 63,1-10 1,9-2 644,-1-7 0,8-1 0,2 0 0</inkml:trace>
  <inkml:trace contextRef="#ctx0" brushRef="#br0" timeOffset="733">693 295 8095,'1'-16'154,"5"5"0,-2-3 297,8 9 0,-3-3 225,3 2 196,3 4-72,-5-6-229,7 8-18,0 0-376,1 8 0,-7 0-126,1 3 1,-7-1 48,7-4 1,-6-4-151,5 3 1,-5 3-32,6-2 1,-7 2-633,7-3 370,-8-3 0,5 12-32,-3-9-760,-4 9 651,6-4 1,-8 7-65,0 0 1,0 0-353,0 1 436,-8-1 0,-2 0 287,-7 1 0,2-1 177,3 0 0,-3 0 0,3 1 0,-3-7 0,-2 1 0,5-3 0,1 3 0,-1 1-55,-5-7 1,5 0 285,1-6 1,5 6 524,-6-1 596,9 1-626,-5-6 246,8 0 765,0 0-1313,8 0 1,1 0-160,8 0 1,-5 0-159,-1 0 0,1 0 247,5 0-681,1 0 309,-1 0 1,2 0-66,4 0 1,-9 6-131,3 0 0,-4-1-1362,5-5 715,-1 0-584,0 0 963,1 0 0,-7 0-392,1 0 344,-9 0 479,5 0-4,-8-7 0,-2 5-123,-4-4 0,3 4 33,-9 2 294,8 0 1,-9 2 176,7 4 0,-7 2 890,1 3-539,4 4-314,-7-5 1,11 9 113,-7 4 0,5-3-197,-6 3 0,1 2-97,-7-2 0,7 5 2,-1-4 0,7-1 5,-7-6 0,8 0 38,-1 0 1,3-5 146,2 0-144,0-9 41,0 13 0,7-14 221,5 3 0,9-10-277,2-7 1,8-3-213,-2-3 0,3 1 57,3 0 0,1 0-170,5-1 0,-5 1-1199,5 0 1,-5 1 683,-1 5 0,-1-3 623,1 9 0,-8-9 0,-2 5 0</inkml:trace>
  <inkml:trace contextRef="#ctx0" brushRef="#br0" timeOffset="1163">1817 104 8733,'0'-9'-236,"0"1"680,0 8 1,2 0-41,3 0 0,5-6 193,7 1 0,-3-3-661,3 2 0,-4 2 65,10-7 0,2 5-355,-2-6 1,2 9-317,-2-3 184,-3-4 0,5 8 186,-8-3-25,-7 3-162,-3 2 187,-7 0 0,0 2 217,0 3 0,0-1 467,0 8-218,-7-1-155,-3 7 1,-7 1 713,-1 4-499,1-4 1,0 16 550,0-1-511,-8 1 1,5 15 26,-3-4 1,-2 10-110,2 1 1,0 1-42,6-6 0,2-2-215,3-4 1,2 0-410,5-12 253,3 5 92,-6-20-451,8 6 178,0-8-56,0-7 222,0-2 1,2-10-64,4-4 1,-2-4-57,7-7 1,-1-6-632,1 0 993,-3-15 0,0 9 0,1-14 0</inkml:trace>
  <inkml:trace contextRef="#ctx0" brushRef="#br0" timeOffset="1543">2024 347 8154,'0'-18'-393,"0"7"275,0-1 0,2 8 118,4-1 0,-4-5 0,7 2 193,-3-3-56,-4 3 0,6 6 545,-8-4-583,7 4 1,-3-5-170,8 7 74,-8 0 0,5 6 150,-3-1 144,-4 9-34,13-5-181,-13 9 0,6-1 26,-8 0 1,6 6-4,-1 0 1,1 8 36,-6-2 1,0 5 69,0 7 0,0 3-11,0 8 0,0 6-206,0-1 1,0 9 94,0-3 1,0 4-222,0 2 1,0-7 126,0-5 0,0-8-45,0-3 1,0-8 29,0 2 0,-2-3-91,-4-3 0,5-7 46,-5-4 0,4-3 23,2-3 0,0 0-272,0 1 261,0-9-165,0 7 76,0-15-220,0 7 92,0-8-15,-8 0 0,0-2-68,-3-4 0,-2-3-170,7-8 0,-6-8 521,6-4 0,-7-12 0,3-3 0</inkml:trace>
  <inkml:trace contextRef="#ctx0" brushRef="#br0" timeOffset="2068">2059 710 8075,'0'-18'0,"0"1"1171,0 0-469,0 7-201,-8 2-280,6 1 0,-8-1 317,5-3-269,3 3 1,-14 8-95,5 0 0,1 8-162,-1 3 1,-7 6 73,-5 6 1,0 4 151,6 8 0,0-2-29,-1-5 1,1 5-108,0-4 1,0 2-49,-1-3 0,7-1 181,-1-4-865,8-3 483,-11 5 1,13-14-528,-4 1-558,4-8-125,2 11 947,0-13 0,8 0 3,4-8 1,3-7-49,2 1 1,3-9 25,3-2 0,3-8 252,9 2 0,0-3 176,-1-3 0,3 6-36,3 0 0,-3 6-32,3-6 0,2 6 68,-1-5 0,5 8 0,-6 3 0,0 0 83,-5 5 1,0 5 609,-1 1 1,-5 4 763,0 2 0,-8 6-943,2-1 0,-4 9-299,-2-3 0,-5 11-100,0 1 0,-9 2-190,3-2 1,-4 4-119,-2 7 1,-6-1 135,1-4 0,-11 3-529,-1-3 0,0-4 127,-6-2 1,1-4-28,-1-1 1,4-9 231,-4-3 1,4-4 107,2-2 0,1-2 107,5-4 1,-3-5 235,8-12 0,1 3 100,5-3 0,9 4-178,9 2 0,1 5 824,10 1 1,-6 1-110,5-1 1,1 3 138,6 8 0,-1-6-615,1 0 0,-2 1-222,-4 5 1,1 2-430,-7 3 1,6 5-699,-6 7 1,0 1 990,-5-1 0,-9 8 0,-1 2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5:39.3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8103,'12'0'2285,"-1"0"0,7 0-2766,5 0 0,2 0-387,-2 0 153,-4 0 1,6 2 291,-8 4 0,-5-4 170,-1 3 0,-7-1-662,2 2 915,-4 4 0,-2 14 0,0 3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5:41.4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0 605 7995,'12'-2'737,"-1"-3"1,1 3-221,5-4 1,6-4-562,0-1 0,8-6-51,-2-7 0,3 3-260,3-8 1,-6 1 212,-1-7 1,-6 6-32,1 0 1,-6 3 58,-6-3 0,5-4-159,-5 4 1,-3-2 89,-2 3 1,-4-3-179,-2 8 1,-6-6 27,0 6 0,-7 0 95,1 6 0,-3 7 322,-2 4 1,-1 2 27,1-1 0,0 3 104,-1-4 0,1 4-134,0 2 0,0 6 136,-1 0 0,1 5 17,0-5 0,-1 7-87,1-1 0,2 3 176,3 3 0,-3 6 47,3 5 0,5 4 58,1 2 0,4 1-72,2 4 0,0-1 185,0 7 0,8-8-251,3 3 0,6 1-229,6-2 0,-1 1-33,6-7 0,1-1 61,6-4 1,5-4-730,1-8 1,5-5 353,-6-1 1,8-7-829,-2 2 0,4-6 1113,2-6 0,0-4 0,0-7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5:44.8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69 8078,'2'-21'285,"3"4"0,-1 3 253,8 14 1,5-5-511,6-1 1,0 0 104,-5 6-78,-1 0 193,0 0 0,-7 2 5,-5 4 1,-3 3-151,-2 9 1,0 5-160,0 0 0,-2 8-113,-3-3 1,-5 5-160,-7 2 1,0-1 204,-1 1 0,1-6-8,0-1 1,1-5 239,5 6 1,-3-8-115,9 2 0,-1-3 134,6-3 0,0-5 190,0-1 1,2-7 273,3 2 1,7-2-201,11 1 1,-2-3 154,8 4 0,-6-6 136,6-6-601,-8 4 97,12-5 0,-14 1-357,4 0 0,-4 0 237,-2 6-416,1 0 1,-3 2 223,-3 4 0,-5 4-772,-7 7 0,-2 0 0,-3 0 1,-1 3-281,-11 3 0,3-2 603,-9 8 0,2-8 581,-2 2 0,-4 4 0,-8 0 0</inkml:trace>
  <inkml:trace contextRef="#ctx0" brushRef="#br0" timeOffset="354">69 847 8050,'-9'8'-84,"1"-6"0,16 6 922,3-8 0,5 0-413,1 0 0,6 0-212,0 0 1,6 0 92,-6 0 1,6 0-61,-6 0 0,0 0-108,-6 0 0,0 6 108,1-1 1,-7 9-303,1-3 1,-8 5-65,1 1 1,-3 6-66,-2 0 1,-7 8 66,-5-2 0,-3 3-74,-3 3 0,1-1 100,0 1 1,0-2 44,-1-4 0,3 1 341,3-7 0,3 6-85,3-6 0,4 0 162,-4-5 0,4-1-71,2 0 1,8-5-142,4-1 0,3-5-70,2 5 1,3-7-131,3 2 1,2-6-114,3-6 0,3 2 79,-8-7 1,8-3-299,-2-9 1,-4 2 151,-2-8 0,0 6-149,-6-5 1,4 1 138,-9-2 1,-5 2 236,-1 4 146,-4 4 0,-10-4 431,-3 11 1,-12-1-26,-6 7 0,-4 0-239,-1 6 1,-8 6 534,-5 0 0,3 9-261,-2 2 0,2 1-1520,-2 5 0,2 2 312,3-2 615,12 0 0,-11 2 0,13 2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5:43.0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122 675 7995,'17'8'1091,"0"4"1,1-1-868,-1 6-190,0-3 1,0 11-146,1-8 1,-3 6 84,-3 0 0,1 2 136,-7-2 1,0-2 16,-6 8 0,0-8 3,0 2 1,-2 2-89,-4-2 1,2 2-202,-7-1 172,-1-5 1,-5 6-158,-1-8 0,1-5-35,0-1 1,-2-7 132,-4 2 1,3-4-28,-3-2 1,4-2 15,2-4 0,1-4-16,5-7 0,-4 0 66,3-1 1,4 1 18,3 0 31,3 0 0,2-1 143,0 1 1,2 5 162,3 1-310,5-1 0,7-5 188,1 0 1,5 0-77,0-1 0,5 1-80,-4 0 0,6-1-207,-1 1 1,4 2-317,1 3 0,-1-3-126,-4 3 0,3 3-1227,-3-3 1805,-4 8 0,8-11 0,-6 5 0</inkml:trace>
  <inkml:trace contextRef="#ctx0" brushRef="#br0" timeOffset="438">1107 53 8063,'10'-17'1762,"-2"-1"-2402,-8 9 0,-6 3 258,0 12 0,-7 3 164,1 9 1,-3 1 437,-2 4 0,-1-2-185,1 8 0,0-2 167,-1 2 1,1 3-193,0-3 0,5-2-149,1 2 0,7-8 12,-2 2 1,-2-4 2,3-2 0,-1 1 86,6-1 0,0-5-16,0-1 0,2 1 203,4 5 1,-3-6-90,9 1 0,-6-1 401,5 7 1,-7-1-49,2 0 0,2 1 103,-3-1 0,1 0-259,-6 1 1,0-1 44,0 0-145,0 0 1,0 1-136,0-1-623,0-7 362,0 5-488,8-13 326,-6 6 1,5-16-176,-7-4 1,6-3 74,0-2 1,5-8-17,-5-4 0,8 2 517,-3-2 0,5 0 0,1-5 0</inkml:trace>
  <inkml:trace contextRef="#ctx0" brushRef="#br0" timeOffset="1047">1298 295 8063,'17'-17'573,"0"-1"0,1 7-347,-1-1 1,6 3-172,0-3 1,6-1 306,-6 7 1,6-6-116,-6 7 1,5-1-222,-4 6 0,-1 0 13,-6 0 1,0 0-148,0 0 1,-5 0-108,0 0-167,-1 0 1,1 0-40,-1 0-125,-7 0 104,4 0 280,-8 0 1,-2-2-55,-4-4 1,2 2 123,-7-7 1,5 5 119,-6-5 1,7 1-87,-7-2 1,6-3 102,-5 4 1,7 1 194,-2-2 416,-3 1-146,-1-6 0,0 5 92,5 1 377,3 7-212,-6-4-742,6 8 14,-6 8 1,8 1 131,0 9 1,0-1-123,0 0 0,0 0-209,0 1 0,0 1-229,0 4 0,-5-4 187,-1 4 1,0-4-136,6-1 1,-6-7-147,0 1 413,1-8 1,5 5-66,0-3-31,0-4 190,7 6 1,3-8 263,7 0 0,6 2-71,0 3 1,0-3-118,-5 4 0,-1 2 75,0-3 0,-5 3-77,-1-2 1,-7-2-2,2 7 1,-4 1-42,-2 5-41,0 0 1,-8 6-68,-3 1 0,-5-1-137,-1-6 1,0-6-68,-1 1 1,7-1 65,-1 7-260,1-1 301,-6 0 1,1-5-42,5-1 124,3-7 1,8 6 192,0-4-125,0-4 0,2 5 19,4-7 1,-2 0-141,7 0 1,-5 0 57,5 0 13,-7 0-77,4 0 54,-8 0 1,0 2-119,0 4 1,-8 4-206,-3 7 1,-12 2 32,-6 4 1,0-4 360,-6 4 0,5 4 0,-13 0 0</inkml:trace>
  <inkml:trace contextRef="#ctx0" brushRef="#br0" timeOffset="1484">1038 1004 8063,'-23'15'-80,"-2"-1"-120,-2-3 0,8-5 749,2 6 185,0-9 1,15 7-524,-4-4 0,6-4 5,6 4 0,5-5 235,12-1 1,4-1-177,8-5 0,7-4-84,4-7 0,4-2-40,2-4 1,-2 3-150,-4-3 1,4 4-130,-4 2 0,-4 1-348,-1 5 1,-13-4-1052,-4 3 746,2 4 194,-6-7 1,-3 11-183,-11-7 238,-4 7 243,-2-4 333,-8 8 0,-2 0 80,-7 0 1,5 2 325,1 4 1,5 3 223,-5 9 1,7-1-310,-2 0 1,2 6-27,-2 0 0,5 6-92,-5-6 1,4 8-75,2-2 1,0-2-171,0 1 1,0-1-375,0 2 1,0 2 69,0-8 0,-2 6-322,-4-6 0,2 0 76,-7-6 1,1 1 166,-1-1 1,-10-2 181,3-3 1,-3 1 155,4-7 1,0 0 418,-1-6 1,1-2 57,0-4 0,5 2 558,1-7 0,7-1-323,-2-5 1,4 0 236,2-1 0,8 1-630,3 0 1,7-6-47,5 0 0,4-6-186,7 6 0,6-8-227,1 2 1,1-4-344,-2-1 0,5 1-109,6 4 0,-4-7-2024,-1 7 2656,0-7 0,6 1 0,0-9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2:07.4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658 0 7898,'-27'0'618,"2"0"1,7 2 0,1 4-311,0 3 1,-2 11-120,-4 3 1,1 4 630,-6 7 0,-1 3-255,-6 3 0,-5 4-149,-1 8 1,1 0-351,6 0 0,-1 2-161,0 3-1,7-3-320,-1 4 1,8-4 321,-2-3 0,3-6-1133,3-5 1,5-5 515,1-7 0,7-3-1073,-2-7 1230,4-9 1,4-1 239,4-8 0,6-15 314,11-9 0,4-14 0,7-6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5:42.1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221 53 8031,'10'-18'1638,"-2"1"-1581,-8 7-989,0 3 953,0 7 1,0 2-39,0 3 0,-2 5 276,-4 7 0,-2 6-48,-3 0 0,-10 8-59,3-2 0,-3 4-147,4 1 0,-6-1 3,0-4 0,0 1 51,5-7 0,7 1-130,-1-7 0,7-2-25,-7-3 120,8-5 1,0-7 157,16 0 0,1 0-123,16 0 0,2-5-40,9-1 1,3-8 14,3 3 0,2-3 4,-8 3 1,6-3-61,-5 9 0,-3-7-161,-9 6 1,1 1-217,-6 5 0,-1 0-38,-6 0-287,0 0 1,-7 2-3,-4 3 726,-5 5 0,-8 7 0,-3 1 0</inkml:trace>
  <inkml:trace contextRef="#ctx0" brushRef="#br0" timeOffset="186">204 554 8031,'10'0'0,"-1"2"348,-3 4 0,-2 3 564,7 9 1,-1-1-498,2 0 0,3 8-66,-4 4 0,-3 4-67,-2 1 1,-4 1-54,-2-1 1,0 3-197,0 3 0,2-3-223,3 3 1,-3-3-480,4-3 0,2-5-20,-2 0 1,7-10 688,-1-2 0,3 1 0,2-9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5:39.8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17 105 8034,'-9'0'292,"1"0"-295,8 0-56,0 7 1,2-5 1628,4 4-764,-4 4 54,5-1 0,-7 9-424,0-1 1,0-6-337,0 1 1,0-1-74,0 7-269,0-1 1,0 0 280,0 1-197,-7-9-261,5 7-44,-6-14 40,8 5 34,0-7 159,0 0 0,8-2 94,3-3 0,5 1-126,1-8 1,0 6 104,0-5 1,7 5-34,-1-5 1,5 5 110,-5-6 0,6 8-73,-6-1 1,2 3 481,-2 2 1,-3 0 66,3 0 0,-4 0 929,-2 0-618,0 0 362,1 7-672,-1 3 0,0 2 40,1-1 0,-7-7-962,1 2 471,-1-4 0,7 3-1320,-1 1 931,0 0 1,0-6 26,1 0 0,-7 0 80,1 0 148,-1 0 0,1 0 75,-1 0 876,-7 0 643,4 0-651,-8 8-283,0 1 0,0 3-138,0-1-566,-8-7 1,4 4 76,-7-8 0,7-2-175,-2-4 1,-2 0-239,3-11 1,-1 7-677,6-13 1,0 8 1242,0-8 0,-8-4 0,-1 0 0</inkml:trace>
  <inkml:trace contextRef="#ctx0" brushRef="#br0" timeOffset="891">467 260 8111,'10'0'378,"-3"0"775,-7 0-341,0 0-574,8 0 0,2 0 141,7 0 0,-6 2-164,1 4 0,-1-2 33,7 7-127,-1 1 0,-2 5-249,-3 1 0,-4-7 4,-8 1 0,0-7-324,0 7 118,0-1 1,-8 5 136,-4-5 1,3-3-37,-3-8 1,1 0 106,-7 0 0,1 0 172,0 0 0,0-8-62,-1-3 0,3-5 169,3-1 0,-1-2-119,7-4 1,0 4-43,6-4 1,2 3 117,4 3 1,4 0-90,7-1 1,2 1 51,4 0 1,-2 0-68,8-1 0,-6 3-2,6 3 0,-6-3-60,6 4 1,0 1 0,5-2 1,-5 9-74,0-3 1,0 2-249,5-2 1,1 4-40,0-4 0,-1 5 139,1 1 0,-1 0 64,1 0 1,-6 0 119,0 0 1,-6 1 213,5 5 1,-6-2-14,1 8 0,-4-1 342,-2 6 1,0 3-130,1 3 0,-9-4 146,-3 4 1,-4 2-178,-2-2 1,0 2-73,0-2 1,0-4-145,0 4 1,-2-3 19,-4-3 0,-3 0-153,-9 0 1,7-5 106,-1-1 1,1-7-192,-6 2 0,-7-4 343,1-2 0,0-6-82,6 0 1,0-13 394,-1 2 1,9-6-174,3 0 1,4 2 8,2-8 1,2 6-201,4-6 0,11 6-169,12-6 0,4 2-120,1-2 0,8 3-558,5 2 1,-3 11-160,2-4 0,-6 11 852,6 0 0,1-3 0,4-1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5:36.2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485 260 8039,'-27'0'-168,"2"-6"-55,8 1 0,0-1-78,-1 6 161,1 0 0,0 0 133,-1 0 1,1 2 11,0 3 1,0-1 296,-1 8 1,1-8-107,0 1 1,5 3 452,1-2-56,-1 7-450,-5-3 0,5 7 27,1 1 1,7-5 2,-2 4 0,4-1-18,2 13 1,0-6-21,0 5 1,0 1 106,0 6 0,6-1-107,0 1 0,-1 3 133,-5-3 0,0 3-119,0-9 1,0 2-38,0-2 0,-5 2-19,-1-8 1,-2 0-176,2-6 1,3 0 79,-9 1 1,8-7-205,-1 1-291,-5-9 332,0 5 1,-1-8-355,-1 0 0,6 0 104,-5 0 1,5-2-24,-5-4 1,5 3-81,-6-9 0,9 1-111,-3-7 0,4 1 3,2 0 626,0-8 0,8 5 0,1-5 0</inkml:trace>
  <inkml:trace contextRef="#ctx0" brushRef="#br0" timeOffset="270">329 450 8039,'18'-34'0,"-7"7"-193,1 4 0,-1 4 1,7 1 0,-1 1 702,0 0 1,0 1-136,1 5 1,-7 3 370,1 8-465,-1 0 1,7 2 123,-1 4 0,-6 9-227,1 8 1,0 8-104,5-2 1,-6 3-219,1 3 101,-1 7 85,-1 3 0,0 4-162,-5-2 1,-1 3-13,8-4 1,-7-2 102,7 2 0,-6-8 62,5 3 1,-5-7 145,6-5 1,-3 2-138,3-8 0,3 0 36,-3-6 0,5 1-287,6-1 1,-4-8 99,4-3 0,-2-4-95,2-2 1,-1-2-330,6-4 0,-5-3 532,6-8 0,-8-8 0,4-2 0</inkml:trace>
  <inkml:trace contextRef="#ctx0" brushRef="#br0" timeOffset="596">1073 191 10551,'25'0'858,"-4"-6"-572,8 0 1,-2-5 11,2 5 0,3-7-263,-3 1 1,4 3-229,1-3 1,-1 6-261,-4-5 1,2 7-629,-8-2 0,0 4 1081,-6 2 0,0 0 0,1 0 0</inkml:trace>
  <inkml:trace contextRef="#ctx0" brushRef="#br0" timeOffset="796">1350 18 8034,'7'-10'415,"-5"3"1,6 9 22,-8 3 0,0-1-40,0 8 1,-2 1 269,-4 10 0,2 2-499,-7 4 0,-1 4-384,-5-4 1,0 3-122,0 3 1,-1-1 218,1 1 0,5-2-722,1-5 0,1-3-609,-1-7 1448,-5-1 0,7-7 0,-9-3 0</inkml:trace>
  <inkml:trace contextRef="#ctx0" brushRef="#br0" timeOffset="967">1246 70 8034,'-12'0'2530,"1"0"-2371,7 8 1,-4-5-1,8 9 1,0-1 408,0 7 0,0-1-362,0 0 1,2 6-370,4 0 1,6 8-390,11-2 1,-4 4-1890,4 1 2441,4-7 0,-8 6 0,6-6 0</inkml:trace>
  <inkml:trace contextRef="#ctx0" brushRef="#br0" timeOffset="1381">226 831 8012,'0'-12'682,"0"1"0,0 5 83,0-6-423,7 9-76,3-13 1,7 9 90,1-5 0,-1-1-54,0 7 1,2-2 107,4 2 0,-1 4-858,6-3 1,-5 3 344,6 2 0,6 0 102,5 0 0,1 0 0,-7 0 0</inkml:trace>
  <inkml:trace contextRef="#ctx0" brushRef="#br0" timeOffset="2515">2041 502 8039,'-7'-17'2040,"5"7"-3098,-6 3 770,8 7 1,0 2 455,0 3 0,0-1 35,0 8 0,0-1 361,0 7 1,6-7-274,0 1 1,-1 5-168,-5 6 1,6 0-482,0-6 1,0 2 186,-6 5 0,0-5-278,0 4 0,0-10 184,0-1 1,0-6-226,0 5 114,0-7 390,0 4 1,0-10-68,0-4 1,2-4-89,3-7 1,5-2 136,7-4 1,8 0 29,4-12 0,10 10-28,1-9 0,10 3 91,2-4 1,2 1 191,9-1 1,-7 8-108,1 4 0,-3-2 172,-2 2 0,-8 6-201,-3 5 1,-7 6-17,-5-5 0,-4 7-638,-8-2 285,0 4 1,-7 12 23,-4 7 1,-6 3-25,-6 8 0,-5 1-174,-13 6 1,-2 5 165,-9 0 0,-1-5 92,-5-6 1,5-2 405,-5 2 1,5-4-189,1-8 0,3-2 251,3-3 0,4 1-141,7-7 0,7 0 197,-1-6-312,9 0 0,-5-2-157,8-4 0,2-4 52,4-7 0,3 0-279,8 0 0,1-8-132,-1-4 0,-2 2 159,-3-2 0,1 2 42,-7-2 0,6-3 241,-7 3 0,1-2 0,-6 2 0,0-1 0,0 6 0,-6-4 0,1 5 0,-9 0-50,3 5 0,-5 1-27,-1 0 1,6 1 338,-1 5 0,6-3-75,-5 9 0,5-9 230,-6 3 83,9 3 147,-5-8-373,8 15 11,0-15-129,0 14-224,0-5 0,0 9-15,0 3 1,0-1 114,0 8 0,6 1 38,-1 10 1,1-2-16,-6 8 1,2 8 110,4 9 0,-4 11-6,4 7 0,-3 13 185,3 9 1,-4 8-448,1-42 0,0 0 1,-1 1-1,0 0 146,1 1 0,-1 1 0,-1 1 0,0 0-313,2 1 0,0 1 0,-2 0 1,0-1 103,-1-4 0,0-2 0,0 43-253,0-13 0,0-16 200,0-1 1,0-13-404,0-10 1,6-3 620,0-15 0,-1 0 0,-5-5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5:49.6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381 70 8322,'0'-9'3,"0"1"1,0 6 17,0-4-11,0 4 157,0-5-25,0 7 37,0 0 119,0-8 256,0 6-187,0-6 292,0 1-199,0 5-64,0-6-104,-8 8-292,6 0-40,-13 0 0,11 8 82,-7 3 1,1 1 98,-1 5 0,-5-2-5,5 14 1,1-4 124,-1 10 0,-1-5-115,-5 11 0,-1 9 99,1 2 0,0 3-22,0-3 1,-1 8-38,1 3 0,0 5-520,-1 1 1,7 0 143,-1 0 0,3-7-300,-3-5 0,-3-11 266,3-5 0,5-7 9,1-5 1,4-4-323,2-8-62,-8-7-340,6 5 558,-5-13 1,9-4-254,3-15 1,-1-8 102,8-10 0,-7 1 531,7-1 0,0-15 0,5-4 0</inkml:trace>
  <inkml:trace contextRef="#ctx0" brushRef="#br0" timeOffset="324">416 53 8039,'0'-10'-809,"0"3"1090,0 7 648,0 0 1,5 7 0,1 7-559,-2 7 1,0 2 254,2 11-456,3-3 0,3 19 991,-1-4-704,1 4 0,-1 4-26,1 4 1,-8-3 202,2 9-789,3-1 0,-1 4 0,5-3-426,-1-6 216,-1-12 0,5-4 0,-3-8-918,-1 1 240,-1-8 0,1-2 40,-1-8 445,-7-7-459,4-2 303,-8-8 714,0 0 0,0 0 0</inkml:trace>
  <inkml:trace contextRef="#ctx0" brushRef="#br0" timeOffset="515">191 796 7951,'-17'-1'-1139,"-1"-5"2055,9 4 705,1-14 1,8 7-838,0-8 1,10 5 24,7 1 1,2-1-685,10-5 1,2-1-9,9 1 0,-2 0-1670,9 0 1,-7 7 1552,6 4 0,-15-3 0,1-1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5:51.2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69 7953,'6'-11'315,"0"-1"-12,0 9 1,-4-11 664,3 8-286,-3-7-105,14 11-377,-7-6 0,7 10 36,-5 4 0,5 6 345,-5 11 1,3 3 5,-3 9 0,3 0 3,-9-1 1,7 7-299,-6-1 1,-1 2-254,-5-1 0,0-5 123,0 4 0,0-9-110,0-2 0,0-2-510,0 2 1,0-10 217,0-8-1662,0 1 553,0 5 640,-7-7 1,-3-2 91,-7-8 1,-1-8-155,1-4 1,-2-3 770,-4-2 0,-4-8 0,-8-2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5:51.4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8044,'0'-10'1302,"8"-3"1829,4 7-2957,3 0 1,-4 6 17,1 0 0,-6 0-987,5 0 0,1 2 212,5 4 583,-7 3 0,13 16 0,-4 2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5:51.6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11503,'2'-10'2711,"3"4"-2149,-3 5 160,6 1-427,-8 0 1,6 7-112,0 5 0,-1 3-59,-5 2 0,0 3-358,0 3 1,0-4-599,0 4 1,0 2-985,0-2 0,2 6 1815,4-6 0,-4 0 0,6-6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5:52.1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0 295 8758,'18'0'1251,"-1"0"1,2-6-1260,4 0 183,-4-7 1,12 9 151,-8-7-93,8-1 0,-4 2-1024,0-5 455,5 13 247,-12-13-104,12 13 1,-13-12-353,4 9 489,-3-1-1512,-3 6 349,0 0 644,-7 0 574,-2 0 0,-8-8 0,0-1 0</inkml:trace>
  <inkml:trace contextRef="#ctx0" brushRef="#br0" timeOffset="215">381 36 8072,'9'-8'0,"1"4"-8,-4-7 242,-4 7 117,5-4 643,1 8-246,-6 0 104,6 0-315,-8 0 8,0 8-253,0 1 0,-6 14-149,0 0 0,-7 6-205,1-6 0,2 8-396,-1-2 0,-1-2 267,-5 2-157,7-1 0,-3 1-1193,7 0 1150,-7-8-380,11 4-349,-6-8 709,8 1-548,0-9 959,0-1 0,0-8 0,0 0 0</inkml:trace>
  <inkml:trace contextRef="#ctx0" brushRef="#br0" timeOffset="414">260 122 8072,'0'-17'1710,"-8"-1"-680,6 1-92,-6 8-152,8 1-335,0 8 46,0 0-74,8 0 0,4 9-313,11 9-55,-4 7 0,13 9-81,-3 1 0,4 1-778,2 5 750,7-5-141,2 14 0,8-13 1,0 5-1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5:53.5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52 7992,'0'-11'2450,"0"-1"-1472,0 9-422,8-13 279,-6 14 353,5-5-840,-7 7 1,0 7-95,0 5 0,0 5-1258,0 6 0,-5 4 359,-1 8 645,-8-1 0,12-7 0,-5-2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5:56.2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16 8756,'0'-10'4063,"0"4"-3790,0 12 0,0 6-715,0 11 0,0 4-2370,0 7 2812,0 9 0,-15-7 0,-4 6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47:18.1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605 191 8391,'-9'0'212,"-7"0"1,15-2-112,-5-3 0,6 3-236,6-4 1,-3-2-212,9 2 275,-8-7 0,9 9 118,-7-7 1,2 5 122,-3-6-29,-3 8-83,14-11 0,-9 11-81,5-7 1,-2 7 152,-5-2-310,-3-4 0,12 7 100,-9-9 1,7 6-58,-6-5 0,1 7 132,-1-2-39,-4-3 674,6 7-220,-8-6-52,0 8-255,0 0 1,0 8 127,0 3 1,-6 6-148,0 7 0,-1-5 0,1 4 0,4 4-19,-4 2 0,4-1-203,2 7 1,0-4 10,0 9 0,0-2 100,0 3 1,0 3-22,0 8 1,-6 2 31,1 3 0,-1 5 49,6 7 1,-6 2-44,0 4 1,-1 4-310,1 7 0,-2 8 310,-3 4 1,-3-2 6,8 2 0,0-46 1,-1 0-35,1 3 1,0 0 0,0 0 0,-1-1 32,1-2 0,1 0 0,-3-1 1,2 0-12,0 47 0,1-48 0,-1 0-21,0 42 0,0-2-136,6-9 1,0 2 156,0-8 0,0 5 2,0-5 0,0 4 51,0-10 0,0 4 130,0-9 1,0 3 10,0 2 1,0 0-90,0 0 0,0 1 4,0-1 0,-6-6-70,1 1 0,-3-7 17,2 7 0,4-9-40,-3 3 0,-3-4-144,2-2 1,0-1 120,6 1 1,0 0-38,0 0 1,-5-2 488,-1-4 1,0 2-437,6-7 1,-2 5 260,-4-6 0,4 2-204,-3-1 0,1-3 179,-2 8 1,4-5-97,-4 5 0,3-6-40,-3 6 0,2-2-40,-8 2 0,9 3-113,-3-9 1,2 2-11,-2-2 0,4-3 73,-3 3 1,-3-1-50,2 1 0,0-3 17,6 3 0,-2-4-9,-3-1 1,3 0 44,-4-1 0,-2 3 0,2 3 1,-1-3 43,1 3 0,2-2 120,-7 3 1,7-3-11,-2 8 0,-2-7-118,3 1 0,-7 2-21,6-1 1,1-1-15,5-5 1,-2-1-2,-4 1 0,4-1-18,-4 1 0,4 0-14,2-1 1,0-1-13,0-4 0,0 3-21,0-3 0,0 6 19,0 5 1,-5-3 28,-1 3 1,0-4-4,6-1 0,0-2 2,0-5 1,-6 5 48,0-4 0,1 2-37,5-2 0,-6 3 4,0-3 1,0 2 10,6-2 1,-5 3 5,-1-3 0,-2 4 124,2 1 0,4 3-80,-3 3 1,-3-3-33,2 3 0,1-3-22,5-3 1,0 1 1,0-1 0,0-5-31,0 0 1,0-8-3,0 2 0,-6-4 0,0-1-191,0-9-411,6 7 177,0-14 49,0 5 194,0-7 66,0 0 79,-7 0 1,-3 0 105,-7 0 1,5 2-73,1 4 0,-1-2 159,-5 7 1,5-5-535,1 6 220,7-9-511,-4 13 686,8-14 0,0-18 0,0-12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2:07.6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8314,'0'12'656,"0"-1"1,0-5-272,0 5 0,0 3 284,0 9 1,5 4-155,1 7 0,8 3 7,-3 3 0,-1-1-236,1 7 0,-5-2-61,6 2 1,-7 2-264,7-7 1,-2 1 114,1-2 1,3-5-762,-9-1 0,7-1 377,-6-10 0,5 0-1166,-5-6 1,2 1 82,-3-1 1390,-3 0 0,6-7 0,-8-2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5:56.6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9390,'7'-9'898,"5"3"1,11 4 0,6 2-2407,3 0 0,3 0 9,0 0 1499,-1 0 0,8 0 0,3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5:56.8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70 7863,'17'9'81,"1"-1"0,-1-8 104,0 0 1,0 0 357,1 0 1,-1 0-205,0 0 1,6 0-879,0 0 0,8-6 115,-2 0 1,-4 1-4,-2 5 0,4-2 131,2-4 1,-2 4-39,1-4 0,-4 4 185,4 2 1,-5 0 148,6 0 0,-6 0 23,6 0 1,0 0-24,6 0 0,-1 0 41,1 0 1,-1 0 52,1 0 1,-1 0 133,1 0 1,-6 0 557,0 0 0,-6-5-373,6-1 1,-8 0 31,2 6 1,-2 0 262,2 0 1,-4-6-825,4 1 0,-4-1 137,-1 6 1,-1 0-22,0 0 0,8-8 0,2-2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8:03.920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1 104 10893,'0'-34'-349,"0"7"-578,0 4-790,0 11 1683,0 5 22,0 7 0,7 0 53,5 0 1,3 2-45,3 3 0,-1-1-21,0 8 0,6-7 272,0 7 1,2-6 104,-2 5 1,4-7-218,8 2 1,-6 2 290,-1-3 1,1 1 46,6-6 0,5 6-286,1 0 0,7-1-14,-2-5 0,4 0-144,2 0 1,5 0-22,1 0 0,7 0 112,-1 0 1,3 0-99,2 0 1,-8 0 80,-3 0 0,2 0-18,-3 0 0,1 0 15,-6 0 0,2 0-13,3 0 1,-3 6-65,4 0 1,-4 0 7,-3-6 1,1 0 28,0 0 1,-6 0 10,0 0 0,1 0 58,4 0 0,1 0-65,0 0 1,2-6 93,4 0 1,-3-5-92,9 5 0,-7-2 16,7 2 0,-10 5-19,-3-5 1,-1 4-30,-9 2 1,5-2 26,-6-4 1,1 4-4,-7-4 1,1 5-117,-1 1 0,7 0 73,-1 0 0,0 0-154,-5 0 0,0 0-30,-1 0 1,-1 0-161,-4 0 1,1 0-85,-7 0 1,2 0-395,-2 0 1,-9 0 166,3 0 1,-3 0-621,3 0 1273,0 0 0,8-8 0,2-2 1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5:57.177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139 1330 7914,'-25'0'0,"-6"-6"1295,-3 1 1,5 8 1715,17 15 0,5-1-2890,7 6 0,0-4-1535,0-1 1,6 1 1413,-1 4 0,9-12 0,-5 5 0</inkml:trace>
  <inkml:trace contextRef="#ctx0" brushRef="#br0" timeOffset="367">1280 310 7846,'-17'-8'229,"8"6"-90,1-5 1,8 9 24,0 3 0,0 7 243,0 11 0,-8 6 11,-3 11 0,-12 4 357,-6 8 1,-6 10-347,-5 7 1,1 4-440,-7 13 0,6 1-135,17-36 0,0 1 1,1-3-1,0-1-79,-2 1 0,2 0 0,1-3 0,1 0-590,-9 29 1,-1-8 358,7-9 0,1-7-329,11-4 1,1-13-270,5-11 1053,3-4 0,-6-1 0,8-1 0</inkml:trace>
  <inkml:trace contextRef="#ctx0" brushRef="#br0" timeOffset="610">1332 396 7816,'10'25'-228,"7"4"0,1-2 0,5 4 1204,-4 5 0,-4 8-207,-3 14 0,-5 0 239,-7 11 0,0-2-635,0 14 1,-2-6-559,-3 6 0,-3-3 230,-3 3 0,-3-4-265,8-8 1,-5-9-1153,5-9 0,-2-1 1372,3-9 0,3-1 0,-6-5 0</inkml:trace>
  <inkml:trace contextRef="#ctx0" brushRef="#br0" timeOffset="776">1090 1209 8232,'-17'-8'915,"5"7"-818,1-5 1,7 2-266,-2-2 348,4 4 0,4-13 330,4 3 0,4 5-90,7 1 0,2-2-119,4 2 1,4-5-1254,8 5 0,1 0 952,5 6 0,3 0 0,8 0 0</inkml:trace>
  <inkml:trace contextRef="#ctx0" brushRef="#br0" timeOffset="1052">1868 1417 7907,'12'5'1826,"-1"1"0,-5 6-1093,6-7 1,-3 9-311,3-3 1,1 11-77,-7 1 0,6 7 16,-7-1 0,1 4 184,-6 1 1,0 1-638,0 0 1,-7 5 127,-5 0 0,2 1-632,-1-7 0,1-7 172,-1-4 0,-5-4-222,5-1 0,1-3 218,-1-3 1,5-5-132,-6-7 1,1 0 115,-6 0 1,-1-2 109,1-3 1,-2-5 330,-4-7 0,-12-8 0,-9-2 0</inkml:trace>
  <inkml:trace contextRef="#ctx0" brushRef="#br0" timeOffset="1214">1782 932 7827,'17'-9'562,"1"-5"71,-1 9 0,2-1-209,4 6 0,2 0 304,4 0 1,2 2-1249,-8 4 0,-6 3 46,-5 8 474,-9 8 0,5 10 0,-8 9 0</inkml:trace>
  <inkml:trace contextRef="#ctx0" brushRef="#br0" timeOffset="1611">2301 1970 7801,'0'10'1190,"0"5"265,0-3 1,6-3-1014,-1 3 0,9-9-345,-3 3 0,5-4 136,1-2 0,0-2-27,1-4 1,5-3-388,0-8 1,2-6 55,-2-1 0,-4-1-83,4 2 0,2-9-99,-2-9 0,-6 1-639,-5 5 1,-6-3 486,5 3 0,-7-1 75,2 13 1,-6 2 645,-6 9-272,-4-3 0,-13 13-57,0-4 1,-2 6 138,2 6 1,2 5 116,-8 13 1,8-3 147,-2 7 0,4-4 383,2 4 0,7-5 124,4 6 0,4 0-365,2 6 1,8-7-150,3 1 1,7-6-124,5 6 0,-2-13-455,8 1 0,0-6-441,5 1 0,1 1 689,-1-7 0,9 0 0,1-6 0</inkml:trace>
  <inkml:trace contextRef="#ctx0" brushRef="#br0" timeOffset="1975">1972 189 7848,'-9'0'3824,"16"0"-3436,16 0 0,16 0-434,7 0 0,10 0-29,1 0 1,1 0 170,-6 0 1,-8-6-76,-4 0 1,-5 1 75,-6 5 1,-4 0-1898,-8 0 1800,-7 0 0,5 0 0,-5 0 0</inkml:trace>
  <inkml:trace contextRef="#ctx0" brushRef="#br0" timeOffset="2180">2439 16 13338,'10'8'1033,"-5"3"1,-3 6-503,-2 6 0,-13 1-392,-4 10 0,-12-1-394,0 13 0,-2 0-437,2 6 1,-1-2 551,7-4 0,0-4-3211,5-7 3351,9-8 0,-7 5 0,7-5 0</inkml:trace>
  <inkml:trace contextRef="#ctx0" brushRef="#br0" timeOffset="2343">2249 33 7885,'-10'-17'1730,"12"7"310,15 5 1,7 8-718,4 3 0,3 8-694,-8-3 1,-2 4-408,-9 3 0,3 9 6,-3 7 1,-3 9-229,3 8 0,-8 17 0,3 3 0</inkml:trace>
  <inkml:trace contextRef="#ctx0" brushRef="#br1" timeOffset="128201">710 2108 9593,'-17'-17'-1199,"5"6"951,0-1 212,9 8 1,-7-9 505,4 7-217,4 0 57,-5 6-157,7 0-226,0 0 0,7 0 242,5 0 0,3 0 5,3 0 1,-5 0-193,4 0 0,-3 6 118,9 0 0,-2 5-102,2-5 1,4 7-19,7-1 1,7-4-50,-1-3 0,16-3 87,2-2 1,7 0-11,4 0 0,14 0 117,3 0 0,-1 0 48,-5 0 1,-1 2 136,2 4 0,9 2-397,-3 3 1,-3 5 241,-3-5 1,-4 5-1,-2 1 0,5 0-185,-10 0 1,-3 3 69,-4 3 0,-1-6-138,1 0 0,0 1 108,-11-7 1,2-1-26,-14 1 0,1-7 13,-7 2 0,-7 2 301,-4-3-619,-3 1 735,-11-6-1229,-1 0 329,-23 0 487,3 0 0,-28-8 0,3-1 1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5:54.003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312 640 8011,'0'-17'481,"2"5"-193,4 1-898,-4 7 31,6-11 2663,-8 13-759,0-6-132,0 8-567,0 0-751,0 8 1,-2 3 76,-4 12 0,2 6 28,-8 11 1,1 5-227,-6 6 0,-3 9 26,-3 3 1,4 5-62,-4 1 1,-2-2 15,2-4 1,0 3-6,6-9 1,1-5 181,5-6 1,-3-13-24,9 2 1,-7-12-304,6 0 145,1-12 23,5 5 1,0-16 99,0 0 1,0-8-335,0-9 0,1-2 35,5-5 0,2-1 445,3-3 0,5-13 0,-7 5 0</inkml:trace>
  <inkml:trace contextRef="#ctx0" brushRef="#br0" timeOffset="276">330 640 8011,'5'-17'622,"1"-1"0,2 3 285,-3 4-889,-3-5 87,14 14-17,-7-5 0,7 10 145,-5 9 1,5 1 17,-5 16 1,3 2 44,-3 9 1,5 10 28,-5 8 1,3 2 48,-3-3 1,4-1-106,-3 7 1,-2-5-263,1 5 1,-5-5 71,5 5 0,-7-13-624,2 2 0,2-9 52,-3 3 0,1-14-250,-6 3 0,2-12-71,4 0 260,-4-4 0,5-7-92,-7-1 0,-1-7 224,-5 2 0,2-12 107,-8-5 1,1-5 314,-6-1 0,-8-8 0,-2-2 0</inkml:trace>
  <inkml:trace contextRef="#ctx0" brushRef="#br0" timeOffset="402">260 1297 8011,'-7'-9'1092,"5"-7"0,-6 12-1038,8-7 0,2 5-15,4-5 1,5 1-27,12-2 0,-2-1 34,8 7 1,-6-5-154,6 5 1,-6 0-1752,6 6 1857,0 0 0,5 8 0,1 1 0</inkml:trace>
  <inkml:trace contextRef="#ctx0" brushRef="#br0" timeOffset="712">1004 1366 8900,'11'0'1665,"1"0"-1327,0 0 0,5 2 97,0 4 0,0 0-50,1 11 0,-1-3-130,0 9 0,-1 4 51,-5 1 1,5 5-1,-5 2 1,-3-1-286,-2 1 0,1-1 96,-1 1 1,0 0-295,-6-1 1,0-1 141,0-4 1,-2 1-365,-4-7 1,2 0 114,-7-5 0,5-1-53,-6 0 0,7-7-99,-7-4 0,1 1-301,-7-1 0,1-2-351,0-10 1,-3 2 97,-3-7 990,4-8 0,-13-8 0,5-8 0</inkml:trace>
  <inkml:trace contextRef="#ctx0" brushRef="#br0" timeOffset="886">1039 1038 8011,'17'-17'2183,"0"-1"1,0 3-2046,1 3 0,-1 5 66,0 7-600,1 0 0,-1 2 305,0 3 0,-7 5-738,-4 7 829,3 8 0,1 2 0,7 8 0</inkml:trace>
  <inkml:trace contextRef="#ctx0" brushRef="#br0" timeOffset="1170">1678 1487 13120,'18'0'-882,"-1"0"814,-7 0 1,-3 8-174,-7 4 1,0 3-590,0 2 1,0 6 470,0 0 0,-2 2 186,-3-2 0,1-3-13,-8 3 0,8-4 205,-1-2 0,3-5 325,2-1 1,0-5 311,0 6 0,7-9-277,5 3 0,5-4 211,6-2 0,-2-8-955,8-3 1,0-4 307,6-3 1,-7 1-1018,1 0 1074,0-1 0,-2-7 0,-2-2 0</inkml:trace>
  <inkml:trace contextRef="#ctx0" brushRef="#br0" timeOffset="1466">1298 312 7951,'-10'-8'1161,"3"6"1,14-8 0,5 6-1087,3-1 0,10-7-8,4 6 1,6-7-139,5 1 1,-4 3-775,5-3 0,-7 8 522,-5-1 0,-2 3 323,-4 2 0,-4 0 0,6 0 0</inkml:trace>
  <inkml:trace contextRef="#ctx0" brushRef="#br0" timeOffset="1658">1592 87 11340,'-10'11'470,"5"1"1,-3 5 76,2 6 1,-7 6-105,1-6 1,2 8-1150,-1-2 1,5 9-158,-5 2 0,5 1-547,-6-7 0,9-1 1410,-3-4 0,-4 3 0,1-5 0</inkml:trace>
  <inkml:trace contextRef="#ctx0" brushRef="#br0" timeOffset="1833">1488 18 7984,'-8'-10'1965,"7"2"-1449,-7 8 0,10 6 39,4 0-556,3 15 1,3-10-53,-1 12 1,1 2 3,5-1 1,0 6-1199,1-1 581,7 4 666,9 1 0,3 1 0,5 0 0</inkml:trace>
  <inkml:trace contextRef="#ctx0" brushRef="#br1" timeOffset="130578">18 1954 12790,'-2'-9'-1915,"-3"3"1076,3-4 909,-6 8-245,8-5 0,2 7 312,4 0 0,-3 2-20,9 3-52,-8-3 1,11 12-152,-3-8 0,3 7 380,2-1 0,1-3-121,-1 3 0,2-1-46,4 7 1,-2 5-245,8 0 1,6-2 58,5-10 0,8 3-3,-2-8 1,4 5 165,2-5 1,2 0 33,4-6 0,-3 0 41,9 0 1,-1 0 196,6 0 0,2 0-10,4 0 1,-4 0-69,4 0 1,4-2-281,2-4 0,-10 4 97,-2-4 1,-5 4-161,-1 2 1,-2 0 65,-3 0 1,-6 6-225,0 0 0,-2 5-115,-10-5 1,0 8-444,-5-3 1,-8 6 759,-4 6 0,0 0 0,-6 1 0,-3-9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8:06.798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35 104 14701,'-11'0'-418,"-1"0"-1253,8-7 726,-3 5 0,9-14 604,3 5 1,5 1 557,7-1 1,-5 1-102,-1-2 0,-1 3 6,1 3 283,-3 4-227,-8-6-268,0 8 0,2 0 429,4 0-313,-4 0-103,5 0 0,1 0 0,2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8:07.3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6521,'0'0'0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6:14.3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53 7143,'0'-10'1368,"0"-5"-634,0 13-53,0-6 157,0 8-145,0 0 128,0-8-62,0 6-222,0-5-133,0 7 1075,0 0-1353,0 7 0,0-3 129,0 8-143,0-1 1,-5 7 21,-1-1 1,0 2-7,6 4 1,0-4-49,0 5 0,-2 0 12,-4 0 1,5 4-10,-5-5 0,4 8-98,2-2 1,0-2 42,0 2 1,0-2 51,0 1 0,0 5 21,0-4 1,0 4-28,0 1 1,0 1 138,0-1 1,0 7-62,0-1 0,0 0-21,0-5 0,0-4 25,0 3 1,0-3 9,0 9 1,-6-5-41,0-6 0,1 2 2,5-8 0,0 5-45,0-5 1,0 8 51,0-2 0,0-4 15,0-2 1,0 4-14,0 2 0,0-4 22,0-2 0,0 2-83,0-2 1,0 2-103,0-2 0,0-4 46,0 4 1,0-4 78,0-1 0,0-7-161,0 1 122,0-1-43,0 7 1,0-7 156,0 1 27,0-9-15,0 5 194,0-8-781,0 0 1,-6-2 29,0-4 1,0 3 167,6-9 1,0 6-1019,0-5 0,0 5-28,0-5 0,0-1-387,0-5 0,2-3 1636,4-3 0,4-11 0,7-10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6:14.8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381 105 7937,'0'-18'-179,"0"9"0,0-7 119,0 5 0,0 1 989,0-1 92,0 7 0,0-11-373,0 13 110,0-6-163,0 8-155,0 0-290,0 8 1,-2 3 99,-4 12 1,2 0-14,-7 12 0,-1 5 33,-5 18 0,-6-1-28,0 13 0,-6-3 11,6 14 0,-8-6-108,2 5 0,2-7-333,-2 2 1,8-6 183,-2-5 1,4-7-547,2-10 0,7-7 321,4-11 0,3-4-1157,-3-8-40,4 0 470,-6-7 1,10-2 465,4-8 1,-2-10 130,7-7 0,1-3-74,5-8 1,0-7-177,1-5 609,-1-8 0,8 3 0,2-6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6:15.1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7937,'2'-10'83,"4"4"646,-4 4 0,7 2-394,-3 0 1,-2 0-143,7 0 1,-5 8 281,6 4 1,-3 11-103,3 5 1,3 7 178,-3 5 1,3-1-150,2 7 1,-5 2-44,-1 10 1,-5-5-105,6 5 0,-9-4-150,3-2 0,-4-6-147,-2 0 0,0-8-299,0 3 0,0-7-831,0-5 1,0-4 572,0-8 0,6-5-2191,0 0 1555,-1-9 1234,-5 5 0,-7-16 0,-3-1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2:07.7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 17 7898,'-10'0'1684,"4"0"-1462,12 0 0,0 0-114,11 0 0,-7 0-152,13 0 0,-6 0 255,12 0 1,2 0-132,9 0-80,4 0 0,8-7 0,0-3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6:15.3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8108,'-10'0'2055,"3"0"-1295,7 0-494,0 0 0,7 0-133,5 0 0,-2 0 101,1 0 0,1-2-940,5-3 0,0 3 32,1-4 0,1 4-275,4 2 1,-4 2 458,4 4 490,-4 3 0,6 9 0,2-1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6:15.5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9822,'2'10'1648,"4"-4"-1228,-5-5 1,13 7 130,-8 4 0,7 3-192,-1 2 0,1 3 52,-1 3 0,3 4-314,-3 7 1,1 6 136,-2 1 0,3 5-292,-8-6 1,-1 1 90,-5-7 1,0 5-71,0-5 1,-1 5-269,-5-11 1,-2-3-397,-3-2 1,-5 2 168,5-1 1,-5-7-264,-1-6 0,5-5-306,1 6 1,-1-9 498,-5 3 0,0-6 602,0-6 0,-8-11 0,-2-10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6:15.7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10314,'8'-10'1409,"-4"2"-1313,8 8 0,-7 6 331,7 0 65,-1 7 1,5-9-519,-5 8 1,3-6-867,-9 5 985,9-7-93,-4 11 0,7-5 0,0 7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6:16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7901,'0'-9'705,"0"1"-10,0 0 119,8 7-39,-6-7-161,13 8 1,-11 2 201,8 4 1,-8 5-329,1 12 0,3-4 43,-2 4 0,0 2-154,-6-2 1,0 6-444,0-6-469,0 0-568,0-5-12,0-1-163,0-7 1,0-5 489,0-10 788,7-5 0,-5-15 0,6-2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6:16.5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10450,'8'-10'149,"2"3"1,7 1-299,0 0 0,-5 0-137,-1 6 1,-5 0 159,5 0-1273,-7 0 510,4 0 10,-8 0 276,0 0 601,0 8 1,0-6 307,0 6-110,0-8-6,0 0-190,0-8 0,8-2 0,1-7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6:17.2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8062,'0'-10'539,"8"2"151,3 8 0,5-2-252,1-3 1,0 1-140,1-8 1,5 3-189,0-3 1,2-1 75,-2 7 1,-4-6-508,4 7 0,-4-7 127,-1 6 1,-1-1-253,0 1-208,1 4-607,-1-6-293,-8 8 1553,-1 0 0,-8 0 0,0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6:17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18 8062,'0'-10'565,"0"2"171,0 8 1,-6 2-192,0 4 1,-2 6-24,3 11 0,1 3 0,-8 9 0,7 0-121,-7-1 0,2 1-619,-1-1 0,-5 1 225,5 0 0,-2-3-244,1-3 0,-1 2-304,7-8 1,0 0-2033,6-6 892,-8-7 118,6-2 1563,-5-16 0,14-9 0,3-10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6:17.6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8062,'-18'0'2319,"9"0"-1772,1 0-153,8 0 1,0 2 333,0 3-167,8 5 0,3 7-293,12 1 1,-1 5-213,6 0 0,-5 2-936,6-2 1,0-4 606,6 4 1,1-4 272,5-2 0,-5 1 0,6-1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6:18.4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1 277 8040,'0'-10'108,"0"-5"1,0 11-1,0-8 611,0-1-136,0 5 240,0-7-260,0 5 319,0 1-222,0 1-548,0 8-35,0 0 0,0 8 5,0 3 0,5 6-139,1 7 0,2 10 74,-2 12 0,-3 0 34,9 6 0,-1-6 128,7 6 1,-7-2-90,1-9 0,1 5-94,10-6 1,-3-2-39,3-9 0,2-4-221,-2-7 1,5-3 178,-5-4 1,6 3-109,-6-8 0,2-1 125,-2-5 1,-3-7-20,3-5 1,-2-9 76,2-2 1,-4-8-73,4 2 0,-9-5 166,-3-7 1,-5 3-78,5-8 1,-7-2 92,2-10 1,-4 3-41,-2-9 1,0 8 131,0-1 0,-2 11 190,-4 5 1,4 7-93,-3 5 0,1 4-285,-2 8 0,4 5 102,-4 1 1,2 7-599,-1-2-643,3 4-825,-6 2 1357,8 0 0,2 2-211,4 4 0,-2-2 812,7 7 0,1 1 0,5 5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6:18.8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53 7926,'0'-10'-548,"-2"2"-685,-4 8 1307,5-7 502,-7 5 127,8-14-206,0 14 170,0-5-157,0 7 1,0 7-342,0 5 0,0 11 10,0 6 1,-8 5-83,-3 7 0,-7 3 91,-5 8 0,2 5-95,-8 1 1,8 7-28,-2-1 0,4-5-111,2-1 0,-1-6-210,1-6 1,7-4-322,5-7 0,-3-8-1024,2-4 732,0-4 456,6-9 1,2-3 411,4-7 0,-2-13 0,8-4 0,-1-12 0,6 0 0,-7-4 0,5-9 0,-5-2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2:08.2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0 7808,'-10'0'4609,"10"6"-4920,12 0 158,-5 7 1,9-11 702,-5 4-42,-3 4-508,7-1 0,-13 8 117,4 1 1,-4-1-755,-2 0 1,-2 6 217,-4 0 0,-1 6 36,-5-6 0,-3 2 237,3-2 1,5-3 187,1 3 0,4 2 72,2-2 0,0 0-163,0-6 0,2-2 367,4-3 1,1 3-122,5-3 0,-3-3 370,-3 3 0,-4-6 44,4 5 0,-4-5 246,-2 6 1,0-7-370,0 7 0,-8-6-31,-3 5 0,-11-5-393,-1 5 1,-7-1 53,1 2 0,2-3-897,-2-3 0,8-4 306,-2 4-1278,4-4 0,9-4 1751,4-4 0,4-11 0,2-10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6:19.1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7926,'10'-10'-1186,"-3"-5"1784,1 13 93,-6-6-455,13 8 1,-11 8 220,8 3 0,-3 7-27,3 5 0,3 8-175,-3 15 1,3 0-26,3 11 0,-3 5 27,-4 1 0,5-1-347,-5 1 0,-1-7 124,1 2 0,-1-12-761,2-6 0,1-3 390,-7-3 0,5-7-271,-5-4 0,0-4-600,-6-1 160,8-9 1048,-7-1 0,-1-8 0,-9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6:19.2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69 7926,'-17'0'44,"7"0"0,3-2 175,7-4 0,2 5-87,3-5 0,5 2 87,7-2 1,6 4-148,0-3 1,8-3-257,-2 2 1,-2 0-1030,2 6 1213,0 0 0,13-7 0,2-3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6:19.6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17 7953,'-10'0'-163,"3"-7"1,5 5 381,-4-4-154,4 4 927,-6 2-613,8 0 1,2 0-27,4 0 1,-4 2-130,4 4 0,3 3 11,3 9 0,1 7-198,-1 3 1,3 11 107,-3 1 1,-3 8 0,3-2 0,-8 2-58,1-1 0,-3 3-143,-2-4 0,0-4-126,0-2 1,-2-3-298,-3-3 1,1-1-16,-8-4 1,1-4 98,-7-8 0,1 0-195,0 1 1,5-9 194,1-3 1,-1-4 22,-5-2 0,0-2 161,-1-4 0,1-11 210,0-12 0,-8-11 0,-2-4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6:19.8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7926,'12'0'-355,"-1"0"1,-5 0 177,6 0 0,-1 0 964,7 0 1,-3 8-75,-4 3 0,5 5 52,-5 1 0,5-2-344,1-3 0,0 3-173,1-3 1,-1-3-290,0 3 1,-5-6-387,-1 5 0,1-7-152,5 2 1,-5 1 270,-1-1-2062,1 8 2370,5-5 0,-7 16 0,-3 2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6:20.1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7944,'-9'2'1419,"3"4"-943,4-4-278,2 6 407,0-8-331,0 7 1,2-5 196,4 4-223,-4-4 1,11 0-418,-7 3 244,0-3-581,1 14 0,-5-7 133,4 9 0,-4-1 74,-2 0 0,-6 2 116,0 5 0,-7-5 44,1 4 1,3 2 792,-3-2 1,3 0-341,-3-6 0,2 0 1390,5 1-1129,3-1 0,-6-5-223,8-1 1,2-7-436,4 2 1,3-4-356,9-2 1,7-10-401,3-7 0,7-2 451,5-10 1,-1-2 386,7-9 0,-8-5 0,5-6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6:20.6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9540,'23'-11'1381,"0"-1"-1092,1 9 0,0-7-112,5 4 0,4 2 13,2-7 1,3 5-391,-3-6 1,7 9 197,-13-3 0,1-2-624,-7 2 0,-9 1 358,3 5 1,-9 0-1221,3 0 551,-7 0 323,-4 0 1,-15 5 613,-8 1 0,0 6 0,5-7 0,-6 1 0,-3-6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6:20.8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0 7408,'-9'0'2212,"1"0"-1669,8 8 1,-2 1-30,-4 9 0,2 5-209,-7 0 0,5 8-31,-5-3 1,5 5-411,-6 2 1,1-3 179,-6-3 1,5 2-789,0-8 0,3 6 458,-3-6 1,3 0-2167,3-6 1200,4-7 1252,-6-2 0,1-8 0,-3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6:21.0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7972,'-8'-10'1727,"6"-5"-561,-6 13-320,8-6 846,0 8-1047,0 0 1,8 8-96,3 3 0,5 10-126,1 2 1,6 8 8,0-2 1,6-2-1405,-6 2 1,8-2 652,-2 1 1,-2 5 317,1-4 0,-6 4 0,2 1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6:22.8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0 260 7620,'0'-10'221,"0"0"56,0 5 567,0 3-70,0-14-258,8 14-213,-6-13-151,13 13 0,-13-7 407,4 3-180,-4 4 175,-2-6-88,0 8-440,0 0 47,0 8 0,0-4 73,0 7 0,0 3-42,0 9 0,2 4-159,4 7 1,-5 1 74,5-1 1,4 7 22,1-1 0,-1 2-64,1-1 1,1-5 102,5 5 1,-5-11-221,-1-1 1,1-8 80,5 2 0,0-3 59,1-3 0,-1-2 70,0-3 1,1 1 3,-1-7 1,0 0 454,1-6-349,-1 7 0,0-5 109,0 4 1,-1-12-37,-5-5 0,5-5 72,-5-1 1,5-2-92,1-4 1,-2 2-61,-3-8 1,3 0-72,-3-6 1,1 1-188,-1-1 0,3-5-17,-3 0 0,-5-3 76,-1 3 1,2 3 265,-3-3 0,1 6-177,-6 5 0,0-2 234,0 8 1,0 0 254,0 6-288,0-1 0,-2 1 45,-3 0-143,3 7-719,-14-5 459,14 13 1,-11-8-1705,7 4 445,0 4-156,6-5 529,0 7 0,2 0-1568,4 0 2545,4 0 0,15-16 0,1-3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6:34.1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17 329 8095,'0'-10'784,"-7"3"-918,5 7 225,-6-8-110,8 6 257,0-6-91,0 8 813,0 0-723,0 8 1,0-4 115,0 7-209,0 1 1,0 5 3,0 0 0,0 7-6,0-1 1,0 0 33,0-6 1,6 0-28,0 1 0,1 5-128,-1 0 1,-4 0 117,4-6 1,1 0-144,-1 1 0,8 5 70,-3 0 1,-1 2-103,1-2 0,1-4 126,5 4 0,0-4 2,1-1 0,-1-1-65,0 0 0,1-5-5,-1-1 0,6-7 72,0 2 1,0 1-26,-6-1 0,1 0 153,-1-6 0,6-2-89,0-4 0,0-3-43,-6-9 0,1-7-49,-1-3 1,6-5-109,0-2 1,2-5 74,-2 0 0,-4-14-179,4 2 1,-5-6 202,-7 1 1,3 9-28,-9-4 1,1 9 398,-6-3 0,0 14-139,0-3 0,0 6 39,0 0 1,0 4-5,0 8 1,0 6 53,0-1 1,0 6 183,0-5-452,0 7-1363,0-4 790,0 8-7935,0 0 8422,8 8 0,2 2 0,7 7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2:08.3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138 1 8989,'-17'7'570,"6"-3"725,-1 8 0,8-6-1211,-2 5 0,-3-7-2135,-3 2 2051,-3-4 0,-10-2 0,-2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6:38.6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1159 7905,'-10'-7'215,"-5"5"0,21-6 346,0 8 1,9-8-676,8-3 74,-4 3 0,14-9 59,-4 0 1,3-1-126,3-5 0,0-2-67,-1 2 1,1-6 108,-1 6 0,5-7-321,-5 1 0,5-10 103,-10-1 1,1-6-141,-1 6 1,2-14 270,-8 2 1,6-6 208,-6 1 1,-2 3 124,-9-4 0,1 6-93,-7 6 1,0-2 22,-6 8 0,0 5 7,0 6 1,-8 8 196,-4-2 0,-1 4-31,1 2 0,-3 1 9,3 5 0,-3-3-28,-2 9-275,-1-1 1,1 6 103,0 0-326,0 0 166,-1 0 0,1 2 106,0 3 1,1 5 101,5 7 1,-5 8-84,5 4 0,-4 12 224,-3 5 1,1 13 143,0 10 0,5 8-24,1 10 1,1 5 42,-2 0 0,5 0 8,7-5 1,4-3-743,7-3 0,10-6 232,20-12 0,14 1-2406,20-12 2460,12-4 0,-36-30 0,2-2 0,-2 2 0,1-1 0,0 0 0,0 1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6:37.5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8127,'10'0'1381,"-3"0"-1186,1 0 1,1 0 128,9 0 1,-1 0 142,0 0 0,1 2 218,-1 4-401,8-4 1,-4 6 0,8-8 0,-6 0 120,6 0 1,0 0-269,5 0 1,-1 5 101,-4 1 1,1 0-212,-7-6 0,1 6 66,-7-1 1,0 7-104,0-6 88,-7 7 37,-2-3 1,-8 7-9,0 0 0,-2 1 143,-4-1 0,-6 0-272,-11 1 1,-2-1 101,-3 0 1,-5 6-777,4 0 0,-9 2 388,-3-2 1,1-2-1596,5 8 1,-5 0 1901,0 6 0,-8-1 0,3 1 0</inkml:trace>
  <inkml:trace contextRef="#ctx0" brushRef="#br0" timeOffset="500">35 796 7994,'-7'9'-1335,"3"-1"668,-8-8 4310,9 0-2571,-5 0 0,10-2-464,4-4 1,5 3-312,12-9 1,6 1-282,11-7 1,12-7-1152,12-4 0,9-1 765,2 1 1,7-4-9,-1 4 1,3-11 0,3-4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6:34.5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329 312 8130,'0'-11'72,"0"-1"0,6 6 430,0-5-258,0 7-34,-6-11 1,2 11 278,3-8 20,-3 8 235,6-3-427,-8 7-223,0 0 18,0 7 0,-6 5-129,1 11 0,-9 4 199,3 7 1,-5 9-14,-1 3 1,-2 6 104,-4 5 0,1-1-31,-6 7 0,5-1-22,-6 1 1,8 3-171,-2-9 1,3-5-169,3-6 0,2-9-33,3-3 1,-1 1-348,7-6 0,-2-4 60,3-2 0,3-10-59,-4-1-1269,4-8 1130,2 3 1,6-9 122,-1-3 0,9-5 182,-3-7 1,-1-6 34,2 0 1,-1-8 294,6 2 0,1-4 0,-1-1 0,0-1 0</inkml:trace>
  <inkml:trace contextRef="#ctx0" brushRef="#br0" timeOffset="273">260 347 8119,'10'-8'0,"-2"6"460,-8-6 1,2 8 241,3 0-602,-3 0 1,12 2 183,-9 4 1,9 0 0,-3 11 0,5-1 108,1 12 0,0 3-155,1 9 1,-1-1 54,0 7 0,1 2-73,-1 10 1,0-10-127,0 4 0,-5-6 10,-1 0 0,-7 2-191,2-8 0,2 1-101,-2-7 0,1-7-405,-1-4 1,-4 2-388,4-2 418,-4 0-1404,-2-6 503,7-7 1463,-5-2 0,6-8 0</inkml:trace>
  <inkml:trace contextRef="#ctx0" brushRef="#br0" timeOffset="422">278 935 8119,'-10'0'2222,"-5"0"-1828,13-8-375,-6 6 0,16-6 332,3 8 0,5-5-103,1-1 0,0-2-507,0 2 0,8 4-438,4-3 1,6 3 696,5 2 0,4-8 0,8-2 0</inkml:trace>
  <inkml:trace contextRef="#ctx0" brushRef="#br0" timeOffset="870">1021 1090 7259,'0'-9'-38,"0"-7"151,0 14 1,6-7 392,0 3-2,0 4 0,-6-8 262,0 5 88,7 3-439,-5-6 1,8 8 153,-5 0-310,-3 0 1,12 2 0,-8 4 0,7 3 32,-1 9 1,-3 9 143,3 7 1,-3 3-51,3 9 0,1 2-110,-7 9 0,0-1-320,-6 8 0,0-9 54,0 3 0,-8 0-236,-3-6 1,1 1 133,-1-12 0,-1-3-101,-5-9 0,-1 4-170,1-5 1,0-3-287,0-2 1,-1-9-402,1-3 1,-6-5 408,0 6 1,0-10-235,5-2 0,3-10 40,4-13 835,-5-4 0,7-23 0,-9-4 0</inkml:trace>
  <inkml:trace contextRef="#ctx0" brushRef="#br0" timeOffset="1047">1142 537 8012,'18'0'2365,"-7"0"-1628,1 0 0,-7 0-247,7 0 1,-6 6 92,5-1 0,-5 7-191,5-6 0,1 5-223,5-5-409,1 7 0,1-5-584,4 4 1,-4 3 823,4-3 0,4 11 0,0 4 0</inkml:trace>
  <inkml:trace contextRef="#ctx0" brushRef="#br0" timeOffset="1747">1730 1782 10248,'10'-8'479,"3"-1"-254,-7-9 0,13 1 371,-1 0-570,3-8 1,-4 4 0,0-8-653,1-2 1,-3 4 252,-4-2 1,3 3 209,-8-3 1,-1-4-17,-5 4 0,0-2 123,0 3 1,-5-3 139,-1 8-145,-8 0 229,5 6-77,-8-1 116,-1 9 0,1 3-61,0 12 0,7 3-62,4 9 0,-1 6 220,1 5 0,0 4-74,6 2 1,0-1 64,0 1 0,0 5-14,0 0 0,0 1 141,0-7 1,8-7-266,3-4 1,1 2-195,5-2 1,-3-2-721,9-9 0,4 1 456,1-7 0,5 0-418,2-6 0,1-2 719,4-4 0,-3-3 0,5-9 0</inkml:trace>
  <inkml:trace contextRef="#ctx0" brushRef="#br0" timeOffset="2462">2768 35 8063,'0'-9'0,"-2"-5"-169,-4 9-255,4-1 541,-5 6 440,7 0 635,0 0-1093,7 8 0,-5 1 22,4 8 0,2 1-99,-3-1 1,1 0 90,-6 1 0,2 1-74,4 4 1,-4 4 56,3 7 1,-3 1 2,-2 0 1,0 7-69,0 4 0,2 6 1,4 5 0,-4-1-72,4 8 1,-4 1 107,-2 10 0,0-2-383,0 8 0,0-1 199,0 7 1,0 5-212,0 0 1,-3-42 0,-2 0 266,-7 48 1,-3-4 26,-2-2 0,0-3 46,-1-3 0,1-13 112,0-4 1,1-11 117,5 0 1,-3-12-70,9-6 1,-1-5-304,6-6 555,0-4-1405,0-8 870,0-7 0,2-5-522,3-10 0,5-15 39,7-14 592,1-9 0,-1-1 0,0 2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6:33.0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7957,'0'-12'273,"0"1"1,2 7 95,4-2 1,-3-2-60,9 3 1,-6-3 57,5 2 0,-5 4 70,6-4-216,-1 5 0,6-1-190,1-4 0,-7 4 188,1-4-436,-1 4 0,7 2-48,-1 0 0,-6 0-798,1 0 654,-1 0 0,7 0-300,-1 0 0,0 0-241,1 0 949,-1 0 0,0-7 0,0-3 0</inkml:trace>
  <inkml:trace contextRef="#ctx0" brushRef="#br0" timeOffset="166">710 1 7972,'17'9'-14,"1"-1"0,-7-2-435,1-1 295,-9 1 0,13-6-14,-5 0 88,5 0 1,-5 0-110,1 0 73,-8 0 1,3 2-38,-7 4-202,0-4 355,0 6 0,8-1 0,2 3 0</inkml:trace>
  <inkml:trace contextRef="#ctx0" brushRef="#br0" timeOffset="267">1073 35 7972,'27'0'0,"-4"0"0,2 0-655,-2 0 0,6 0 344,-6 0 0,2 0 162,-2 0 0,2 0 149,4 0 0,3 0 0,-5 0 0,8 0 0</inkml:trace>
  <inkml:trace contextRef="#ctx0" brushRef="#br0" timeOffset="380">1575 70 7972,'9'0'1074,"-1"0"-913,-8 0 1,2 0-98,4 0 1,-3-2-774,9-4 0,-6 4 709,5-4 0,1-3 0,5-1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6:43.3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1 312 8029,'0'-17'0,"0"-1"-68,0 1 1,5 0 108,1-1 1,6 7 19,-6-1 1,7-3 248,-2-2 1,-1-8 12,2 13 1,-1-7 80,6 8 0,1-5-171,-1-1 1,2 5-154,4 1 0,-3 5 115,3-5 1,-4 5-68,-2-6 0,0 8 54,1-1 0,-1 3 25,0 2 1,-5 0 110,-1 0-172,1 0 0,5 0-40,0 0 0,-1 2 49,-5 3 1,5 3-113,-5 4 1,3 3 129,-3-4-1,3 7-209,-9 5 1,7-2 41,-6 8 0,-1-6-67,-5 6 0,0-8 81,0 2 1,0 2-127,0-2 0,0 6-293,0-6 1,0 2 174,0-2 1,-7 2-191,-5 4 1,-3 1-175,-2-7 1,1 8-255,5-2 0,-5 2 180,5-2 663,3-4 0,-7 0 0,5 1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6:43.5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8028,'-10'12'736,"5"0"0,3-1-15,2 6 1,0 1-236,0-1 0,-6 0 32,0 1 0,0-1-338,6 0 0,2 0-404,4 1 0,4-1-1252,7 0 1,0-5 1475,1-1 0,7-7 0,1 4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6:42.0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35 398 8071,'-7'-9'1636,"5"-7"-1094,-6 14-250,0-5 4,6 7-48,-5-8 1,13 4-281,-1-7 0,9 5 97,-3-6 1,5 9-195,1-3 1,6-2 16,0 2 0,0 1-14,-6 5 1,6 0 80,1 0 1,-1 0 20,-6 0 1,2 0-70,4 0 0,-4-6 117,4 0 0,-3 0-362,-3 6 1,6-5 99,0-1 0,-2-2-782,-9 2 594,3 4 0,-7-7-36,3 3 0,-1 4-93,-4-4 555,-4 4 0,5 2 0,-7 0 0</inkml:trace>
  <inkml:trace contextRef="#ctx0" brushRef="#br0" timeOffset="248">364 1 8071,'-10'0'480,"-5"0"-137,13 0 8,-6 0-36,8 0 0,0 7 194,0 5 0,0 3-172,0 2 1,-2 3-75,-3 3 0,-5-2-186,-7 8 0,3 0 104,-3 5 1,4-5-435,-10 0 1,3 0-70,3 5 1,0-5-263,-1 0 0,1-8-49,0 2 116,0-4 1,5-3-1031,1-5 660,7-3 887,-4-8 0,0-16 0,-1-3 0</inkml:trace>
  <inkml:trace contextRef="#ctx0" brushRef="#br0" timeOffset="406">53 225 8071,'0'-17'844,"0"6"-80,0-1 231,0 8-596,0-3 1,2 7-141,3 0 0,5 0 52,7 0 0,2 7 67,5 5 0,2 3-294,9 2 1,0 3 128,-1 3 1,3-4-2123,3 4 1909,4-4 0,8 6 0,0 2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6:55.2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7937,'0'-10'2332,"0"3"0,2 7-1466,4 0-935,-4 0 1,7 0-831,-3 0 742,-4 7 157,6-5 0,0 14 0,1-7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6:55.3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9142,'-10'8'2805,"3"2"-3317,7 7-575,0-8 1087,0-1 0,-8-8 0,-2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6:52.8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189 0 8824,'17'0'1475,"0"0"1,1 0-882,-1 0 1,0 0 241,0 0-515,1 0 1,-1 0-189,0 0 1,-5 2-391,-1 4-34,1-4 1,-1 6 242,1-8-2326,-8 0 1736,3 7 0,-7 3-486,0 7 1,0-5 407,0-1 1,-5 7 715,-1 5 0,-6 2 0,7-2 0,-9-4 0,5 6 0</inkml:trace>
  <inkml:trace contextRef="#ctx0" brushRef="#br0" timeOffset="786">327 312 8143,'-2'15'117,"-4"-4"1,4-1 169,-3-4 1,1-4 536,-2 4-244,4 3-191,-13 1 1,7 7 6,-3 0 1,-3-5-157,8-1 1,-7 1-250,1 5 0,5-5 130,1-1 0,-2-5-579,2 6-115,1-9-447,5 13 741,0-14 0,7 5-114,5-7 0,11-2 61,6-3 0,-2 1 29,1-8 0,-1 7 243,2-7 0,2 6-91,-8-5 1,0 7 188,-6-2 1,1 4 23,-1 2 1,-7 2 23,-5 4 0,-3-2-95,-2 7 1,-2 3 26,-3 9 0,-5-2-132,-7 8 1,-3-6 87,-3 6 1,2-1-228,-8 7 0,1 0 106,-7-1 0,2-5 224,5 0 0,-3-8 46,8 2 1,0-4 183,5-1 1,1-7-96,0 1-46,7-9-167,3 5 95,7-8 0,1 0-238,5 0 1,10-6 115,7 1 1,2-7-6,-2 6 0,-4-5 99,4 5 1,-4 0 327,-2 6-309,1 0 0,-3 8 142,-3 3 1,-3 5 299,-3 1 0,-4 2-197,4 4 1,-6 2 83,-6 4 0,4 4-54,-4-4 0,4-4-327,2-2 1,0-4 21,0-2-217,0 0 1,0-5 175,0 0-105,8-9 1,2 5-113,7-8 1,2-10 71,4-7 1,-4 0-258,4-6 0,2-2 142,-2 2 1,1-2-66,-7 2 0,-6 4-218,1-5 251,-8 5 170,3 2 0,-7 5-13,0 1 0,-7 7 156,-5-2 1,-5 10-93,-6 2 0,2 7 239,-8-1 1,2 9-58,-2 2 1,-3 0 239,3-6 1,2 6-78,-2 1 0,6-1 45,-6-6 1,8 0-81,-2 0 1,2-5 63,-2 0 0,3-3-434,-3 3 217,4 3 0,2-13-895,0 4 605,-1-4 0,3 0-508,3 3 272,5-3 117,-1 6 217,6-8 1,-4 0 201,12 0 0,4 6 357,7-1 1,2 9-202,4-3 0,-2-1 518,8 2 0,2-3-322,9 3 1,-3 1 226,3-7 0,2 0-248,-1-6 1,5 5-195,-6 1 1,8 0-248,-2-6 1,-3-6-246,-3 0 1,0-5-1019,-5 5 1,7-5 662,-13 5 0,6-2-2376,-12 2 2976,8 5 0,-12-15 0,6 7 0</inkml:trace>
  <inkml:trace contextRef="#ctx0" brushRef="#br0" timeOffset="1105">1192 536 7858,'-10'0'1514,"2"0"-1192,8 0 1,8 0-105,4 0 0,3 2 627,2 4-481,8-4 1,-6 6-129,5-8 1,0 0-141,0 0 1,4 0-745,-5 0 0,0 0 411,-5 0 1,-1 0-1736,0 0 1456,1 0 1,-9 7-541,-3 5 1056,-4 3 0,-2 10 0,0 2 0</inkml:trace>
  <inkml:trace contextRef="#ctx0" brushRef="#br0" timeOffset="1474">1244 1055 7908,'-8'17'0,"6"-5"239,-4-1 1,4-5 1084,2 6-1260,0-8 0,2 3 86,4-7 1,4 0 130,7 0 1,-6 0-65,1 0 1,-1 0-241,7 0 0,-1-7-199,0-5 0,1 2-268,-1-1 1,-2-1 61,-3-5 1,1 6-293,-7-1 0,2 2-324,-3-1 1044,-3-4 0,6 5 0,-16 0-166,-1 3 0,-3 9 455,1 3 0,5 5 450,-6 7 0,9 2-190,-3 5 0,4-3 326,2 7 1,0-6-432,0 1 0,0 2-171,0-2 0,0 6-164,0-6 1,2 0 107,4-6 1,-3 0-665,9 1 158,-1-9 1,7 5-340,-1-9 1,0 1 249,1-6 1,-1-9-170,0-9 0,1-1 97,-1-10 0,0 0 69,0-5 1,-1-3 10,-5-3 0,5-6 165,-5-12 1,3-9 204,-3-8 0,5-15 0,-7 1 0</inkml:trace>
  <inkml:trace contextRef="#ctx0" brushRef="#br0" timeOffset="2150">1935 190 7908,'0'-9'1275,"0"3"-295,0 12-170,0-4-33,0 13 286,0-5-705,0 7 1,2-2 105,4-3-542,-4 3 1,13-7 109,-3 4 0,3-5-306,2-7 0,1 6 43,-1 0 1,6 0-136,0-6 1,2 0 98,-2 0 1,-4 0-1,4 0 0,2 1 7,-2 5 0,-1-2 75,-11 8 1,5-7 129,-5 7 1,-3-1-62,-2 7 0,-5-1-11,-1 0 0,0 1-87,0-1 1,-7 6-184,-5 0 1,3 0 74,-3-6 1,1 1-135,-7-1 0,1 0 178,0 1-160,-1-9 1010,1 7-14,7-15-104,-5 7 0,13-6-168,-4 4 1,5-2 200,1 7 1,5 1-104,1 5 0,6 0-74,-7 1 0,7 5-154,-6 0 1,5 2 70,-5-2 0,5-4-83,-5 4 1,0 2 31,-6-2 1,0 0-160,0-6 1,0 1-75,0-1 0,0-5-166,0-1 0,0 1 83,0 5 0,-2-6-86,-4 1 0,2-8-93,-7 2 0,5-5 38,-5-1 1,5 0 381,-6 0 0,7-7 8,-7-5 0,6-3 141,-5-2 0,7-1-166,-2 1 1,4 0 281,2-1-290,0 9 1,2-5 22,4 9 1,-2-1-240,7 6 0,1 0 50,5 0 0,0 2-181,1 3 198,-1 5 1,0 7 61,1 1 1,-7-1 12,1 0 0,-9 2 82,3 5 0,-4-5-47,-2 4 0,0-2 138,0 2 1,0-4 334,0 4 0,-6-2-189,1 2 1,-1-3 625,6 3 0,-6-4-209,0-2 0,1-5 702,5-1-567,0 1-46,0 5-645,0-7 0,1 3-40,5-7-779,-4 0 1,14-6 476,-5 0 1,4-8-1813,3-3 1,5-1 187,0-5 0,6 3 1784,-6-9 0,7-4 0,-3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2:09.0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35 139 7863,'-18'0'2724,"9"0"-2355,1 0 1,8 2-165,0 4 1,8-4 305,3 3 0,5 3-135,1-2 0,6 0-423,0-6 1,8 0 130,-2 0 0,-2 0-478,1 0 1,-6 0 139,1 0 1,-4-6-134,-2 0 0,-5-6-285,-1 7 49,-7-9 1,4 5-62,-8-9 383,-8 1 0,-2 0 453,-7-1 0,0 3 95,0 4 1,-1 1 907,1 4-881,0 4 0,-1-5 103,1 7 0,0 2-66,0 3 1,-1 5 71,1 7 1,0 6-143,-1 0 0,3 8-5,3-2 0,-1-2-150,7 2 1,-1-6 125,1 5 1,4-4-343,-4 4 1,12-7 0,5 3 0,11-5-73,1-2 1,13-2-670,-1-3 1,5-2 428,0-5 0,-1-3-772,7 4 1,-6-4 89,6-2 1124,-7 0 0,3 0 0,-7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6:51.6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35 225 7927,'-9'-8'484,"1"6"1,2-7-57,0 3-45,1 4-66,5-13-42,0 13 143,0-6-413,0 0 89,0 7 152,0-7 74,0 8 742,0 0 1,1 8-688,5 3 1,-4 4 34,4 3 1,2 7-69,-3 4 0,7-3-94,-6 3 1,7-2-47,-1 2 1,-3 2 26,3-8 1,-6 2-201,5-2 1,-5-4 75,5 4 0,-1-4-187,2-1 0,1-1 74,-7 0 1,5-5-379,-5-1 0,6-5 200,-7 6 0,7-7-476,-6 7 0,5-6 170,-5 5 1,2-7-49,-3 2 0,-1-2-1340,8 1 816,-8-3 232,3 6 0,-5-10 63,4-4 769,-4-3 0,6-16 0,-8-2 0</inkml:trace>
  <inkml:trace contextRef="#ctx0" brushRef="#br0" timeOffset="534">225 294 7962,'0'-9'145,"0"1"0,0 6 301,0-4 1,6 2-80,0-7 1,7 5 11,-1-5 0,11 5-95,6-6 0,-2 1-18,1-7 1,3 7-318,10-1 0,-5 3 97,4-3 0,-1 5-81,1 7 0,-3 0 63,3 0 1,-3 0-90,-3 0 1,-1 0-35,-4 0 1,1 5 72,-7 1 1,1 6 9,-7-7 0,0 9 28,0-3 1,1-1-53,-1 2 1,-5-1 56,-1 6 0,-5-5-85,5-1 77,-7 1 1,4 5 310,-8 1-202,0-1 0,-2 0-38,-4 0 0,-3 6 7,-9 1 0,1-1 20,0-6 0,-6 6-238,0 0 0,-8 6 82,2-6 0,2 0-216,-2-6 0,0-1 80,-5-5 0,1-1-14,4-5 1,-1-3-8,7 4 1,0-6 33,5-6 1,1-1 77,0-5 1,1-9 36,5 4 1,-3-4 97,9 3 0,-1 1-84,6 0 1,7-1 77,5 1 0,3 6-55,3-1 1,1 2 189,4-1 0,-2-2 27,8 7 1,-8 0-109,2 6 1,2 0-42,-2 0 1,0 0 53,-6 0-507,8 0 1,-5 0 201,3 0 1,-10 0-1499,-1 0 805,-8 0-64,3 0 956,-7 0 0,-7-8 0,-3-1 0</inkml:trace>
  <inkml:trace contextRef="#ctx0" brushRef="#br0" timeOffset="762">675 35 7962,'0'-12'53,"0"1"976,-8 7-177,6-4 270,-5 8-271,7 0-195,0 0 0,0 10-466,0 7 1,2 8 125,3 10 0,-1 1-28,8 5 1,-8 3-215,1 8 1,-1-2 126,2-4 0,-4 4-1276,4-4 1,-4-4 602,-2-2 1,5-3-608,1-3 0,8-7 1079,-3-4 0,4-3 0,3-3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7:05.4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35 8095,'9'-10'790,"-1"2"1,-6 3-423,4-1 236,-4 0 30,5 6-76,-7 0-29,0 0 94,8 0-372,-6 8 0,6 1 42,-8 9 0,0-1-42,0 0 0,0 6 154,0 0 1,0 6-56,0-6 0,-6 6-37,0-6 1,-5 2-142,5-2 0,0-9-93,6 3-1507,0-4 1186,0 5 0,8-9-291,3-3 0,12-14 233,6-9 0,10 0-523,1-6 0,0-2 369,-5 2 0,-2 5 248,-5 7 0,3 5-53,-8-6 326,0 9 1,-7-3 415,-5 12 1,-3-3-306,-8 9 0,0 1 185,0 11 1,-8-3-122,-3 7 0,-5-1 44,-1 2 1,-8 6-106,-4-1 0,0 1-98,-5 5 0,9-9-127,-10-2 1,4-2 87,-3 2 0,-1 1-296,1-7 1,1-5 78,4-7 1,2-1-43,4 1 1,4-3 27,-4-8 0,9 0-821,3 0 164,-1 0-130,-5 0 618,0 0 1,7-2 109,4-4 1,5 3 208,1-9 1,0 6-143,0-5 0,7 5 187,5-6 0,5 3-50,6-3 1,-2-3 411,8 3 1,0 3-16,5-3 1,7 8 135,-1-1 1,6 3-156,-5 2 1,7 0-2,-2 0 1,-2 0-19,2 0 0,-6 0-98,7 0 1,-7 0-247,6 0 1,-8 0 145,3 0 0,-10 0-514,-3 0 1,-7 5 72,3 1 0,-5 0-503,-2-6 337,-7 0 272,5 0 1,-13 2 180,4 4 1,-12-2-120,-6 7 0,-5 1-184,-6 5 0,2 0 81,-8 0 0,4 1-475,-9-1 0,1 2 732,-13 4 0,7 4 0,-3 8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7:06.0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104 278 8051,'-34'9'0,"7"5"735,4-9-47,11 1-72,5-6-246,7 0 1,9 0-139,8 0 0,8-2-82,10-3 1,7-1 43,4-12 1,-1 5-244,1-10 1,-6 4-1,6 1 1,-7 1-60,1 0 0,-4 1-68,-1 5 1,-8-4-192,-4 3 0,-4 2-121,-1-1 222,-9-1 1,5 1-199,-9-1 1,-1 7 96,-10-7 1,3 2 177,-9-1 0,1-3-72,-7 9 1,1-1 417,0 6 1,-1 0 78,1 0 1,6 2 83,-1 4 1,2 3-168,-1 9 0,3 6 17,8 5 0,0 4 197,0 2 0,0 5-68,0 0 0,2 3-97,4-3 0,-2-4-12,7 5 1,-5-11-158,6-1 1,-9-2-158,3 2 1,2-4-262,-2-8 0,-1-5-83,-5-1-87,0-7 17,0 12 0,-2-15 172,-3 5 0,-5-12-193,-7-5 0,-2 1 559,-4-1 0,-2-6 0,-4-7 0,-4 0 0,4 0 0,-2 7 0,3 0 0,-3 1 0,8 11 0,0-7 0,5 6 0,7 1 285,-1 5-78,1 7 0,-1 3 636,1 7 1,7-5 166,-2-1-258,4 1 0,2 5 478,0 0-600,0 1 1,2-3 200,4-3-413,-4 3 0,11-11-329,-7 7 0,8-7 87,-3 2 1,-1 2-692,1-3 1,7 1 415,5-6 1,9-8-1436,3-3 1,1-6 471,10-6 0,4 1 47,2-6 1,8 7 514,-14-3 0,6 7 500,-12 6 0,1-3-35,-7 8 1,-5 1-25,0 5 1587,-8 0-776,4 7 1,-14-3 1647,1 8-1035,-8-8-216,4 11-1071,-16-13-742,-2 6-1900,-7-8 2564,7 0 0,-5-16 0,5-3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7:07.2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18 294 7958,'-8'-9'801,"6"1"-526,-6 8 1,8 2 326,0 4 0,0 9-157,0 8-299,0 8 1,0-4 473,0 7 1,0 1-168,0-1 0,0 7-206,0-1 1,0 0-26,0-5 1,0 0-154,0-1 0,0-1 93,0-4 1,2 1-103,4-6 1,-4-1-98,4-6 1,1 0-356,-1 0 0,6-5-230,-7-1 102,9 1 1,-12 5 278,4 1 1,1-7 115,-1 1 0,0-7 804,-6 7-266,0-8 71,0 11-17,0-5 234,0-1-398,0 7-579,0-14-301,0 5 1,0-9 296,0-3 0,6-7-623,-1-11 0,9-4 291,-3-7 0,5-9 71,1-3 0,2-4 204,4-2 0,-4 1 147,5-1 1,1 6 38,-2-1 1,0 11 128,-6 1 1,6 3 225,0 9 1,0 0-189,-6 5 0,1 1 187,-1 0 0,0 5-43,1 1 0,-7 5 317,1-6 1,-1 8 211,6-1-27,1 3 175,-1-6-187,0 6-354,1-6 0,-7 10-89,1 4 0,-7-2 56,7 8 1,-2-7-142,1 7 0,4-3-185,-3 3 55,3-4 1,3-3-220,-1 1 1,0 0 39,1-6 0,-1 0-207,0 0 0,0-2-51,1-4 0,-7 4-99,1-3-155,-8 3 448,11 2 1,-13 2 68,4 3 1,-4 5 58,-2 7 1,-8 1 227,-4-1 1,-3 6-25,-2 0 0,-6 6 236,0-6 1,0 8 465,5-3 1,7-3 35,-1-2-466,8 4 1,-3-7-230,7 3 1,2-6-113,3-6 1,7 3-35,11-8 0,-2-1-260,8-5 1,-2 0-283,2 0 1,1-7 292,-7-5 1,8-3-204,-2-2 0,-4-7 147,-2 1 1,-4 0-30,-1 6 0,-3-2 91,-4-4 0,-3 2 19,-8-8 1,0 6 84,0-6 1,-2 0 155,-4-5 0,-3 1 155,-8 4 0,-1-2-115,1 8 0,0-6 11,-1 6 0,1-5-12,0 4 1,5 1 130,1 6 0,1 0 4,-1 0 1,-3-1 3,8 1 1,-5 0-90,5-1 0,-5 7 280,5-1-248,-8 1 1,10-1 335,-7 1-116,7 7-108,-11-4 107,13 8-230,-6 0 15,8 0-31,0 0-60,0 8 1,0-4-5,0 7 0,0 1 15,0 5 1,0 0 106,0 1 1,0-1-94,0 0 1,6 8 40,0 4 1,-1 4-46,-5 1 1,6 10-1,0 8 0,5 4-15,-5 13 0,8-7-103,-3 13 1,-1 0-303,1 11 1,-1 1 338,2-1 0,1 6-522,-7 0 0,1 1 101,-1-7 1,-4-7-83,4-4 1,-4-12 163,-2-5 0,0-12 5,0-6 0,0-3 201,0-2 0,0-9-281,0-3-27,0-3 88,0-11 510,0-1 1,0-23 0,0-5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7:08.6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 7331,'-10'0'560,"3"2"841,7 3 1,0-1-761,0 8-311,0-1-89,0 7 1,0-1 269,0 0-623,0 0 1,0 1 118,0-1 0,0-5-548,0-1 0,1-7 311,5 2 1,-2-4-91,8-2 1,-7 5 177,7 1 0,-6 0 133,5-6 1,-5 0-108,5 0 170,-7 0 0,10 2 585,-8 4-219,-1-4 486,-5 5-287,0-7 755,0 0-943,-7 0 34,5 0-61,-6 0-648,8 0 29,0 0 481,0 8-187,0-6 1,0 13 27,0-3 1,0-3 66,0 3-120,0-1 1,0 7 111,0-1-100,0 0 1,0 1-41,0-1 1,0-6 30,0 1-110,0-1 0,0 1 78,0-1-233,8-7 0,1 4-87,9-8-53,-1 0 0,6-6 80,0 0 1,0-7-6,-6 2 0,-5 3-367,-1 2-356,1-4-218,5 1 374,-7-1 345,-2 3 0,-8 8 126,0 5 1,0-2-32,0 8 1,-8 5 35,-4 6 1,-3 6 86,-2-6 1,-8 9 276,-4 3 0,-4 0 0,-1 5 0,-3-2-86,-3 3 0,3-3 86,-3 8 0,-2-7 542,1 1 0,1-3-309,5-3 1,3-1 344,3-4 1,4-4 92,8-8 0,5 0 1159,0 1-1004,9-9-578,-5 7 0,18-15-275,7 5 1,4-4 111,14-2 1,-5-2-393,11-4 0,1-3 213,-2-8 1,6-6-384,-5-1 0,-1 1-62,-5 6 0,-1 0-189,1 0 1,-8-1-294,-4 1-50,-4 0 699,-2-1-95,-7 1 517,-2 7 1,-10 3-230,-4 7 191,-4 0 1,-7 7 217,0 5 1,5 5 386,1 6 1,7-3-175,-2 3 0,-2-4 236,3-2 1,-7 6-3,6 0 1,-5 0-227,5-5 0,-5 1-572,5 4 0,-6-10 135,6 5 0,-5-5-184,5 4 1,-2-1-462,3-5-90,3-3 0,-6-6 55,8 4 136,0-4 1,8 5 753,3-7 1,-1 0-200,1 0 0,1 2 479,5 4-418,1-4 1,-1 11 828,0-7 1,-5 6 748,-1-7-206,-7 9-1200,11-5 0,-13 3-357,4-1 0,-2-7-1879,2 2 1239,-4-4-649,5-2 1388,1 0 0,-6 0 0,6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7:09.1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7821,'-7'-9'672,"5"1"0,-8 8 287,4 0-482,4 0-321,-5 0 1,9 2 600,3 4 1,-3 5-249,4 12 0,2-4-7,-2 4 0,-1-1-151,-5 1 1,6-4-501,0 4 1,0-4-405,-6-2-522,7 1 298,-5-1-1110,6-7 629,-8-3 782,8-7 0,1-9 347,8-9 0,3-5-34,3-6 1,-2-3 127,8 3 1,-6 2 115,6-2 0,-6 14 135,5-2 0,-6 11-34,1 0 1,-10 4 119,-1 2 1,-3 2-49,3 4 0,-5 0-52,-7 11 0,-1-4 22,-5 10 0,-4 2-56,-7-2 1,0 8 67,-1-2 0,-1-4 5,-4-2 0,10-4 180,-5-1 0,7-7 296,-1 1 285,5-1-605,7 6 1,0-5 72,0-1-257,0-7-25,7 12 0,3-14-519,7 3 1,0-3-242,1-2 0,-1 0-589,0 0 0,3-5 188,3-1 0,-2-8 973,8 3 0,-8-5 0,4-1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7:09.2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9078,'-10'11'1490,"5"1"1,-3-1-2515,2 7-281,0-9 460,14 7 266,-6-14 1,11 7 578,-7-3 0,0-4 0,-6 6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7:09.4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7858,'0'17'0,"0"1"1966,0-1 0,2-2-731,4-3-1727,-4 3 65,5-13 27,-7 6 400,0-8 0,0 8 0,0 1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7:10.4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174 104 7905,'0'-11'225,"0"-1"127,0 8-209,0-3-42,0 7 246,0-8 37,0 6-210,0-13 1,0 11 175,0-8-235,0 9-50,0-13 467,0 14-200,0-5-76,0 7 202,0 0-305,0 7 1,-2 3-125,-4 7 0,2-5 44,-7-1 0,7 1-60,-2 5 1,2 0 99,-1 1 1,3 5-17,-4 0 0,-2 7 110,2-1 1,1 10-105,5 1 1,0 8 111,0-2 1,-2-2-47,-4 2 0,4 6 3,-4 6 0,2 2 22,-1-3 1,3-1-33,-4 7 0,2-5 20,-2 5 1,4-7 23,-3 2 0,1-10-90,-2-2 0,4-8 39,-4 3 0,3 1-35,-3-2 1,4-5-23,-4-6 0,4-6-136,2 6 0,-2-14-42,-3 2-362,3-3-836,-6 3 649,8-7-293,0-3 602,0-7 1,0-7-769,0-5 0,6-11 503,-1-6 0,17-5 585,1-7 0,7-11 0,5-9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7:10.8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362 36 7939,'8'-18'818,"-6"9"-242,5 1-135,-7 8 313,0 0 0,-2 8-456,-3 3 0,1 12-79,-8 6 0,1 6-14,-7 5 0,1 4-28,0 8 1,0 0 0,-1 0 0,-5 5 2,0 1 1,-6 7 43,6-1 0,-5-3-244,4 3 0,1-9-238,6 3 0,0-6-264,0-6 1,7-9 82,4-9 1,2-8-1236,-1-3 1145,3 0 0,-4-15-160,12 4 1,3-14 688,9-9 0,6-16 0,3-11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2:09.2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260 18 7863,'-8'-10'785,"-1"3"205,-9 7 0,-5 0 13,0 0 1,-5 2-480,4 3 1,1 5 18,6 7 1,0 1-149,0-1 1,1 6-379,5 0 1,-3 8 38,8-2 1,1-3 11,5 3 1,0-6-44,0 6 0,7-6-222,5 6 1,5-8-650,6 2 0,2-4 364,4-1 0,4-9-396,-4-3 1,1 2 327,-1-2 0,2-1-309,-8-5 0,6-2 53,-6-3 806,0 3 0,2-21 0,2 3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7:11.1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7939,'0'-17'1415,"0"0"-1129,0 7 1,2 2 163,4 8-18,-4 0 1,13 4-72,-3 8 1,3 1 116,2 16 0,1 8-65,-1 9 0,0-2-40,0 2 1,1 0-210,-1 6 1,0-2-120,1-4 1,-7 4 52,1-4 0,-7-4-119,7-1 1,-8-5-699,2-1 1,-3-1 358,3 1 0,-4-2-792,4-5 1,-4-1-120,-2-4 801,0-3 1,0 5 469,0-8 0,0-7 0,0-3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7:11.3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87 7939,'-7'-18'-667,"-3"7"466,-7-1 1,5 7 1613,1-7-895,7 8 1,-9-5 861,7 3-879,0 4 0,14-6 34,3 8 0,7 0-265,5 0 0,-2 0-57,8 0 0,5 0-379,6 0 1,1 0 179,-7 0 0,1 0-905,0 0 0,-3 0 511,-3 0 0,-2 0-1980,-4 0 2360,-4 0 0,6 0 0,-7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7:11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7856,'0'-9'2913,"0"1"-2300,0 8 1,1 8 22,5 3 1,-4 5 247,4 1 1,-2 2 139,1 4 1,-3-2-493,4 8 1,-4 0 142,-2 6 0,0-7-223,0 1 0,0-6-835,0 6 0,0-8-205,0 2-150,0-3-898,0-3-317,0 0 1,2-7 1952,4-4 0,-4-12 0,5-4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7:12.4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17 243 7841,'0'-10'1034,"0"1"-607,0 3 26,0 4-202,0-6 69,0 8 208,0 0-504,-7 0 0,5 2 93,-4 4 0,4-2 96,2 7 0,0 3-76,0 9 0,0 2 109,0 4 0,0 3-20,0-3 0,0 4-36,0 1 1,2 7-34,4-1 1,-2-5 29,7-7 1,1-1-224,5 2 1,0-4 67,1-8 0,-1 1-26,0-1 0,2-5 46,4-1 0,-3-7-147,3 2 1,-4-4 36,-2-2 0,0 0 77,1 0 0,-1-8 54,0-4 1,1-3 103,-1-2 0,0-2-51,1-5 0,-1 3-51,0-7 1,0 4 140,1-4 0,-7 5-65,1-6 0,-3 0-174,3-6 1,1 1 30,-7-1 0,6 1-101,-7-1 1,1 0 200,-6 1 0,0 1-12,0 4 1,0 2 66,0 4 0,0 4-114,0-4 0,-2 10 192,-3 1 1,1 3 70,-8-3-62,8-3 1,-9 11-158,7-8-296,0 8 1,4-3-525,-3 7-1046,3 0 735,-6 0 0,8 7-210,0 5 1248,8 3 0,1 10 0,9 2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7:12.8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53 7918,'0'-17'0,"-7"7"0,5 0 996,-4 5-158,4 3 286,2-6 30,0 8-606,-8 0 1,7 2-185,-5 4 0,2 5-110,-2 12 1,-3 6 131,-9 11 0,1-1-84,0 7 0,-6 2 50,0 10 0,-1-5-89,7 5 0,-6-2-616,0 1 1,2-8-214,9 2 1,-3-5-509,4 1 0,3-11 466,2-7 1,4-8-1176,2 2 646,0-11 0,2-5 119,4-7 1018,3-7 0,9-18 0,-1-12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7:13.1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7918,'0'-18'2573,"0"9"-1948,0 1-206,0 8 1,0 2 135,0 4 0,8 3-108,3 9 1,4 8-31,3 9 0,-1 2-79,0 9 0,1 0 172,-1 6 1,-6-6-159,1 0 0,-2-2-158,1 2 0,3 2-137,-9-7 0,7-1-263,-6-5 0,1-3-821,-1-3 1,-4-4 563,4-8 1,-4 1-3032,-2-1 1557,0-8 1937,0 7 0,0-22 0,0 4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7:13.3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52 7918,'-18'0'175,"1"0"1426,7 0-508,3 0-463,22 0 1,-1-2-226,14-4 0,-5 4-140,6-3 0,-2-3-133,2 2 1,4 0-117,-4 6 0,-5-5-255,0-1 1,1 0-555,-2 6 0,0 0-2114,-6 0 2907,-7 0 0,5 8 0,-5 1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7:13.5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7916,'17'0'-2,"-6"0"893,1 0 0,0 0 206,5 0-747,0 0 0,0 0-50,1 0 1,-1 0 89,0 0 0,-1 2-904,-5 3 484,5-3 0,-13 14-329,9-5 1,-8 5 282,2 1 1,-5 0-91,-1 0 1,-5 6 144,-1 1 1,-8-1 162,3-6 1,3 0 464,2 0 1399,-3 1-1134,7-1 0,-6-5-362,8-1 1,8-7-553,3 2 1,5-4-167,1-2 0,6-8-124,0-4 1,8-3-452,-2-2 1,5-6-2454,7 0 3236,-5-8 0,7 4 0,-9-8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7:14.2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52 208 7852,'0'-11'-47,"0"-1"1,-2 6-13,-4-5 290,4 7 0,-7-10 211,3 9 0,4-3 688,-4 2-750,4 4 0,0-5 277,-3 7-94,3 0-129,-6 0-318,8 0 0,0 2-117,0 3 0,0 5-10,0 7 0,0 2 146,0 4 1,0 4-55,0 8 1,0-4-10,0 3 1,0-3 215,0 9 0,6 3-48,0-3 1,1 6 154,-1-6 0,2 7-89,3-7 0,5-5-129,-5-7 0,10-7-339,2 3 0,0-5 170,-5-2 1,5-5-86,0-1 1,6-7 35,-6 2 1,7-4-206,-1-2 0,-4-8 88,-2-4 1,-3-5 52,-3-6 0,0 4 171,0-4 0,-1-4 200,-5-2 1,-1-4-168,-4-1 0,-4-8 73,3-5 0,-3 3 46,-2-2 0,0 0-12,0-6 1,0 8 304,0 4 1,0 3-35,0 3 1,0 5 72,0 0 0,0 8-184,0-2 1,0 3 136,0 3-320,0 8-333,0-7-553,0 14 543,0-5-3790,0 7 1728,0 0 237,8 0 1,2 7 1984,7 5 0,8 3 0,2 2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7:14.7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8466,'10'8'1495,"-3"-6"-1459,1 6 353,2-8-608,7 0 1,0 0 184,1 0 0,-1 0-869,0 0 1,6 0 902,0 0 0,0 0 0,-5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2:09.4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18 7863,'-2'-9'681,"-3"3"1,1 4 958,-8 2 0,6 8-329,-5 3 0,5-1-681,-5 1 0,5 3-93,-6 9 1,3-4-642,-3 4 0,-1-4-784,7-1 1,-6-1 456,7 0 1,-1 0-873,6 1 1303,0-1 0,0 0 0,0 1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7:14.9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7851,'10'0'1648,"0"0"-914,-5 0-523,-3 0 1,12-2 148,-9-4 0,9 4-291,-12-5 49,13 7 1,-5 0-1114,7 0 1,-5 0 224,-1 0 770,1 0 0,13 0 0,2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7:15.4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52 329 7839,'-11'0'844,"-1"0"-448,9-8-20,-5 7 161,8-7-278,0 8 1,-2 0 122,-4 0 0,4 8 259,-3 3 1,3 6-151,2 6 1,0 4 41,0 8 1,0 5 171,0 1 1,0 5-253,0-6 1,7-5-376,5-7 1,-3-4-58,3 4 1,5-8 4,6-3 1,8-6-10,-2-5 0,4-4-148,1 4 1,6-12-42,1-5 1,1-7-343,-2-5 1,-9 2 115,4-8 1,-4 6 106,3-6 1,-7 1 153,-4-7 0,-9 6 126,-3 0 1,-7 0 205,2-5 0,-4-3-79,-2-3 1,0-2 164,0-4 1,-2-2 69,-4 7 0,2 3-139,-7 9 1,1-2 68,-2 8 1,3 6-75,3 5 0,2 7-301,-7-7-674,7 8-1237,-4-3 968,8 7 0,0 1-2109,0 5 3146,0 4 0,8 7 0,1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7:15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35 7792,'0'-18'1943,"0"9"-1312,0 1-559,-7 8 100,5 0 0,-6 2 435,8 4 0,-2 3-205,-4 9 0,2 1 29,-7 4 0,-1 6-153,-5 11 1,-6 4 39,0 8 0,-8 2-209,2 4 1,-5-3-168,-7 9 0,5-3-237,-4 3 0,3-5-291,2-7 0,9-2-464,3-4 1,3-6 489,3-11 1,5-4-794,1-7 402,7-9 402,-4-1 1,16-22-111,4-3 712,11-12 0,-4-5 0,6-10 1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7:16.0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7818,'0'-18'1005,"0"1"-1180,0 7 0,2-3 1714,4 7-1086,-4 0 0,13 6 320,-3 0 1,-3 8-22,3 4-104,-1 11-347,7-4 1,-1 16 46,0-1 1,-2 8 102,-3 10 0,3 0-59,-3 0 0,1 6-183,-1-1 0,1 7-5,-7-7 0,6 1 17,-7-6 1,1 4-698,-6-5 0,6 3-230,0-13 1,-1-1-651,-5-5 1,2-9 427,4-2 1,-4-5-1762,4-2 1432,-4-7 1257,-2-3 0,-16-7 0,-3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7:16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172 104 7819,'-35'-10'0,"6"3"0,0 7 1058,8 0 0,-2-2 147,12-4-74,-5 4-631,14-6 1,-3 8-100,10 0 1,7-1-269,11-5 1,4 4-184,7-4 0,7 2-168,-1-1 0,8 3 234,-2-4 1,-2-2-1232,3 2 1,-3-1 176,2 1 1038,4 4 0,-14-6 0,7 8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7:16.4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10721,'12'0'1463,"-1"0"1,-7 7-836,2 5 0,-4 11 97,-2 6 0,0-2-395,0 2 0,0-1-352,0 7 0,-6 0-9,0-1 1,-1-1-171,1-4 1,4 1-972,-4-7 1,4 0 27,2-5-2717,0-1 2199,8-7 1662,2-3 0,7-14 0,0-3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7:16.7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69 7819,'10'-7'1386,"3"3"-1047,-7-8-720,7 1 962,-3-6-24,7 7-676,-7 2 177,-3 8 1,-9 0 14,-3 0 1,-5 2 58,-7 4 0,-2 4-7,-4 7 0,-2 0 65,-4 0 0,-2 1 171,8-1 1,-6 0 470,6 1 1,0-3-301,6-3 0,5 1 537,1-7-353,7 7-368,-4-3 1,10 1-34,4 1 1,3-6 48,9 5 0,7-7-85,4 2 1,-3 1 116,3-1 1,-2 0-487,2-6 0,2 6 132,-8 0 1,6-1-1276,-6-5 0,0 6 657,-6 0 1,0 2-1864,1-3 1,-7-3 2438,1 4 0,-9 4 0,5-1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7:17.3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53 312 7822,'0'-9'205,"0"-7"1,-6 12 319,0-7 100,0 7 1,5-9 294,-5 7 275,4 0-815,-6 6 1,2 2-98,1 4 1,-1-2-81,6 7 1,0 1-1,0 5 1,0 8 71,0 4 0,0 5 54,0 7 0,0-3 101,0 8 1,0-5-64,0 5 1,0-6-153,0 6 0,8-13-6,3 1 0,6-11-164,6 1 1,-1-7-174,6-6 1,3 3-189,10-8 0,-5-3 91,4-8 0,5-5-259,1-7 1,-2-8 4,2-4 0,-8 2 100,3-2 1,-10 0 247,-3-5 1,-7-7 113,3 1 1,-11-2 165,-2 2 0,-7-5-54,2-7 0,-4-1 90,-2-5 1,-2 12 151,-4 0 1,-3 7 180,-9 5 0,3 7 49,4 4 1,-5 5-210,5 7 0,-5-2-103,-1 7 1,5 0-7,1 6 0,5 0-1779,-5 0-579,7 0 279,-4 8 1,8 1 744,0 9 1085,8-1 0,9 0 0,10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7:17.8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520 119 7816,'0'-17'-9,"0"5"48,0 1 0,0 5 533,0-5 27,0 7-220,0-12 0,0 13 746,0-9-637,0 8 0,0-5 228,0 3-280,0 4 0,0-4-41,0 12 0,-2 0-64,-4 11 1,-6 10-67,-11 13 1,0 16 25,-11 2 1,1 3-124,-13 8 1,2-3-314,-2 9 1,-2-4 156,7-2 0,1-2 62,5-4 1,8-11-1009,4-11 0,10-7-2,1-5-1608,9-4 1498,-5-15 1,21-12-57,5-16 0,12-8 1102,5-15 0,0-3 0,7-8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7:18.1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52 7816,'-18'-10'0,"7"-3"0,-1 7 1174,8 0 1,-3 5-473,7-5 1,7 4-434,5-4 0,3 4 30,3 2 0,-1 2 162,0 4 0,0 5-191,1 12 1,-1 6-63,0 12 0,1 3 134,-1 8 0,0 1-98,1 5 0,-9-2-161,-3 7 1,-4-7-131,-2 2 0,0-3-304,0 3 0,0-6-95,0 0 0,-2-2-575,-4-10 1,4 0 400,-4-5 0,3-8-1038,-3-4-427,4-4 999,-6-9 1086,1-3 0,-3-14 0,-7-3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2:09.7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433 154 7766,'0'-18'0,"0"-6"0,0 10 483,0-3 1,-2 3-97,-4-3 0,2 5 91,-7 1 1,-3 5 0,-9-5 1,2 7-62,-8-2 0,6 10-143,-6 2 1,1 7-19,-7-1 1,6 5-217,0 6 0,2-2 113,-1 8 0,3-2-43,7 2 0,1 3 22,0-3 0,7 6-54,4 5 0,4-3 17,2 3 1,2-7-115,4 1 0,6-9-369,11 10 0,4-6-124,7-1 0,1-3-821,-1-7 1,7-7 602,-1 1 0,0-8 729,-5 1 0,0-3 0,-1-2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7:18.2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189 226 7816,'-32'-27'0,"3"4"0,-2 5 1010,8 7 0,0 1-430,6 5 1,5 3 1557,1-4-1522,7 4 0,-2 0-227,12-4 1,11 2-227,12-7 1,5 5-177,7-5 0,3 1-369,8-2 0,-2-3-1498,-4 4 1880,4 3 0,-14-8 0,7 7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7:18.7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52 7808,'-10'-10'-566,"2"3"176,8-1 695,0 6 1174,0-6 17,0 8-594,0-7 87,0 5-233,0-6-420,0 8 1,2 8 12,4 3 1,-4 5 147,4 1 1,-4 8-140,-2 4 1,0 3 108,0 3 0,0 5-165,0 1 1,0 7-96,0-2 0,0-2-377,0 2 0,-6-7 80,0 1 0,-7-4-9,1-1 1,-3-6-186,-2 0 1,-1-8-512,1 2 1,0-4-415,-1-2 310,1-7 1,0-2 116,0-8 0,-1 0 327,1 0 1,5-8-475,1-4 1,1-11 928,-1-5 0,-5-20 0,7-6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7:18.9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7808,'2'-10'1456,"4"4"0,-2 4-600,7 2 0,-5 0-355,6 0 1,-6 0 94,5 0 1,1 0-86,5 0 0,-6 0-1,1 0 0,-1 6-668,7 0-473,-1 7 1,0-3-132,1 7 1,-7 0-2168,1 1 2929,-1 7 0,-1 2 0,-2 7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7:19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8418,'12'-9'1361,"-1"3"-410,-7 4-372,4-6-27,-8 6 329,0-5-208,7 7 651,-5 0-718,6 0 0,-8 2 113,0 3 0,0-1-174,0 8 1,0-1 19,0 7 0,2-1 133,4 0 0,-4 6-259,3 0 1,-3 2 41,-2-2 1,0-3-123,0 3 0,0-4 128,0-2 0,-5 0-52,-1 1-553,-8-1 1,11 0-594,-9 1-162,8-9 0,-5-1-1679,3-8 1095,4 0-1078,-6 0 1,10-6 2534,4 0 0,4-7 0,7 3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7:19.5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9195,'-10'17'2834,"-3"0"-2044,7 0 0,-7-5-626,1 0 1,-3-7-165,-3 7 0,-14-1 0,-5 7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7:20.3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0 260 7714,'10'-8'-567,"-2"4"996,-8-7 1010,0 7-637,0-4-285,0 8 1275,0 0-1579,-8 8 1,6 3 43,-4 12 1,4 0-6,2 12 1,0-4 13,0 9 1,0 4 146,0 2 1,0 2-134,0-1 1,8 1-124,4-8 0,3 0 77,2-5 1,2-2-298,4-5 1,-1-3 9,6-7 1,-1-9-42,2-3 0,4 2-39,-4-3 0,-2-1-192,1-9 0,-7-5 122,3-7 0,0-1 24,0 1 1,-1-6 331,-6 0 1,0-8-145,0 2 0,-5-5 277,0-7 0,-3-3-79,3-8 0,1 0 19,-7 1 1,2-1 30,-3 0 0,-3 6 73,4 0 1,-4 13-14,-2-2 0,0 7 52,0-1-281,-8 4 1,6 7 259,-3 1-627,-5 8-99,8-7-148,-13 14-856,13-5-46,-6 7 0,10 0-2130,4 0 3558,-4 0 0,21-8 0,-4-2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7:20.7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18 7836,'-18'-8'1487,"9"6"-332,-6-5-321,13 7-379,-6 0 0,2 7 4,0 5 0,-7 5-22,1 6 0,-3 6-118,-2 11 1,-2 5-186,-5 6 0,3 1 76,-7 0 1,1 6-154,-2-1 0,-2 5-149,8-10 0,-6 9-338,6-9 1,0-2-66,6-4 0,7-7-542,4 1 0,-1-11-152,1-6 0,0-10 560,6-1 0,2-8-97,4 2 1,9-14 725,8-9 0,0-16 0,-5-11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7:21.0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7836,'-11'-16'19,"-1"5"165,8-5 0,-3 12-67,7-7 0,7 5 281,5-5-32,3 7 1,2-4 330,1 8 1,-1 0-216,0 0 0,-5 10-20,-1 7 0,1 8-73,5 10 1,-1 5 123,-5 0 0,5 10 43,-5 2 0,-3 2-160,-3 9 0,3-7-180,-2 2 1,0-5-7,-6-1 1,0-2-383,0-4 1,5 2-276,1-7 1,0-3-560,-6-9 0,6 2 201,0-8 1,-1 0-603,-5-6 0,6-5-1197,0-1 1547,0-7 1057,-6 4 0,0-16 0,0-2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7:21.1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52 7836,'-25'-17'0,"6"7"966,-4 5 1,5 1 181,7-2-301,3 4-208,8-6-369,0 8 1,2 0-290,4 0 0,5 0-347,12 0 1,-1 0-361,6 0 0,1 0 726,6 0 0,-1 0 0,1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7:21.5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35 7845,'-8'-17'2288,"6"7"-1505,-5 3-365,14 7 0,-3 7-14,8 5 1,-6 9 124,5 2 1,-7 10-47,2 1 0,1 3 85,-1 9 0,0-2 43,-6 2-344,0 4 0,-2-7-90,-4 3 0,2-2-147,-7-4 0,1-5-520,-1-1 1,-5-1 398,5-10 0,-5 0-932,-1-6 0,0 1 243,0-1 0,5-7-414,1-5 1,-1-3 511,-5-2 1,5 0 34,1 0 1,1-7 211,-1-5 1,-5-9 434,5-2 0,-5-15 0,-1 1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2:09.9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 18 7817,'-11'-6'0,"-1"1"467,9-1 1,2 6 675,13 0 1,-2 0-771,1 0 1,1 0-268,5 0 1,2 0-54,4 0 1,-2 0 103,8 0 0,0 0-1077,6 0 0,-1 0 246,1 0 1,-1 0 673,1 0 0,0 0 0,-1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7:21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7845,'17'-6'797,"1"0"0,1 1-166,4 5 0,-2 0-37,8 0 1,-6 2-5,6 3 155,-8-3-420,4 14 1,-8-13 710,1 9 1,-7-6-462,1 5 0,-7-1-871,7 1 0,-8-1 247,2-4 0,1-2-1370,-1 7 0,0-5 469,-6 5 1,0 1 949,0 5 0,0 1 0,0-1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7:21.9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7845,'8'9'1919,"-4"5"-1335,7-9 1,1 7-47,5-6 1,-6-1 313,1-5-477,0 8 1,-1 0 165,1 3-284,-9 5 1,5-7-475,-8 9 0,0-1 200,0 0 1,-6 1 59,1-1 1,-9 0 43,3 0 0,-5-1 589,-1-5 1,2 5-231,3-5 1,4-1 467,8 1-668,0-7-35,0 4 0,2-8-925,4 0 1,11-2 501,12-4 1,4-3-3806,1-9 4017,9 1 0,9-8 0,9-2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7:22.7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35 225 9044,'-9'0'2243,"1"0"-1853,8 0-179,0 0-15,0 8 0,0 3 0,0 12 0,-2-2 59,-4 8 0,4 2 86,-3 9 1,3-1 93,2 7 0,0-6-95,0 6 1,0-5-126,0 5 0,5-10-50,1-1 1,8-2-148,-3-10 0,5 5 52,1-5 1,6-1-214,0-11 0,8-3-133,-2-8 0,-3 0 193,3 0 1,0 0-195,6 0 0,-3-8 63,-3-3 0,2-7 150,-8-5 0,0 4-24,-6-4 0,-1-4 198,-5-2 1,3-9-5,-9-3 1,7-7 3,-6 2 0,-1-9 97,-5-3 0,2-4-110,4 11 1,-4-3 176,4 13 1,-4 1-44,-2 6 1,0 7 130,0 4 1,-2 3 288,-4 3-243,4 0-526,-6 7 1,7-3-947,-5 7-2311,4 0 2514,-6 6 0,10 6-149,4 0 1,3 7 1009,9-1 0,7 3 0,2 2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7:23.0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17 7816,'-9'0'1104,"1"0"-956,8 0 0,8 0 1734,3 0-1339,5 0 0,7 0-307,0 0 0,0-2-486,-6-3 0,0 3-645,1-4 0,5 4-804,0 2 1699,0 0 0,-6 8 0,1 1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7:23.1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 9337,'0'-9'2629,"0"1"-2966,-7 8 367,5 0-30,-6 0 0,0 0 0,-1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7:34.3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35 866 7008,'-10'-2'1226,"4"-4"1,14 2-360,9-8 1,3 1-420,8-6 0,-4-1-184,4 1 0,1 0-170,6-1 0,-6-1-681,-1-4 478,1 4 0,0-12-245,0 8 1,-8-8-430,2 3 0,-4 1 322,-1-2 0,-9-6-346,-3-5 1,-4-2 361,-2 1 1,-2-1 444,-4-4 0,-3 0-190,-9 11 0,3-7 292,3 13 1,-3 0 49,3 12 1,3 0-57,-3-1 1,8 7 267,-1-1 94,-5 9 126,8-5-317,-5 8 0,1 2-130,0 4 1,0 3 118,6 8 0,-7 8-51,-5 4 1,2 6 86,-1 5 1,5 4-180,-5 8 0,1 8 8,-2 3 0,-3 6-164,4 6 0,-5-2 182,-1 8 0,2-8-43,3 2 1,-3-4 41,3-2 0,2-1-160,-1-5 1,1-3-29,-1-9 1,1-6-124,4-5 0,3-4 65,-9-1 1,8-8-412,-2-4 316,5-4 1,-1-9 97,-4-4 108,4-5 0,-6-8 11,8-5 0,0-11-144,0-6 1,0-3 12,0-3 1,8-7-87,3-4 0,5 2 23,1-3 0,0 9-190,1-2 1,5 3 25,0 3 1,6 5 116,-6 0 0,6 14 120,-6-3 1,7 11 41,-1-5 1,-2 8 271,2-2 1,0 5-103,5 1 1,-1 1 199,-4 5 0,-2-2 22,-4 8-142,-4-1 1,4 6-151,-11 1 1,-5-7 68,-7 1 0,0-1-236,0 7 0,-7-1 104,-5 0 1,-11-5-246,-6-1 1,-9 1 56,-3 5 0,-7 0 140,2 1 0,2-7 170,-2 1 1,9-8 551,3 1-421,-1-3 1,16 0 95,-4 4 196,11-4-309,5 13 0,14-7 390,5 3 0,3 5-8,3-5 1,5-1 171,0 1 1,7-1-273,-1 2 0,4 1-20,2-7 0,-1 5-364,1-5 0,-1 8 71,1-3 1,-2-1-1078,-5 1 1,3-1 584,-8 1 1,2 3-1364,-2-8 0,-9 5 131,3-5 1547,-4 7 0,5-11 0,-1 6 0</inkml:trace>
  <inkml:trace contextRef="#ctx0" brushRef="#br0" timeOffset="225">1211 1021 8128,'-10'-9'4988,"4"1"-4718,12 8 0,10-2-56,7-4 0,9 4 15,3-3 1,5-3-195,6 2 1,4-2 72,-4 3 1,-1 3-831,1-4 1,-8 4 528,2 2 0,-5 0-1271,-6 0 1,-4 0-225,-8 0 1688,-7 8 0,5 1 0,-5 9 0</inkml:trace>
  <inkml:trace contextRef="#ctx0" brushRef="#br0" timeOffset="450">1470 814 8128,'0'-18'1616,"0"7"394,0-1-1416,0 8 1,0 4-51,0 12 1,0 3-31,0 3 1,0 1-63,0 4 1,0 4-107,0 7 1,0-5 116,0 0 1,-2 0-975,-4 5 0,5 7 412,-5-1 1,4 1-1394,2-7 1,0 1 728,0-1 1,2-5-940,4 0 0,-3-8 138,9 2 1564,-8-4 0,19-1 0,-4-1 0</inkml:trace>
  <inkml:trace contextRef="#ctx0" brushRef="#br0" timeOffset="859">2162 1246 8177,'8'-10'0,"1"-3"-221,8 7 1,8-7 236,4 1 1,10-3 420,1-2 0,6-1-412,-5 1 0,-1-6-268,-6 0 1,1 0 74,0 5 0,-8-7-21,-4-3 1,-4 1-433,-2-2 357,0 0 0,-1-7 79,-5-5 1,-3 5 77,-8-5 1,0 7 338,0 5 0,0-2-211,0 8 0,-6 0 324,0 6 0,-7 1 123,1 5-231,-3-4 1,-2 13 64,-1-4 1,1 4 97,0 2 1,0 0-73,-1 0 1,1 8 40,0 3 1,-1 5-5,1 1 1,6 6-87,-1 0 0,1 13 379,-7-1 1,7 11-122,-1 0 1,6 4 43,-5 2 1,7 0-77,-2 0 0,14 6 147,9-1 0,12 1-631,17-6 0,4-2-604,19-4 0,6-4-5175,18-7 5758,-42-18 0,1 0 0,1 1 0,0-1 0,3-1 0,1-1 0,2-3 0,0-1 0,2-4 0,1 1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7:33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189 0 8281,'-10'0'543,"2"8"0,8-4 995,0 7-564,8-7-488,2 12 0,7-12-168,0 7 0,1-7-51,-1 2 1,2 1-51,4-1 1,-2 0-33,8-6 1,-2 2-42,2 4 0,2-4-132,-8 3 1,-6 5-209,-6 1 0,-1-1 154,2 2 1,-5-1-28,-7 6 0,-2 1 44,-3-1 1,-5 0 37,-7 1 1,-1 5-27,1 0 1,-6 0 14,0-6 1,-8 0-211,2 1 0,2-1 87,-1 0 0,-1 0-483,-6 1 0,6 5 236,1 0 1,6 0-976,-1-6 0,4 1 1343,2-1 0,0 0 0,-1 0 0</inkml:trace>
  <inkml:trace contextRef="#ctx0" brushRef="#br0" timeOffset="182">16 1073 8042,'-10'-23'310,"4"-1"0,14 7-300,9 6 1,8-9 128,10-8 0,5-5-45,1-2 1,5-1-19,-6-4 1,12 3-236,-6-3 1,14 9-143,-8 2 0,5 2 301,1-2 0,-4 4 0,5 8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7:23.7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156 969 7829,'-17'-10'854,"-1"2"-206,1 8-146,7-7 387,-5 5-549,6-6 0,-3 8 424,0 0-321,9 0-273,-13 8 0,14-5 103,-3 9 1,3 5 88,2 6 0,-6 10 202,0 2 1,0 1-172,6 10 0,0 0 331,0 6 1,2-2-249,4-4 1,-2 2-247,7-7 0,3-3-153,9-9 1,-2 2-139,8-8 0,-6-2 65,6-10 1,0 3-62,5-8 1,1-1-344,-1-5 0,1-2 194,-1-3 1,1-7-366,0-11 0,-3 2 194,-3-8 0,2 0 41,-8-5 0,2-3 63,-2-3 1,-10 1 37,5-7 0,-13-2 83,1-9 0,-4 1 101,-2-7 1,0 7 56,0-2 0,-2 6 311,-4 6 1,5 4 174,-5 7 0,-4 8-227,-1 4 0,3 4 15,2 2 0,2 7-72,-1 4-389,3 5-381,-6 1 1,10 0-1081,4 0 1,3 1-1329,9 5 2970,7-4 0,1 21 0,9-4 0</inkml:trace>
  <inkml:trace contextRef="#ctx0" brushRef="#br0" timeOffset="390">1418 415 7835,'10'-17'0,"-2"5"299,-8 1 0,0 5 215,0-5 134,0 7 180,0-4 306,0 8-196,0 0-390,0 8 0,-2 3 82,-4 12 1,-4 6-235,-7 11 0,-8 5 30,-4 7 1,2 5-148,-1 1 0,-1 11-197,-6-6 1,1 3-149,-1-9 1,2-3-362,4 4 0,-1-1-171,7-5 0,2 2-886,9-14 1,2-5-1867,5-6 1728,3-8 1622,2 4 0,17-23 0,10-4 0</inkml:trace>
  <inkml:trace contextRef="#ctx0" brushRef="#br0" timeOffset="634">1401 467 7835,'10'-8'1843,"5"6"-1036,-13-5-597,13 7 1,-11 2 219,8 3 0,-3 7-83,3 11 1,3 4 521,-3 8 1,3 7-249,2 4 0,-5 8-96,-1-2 0,-1 9-316,2-9 0,1 2-240,-7-8 1,0-4-828,-6-7 1,5 5 604,1 0 0,0-5-601,-6-6 1,0-6 313,0 6 1,0-8-2477,0 2 3016,0-4 0,-8-9 0,-1-3 0</inkml:trace>
  <inkml:trace contextRef="#ctx0" brushRef="#br0" timeOffset="781">1297 1003 7835,'-17'0'3848,"0"0"-3433,-1 0 0,11-6-77,7 1 0,7-7-75,11 6 0,7-5-118,4 5 0,3-6-195,3 7 1,-1-1 86,1 6 0,1 0-37,5 0 0,3-8 0,8-1 0</inkml:trace>
  <inkml:trace contextRef="#ctx0" brushRef="#br0" timeOffset="1540">2127 1332 6863,'0'-10'1109,"0"-5"-484,0 13-88,0-6 1,0 6 481,0-4 51,0 5-678,0-7 1,2 8 567,4 0-620,-4 0 1,8 8 45,-5 3 1,-3 6 141,4 6 1,-2 4-137,2 8 1,-4 1 1,3 5 0,-3-3-83,-2 8 1,0-7-360,0 1 0,-2-3-230,-3-3 1,1-1-238,-8-4 0,3 1 288,-3-7 1,-3 0-242,3-5 0,-3-3-1492,-3-3 1309,1 3 0,0-13-207,0 4 0,-1-6 352,1-6 1,6 2-325,-1-7 0,2-9 830,-1-8 0,-5-5 0,7-2 0</inkml:trace>
  <inkml:trace contextRef="#ctx0" brushRef="#br0" timeOffset="1725">2179 830 7877,'12'2'1702,"-1"4"0,1-2-479,5 7 0,-5 1-722,-1 5 0,-1-5-116,1-1 1,5-1-405,-5 1 1,-1 5-429,1-5 0,-5 3-2839,6-3 3286,-8 5 0,11 1 0,-6 10 0</inkml:trace>
  <inkml:trace contextRef="#ctx0" brushRef="#br0" timeOffset="8493">2421 2006 8165,'0'-11'0,"0"-1"225,0 8 226,0-3-38,8-1 0,0 4-42,3-8 1,5 7-116,-5-7 1,-1 6-50,1-5 0,-1 5 236,1-5-189,5-1 0,-7-5-18,9-1 0,-7 7-95,1-1 1,-6 1 85,5-6 1,-5 5-218,5 1 0,-1-1-104,1-5 0,3-1-234,-8 1 0,5 0 65,-5 0 0,6-1-243,-7 1 1,1 0 164,-6-1 1,0 1-13,0 0 0,-2 0 286,-4-1 1,3 3-121,-9 3 0,6-1 253,-5 7-44,-1 0 1,-5 6 304,0 0-108,-1 0 43,1 0 0,0 0-120,-1 0 0,7 6 90,-1 0 1,7 5-151,-7-5 0,6 8 8,-5-3 1,7 10 206,-2 2 1,4 2 86,2-2 0,0-1 82,0 6 1,2-5-196,4 6 0,4-8-80,7 2 1,0-1-98,0 1 0,1-10-215,-1 4 0,6-3-347,0 3 0,0-5 270,-6-1 0,3-7-218,3 2 0,-4 1-73,4-1 0,-4 0-1083,-1-6 1082,-1 0 0,0 6-70,0-1 0,-5 1 189,-1-6 0,-5 6 76,6 0 0,-6 0-249,5-6 544,1 0 0,5 0 0,0 0 0</inkml:trace>
  <inkml:trace contextRef="#ctx0" brushRef="#br0" timeOffset="9087">3217 69 8143,'0'-11'-1656,"0"-1"1656,0 8 0,0-5 0,0 3-204,0 4 268,0-6 41,0 8 1,0-1 254,0-5 8,0 4-239,0-6-135,0 8 144,0 0-209,0 8 1,0-4 55,0 7 0,0 1-22,0 5 1,-6 0 28,0 1 0,1-1 10,5 0 0,-2 6-23,-4 0 0,4 6 24,-4-6 1,4 8 63,2-2 0,-6 5-38,1 7 1,-1 3 2,6 8 1,-2 2-32,-4 3 0,4 3 0,-3 3 1,-3 4 6,2-3 1,-2 9-104,3 2 1,1 5 67,-8-5 0,3 14-274,-3-3 0,-3 7 443,3-1 0,3-2-58,-3 8 0,1-8 153,-7 3 0,7-7-113,-1-5 1,8 1-124,-1-7 1,-3 0 75,2-6 1,0 1 21,6-1 0,-5-2-206,-1-4 0,0-3 124,6-8 0,0-2-99,0-4 1,2 0-186,4-11 1,-2 3 178,7-9 1,-7-4-210,2-2 0,1-10 48,-1-1 1,2-8 248,-2 2 22,-4-5 1,7-8-23,-3-5 0,-4-11 0,6-4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7:43.2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710 3511 7915,'9'0'0,"1"0"-41,-4 0 78,-4 0 0,7 0-458,-3 0 0,-2 0 232,8 0 1,-7 0-83,7 0 302,-1 0 0,7 0 21,-1 0 11,0 0 0,1 0-7,-1 0 0,-6-2-10,1-4 1,-6 4 20,5-4 0,-5 4 51,5 2-67,-7 0 1,6 0-42,-4 0 62,-4 8-16,5 2-24,1 7 1,-6 0-6,4 1 0,-3-3-5,3-4 1,-4 5 26,4-5-28,4 5 1,-7 1 8,9 0 0,-8 1-70,2-1 0,1 0 36,-1 0 0,0 1-25,-6-1 23,0 0 0,0 1-5,0-1 0,0 0 2,0 1 0,0-1-3,0 0 0,-6 0 9,0 1 0,-5-1 0,5 0 1,-8 1-58,3-1 1,1 0 54,-1 0 0,-1-1-3,-5-5 1,0 5 41,-1-5-16,1 5 1,0-1 17,0-3 0,-1 1 7,1-7 0,0 5 51,-1-5 0,1 6-69,0-7 0,-6 7 90,0-6 0,0 5-81,5-5 1,-5 2 0,0-3 1,-2-1-11,2 8 0,4-8-5,-4 1 0,-2-1 25,2 2 0,-2-4 1,2 4 0,2-4 115,-8-2 0,6 0-116,-6 0 0,6 0 2,-6 0 1,8 0 5,-2 0 0,4 0 0,1 0 1,1 0 9,0 0 0,0 0 47,-1 0-87,1-8 0,2-2-10,3-7 1,-1 5-86,7 1 1,-2-1 103,2-5 1,3 0-89,-9-1 0,8 1 83,-2 0 0,-1 0-3,1-1 1,0-1-2,6-4 1,-2 2 7,-4-8 0,5 8-24,-5-2 0,4-4 12,2-2 0,0 2-79,0-2 1,6 6 75,-1-5 1,3 5-57,-2-6 1,-2 6 6,7-6 0,-5 8-10,6-2 0,-1 1 70,6-1 0,-3 4 7,3-4 1,-2 4 11,14 2 1,2-1 17,9 1 1,5 6-26,6-1 1,1 0-15,0-5 1,2 8-339,4 3 0,-8 2-106,7-2 1,-9 4-538,4-3 956,0 3 0,-8 9 0,8 3 0</inkml:trace>
  <inkml:trace contextRef="#ctx0" brushRef="#br0" timeOffset="1267">3615 3908 8023,'0'-17'-1431,"0"7"1295,0-5 1374,0 6-1074,0-9 0,0 7-407,0-1 0,0 6 135,0-5 0,2 7 138,4-2 104,-4-3 0,7 5-58,-3-8 0,-2 7-21,7-7 1,-5 6-32,6-5 0,-1 5-78,7-6 1,-7 3 46,1-3 0,-1-1-2,6 7 0,1-5 53,-1 5 1,0-8-46,1 3 1,-1 1-95,0-1 0,1 5 52,-1-6 0,6 3 38,0-3 0,2-3 1,-2 3 1,-4 5 2,4 1 0,-4-2-3,-1 2 0,-1 1-5,0 5 26,1 0 1,-1 0 1,0 0 1,-5 0 121,-1 0-105,1 0 0,5 0 8,0 0 0,1 0-41,-1 0 1,0 0 4,1 0 0,-1 2-38,0 3 1,0-1-7,1 8 0,-1-7-45,0 7 0,-5-6 76,-1 5 1,-1 1-13,1 5 1,3-5-8,-8-1 1,1 3 32,-1 9 0,-4-4-9,4 4 0,2-4 5,-3-2 0,1 7-1,-6-1 1,0 2 5,0-2 1,0-4 22,0 4 0,0 4 3,0 2 0,0-4 1,0-2 0,0 2-27,0-2 1,-8 6 16,-3-6 0,-5 2 35,-1-2 0,-2-4 97,-4 4 0,2-4-52,-8-2 0,2 1 167,-2-1 1,-3 0-156,3 1 0,-4-3 108,-2-4 0,1 5-138,-1-5 1,1-3 50,-1-2 0,2 1-90,5-1 1,-3 0 37,8-6 1,-6 0-19,6 0 1,-6-8 20,6-3 0,0-10-2,6-2 0,-4-8-34,3 2 1,-3-6-3,10-5 0,3 2-130,2-8 1,4 7 98,2-1 0,0 3-623,0 3 1,2 7 78,4 4 522,-4 11 0,13-3 0,-5 5 0</inkml:trace>
  <inkml:trace contextRef="#ctx0" brushRef="#br0" timeOffset="2430">9201 4029 8009,'0'-11'-560,"0"-1"0,0 7 555,0-7 1,0 6 33,0-5 0,6 5 5,-1-5 0,9 5 141,-3-6 1,-1 6-132,1-5 1,1 5 70,5-5 0,-5 5-63,-1-6 0,1 3 99,5-3 0,0-3-82,1 3 0,-1-1 10,0 1 0,1-3-53,-1 3 1,0-1-10,0 1 1,1-1-58,-1 7 0,-5-5 94,-1 5 0,1-2-127,5 2 1,-4 3 99,5-9 0,-5 8-109,10-1 0,-4 1 55,-1-2 1,-1 4-6,0-4 1,1 2 8,-1-1 9,0 3 0,0-6 29,1 8-22,-1 0 1,0 0 43,1 0 0,-1 0-41,0 0 1,-5 0 72,-1 0 0,1 0-45,5 0 1,-5 0 4,-1 0 0,1 2 32,5 4-28,0-4 0,1 11-56,-1-7 1,-6 5 44,1-5 0,-6 6-49,5-7 1,-5 7 36,5-6 1,-5 7 11,6-1 0,-6 1 49,5-1 1,-7 3 7,2-3 1,-4 5 1,-2 6 0,0-4 16,0 4 1,0-2 38,0 2 0,-2 2-69,-4 4 0,-4 2-103,-7-8 0,-2 6 97,-4-6 1,4 6-49,-5-6 0,3 6 37,-2-6 0,-2 0-4,-4-6 1,-3 0 18,3 1 1,-4-1-1,-1 0 0,-1-5 128,1-1 0,-1-1-76,0 1 0,1 3 32,-1-8 1,3 1-22,3-1 0,-2-4 20,8 4 1,0-4-84,6-2 0,-1-2-95,1-4 0,2-4-9,3-7 1,-3 0-232,3-1 0,4-7-705,3-3 0,3-7 975,2-5 0,7-5 0,3-6 0</inkml:trace>
  <inkml:trace contextRef="#ctx0" brushRef="#br0" timeOffset="3521">1453 2767 7960,'-17'0'-199,"0"0"1,0 0-342,-1 0 1,7 0 187,-1 0 285,1 0 24,-7 0 225,9 0 0,-5-2-75,9-4 1,-1 3 221,6-9 0,0 6 141,0-5-393,0-1 0,8-5-88,3 0 0,4 5-144,3 1 1,-1-1 136,0-5 1,3-3-65,3-3 1,5 2-40,13-8 0,-3 3 66,8-3 1,-5-4 19,5 4 0,6-9-67,5-3 0,9 1 11,-3 6 0,4-7-198,2 1 1,3 0 219,2 5 0,1-5 27,12-1 0,-43 17 0,2 0 3,6 1 0,0 0 0,1-4 0,0-2-216,1 1 1,1-1 0,3-4 0,1 0 229,7 2 1,1-1-1,0-2 1,0 1-320,8-2 1,0 1-1,0-1 1,0 0 351,3 0 0,0 1 1,-3 3-1,0 1-16,0 1 1,0 0 0,-4 1-1,0 0 8,1-1 0,0 1 0,-2 1 0,0 0-185,0-2 0,-2 0 0,-4 2 1,-1-1 184,1-1 0,-1 0 0,-4 2 0,-1 0 0,3-2 0,-1 0 0,1 2 0,-1-1 15,-2-1 0,0 0 1,-2 5-1,1 0-20,1-2 1,-1 0 0,-3 3 0,0 0 164,1 0 0,-1 0 0,-1 1 0,-2 2-11,-2 2 1,0 1 0,1 2-1,0 1 101,42-15 1,3 8-140,-3-2 1,-8 6 20,-3 5 0,0-3-9,-18 4 0,4 1 343,-15-2 0,2 9-448,-14-3 1,-1 4 726,-10 2 1,-4-6-950,-8 0 862,0 1-1251,-7 5 724,-3 0-131,-7 7 0,-15 11 0,-4 8 0</inkml:trace>
  <inkml:trace contextRef="#ctx0" brushRef="#br0" timeOffset="4200">3875 3632 7867,'0'-18'-236,"0"1"1,0 0-413,0 0 0,1-3 734,5-3 0,4-4-30,7-7 0,6-1 126,0 1 1,8-7-7,-2 1 0,3-6 0,3 5 0,0-7-120,-1 2 0,8-4 118,5-2 0,8-1-465,3-5 1,9 2 240,2-7 0,2-1-122,-30 30 1,-1-1-1,0-3 1,1-1 79,2 0 1,0-2 0,5-5 0,0 0-353,4-3 1,0 0-1,1-4 1,0 0 443,4-5 0,1 1 0,0 0 0,-1 0-314,4-3 1,-1-1 0,-2 4 0,0 1 313,0 3 0,-1 2 0,-4 0 0,0 0 0,5 2 0,-1 0 0,-7 2 0,0 0-227,7 3 0,1 2 1,-6 2-1,0 1 185,2 1 1,1 1-1,-1 4 1,0 1 109,1 0 0,0 0 0,-2 1 0,-1-1-30,3-3 1,0 1 0,-2 2 0,-1 0-15,1 0 1,-2 1 0,-2 2 0,0 0-28,0-3 0,0 1 0,-1 3 0,0 0 36,1-1 1,0 0 0,-1 5 0,-2 0 48,41-22 1,-6 6 212,-1-6 1,-7 7-208,2-1 1,-11 3 609,-7 3 1,-5 1-519,-6 4 0,-3-1 384,-9 7 0,-9 5-207,-8 7 656,1 7-882,-16-4 1,-2 8 40,-12 0 0,-11 4-930,-6 8 758,-11-1 0,-4 29 0,-8-3 0</inkml:trace>
  <inkml:trace contextRef="#ctx0" brushRef="#br0" timeOffset="4770">9408 484 8053,'0'-34'0,"0"-1"0,-2 10 857,-3 8-118,3 7-377,-6 10-527,8 0 0,0 4 103,0 8 0,-10 13 183,-7 15 1,-2 16 350,-10 1 0,-7 18-177,-11 12 1,23-41 0,-2 2-239,1 3 1,-1 2 0,-3 1 0,0-1-13,0-1 0,0 0 0,0 7 0,1 1-394,1-5 0,2 0 0,-1 4 1,0 1 220,0-5 0,0-1 0,4-2 0,2-2 120,-15 42 1,2-5-1066,10-6 1,-3-12 522,8-12 1,-3-5-337,10-6 1,-3-3 885,3-9 0,-1-5 0,1 0 0,-9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7:53.5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1 727 8493,'11'-6'1659,"1"1"1,-6-3-866,5 2 1,1 2-256,5-7 0,0 5-55,1-5 1,-1-1-185,0-5 0,2 0-23,4-1 1,-3 5-257,3-5 1,-4 7 8,-2-6 1,6-6-184,0 5 1,-2-3-135,-9 4 1,3 0-475,-3-1 0,-3 1 42,3 0 0,-8-6 137,2 0 0,-4-6 92,-2 6 0,-2-8 152,-4 2 1,-4-4 149,-7-1 1,2 5 52,3 0 1,-3 8 245,3-2 0,3 4-17,-3 2 1,2 5 161,-1 0 1,1 9 83,5-3-189,3 4 1,-8 2 19,4 0 1,4 2-104,-3 4 1,-3 9 10,2 8 0,-5 8 132,5-2 0,-6 11 212,6 6 1,-1 10-140,1 1 0,2 11 178,-7 1 1,5-4-82,-6 10 0,1-2-315,-6 8 1,1-4 98,5-8 1,-5-6 99,5 1 0,-3-10-378,3-3 0,3-6-24,8-11 1,-6-1-49,1-4 0,-1-4-171,6-8-236,0-7 27,0 5 434,0-13 208,0 6 1,0-18-109,0-7 0,0-8-460,0-10 0,6-1-33,-1-5 0,1 3 15,-6-8 1,6 7 91,0-1 1,7 3-109,-1 3 0,9 5 270,2 0 1,2 10-7,-2 2 0,2 1 287,4 10 0,1-5-95,-7 5 0,6 0 436,-6 6 0,6 0 206,-6 0-185,0 0 0,-5 0-5,-1 0-37,-8 0-382,-1 8 1,-8 2 90,0 7 0,-8-4-243,-3 5 0,-4-5 66,-3 10 0,-5-4-81,0-1 1,-2-1 170,2 0 1,4-1 57,-4-5 0,4 5-19,1-5 0,9-1 18,3 1 0,-2-5 134,2 6 1,1-7-72,5 7 0,7-1 272,5 7 1,3-3-77,3-3 0,-1 3 377,0-3 1,0 1-37,1-2 0,-1 3 126,0-8 1,1 1-225,-1-1 1,-6-4-195,1 4 0,-6 2-567,5-3 1,-5 1 293,6-6-2034,-9 8 978,13 1 0,-14 3-2008,4-1 1927,-5-7 1077,7 12 0,2-14 0,7 5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2:10.2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517 35 7921,'-10'-10'3159,"3"-5"-2565,-1 13-453,6-6 1,-8 10 146,5 4 1,1 9 164,-8 8 1,-1 16-49,-10 1 1,2 8-174,-8 4 1,6 0-246,-6 0 0,0 6 106,-5-1 1,-1 1-700,0-6 0,1 5 106,-1 1 1,8-2-143,4-10 1,4-4-39,2-7 1,5-5-468,1-7 0,7 1 578,-2-13 0,6-3 569,6-2 0,3-20 0,9-5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7:53.8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86 8266,'18'0'369,"-1"0"709,0 0 1,6 0-161,0 0 0,2 0-351,-2 0 0,-1-1 20,6-5 0,1 2-290,6-8 1,-1 7-305,1-7 1,0 3 103,-1-3 1,-5 2-144,0 5 1,-6 3-266,6-4-440,-8 4 0,4 2-2036,-8 0 1976,-7 0 0,-3 2-114,-7 4 1,-7-2 39,-5 7 885,-3 1 0,-10 5 0,-2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7:54.1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35 8348,'0'-9'33,"0"1"1818,0 0-540,0 6-833,0-5 0,0 14-217,0 5 1,0 3 52,0 3 0,-6 7 79,0 3 195,0 5-392,6 2 0,0-6 3,0-1 1,0-1-174,0 2 0,0 4-569,0-4 1,0-4 347,0-2 1,0 2-1466,0-2 1095,0 0 0,0-6-669,0 0 569,0-7-415,8-2 628,-6-8 1,8 0 451,-5 0 0,5-16 0,7-3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7:54.3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52 8250,'0'-17'-697,"0"0"4080,0 7-2735,0 2 0,0 10-204,0 4 0,0 11 497,0 12 0,-2 4-337,-3 2 1,3 5-141,-4 0 0,4 2-222,2-1 0,0-5-197,0 5 0,0-5-204,0-1 0,0-1-498,0 1 1,0-6-75,0 0 0,0-8-932,0 2 0,0-4-1404,0-2 3067,8-7 0,1 5 0,9-5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7:54.6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70 8273,'0'-18'4240,"0"7"-4033,0-1 1,8 8-108,4-1 0,3-3-215,2 2 0,-5 0-1798,-1 6 1345,1 0 0,5 0 568,0 0 0,1 0 0,-1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7:54.8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35 8273,'11'0'-83,"1"0"0,-7-2 853,7-4 0,-1 4-295,7-3 1,-7-3-332,1 2 1,-1 0-265,7 6 0,-1 0-387,0 0 1,0 0-36,1 0 0,-1 0-1076,0 0 1618,8 0 0,2 8 0,8 2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7:54.9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8792,'10'0'3013,"-3"0"-2359,1 0-147,2 0-1273,-1 0 700,7 0-2098,-7 0 1388,9 0 776,-1 0 0,0 0 0,0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7:55.1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 35 8316,'-10'-8'341,"-5"6"0,15-7-341,0 3 0,7 4 0,11-6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7:55.5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 9214,'0'17'1925,"0"1"0,0-1-1439,0 0 0,0 2-208,0 4-101,0-3 0,0 10-13,0-7 1,0 6-130,0-6 1,-2 2-176,-4-2 0,4-3-359,-3 3 0,3-4-1318,2-2 1170,0-7 0,0-1-530,0-3 424,0-4 566,0-10 1,2-5-121,3-16 1,3 2-1,4-2 1,9-3 133,-4 3 1,6-2 25,0 2 1,-4 4 200,4 8 1,2 2-68,-1 3 1,-1 4 712,-6 8 1,-6 0 107,1 0 1,-2 2 1718,1 4-1742,-3 4 1,-2 7 91,-1 0 1,1 1-130,-6-1 0,6 0 187,0 0 1,1 1-878,-1-1 0,4 0 26,7 1 1,0-1-1290,1 0 1,5 0-114,0 1 1,7-1-2491,-1 0 3808,4 1 0,1 7 0,1 2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7:56.1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10324,'17'0'845,"1"0"1460,-1 0-1501,0 0 0,1 0-459,-1 0 1,0 0-453,0 0 0,-5 2-999,-1 4 1,-7-3 624,2 9 0,-4-6-157,-2 5 1,0 1-38,0 5 1,-2 2-1077,-4 4 1751,-3 4 0,-16 8 0,-2-1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7:56.3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 8880,'0'10'2297,"4"-2"-2078,8-8 1,1-6 543,16 0 1,-2-6-224,2 7 1,1-1-266,-7 6 0,6 0-324,-6 0 1,0 2-386,-5 4 1,-9 3 55,-3 9 0,-4 1-315,-2 4 1,-2 4 444,-4 7-481,-11-7 433,-10 14 0,-8-18 158,1 11 1,5-7-166,0-4 0,14 0 1194,-2-11 0,5-3 306,1 3-608,3-8 0,17 3-260,9-7 0,7-3 31,9-9 1,10 0-447,8-11 0,2 2-581,10-2 0,-9 2-210,3-8 0,-4 8 877,-2-2 0,-1-12 0,1-1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47:22.4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657 173 6075,'0'-11'58,"0"-1"0,6 6-63,0-5 0,1 7 293,-1-2-255,-4 4 0,6 0 214,-8-3 53,0 3 1,0-8 86,0 4-110,0 4-13,0-5 14,0 7-294,0 0 120,8 0 1,-5 0-65,9 0 1,-1-2 9,7-4-31,-1 4 1,0-6-18,1 8 0,-1-2 22,0-3 0,0 3-6,1-4 0,-1 4 27,0 2 0,3 0-23,3 0 1,-4 0 11,4 0 0,-4 0-4,-2 0 0,3 0-1,3 0 1,-2 0-7,8 0 1,-6 0-11,6 0 0,-6-2-6,5-4 0,1 3-4,6-9 0,-6 8 3,-1-2 0,-4 4-1,4 2 1,-7 0 3,3 0 2,-5 0 1,-2 0 61,0 0-8,-7 0 0,5 0 7,-3 0 0,-3 0-6,3 0 1,-1 0 13,7 0 1,5 0-119,0 0 0,6 0 78,-6 0 1,8 0-156,-3 0 1,-3-5 138,-2-1 1,-1 0-70,1 6 1,-4 0 1,4 0 17,-4 0 1,-2 0-5,1 0 23,-9 0 46,7 0 0,-13 0-51,9 0 116,-8 0 0,9 2-90,-7 4 1,8-4 7,-3 4 1,4-5-18,3-1 1,7 0-4,3 0 1,-1 0-64,2 0 1,-8 0-181,2 0 0,2-5-32,-2-1 224,1 0 1,-7 6 57,0 0-132,-7 0 124,5 8 0,-11-6 46,7 4 5,-7-5 1,10 1 11,-8 4-28,7-4 0,-3 8-38,7-5 0,-6-3 7,1 4 0,-1 2-137,7-2 1,-1 1 75,0-1 1,1-4 14,-1 4 1,0-4 12,0-2 0,3 0 1,3 0 1,-4 0 21,4 0 0,-10 0 15,-1 0 137,0 7 0,-1-5-44,1 4 409,-9-4-253,5-2 115,-8 0-64,0 8 227,0-6-457,0 5 0,0-5 55,0 4-407,0-4 215,0 13 0,0-11-115,0 8 0,0-7 42,0 7 0,6-6 66,0 5 1,-1-5 41,-5 5 1,0-5 18,0 6 1,0-1 6,0 7 0,0-1 142,0 0 0,0 0-6,0 1 0,0 1-51,0 4 0,0-2 68,0 8 1,0 0-96,0 5 0,0 1 4,0 0 0,0-1-61,0 1 0,0 5-15,0 0 0,0 8 50,0-1 0,0 3-18,0 1 1,0 1-44,0 0 0,0 6 40,0-1 1,0 7 103,0-6 1,0 5-107,0-5 1,0-1 99,0-5 1,0 2-82,0 4 1,0-5 2,0 5 1,0-4-38,0-2 0,-5 0-132,-1-1 1,-6 1 99,7 0 1,-7 6 43,6-1 1,-7 1 180,1-6 1,5-2-126,1-4 1,-4 4 110,-1-4 1,1-2-74,-1 2 0,7-5 156,-2 5 0,-4-6-8,-1 6 1,3 0 166,2 6 1,-1-6-217,1 1 0,-6-1-32,7 6 0,-3-6-236,2 0 0,4-2 122,-3 2 1,3 2-291,2-8 0,-6 7 111,0-7 0,-2 8 12,3-2 0,3-2 75,-4 2 1,-2-5-108,2 5 0,-5 0 393,5 6 1,-5-2-121,5-4 0,-2 2-67,2-8 0,5 8-40,-5-2 0,4 3 176,2-3 0,-2-2-157,-4-4 1,4 4-88,-4 8 1,5-6 94,1 0 0,0-5-116,0 5 1,0 0 274,0 6 0,0 6-122,0-1 1,0-3-244,0-2 1,0-4 60,0 10 1,0-7-112,0-4 1,0 4 141,0 1 0,0-6 54,0 6 0,0-6 5,0 1 1,0 3 172,0-4 0,1-2-53,5 2 1,-4-8-78,4 3 0,-4-5 116,-2-1 0,0 1-106,0 5 0,0-5 8,0 5 0,0-5-32,0-1 1,0 1-96,0 4 1,0-3 37,0 3 0,0-3-131,0-3 1,0-5 14,0 0 0,0 0 123,0 5 1,0 1 24,0 0 1,0-1 0,0 1 1,0-1 8,0 1 0,-2 0 11,-4-1 1,4 1 16,-4-1 0,3-5 19,-3 0 1,4 0 6,-4 5 1,4-5-162,2 0 0,0-8 113,0 2 1,0 2-132,0-2 1,0 6 64,0-6 0,0 6 5,0-6 0,-5 6 4,-1-6 0,0 6-2,6-6 1,0 6-42,0-6 1,0 0 8,0-6 0,0 6 85,0 0 1,-6 2-46,0-2 1,1-4 139,5 4 1,-6-1-57,0 1 0,0-4-35,6 4 0,-5-4 18,-1-2 1,0 6 14,6 1 1,0-1-32,0-6 0,-2 0-15,-4 0 1,4 7 208,-3-1 0,3 5-115,2-5 0,-6 2 38,0-2 1,-1-3-79,1 3 1,4-4 10,-4-2 1,-2 1-34,3-1 0,-1 0-3,6 0 1,-6-5-149,0 0-168,1-1 0,3 4-177,-4-3 0,4 3-100,-4-3-1562,4-4 208,-5 7 1913,5-13 0,-14 13 0,7-5 0</inkml:trace>
  <inkml:trace contextRef="#ctx0" brushRef="#br0" timeOffset="1087">0 7747 8019,'0'-9'-138,"0"-1"-88,0 4 373,0 5-146,0-7 486,0 8 880,0 0-1049,8 0-156,1 0 1,9 0-77,-1 0 1,2 2-181,4 4 0,-4-5-90,5 5 0,1-4 105,-2-2 1,7 0-91,-1 0 1,4 6-8,1 0 1,1 1 100,0-1 1,-1-2-31,1 8 1,5-7 17,0 7 0,1-3 64,-7 3 1,7 1 9,-1-7 1,2 6-67,-1-7 0,-3 7 43,8-6 0,-5 0 43,5-6 1,-6 0 4,6 0 0,-7 0 5,1 0 0,-4 0 59,-1 0 1,0 0 183,-1 0 0,1-6-118,-1 0 0,1 0 99,0 6 1,-7 0-186,1 0 0,0 0 43,6 0 0,-1 0-87,1 0 1,-6 0 45,-1 0 1,1 0-18,6 0 1,-1 0-62,1 0 0,0 0-13,-1 0 0,1 0 14,-1 0 1,-1-6-75,-4 1 1,2-1 79,-8 6 1,0 0 15,-6 0 503,0 0-20,-7 0-9,-2 0 92,-8 0 457,0 0-1292,7 0 81,3 0 0,7 0 102,0 0 1,-5 0-80,0 0 1,-7 0-322,7 0-272,-8 0-474,3 0 1229,-7-8 0,8-1 0,2-9 0</inkml:trace>
  <inkml:trace contextRef="#ctx0" brushRef="#br0" timeOffset="1892">87 5811 7106,'17'-12'-788,"0"1"769,8 7 1,0-12 83,4 5 1,7 3 190,-7 2 1,14-1 26,-9 1 0,5-6-124,-5 7 1,3-7 126,3 6 0,-3 1-144,3 5 0,2 0-44,-2 0 0,1 0 10,-7 0 1,7 0-192,-1 0 1,0-2 5,-5-4 0,0 4 0,-1-4 1,7 2-134,-1-1 0,2 1 46,-1-8 0,3 8 6,8-1 0,-2-3 117,-4 2 0,4 0-3,-4 6 0,-2 0 28,2 0 0,-13 0 132,1 0 1,-3 2-29,4 4 1,-7-4-48,1 4 1,-2-4 39,2-2 0,4 0-47,-4 0 0,-3 0-27,3 0 0,0-2 30,6-4 1,-7 4 0,1-4 1,-2 4 27,2 2 1,2-5 102,-8-1 0,0 0-45,-6 6 0,0 0 137,1 0 0,-7-6 334,1 1-205,-8-1-454,3 6 97,-7 0 0,0-2-293,0-4-101,0 4 1,0-13 360,0 3 0,-7-3 0,-3-2 0</inkml:trace>
  <inkml:trace contextRef="#ctx0" brushRef="#br0" timeOffset="2722">208 4358 8137,'17'-10'-751,"0"5"0,-5-3 450,-1 2 1,1 0 300,5 6 0,-5 0-23,-1 0 1,-5-5 0,5-1 554,-7 0-275,12 6-124,-7 0 0,9 0-58,-1 0 1,0-6-133,0 1 0,1-1 149,-1 6 0,2-6-11,4 0 1,-2-5 45,8 5 1,-2-6-4,2 7 0,4-3 3,-5 2 0,5 4 24,2-3 1,-1-3 12,1 2 1,-6-2-54,0 3 1,5 3-5,6-4 1,1 4 10,-7 2 0,7 0-24,-1 0 1,6 0-35,-5 0 0,7-6-84,-2 1 0,2-1-101,-2 6 0,8 0 110,-8 0 1,8 0-126,-8 0 0,-2 0 86,2 0 1,-2 0-82,2 0 1,2-6 10,-7 0 1,-1 0 34,-5 6 0,-3-1-7,-3-5 0,2 4-1,-8-4 1,0 4-72,-6 2 39,-7 0 387,-2 0-244,-8 0 0,-2-6-39,-4 1 0,2-1-6,-7 6 1,5 0-8,-6 0-86,8 0-273,-3 0 397,7 0 0,-8-8 0,-2-1 0</inkml:trace>
  <inkml:trace contextRef="#ctx0" brushRef="#br0" timeOffset="3864">346 2369 8297,'8'-9'-1787,"-6"1"1631,13 0 188,-13 6 0,11-7 222,-7 3 44,0 4 187,2-6-379,-7 8 1,9 0 15,-4 0 0,-2 0-71,7 0 0,-1-1 8,1-5 0,7 4-36,-1-4 0,0 2-8,6-2 1,4 5 41,2-5 0,0 2-36,5-2 1,-3 4-113,10-4 0,-5-1 128,-1 1 0,1-2-131,4 3 1,-3 3 61,3-4 0,-3 2-33,-3-2 0,1 4 66,0-3 1,-3 3 0,-3 2 0,4-2 34,-4-4 0,-3 4 6,3-4 0,-2 4 100,2 2 1,2-5-73,-8-1 1,2 0 94,-2 6 0,-4 0-105,4 0 1,2 0-100,-2 0 1,2-2 51,-2-4 1,-2 4-109,8-3 1,-6 3 95,6 2 1,-6 0-25,6 0 0,-6 0-41,6 0 1,-8 0 45,2 0 0,-4 0 49,-2 0 0,1 0-44,-1 0 1,-5 0 186,-1 0-138,1 0 9,5 0-14,0 0 1,-5 0 1,-1 0 1,-5 0 226,6 0-189,-9 0 103,13 0 0,-12 0 101,7 0-55,-7 0 20,4-8 9,-8 6-11,0-5-16,0 7 30,0 0-138,7 0 0,3-2-155,7-4 1,1 4 128,-1-4 1,6 4-143,0 2 0,0 0 29,-6 0 47,8 0 0,-5 0 121,3 0-21,-4 0 390,-10 0-255,7 0 933,-14 0-392,5 0-29,-7 0 859,0 0-1483,0-7 0,2 3-178,4-8 96,4 8 1,7-11 89,0 3 1,1 3-21,-1-3 0,0 7-10,0-7 1,1 6-241,-1-5 1,0 7-50,1-2 1,-1-2-1819,0 3 1144,-7-1 840,-3 14 0,-7 9 0,0 10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2:10.4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52 7911,'7'-9'530,"-5"-7"0,8 9 397,-4-5 32,-4 5-631,5 7 1,-5 0 32,4 0 0,-2 0-172,7 0 1,-5 7-84,6 5 0,-3 5-4,3 6 0,1-2 129,-7 8 1,2 6 108,-3 5 1,-3 8-75,4-2 1,-6 4-38,-6 2 0,4 0-125,-3 0 0,3 0-91,2-1 0,0-4-255,0-1 0,0-8-650,0 2 1,2-3-707,3-2 1,-1-7 707,8 1 1,-6-13 889,5 1 0,-7-4 0,4 5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7:56.6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70 8227,'0'-17'3249,"0"7"1,9 1-2572,8 3 0,7 2-466,4-8 1,-1 9-225,-4-3 85,-3 4 1,5 2-176,-8 0 1,6 0-331,0 0 1,0 0-909,-6 0 1,1 8 802,-1 3 1,-2 4-439,-3 3 1,-5-1 131,-7 0 1,-1 3-542,-5 3 1384,-4 4 0,-15 7 0,-2 1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7:56.7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 8227,'-8'26'462,"-3"-3"0,1-1-231,-1 1 0,7-2 1194,-2 8 0,4-6-560,2 6 1,0-3-290,0 3 0,0 4-423,0-4 0,2 1-245,4-1 0,-4 4-143,4-4 1,-4-2 253,-2 1 0,0-4-2179,0 4 1123,0-6-456,0 2 1,0-12 1492,0 0 0,0-16 0,0 2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7:57.2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0 260 8225,'18'-17'33,"-1"-1"1,0 1-56,0 0 1,3-1 298,3 1 0,4-6 757,7 0 1,1 0-436,-1 6 1,-5 5-184,0 1-1,-6 1-3,6-2 0,-8 3-183,2 3 0,-4 4-151,-1-4 5,7 4 0,-6 2-150,4 0-689,-4 0 591,-2 0 0,-5 6-250,-1 0 304,-7 0 0,10-4 130,-8 3 1,1-3 39,-1 4 178,-4-4 1,6 0 6,-8 4-96,7-4 1,-5 7-236,4-3 172,4-4 0,-9 8-233,5-5 239,-4-3-24,6 14 1,-6-13 25,4 9 1,-5-6 130,-1 5 1,0-5-109,0 6 0,2-3 37,4 3 1,-4 3 117,4-3 1,-4 5-81,-2 6 1,0-2 192,0 8 1,0 0-139,0 5 0,0 3 357,0 3 1,0 4-54,0 8 0,0-6 22,0 0 0,0 1-242,0 4 0,0 1-34,0 0 1,0-2-266,0-4 0,0 2 87,0-7 0,0-3-160,0-9 0,0 2 95,0-8 1,0 0-906,0-6 466,0 0 1,0-5-637,0-1-305,0-7 124,0 4 0,-8-8-417,-3 0 0,-5-8 800,-1-3 1,-2-12 819,-4-6 0,-12-4 0,-9-1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7:57.8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0 8177,'-10'0'1498,"-5"0"0,13 8-1143,-4 3 0,4-1-111,2 2 1,0-1-13,0 6 1,-6 1-38,1-1 0,-3 0-93,2 1-42,4-1 0,-5 0-477,7 0-63,0-7 0,-2-2 57,-4-8 62,4 7 237,-6-5 1,8 4 55,0-12 1,0 2-43,0-7 1,2 5 36,4-5 0,-2 5 85,7-6 0,-5 7 17,6-7 0,-1 6-571,6-5 414,1 7 1,-1-9-53,0 7 0,6 0 145,0 6 1,1 0-4,-7 0 1,0 0 172,0 0 1,1 0 349,-1 0 0,-5 0 295,-1 0-230,1 8 1,-1 1-226,1 9 0,-9-7-31,3 1 1,-4-7-223,-2 7 1,-2-6 59,-4 5 1,-3-7 25,-8 2 0,5-4 92,1-2 1,-1 0 168,-5 0 1,5-2-45,1-4 0,5-2 252,-6-3 0,9-5-561,-3 5 1,4-4 62,2-3 0,2 3-1129,4 3 1,3-3 170,8 3 1,3 3-1067,3-3 1895,4 8 0,-1-11 0,-1 6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8:15.1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1 484 8396,'0'-11'-912,"0"-1"1,2 8 490,3-1 421,-3 3 0,14-6 0,-7-2 0</inkml:trace>
  <inkml:trace contextRef="#ctx0" brushRef="#br0" timeOffset="640">174 380 8396,'0'-9'-435,"-8"-6"524,-2 5-203,1 0-155,1 3 0,16 7 102,3 0 0,12 0 114,6 0 1,4-2 50,1-4 1,3 2-3,3-7 0,4 5 2,8-6 1,-2 6-32,-4-5 1,4 1 98,-4-1 0,4-5-72,2 5 1,-2 1 115,-4-1 0,6 5-96,0-6 1,2 7 31,9-7 1,-7 8-6,2-1 1,-3 5 0,3 5 0,2-1-39,3 8 0,2-1-4,-7 7 0,9-1-5,2 0 1,2-1-210,10-5 1,-2 2 211,2-7 1,3 0 7,-3-6 0,-2 0 11,1 0 1,3 0 10,9 0 1,-1-8 11,7-3 1,-8-3-351,2 3 0,2-5 316,-2 5 1,-41 4 0,0-1-12,1-1 0,0 0 0,46-6 8,-46 9 1,0 0 0,-2-1 0,0-1-12,2 2 1,-1 0 0,-1 2-1,0-1 12,2-1 1,0 0 0,46-3-7,-46 3 1,0 0-1,-1 2 1,0 0-6,41 4 1,2-1 1,-2-5 1,-3 4 5,3-4 0,2 4 0,-2 2 0,1 0 0,-7 0 0,0-6 0,1 1 0,-6-1 19,-1 6 1,7-6-19,5 0 1,0-5-1,-5 5 0,-1 0 0,1 6 0,-7-5-188,1-1 1,-6 0 186,6 6 0,-8 0-1,2 0 1,-6 0-52,-6 0 0,3 0 53,-9 0 0,1 0 58,-6 0 1,2 2 119,3 4 0,-3-4-18,4 3 0,1-3-77,-1-2 1,1 0 12,-1 0 1,-4 0-37,3 0 1,-3 0 324,-2 0 1,-6 0-353,0 0 1,-7 6 204,1 0 0,-9 2-221,-2-3 1,-8-3 84,2 4 0,-4-2-247,-2 2 295,-7-4-7,5 5 232,-13-7 510,6 0-813,-8 0 167,0 0-432,-8 0 213,6 0-21,-13 0 0,-10 8 0,-11 1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8:33.1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166 87 8169,'0'-10'-63,"0"2"112,0 8 292,0-7-12,0 5-157,0-14 0,2 14 120,3-3-40,-3-5 106,14 8-109,-14-6 1,7 3-32,-3-1 71,-4 0-44,6 6-129,-1 8 0,-3-6 153,8 3-158,-1 5 0,6-8-15,1 4 1,1-4 41,4-2 1,4 0-55,7 0 0,-5 0-23,0 0 1,2 0-101,9 0 0,-9 0 75,3 0 0,-3 0-133,4 0 0,-6 0 129,-1 0 0,-4 0-114,4 0 1,-7 0-88,3 0 1,1 5-108,-2 1 19,0 0 1,-6-6-90,0 0 1,-5 0-532,-1 0 289,-7 8 205,4-6 0,-8 7-31,0-3 0,-8-2-101,-3 7 0,-7 1 515,-5 5 0,-4 0 0,-7 1 0</inkml:trace>
  <inkml:trace contextRef="#ctx0" brushRef="#br0" timeOffset="283">45 536 8169,'-18'0'-48,"9"0"17,-7 0 15,14-7 0,2-1 86,12-4 1,3-1 148,3 7 1,5-2 303,0 3 1,6 3-165,-6-4 1,7 4-280,-1 2 0,4 0 127,1 0 1,7-6 5,-1 1 1,8-7-51,-2 6 1,-2-5 14,3 5 0,-3-6-96,2 7 0,2-7-259,-8 6 0,6-1-377,-5 1 0,-1 4 295,-5-4 0,-7 4-286,1 2 1,-8 0 119,2 0 1,-3 0-568,-3 0 635,0 0 0,-1 2 36,-5 4 1,-3-2 320,-8 7 0,-8-7 0,-1 4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8:35.787"/>
    </inkml:context>
    <inkml:brush xml:id="br0">
      <inkml:brushProperty name="width" value="0.05714" units="cm"/>
      <inkml:brushProperty name="height" value="0.05714" units="cm"/>
      <inkml:brushProperty name="color" value="#E71224"/>
    </inkml:brush>
    <inkml:brush xml:id="br1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900 70 9640,'2'-10'-290,"3"4"136,-3-3 1,14 7 37,-5-4 1,3 2-431,-3-2 399,5 4 0,-7-5-47,9 7 1,-7 0 144,1 0 1,-7-6-155,7 0-128,-8 0 316,11 6 0,-5 8 0,7 2 0</inkml:trace>
  <inkml:trace contextRef="#ctx0" brushRef="#br1" timeOffset="361">1107 0 8535,'-17'0'1205,"0"0"-1102,7 0 293,2 0-91,8 0 730,0 0-1074,8 0 0,2 0 120,7 0 1,6 2 18,0 4 1,8-2 15,-2 8 1,3-3 24,3 3 0,0 3-29,-1-3 0,1-3-48,-1 3 0,1-1-13,-1 7 1,3-3 22,3-4 0,-3 5-122,3-5 1,-5 5 78,-6 1 1,1-2-149,-7-3 0,6 3 179,-6-3 1,0 3-28,-5 2 0,-3-5 297,-4 0-121,5-1 193,-14 6-147,5 1-117,-7-1 0,-3 0-87,-9 1 0,-1-1 17,-16 0 0,-2 6-293,-9 0 1,1 6 98,-7-6 1,0 6-218,-6-6 1,0 2-410,0-2 0,2 2-1391,4 4 2141,-4 3 0,6-5 0,-8 8 0</inkml:trace>
  <inkml:trace contextRef="#ctx0" brushRef="#br1" timeOffset="990">571 104 8540,'0'-11'-392,"0"-1"202,0 8-424,0-3 233,0 7-41,0-8 581,0 6 257,-7-6 1,3 8-245,-8 0 0,1 0-35,-7 0 0,5 6 16,-4 0 1,3 5-85,-9-5 0,2 8 196,-2-3 0,2 5-171,-8 1 0,6 0-50,-6 0 0,6 1-7,-6-1 0,8 6-150,-2 0 1,-2 0 129,2-6 0,0 1-10,6-1 1,-1-2-43,1-3 1,0 3 37,-1-3 1,7 3 54,-1 3 0,9-7-51,-3 1 1,-2-1 10,2 6 0,1-5 28,5-1 1,0 1 1,0 5 1,0-5 50,0-1 0,0 1 7,0 5 1,5 0 289,1 1 1,8-1-96,-3 0 0,10-1 173,2-5 1,8 5-81,-2-5 0,3 5-151,3 1 1,0-6-273,-1 1 1,1-6-392,-1 5 0,9-5 81,3 5 0,-2 3 339,2 9 0,0-4 0,6 6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8:38.5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70 9786,'0'-10'533,"2"3"157,3 7-181,5 0 1,9 0-133,4 0 0,-4 0-98,5 0 1,2-6-69,3 0 1,4-6-62,2 7 0,-3-3-163,-3 2 0,4 4-31,-5-3 1,-1 3-305,2 2 0,-8 0-300,2 0-545,-3 0 455,-3 7 219,0 3 1,-7 7-284,-4 1 0,-5-1 238,-1 0 0,-7 0 564,-5 1 0,-11 7 0,-4 2 0</inkml:trace>
  <inkml:trace contextRef="#ctx0" brushRef="#br0" timeOffset="407">174 416 9084,'-10'7'-198,"4"5"0,2 3 235,-1 3 1,-3-1 38,-4 0 0,-1 2 31,7 4 0,-5-3-21,5 3 0,-6-2-6,7 2 0,-7-2 203,6 8 1,-5-8 49,5 2 0,-5 2-104,5-2 1,0 6-38,6-6 0,0 2-117,0-2 0,0-4 27,0 4 0,0-4-19,0-1 0,2-1-20,4 0 0,-2 1 60,7-1 1,1-2-16,5-3 0,0 1 120,0-7 1,1 2-117,-1-2 1,6-5 78,0 5 0,8-4-116,-2-2 0,1 0-94,-1 0 1,4-2 53,-4-4 1,-2 3-159,1-9 1,-4 6 83,4-5 0,-6 5-1,1-6 1,-4 7-80,-2-7 1,0 8-177,1-1 1,-7-3-561,1 2 251,-8 0-344,3 6-36,-7 0-268,0-7 725,0 5 0,-7-6 527,-5 8 0,-3-8 0,-3-1 0</inkml:trace>
  <inkml:trace contextRef="#ctx0" brushRef="#br0" timeOffset="630">191 744 8337,'-8'-9'-491,"6"-7"604,-5 14 0,7-7 731,0 3 1402,0 4-1554,7-13 1,5 7 28,11-4 1,-2 3-154,8 3 0,0 2-102,5-7 1,1 5-304,-1-6 1,7 7-114,-1-7 1,0 8 297,-5-1-348,7 3 0,-5 2 0,5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8:37.6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121 87 7877,'-9'0'-1241,"-1"0"958,4 0 195,5 0 202,-7 0-4,8-8 63,0 6 26,0-5-233,0 7-286,0 0 320,8 0 0,-7 0 0,7 0 0</inkml:trace>
  <inkml:trace contextRef="#ctx0" brushRef="#br0" timeOffset="438">104 87 8231,'-9'-2'-56,"3"-4"306,4 4-159,-6-13 0,6 11-531,-4-7 387,5 7 25,8-12 237,-5 15-7,6-15-284,-8 14 231,0-5-14,0 7-121,0 0 29,8 0 1,-7 1-4,5 5 0,-4-2 121,-2 8 1,0-7-126,0 7 1,0-1 70,0 7 0,0-1-2,0 0 1,0 6 13,0 0 1,0 8-22,0-2 1,-2 6 18,-4 5 0,5-2-56,-5 8 0,2 1 23,-2 4 1,4 3 24,-4 4 1,3 1-30,-3 5 1,2 3 59,-7-3 0,7 3-28,-2 2 0,-2 0-7,2 0 0,-1-5-71,1-1 1,4-9 9,-4-2 1,4-2 39,2-10 0,0-1-8,0-11 1,0 3 79,0-8 1,0-6-9,0-5-274,0 0-22,0-3-151,0-1 0,2-8-24,4 0 0,-2-4-219,7-8 1,1-3-1451,5-20 1992,1 5 0,7-28 0,1 4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8:45.5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35 174 7977,'-10'-8'-307,"2"6"0,7-6 329,-5 8 305,4 0-20,-6-7-36,8 5-259,0-6-1,0 8 718,0 0-624,0 8 1,0 1-24,0 9 1,0-1 15,0 0 0,0 2 12,0 4 1,0-1-4,0 6 0,0 3 47,0 9 0,0-3 7,0 3 1,0-3-1,0-3 1,0-1-36,0-4 1,2 2 78,4-8 1,-4 5-30,4-4 0,1 4 105,-1-5 0,7 0-52,-1-5 0,-2-1 11,1 0 0,1-5-56,5-1 1,0-5-18,1 6 0,-1-8-42,0 1 0,6 3 78,0-2 1,2 0-43,-2-6 1,-2-6-66,8 0 1,-6-7-2,6 1 0,-6-3-56,6-3 1,-6-1-199,6-4 0,-8-2 53,2-4 1,2-3-146,-2 3 1,-6-10-165,-5-1 1,-2-8 162,1 2 1,3-6 3,-9-6 1,1 6 250,-6 1 0,0 1 162,0 9 1,0 7-64,0 5 1,-6 8 182,1-2 0,-7 3-81,6 3 0,-7 6 100,1-1 0,3 8-645,-3-1 270,1 3 0,-1 2-526,1 0-603,7 0-810,-4 0 1301,8 0 0,2 2-239,4 3 1,3-1 947,9 8 0,7-1 0,1 6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2:10.6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85 35 7911,'-27'-8'3951,"2"-1"-4116,16-1 76,-7 2 162,14 8 0,-4 0 820,12 0 0,-2 0-374,8 0 0,-1 0-1053,6 0 0,3 2 325,3 4 1,-4-2-1014,4 8 0,2-7 339,-2 7 0,8-6 883,-2 5 0,3 1 0,3 5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8:46.3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450 69 8387,'8'-9'-183,"-6"-6"0,7 7 274,-3-4 704,-4-3-442,6 13-23,-8-6 35,0 8-2,0 0 1,-2 8-401,-4 4 1,-3 11 256,-9 5 0,1 11 16,0 1 1,-8 10-14,-4 2 1,2 2-1,-2 9 0,0 1 26,-5 5 1,-1-6-208,1 1 1,1-7-202,4 7 1,4-14 98,8 2 1,0-12-219,-1 0 1,7-9 38,-1-2 0,8-8-181,-1 2 1,3-10-314,2-1 178,0-8 335,0 3 0,0-8 36,0-5 1,0-6-237,0-11 1,5-4-43,1-7 0,8-1-8,-3 1 0,-1-9 470,1-3 0,1 2 0,5-2 0,0 6 0,1-7 0,-1 9 0,0-2 0,1 3 0,7 3 0,1-1 0</inkml:trace>
  <inkml:trace contextRef="#ctx0" brushRef="#br0" timeOffset="254">312 277 8339,'8'-23'-358,"3"0"1,3-6 448,-3 6 0,3 0 190,-9 6 0,3-1 486,-2 1-88,-4 0-335,13-1 1,-11 3 177,7 4-180,-7 3-144,12 8 1,-9 2-175,5 4 1,3 5 198,-3 12 0,-3 6-23,3 11 1,-3 5 21,3 6 0,1 3 22,-7 4 0,6-4-313,-6 3 0,1 3-28,-1-2 1,-4-3 32,4-9 0,-4 2 52,-2-7 0,0-3-143,0-9 0,5 2 88,1-8 1,2 2-81,-2-2 0,-5-10-134,5 5 0,2-5-604,-2 4-506,7 1 486,-11-1-669,6 0 1574,-8 0 0,0 1 0,0-1 0</inkml:trace>
  <inkml:trace contextRef="#ctx0" brushRef="#br0" timeOffset="425">295 779 8358,'0'-22'411,"0"5"-49,0 11 0,2-7 140,3 7 1,5-5-261,7 5 0,0-8 205,1 3 0,1 3-284,4 2 0,-4 4-397,4 2 1,2 0 190,-2 0 43,0 0 0,2 16 0,2 3 0</inkml:trace>
  <inkml:trace contextRef="#ctx0" brushRef="#br0" timeOffset="717">900 934 8223,'15'-8'0,"-3"-3"0,3 1 65,-3-1 1,3 7 140,2-2 0,-5 4-93,-1 2 1,-5 0 86,6 0 0,-8 2-118,1 4 1,-3 5 81,-2 13 1,0-3-149,0 7 0,0-1 89,0 2 0,-2 2 48,-3-8 0,3 2 32,-4-2 1,4-9 88,2 3 0,0-4-223,0 5 112,8-9 0,1 5-459,9-9 1,-1 1 187,0-6 1,2-8-198,4-3 1,-3-4-171,3-3 1,-2-1-1054,2-4 1528,-12-4 0,12-8 0,-13 1 0</inkml:trace>
  <inkml:trace contextRef="#ctx0" brushRef="#br0" timeOffset="870">1194 588 8283,'0'-17'536,"-8"7"1,8 3-75,0 7 0,8 0-394,9 0 0,-5 0-308,-1 0 1,1 0-548,5 0 1,-5 2 786,-1 3 0,1 13 0,5 9 0</inkml:trace>
  <inkml:trace contextRef="#ctx0" brushRef="#br0" timeOffset="1286">1626 1055 12680,'10'8'1100,"-4"3"1,-3 7-589,3 5 1,-4-2-66,4 8 0,-4-2-241,-2 1 0,2 3 0,3-8 0,-3 6 63,4-6-164,-4 0 1,-2-6 2,0 1 1,0-1-278,0 0-6,0-7 1,2 3-1134,4-7-937,-4 0 1660,5-6 1,-5-8-1134,4-3 1718,4-12 0,7-12 0,0-9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8:49.5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0 173 8238,'0'-11'-11,"0"-1"0,0 6 156,0-5 1,2 5-70,4-6 210,-4 9-80,6-13 1,-8 12-65,0-7 90,0 7-2,0-4-119,0 8-54,0 0-118,0 8 0,0 4 7,0 11 0,-2-2 114,-4 8 1,4 5 8,-4 7 0,4 7 38,2-2 0,0 4 123,0 2 0,0-3-105,0-2 0,2 1 136,4-8 0,-2 6-149,7-6 1,1-5-133,5-6 1,0-8-19,1 2 1,-1-4 149,0-1 0,6-9-25,0-3 1,6-4 31,-6-2 0,8-2 2,-2-4 0,4-3-93,1-9 0,1-7 8,-1-4 1,-1-3 5,-4-3 1,-2-7-97,-4-4 0,-4-4-71,4-2 0,-10-2 108,-1-3 0,-6 1-70,5-8 1,-7 14 149,2-1 1,-4 12 117,-2 5 0,-6 1-45,0 10 52,-7 0-361,3 5-388,-7 9 159,0 1 0,1 10 163,5 4 0,3-2-1322,8 7 887,0 1 1,0 5-84,0 0 0,8-5 757,3-1 0,12 1 0,4 5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8:51.9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1 276 8311,'0'-12'-367,"0"1"0,2 7 53,3-2-371,-3 4 767,6 2-143,-8 0 1649,0 0-1270,0 8 1,-2 1-154,-4 9 1,4 7-27,-3 3 0,3 5 60,2 2 0,0 5 27,0 0 0,0 8 9,0-1 0,2-5-68,3-2 1,5 2 108,7-1 0,0-7-130,1-5 1,-1-8-4,0 2 0,6-5 42,0-7 0,8-3 18,-2-8 0,4 0-70,1 0 1,7-13-100,-1-5 0,2-11-7,-1 1 1,-5-1 50,4-6 0,-3 2-285,-2-13 0,-3 6-30,-3-6 1,-4 0-45,-8-6 1,-1-6 77,-5 1 0,-3-7-116,-8 7 0,0 5 251,0 6 0,-2 13-21,-4-2 1,2 14-56,-7 4 1,5 2 34,-5 9 0,7 2-924,-2 10 1,-2 3-8,2 9 1040,-7 7 0,3-6 0,-7 6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8:52.1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8241,'7'-10'-476,"3"3"288,7 7 0,0 0 622,1 0-334,-1 0 0,0 0-39,1 0 0,-1 0 9,0 0 1,0 0-324,1 0 1,-1 0 121,0 0 131,1 0 0,7 7 0,2 3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8:52.3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0 121 9168,'17'-15'1544,"1"3"0,-1 3-1299,0 3 0,0 2 20,1-7 1,5 1 10,0-1 1,0-3-522,-6 8 0,1-5 239,-1 5 0,0 0-1256,0 6 1,-5 0 1261,-1 0 0,9 8 0,7 2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8:52.8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572 10 8301,'0'-10'-550,"0"18"296,0 3 1,0 16 190,0-4 1,-8 12 250,-4 11 0,-11 6 455,-5 6 0,-7 3-296,-5 8 0,1 0-101,-7 1 1,0-5-108,-6 4 1,8-11-71,3 5 1,7-9-15,5-8 0,4-4-382,8-7 0,0-8 44,-1-4 1,9-10-771,3-1 390,4-8 1,2-4 205,0-12 1,8-11 456,3-6 0,5-3 0,16-18 0,5-4 0</inkml:trace>
  <inkml:trace contextRef="#ctx0" brushRef="#br0" timeOffset="235">537 27 7579,'10'0'2576,"5"8"-2400,-3 3 1,3 9 67,2 8 0,0 3 153,1 15 1,-7-4 16,1 10 0,-3-4 223,3 10 1,1 2-271,-7-3 0,2 7-249,-2-7 0,-3 1-278,9-6 1,-8-2-548,2-4 0,-3-4-384,3-7 1,-4-6 607,4-1 0,-4-6-281,-2 1 0,0-4 8,0-2 0,0-5 756,0-1 0,-8-7 0,-1 4 0</inkml:trace>
  <inkml:trace contextRef="#ctx0" brushRef="#br0" timeOffset="393">433 719 8236,'-7'-35'902,"5"8"203,-4 4 0,6 10-965,6 1 1,5 7 3,12-7 1,-2 2-425,8-1 1,-2 1-222,2 4 1,2 5-566,-8-5 1,0 6 1065,-6 6 0,8 3 0,2 8 0</inkml:trace>
  <inkml:trace contextRef="#ctx0" brushRef="#br0" timeOffset="741">1090 892 8157,'0'-10'1537,"0"1"-1175,0 3 0,2 2-80,4-8 1,-2 7 66,7-7 1,-5 8-93,6-2 1,-1 5-208,7 1 1,-7 0 142,1 0 1,-3 1-403,3 5 0,1 4 28,-7 7 0,0 0-134,-6 1 1,2-1-16,3 0 266,-3 1 0,8-3 272,-4-3 450,-4-5-266,13 1 0,-5-8-93,7 0 0,0-8 8,0-9 0,7 0-107,-1-1 1,2 1-188,-2 0 1,-4 1-102,4 5 0,-4-5-329,-2 5 1,-5 3-272,-1 2 0,-5-1-764,6 1-248,-8 0 768,3 6 932,-7 0 0,8-7 0,2-3 0</inkml:trace>
  <inkml:trace contextRef="#ctx0" brushRef="#br0" timeOffset="1121">1367 373 8222,'0'-17'358,"0"-1"0,0 7 1432,0-1-578,8 8 52,1-3-829,9 7 1,-7 0 57,1 0 0,-7 2-702,7 3 0,-6 3-560,5 4 1,-1 5 768,1 0 0,5 8 0,-7 10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8:49.8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502 104 8099,'-10'17'713,"-5"1"-590,4-1 0,-5 8 4,-1 4 0,0 3-28,-1 3 1,-1 1 0,-4 5 0,2 3-16,-8 8 1,6 0-13,-6 0 0,0 5-99,-5 1 0,5 0 131,0-7 1,8-1-212,-2-4 0,4-3-41,1-9 0,3-7-238,4-4 49,-5-4-401,14-1 504,-5-9 0,9-3 115,3-12 1,3-11-761,3-12 879,5-3 0,1-11 0,10-1 0</inkml:trace>
  <inkml:trace contextRef="#ctx0" brushRef="#br0" timeOffset="295">416 139 8321,'0'-18'0,"0"1"177,0 0 108,7-1 0,-3 1-319,8 0-43,-8 7 644,11-5-221,-6 13-162,1-6 1,4 10-99,-9 4 0,9 11 88,-3 12 0,-1 9 121,1 3 0,-5 13-82,6-3 0,-8 13 203,1-1 1,-3 5-200,-2 1 0,0-2 2,0-4 1,0 3-323,0-9 1,2-5 114,4-6 1,-4-7 172,4 1 1,1-9-420,-1-2 0,0-8-587,-6 2 1,6-10 6,-1-1 269,1-8 0,0 5-453,0-3 279,-1-4 719,-12-2 0,-18-10 0,-12-7 0</inkml:trace>
  <inkml:trace contextRef="#ctx0" brushRef="#br0" timeOffset="442">225 865 8321,'-9'-2'0,"3"-4"0,4 2 1381,2-7-912,0-1 0,10-5 1,5-2 159,6-4 0,10 3-374,-2-3 0,-2 6 32,1 6 0,-4-3-1050,4 8 1,-1 1 330,2 5 432,-4 0 0,-8 7 0,1 3 0</inkml:trace>
  <inkml:trace contextRef="#ctx0" brushRef="#br0" timeOffset="734">934 899 8315,'12'-17'240,"-1"0"0,-5 7 412,6 4 1,-1-1-475,7 1-156,-1 0-40,0 6 1,-1 2 137,-5 4 1,-3 5 0,-8 13 1,0 2-14,0 9 0,0 0-109,0-1 0,-2-5 282,-4 0 0,4-2-181,-4 2 0,4-4 274,2-8 1,6 0-133,0 0 0,7-7-246,-1-4 0,3 1 44,3-1 1,-1 0-109,0-6 0,1-8-166,-1-3 1,0-5-486,0-1 1,1-6 291,-1 0 427,0-8 0,-7-3 0,-2-11 0</inkml:trace>
  <inkml:trace contextRef="#ctx0" brushRef="#br0" timeOffset="887">1194 484 8286,'9'-7'2350,"1"3"-1652,-4-8 0,-2 9-652,7-3 1,1-2 86,5 2 1,0 1 1,1 5-177,-1 0 0,0 1-405,0 5 1,1-2-1044,-1 8 0,-5 5 1490,-1 6 0,-7 8 0,4-4 0</inkml:trace>
  <inkml:trace contextRef="#ctx0" brushRef="#br0" timeOffset="1226">1661 882 8286,'11'6'12,"1"0"1,-6-1 292,5-5 0,1 0 585,5 0-241,0 8 1,0-6-124,1 4-428,-9 3-455,7 1 0,-14 7 272,3 1 0,-3 5-73,-2 0 0,-7 2 116,-5-2 1,-3-4 234,-3 4 1,7 2 10,-1-2 0,9-6 1166,-3-5-761,4-1 0,10 1 231,3-1 1,6-7-157,6 2 0,4-4-180,8-2 1,0-8-881,-1-3 0,3 1 315,3-1 0,-4 1-482,5-1 0,-7 3 158,-5 8 385,4 0 0,-14-8 0,6-1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8:56.3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6188,'8'-10'892,"-6"2"-273,6 8-148,-1 0-291,-5-7 38,6 5-25,-8-6 83,0 8-354,0 0 124,0 8 0,0-4-101,0 7 1,0 1 123,0 5 1,0 0-7,0 1 1,0 1 3,0 4 133,0 4-155,0 0 0,0 11 67,0-3 1,0 5 17,0 0 0,2 10-44,4 8 1,-5 3 3,5 3 0,-4-1 78,-2 12 0,0 2-671,0-2 599,0 0-33,0 2 0,0-6 18,0 4 1,0-10 7,0-1 1,0-9-131,0 3 0,0-6-198,0-6 1,6 2-283,0-8 0,-1-5 247,-5-6 1,0-8-396,0 2 0,0-4 669,0-2 0,0-7 0,0-2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8:58.8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1 710 8096,'0'-17'0,"3"7"1121,9 4 1,7-3-939,16-3 1,-1-3-885,1-3 0,-2 1 393,-5 0 0,-1 0 256,-4-1 0,-3-1 205,3-4 1,-4 2-127,-2-8 0,0 6-824,1-6 0,-3 6 302,-3-6 0,-5-5 495,-7-7 0,0 1 0,0 5 0,-2 1 0,-3-1 0,-3 3 85,-4 3 1,-3 4 154,3 7 1,3 3 360,-3 4 0,1 3-268,-7 8 0,7 0 182,-1 0 0,1 0-79,-6 0 1,-1 2-8,1 4 0,0 9-39,-1 8 1,1 10 40,0 1 1,0 3-39,-1 9 0,7 6 167,-1 5 1,8 3-124,-1-2 0,3-5-201,2 5 1,7-4-936,5-2 0,19 0 85,9-1 0,8 1-1038,4 0 1500,0-8 0,7-1 0,3-9 1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8:57.0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17 416 8183,'10'-8'1290,"5"6"-857,-3-4 1,9 10 125,2 2 1,8 2-23,-2-3 1,1-1 63,-1 8 1,2-6-164,-8 5 1,0-7 511,-6 2-367,1 3-307,-1 1 1,-7 7-256,-5 1 1,-3-7 89,-2 1 0,0 1-30,0 10 1,-7-4-92,-5 4 1,-3 2-264,-3-2 1,-5 2-71,0-2 0,-6-3-377,6 3 1,-2-2-790,2 2 0,4-4 593,-4 4 1,4-4-1091,2-1 2006,-1-1 0,-7 0 0,-2 1 0</inkml:trace>
  <inkml:trace contextRef="#ctx0" brushRef="#br0" timeOffset="283">0 1350 8109,'12'-16'1380,"-1"5"0,-3 1-915,9 4 1,-1 2-165,12-7 1,1-3 95,6-9 1,1-2-226,5-3 0,1-5 14,4 4 1,2-2-288,-8 3 1,8-3-468,-1 8 0,-5 0 537,-2 5 31,-3 1 0,-3-8 0,1-2 0</inkml:trace>
  <inkml:trace contextRef="#ctx0" brushRef="#br0" timeOffset="1034">1107 917 8266,'0'-17'1200,"4"0"-920,7-1 0,5-5 4,18 0 1,-3-7-322,9 1 1,-3-4-291,-3-2 0,1 1 36,0-1 0,-7 1-251,1-1 0,-8 1 25,2-1 0,-5 0 202,-7 1 0,3-1 15,-9 1 1,-1-3 299,-9-3 0,1 3 0,-8-3 0,1 5 69,-7 6 0,1-1 41,0 7 1,-1 0 62,1 5 1,6 7 159,-1-1 30,1 8-146,-7-3 0,7 7-222,-1 0 1,6 2 98,-5 3 1,7 5 147,-2 7 0,-1 3-96,1 3 0,0 9 170,6 9 0,-6 9-72,1 1 1,-3 3-57,2 10 1,2-1 254,-7 6 0,1 0-22,-1 1 1,-3-3-139,8-4 1,-5-3-157,5-8 0,-5-2-228,5-4 1,0-4-21,6-7 0,0-3-747,0-3 344,0-4 174,0-15 0,2-3-145,4-7 0,-2-15 124,7-8 0,1-10-209,5-7 1,0-10 183,1-8 1,1-7 308,4 2 0,-2 3 22,8 2 0,0 6 261,5 6 1,1 10-150,-1 7 1,3 14 86,3-3 0,-5 13 299,-1-1 0,-7 6-214,-9 6 1,-3 3 95,-4 9 1,-3-1-112,-8 0 1,0 8-115,0 4 0,-8-2-64,-3 2 1,-12-1-154,-6 7 1,2-6-190,-2 0 1,1-6 93,-7 6 1,0-10 109,1-2 0,-1-2-4,1-9 1,7 0 565,4-6 116,3 0 132,11 0-500,1 0 0,10 0-100,4 0 0,5 0 296,12 0 0,-1 0 219,6 0 1,1 8-8,6 3 0,-1-1-140,1 1 1,1-5-369,5 6 0,-10-3-213,3 3 1,-3 1-386,3-7 1,1 5 239,0-5 1,-1 2-328,1-2 1,-6-4 222,-1 3 364,-6-3 0,10-9 0,-5-3 0</inkml:trace>
  <inkml:trace contextRef="#ctx0" brushRef="#br0" timeOffset="1238">2317 727 10293,'18'12'442,"-1"-1"0,6-7-206,0 2 0,0 1 76,-6-1 0,7 0 400,-1-6 0,7 0-242,-1 0 0,6 0-665,5 0 1,2 0-312,4 0 1,2 0-550,-7 0 0,-7 0 480,-5 0 1,-8 0-118,2 0 0,-9 0 692,-3 0 0,-7-8 0,4-1 0</inkml:trace>
  <inkml:trace contextRef="#ctx0" brushRef="#br0" timeOffset="1404">2784 641 8170,'-25'0'1864,"6"0"-1500,-6 0 1,16 7 262,3 5 0,-2 3-257,2 2 0,-5 7 625,5-1 0,-2 2-43,3-2-868,3-4 99,-14 13 0,14-5-509,-3 8 1,3 0-753,2-1 0,0 5 1078,0-5 0,7 12 0,3-9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2:10.8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35 7911,'10'-8'1423,"-3"6"0,-7-8 68,0 5-1014,0 3 0,-2-6 389,-3 8-607,-5 0 1,-7 2-1,0 4 1,-1 3-178,1 9 0,0 1 81,-1 4 0,3-2-169,3 8 0,5-6 94,7 6 1,0-6-393,0 6 1,2-6 93,3 6 0,5-8-18,7 2 0,14-4-38,4-2 1,9-1-111,-4-5 1,6-3-108,-5-8 1,1 0-353,-2 0 0,-11 0-232,0 0 0,-10-8 1067,-7-3 0,3-5 0,-5-1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8:55.0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1 173 8097,'0'-17'892,"0"-1"-831,7 1 1,3 0-3,7 0 0,6-1-18,0 1 0,0 7 114,-5 5 1,-1-3 8,0 2 0,-5 0-198,-1 6 161,1 0-209,5 0 0,-1 2 15,-5 4 1,-3-2 18,-8 7 0,0 1 107,0 5 0,0 1-5,0-1 0,0 0 66,0 0 0,0 1 122,0-1 1,0 6 51,0 0 0,-6 0 204,0-5-378,0-1 0,6 0-4,0 0 1,8-5 28,4-1 0,-3-7-41,3 2 0,-1-4-173,7-2 1,-1 0-144,0 0 1,2-2-381,5-4 0,-5-3-659,4-9 1,4 1 1250,2 0 0,-5 0 0,1-1 0</inkml:trace>
  <inkml:trace contextRef="#ctx0" brushRef="#br0" timeOffset="453">813 432 8629,'-9'-9'1993,"3"-1"-1978,12 4 0,-2 3 35,7-9 1,7 1-155,5-7 1,2 1-384,-2 0 386,-4-1 0,6 1-119,-8 0 1,0-2-259,1-4 1,-1 3-109,0-3 0,-7 4 243,-4 2 0,-4-6 59,-2 0 1,0 0 254,0 5 1,-8 1 28,-4 0 0,-3 5 35,-2 1 0,-1 7 140,1-2-95,0 4 0,0 2 231,-1 0 0,3 2 180,3 4-248,-3 3 0,7 9 92,-3-1 1,3 2 40,8 4 0,-6-2 89,1 8 1,1-6-177,9 6 1,-1 0 66,8 6 1,-1-7-259,7 1 1,1-6-273,4 6 0,-2-8-173,8 2 0,2-4 220,9-1 127,-4-9 0,14 7 0,-5-7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9:07.4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18 8274,'0'-10'-1013,"0"3"0,0 9 1272,0 3 0,0-1-129,0 8 0,0 1 104,0 10 1,0-2-1,0 8-9,0 2 0,0 2-96,0 1 1,-6 9 182,0 3 1,-1 11-60,1 7 0,4 5-24,-4 6 0,2 4-422,-1 7 1,3 14 275,-1-48 1,0 0-1,-1 1 1,0-1-107,-1 46 0,1-47 0,2-2 38,2 44 1,-6-1-152,0-6 1,1-7 194,5-4 0,0-12-112,0-5 1,0-6-38,0-6 1,0-4 125,0-7 1,5-8-194,1-4 1,0-4 433,-6-2 0,0-5-845,0-1 537,0-7-64,0 4 1,0-10-188,0-4 0,6-11-598,-1-12 880,9-11 0,-5-4 0,9-8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9:07.8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53 8218,'0'-18'1402,"0"9"-1356,0 1 1,8 6 722,4-4 1,3 4 41,2-3 0,2 3-97,5 2 1,-3 0-218,7 0 0,-1 0-362,2 0 1,4 0 128,-4 0 0,1 0-231,-1 0 1,4 0-312,-4 0 1,-2 0-378,1 0 0,-6 0 122,1 0 0,-4 5-554,-2 1 0,-5 2-151,-1-2 1,-7 3 563,2 9 0,-4-1-198,-2 0 872,-8 8 0,-9-6 0,-10 6 0</inkml:trace>
  <inkml:trace contextRef="#ctx0" brushRef="#br0" timeOffset="271">191 381 8218,'-18'0'0,"1"0"0,5 0 1624,1 0-1343,7 0-934,-4 8 1,7 1 496,-5 9 0,4-1 402,-4 0 0,-2 8 213,3 4 0,-7 4-196,6 1 0,1 3-79,5 3 0,-2-1-120,-4 7 0,4-8 199,-4 3 1,4 1-63,2-2 1,0-1 1,0-11 0,6 3-117,0-8 1,7 6-186,-1-6 1,3 0-112,2-6 1,3-5 105,3-1 1,-2-5-2,8 6 1,-8-8 58,2 1 1,2-3-235,-2-2 1,0 0-137,-6 0 0,1 0-734,-1 0-32,0 0 1182,0 0 0,1 0 0,-1 0 0</inkml:trace>
  <inkml:trace contextRef="#ctx0" brushRef="#br0" timeOffset="433">260 796 8201,'-2'-21'4355,"-4"4"-3181,4-4 1,-6 11-899,8-7 1,14 5-99,3 1 0,10 7 31,-4-2 0,8 4-412,-2 2 0,-2 0-562,1 0 1,1 2-1202,6 4 1966,-1 3 0,1 16 0,0 2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9:05.6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552 363 9993,'2'10'441,"4"-4"1,-3-4-229,9-2 1,-6 0-1,5 0 0,1 0 38,5 0 0,-5 0-22,-1 0 1,3 0-41,9 0 0,-2 0 20,8 0 0,1 0-70,11 0 0,3 0 74,8 0 1,7 0 3,5 0 1,3-6-179,2 0 0,4-5-232,-4 5 1,4-2 80,-9 2 1,-5 4-110,-1-3 1,-4 3 14,-2 2 1,-8 0 80,-4 0 0,-3 0-274,-3 0 0,-7 0 72,-4 0 0,-4 6-836,-1-1-54,-1 1-417,-7-6 864,-3 8 770,-14 1 0,-11 9 0,-9-1 0</inkml:trace>
  <inkml:trace contextRef="#ctx0" brushRef="#br0" timeOffset="302">794 761 8202,'-12'-15'130,"1"3"1,7 3 807,-2 3-445,4 4-31,2-6 376,0 1-524,0 5 1,0-8-101,0 4 0,2 4 48,4-3 0,4 3-304,7 2 1,6 0 14,0 0 0,10 0-15,1 0 1,3 0 97,9 0 1,6 0-13,5 0 1,3-2-85,-2-4 1,3 2-186,8-7 0,-5 7-227,-1-2 0,-7-2 235,2 3 1,-10-1-538,-2 6 0,-10 0 143,-1 0 0,-3 0-792,-9 0 608,1 0 795,-15 0 0,-1 7 0,-8 3 0</inkml:trace>
  <inkml:trace contextRef="#ctx0" brushRef="#br0" timeOffset="649">1434 35 8245,'-19'-18'-116,"-4"9"-377,21 1 310,-6 8 653,8 0 1574,0 0-1506,8 0 1,1 8 89,9 3 1,5-1-236,0 2 1,15-1-122,2 6 1,5 1-160,6-1 0,-1 0-137,14 1 0,-3 5-47,3 0 0,1 0 64,-7-6 1,-1 2-144,-5 4 0,-6-4 58,0 5 0,-13-5-2,2-2 1,-12 0 145,0 1 1,-6-1 15,-5 0 0,-5 1-38,-7-1 0,-2 0 0,-3 0 1,-13 6 402,-10 1 1,-13 6-142,-5-1 0,-12 4-1095,-5 1 0,-6 5-272,-6-5 0,2 5-1376,-8-10 2451,0 3 0,-7 5 0,0-5 0,1-5 0,5-2 0</inkml:trace>
  <inkml:trace contextRef="#ctx0" brushRef="#br0" timeOffset="1116">846 260 7712,'0'-18'-1950,"0"1"4791,0 7-803,8 3-1574,-7-1-191,7 6-65,-8-6 0,-2 10 70,-4 4 1,-11 4-469,-12 7 0,-3 8-113,-3 4 1,-7 3-135,-4 3 1,-10 7 201,-2 4 0,-5 2-107,5-1 1,-1-5 649,1-8 1,4-5-152,-3 0 1,11-8 476,5 2 1,7-9 176,5-3-477,4-7 1,15 6-179,4-5 1,6-1-257,6 8 1,15-6 291,20 5 0,5-5 164,17 5 0,6-5 139,6 6 1,14-6-352,-3 5 1,-9-5-422,-8 5 0,-5-1 216,-1 1 1,-3 5-302,-9-5 0,-4 7-305,-1 5 0,-8-2-1658,2 8 2325,-3-1 0,-2 7 0,-1 4 0,1 3 0,-1 4 0,1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9:09.2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52 139 7463,'0'-10'188,"0"2"-196,0 8 1171,0 0-844,-7 0-288,5 0 0,-8 2 184,4 4-35,4-4 1,-7 13-46,3-3 0,4 3-10,-4 2 0,4 8 5,2 4 1,0 6-9,0 5 1,0 1 105,0 10 1,0-3-95,0 10 0,2-6-130,4-6 0,4 2 102,7-8 1,0-1 37,1-10 0,-1 1 52,0-6 1,6-1-8,0-6 1,6-8-28,-6-3 0,8-4 25,-2-2 0,3 0-59,3 0 0,0-8 14,-1-3 0,1-6-123,-1-6 0,1-6 17,0-12 1,-3 3-94,-3-8 0,2 0 118,-8-6 0,0 0-126,-6 0 1,-1-5-111,-5-1 0,-3 0-306,-8 6 1,0 6 133,0 0 0,-2 13 80,-4-1 1,-4 11-328,-7 0 1,0 5 173,0 7 0,-1 3-494,1 8 1,5 0-29,1 0 942,-1 0 0,-13 8 0,-1 2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9:09.9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260 18 8408,'0'-9'-103,"-8"1"398,6 8-413,-13 0 1,5 2-71,-7 4 1,2-3-125,3 9 1,-3-1 447,3 7 1,-3 5 341,-3 0 0,1 8-189,0-3 0,5 13 101,1 5 1,1 6 47,-1 5 0,-3-1-146,8 8 1,-5-3-41,5 2 0,0 3-119,6-9 1,0 1-178,0-6 0,8-6-122,4 0 0,3-7-412,2 1 0,3-11 223,3-6 0,0-12-271,11-5 1,-1-4-235,13-2 860,-8-8 0,12-9 0,-5-10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9:11.3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18 969 9073,'-10'0'4130,"2"0"-3278,8 0-381,8 0 0,-4 2 50,8 4-342,-9 3 0,5 8-155,-8 1 1,0-1-354,0 0 1,0 1-1096,0-1 0,0 2 797,0 4 0,0-4-1857,0 5 2484,0-5 0,0-2 0,0 0 0</inkml:trace>
  <inkml:trace contextRef="#ctx0" brushRef="#br0" timeOffset="447">467 519 8150,'-9'0'1998,"1"0"-1485,8 0-89,8 0 1,3 0-108,12 0 1,-3 0 352,3 0 1,4 0-201,1 0 1,5 0-26,2 0 1,5 0-402,0 0 0,1 0-280,-7 0-1,1 0-1026,-1 0 1,-5 0 739,0 0 0,-8 6 523,2 0 0,-4 7 0,-1-3 0</inkml:trace>
  <inkml:trace contextRef="#ctx0" brushRef="#br0" timeOffset="1037">1436 104 8064,'0'-17'3079,"7"7"-2485,5 5-372,3 3 0,10-4 278,4 0 1,12 0-141,5 6 0,-2-5 114,2-1 1,-6 0-66,6 6 1,-7 0-383,1 0 0,-3 0-342,-3 0 1,-1 0-425,-4 0 1,0 8 349,-12 3 1,2 5-330,-13 1 1,0 8-761,-6 4 0,-8 3 1478,-4 3 0,-18 0 0,-7-1 0</inkml:trace>
  <inkml:trace contextRef="#ctx0" brushRef="#br0" timeOffset="1293">1695 398 8184,'-27'-7'0,"4"7"812,12 0-717,3 7 1,8 12-110,0 5 0,0-5-5,0 4 1,0 6 186,0 5 1,0 7 1300,0 5-701,-8 4-512,6-6 0,-5 2 241,7 0 0,0-8-161,0 3 1,7-7-380,5-5 1,9-2 157,2-4 0,6-9-242,-6 3 0,8-11 119,-2-1 1,3-3-171,3-2 1,5 0-538,0 0 0,1-7 321,-7-5 1,-7-3-521,-4-3 0,0 1 145,-5 0 1,1 0-546,-13-1 1314,-1 1 0,-12-8 0,-3-2 0</inkml:trace>
  <inkml:trace contextRef="#ctx0" brushRef="#br0" timeOffset="1441">1747 692 8180,'0'-17'744,"0"0"92,0-1 0,8 1-583,3 0 0,7 5-177,5 1 0,2 5-26,3-6 1,5 9-32,-4-3 1,-2 4-144,2 2 0,-8 0 91,2 0 1,2 2-1851,-2 4 1883,8 3 0,-12 8 0,6 1 0</inkml:trace>
  <inkml:trace contextRef="#ctx0" brushRef="#br0" timeOffset="1679">2594 35 8146,'12'-15'539,"-1"3"0,3 4 780,9 8 0,6 8-612,11 4 0,-3 11 74,3 6 1,2 11 1202,-1 6-1332,-9 4 0,-7 11-75,-7 9 1,-9 1 10,-3 9 0,-6 7-1062,-6 5 1,-4-40 0,-5 0-117,-4-3 1,-2 0 0,-4 7-1,-2 1-447,-4-2 1,-1 0 1036,-6 11 0,-3 0 0,-6-1 0,-2 1 0,-3 8 0,0 2 0,0 1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9:10.2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363 87 8122,'-7'-18'1467,"5"1"-1980,-14 8 231,15 1 627,-7 8-122,8 0 1,-6 2-127,0 4 0,-5 5-26,5 12 0,-7 6-36,1 11 1,-9 5 105,-2 6 1,-6 9-83,6 3 1,-6 3-64,6-3 1,-6 4 70,6-3 0,0-5-14,6-1 0,7-8-986,4-10 1,-1-1 443,1-16 1,0 0 32,6-6 1,2-7-168,4-4 623,-4-5 0,21-16 0,-4-4 0</inkml:trace>
  <inkml:trace contextRef="#ctx0" brushRef="#br0" timeOffset="263">381 87 8122,'0'-18'0,"0"1"71,0 0 1,0 5 392,0 1 681,7 7-296,-5-4-722,14 8 0,-7 8 200,9 4 0,-7 13 172,1 9 0,-1 8-144,6 10 1,-5 2-35,0 4 1,-7-5-187,7 5 1,-6 2 64,5-3 0,-5-5-538,5-6 0,1-7 259,5 1 1,-5-3-761,-1-3 1,1-7 69,5-4 0,-5-4-1412,-1-1 845,-7-1 1336,4 0 0,-8-7 0,0-2 0</inkml:trace>
  <inkml:trace contextRef="#ctx0" brushRef="#br0" timeOffset="424">242 709 8056,'-11'-17'2797,"-1"0"-2027,8 7 0,4-3-922,12 7 1,9-8 134,2 3 1,2 1-3,-2-1 0,-2 1 63,8-1 0,-6 1-127,6 4 1,0 4-2051,5-3 2133,-7 3 0,6 9 0,-6 3 0</inkml:trace>
  <inkml:trace contextRef="#ctx0" brushRef="#br0" timeOffset="692">969 761 8166,'0'-17'2079,"2"5"-1787,3 1 0,5 7-347,7-2-137,1 4 0,-7 2 163,1 0 0,-9 2 364,3 4 1,-4 6-126,-2 11 0,0 2-181,0 3 0,0 5 40,0-4 1,0-2 11,0 2 0,0-6 29,0 5 0,6-6 114,0 1 0,1-10-172,-1-1 0,-2-3 85,7 3 1,-5-5-449,6-7 0,-1 0 158,7 0 0,-1-1-784,0-5 1,6-10 116,0-7 820,0-7 0,-13 3 0,-2-8 0</inkml:trace>
  <inkml:trace contextRef="#ctx0" brushRef="#br0" timeOffset="846">1176 433 8153,'-15'-8'0,"3"-4"3113,5 5-1361,7-1-2095,7 8 1,1 2 189,4 4 0,-3-2-1198,-3 7 650,3-7 224,1 11 0,5-3 477,-3 11 0,3 4 0,3 7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9:14.3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87 8358,'-10'0'1076,"2"-7"-885,8 5-34,0-6 0,2 8 102,4 0 1,-2 0-1,7 0 1,-5 0-1,6 0 0,-1 0-48,6 0 0,1 0-151,-1 0 0,8 6 21,4-1 0,3 1-99,3-6 0,7 0 87,4 0 0,4-2-186,2-3 1,-2 1 104,-4-8 0,2 3-126,-7-3 1,3-1-487,-10 7 0,3-6-54,-14 7-1365,0-1 2043,-6 6 0,-15 7 0,-4 3 0</inkml:trace>
  <inkml:trace contextRef="#ctx0" brushRef="#br0" timeOffset="156">69 468 8358,'-7'9'0,"5"-3"0,-4-12 0,4 2 670,2-7 1,10 5 951,7-5 1,23 5-978,18-6 0,15 1-237,8-7 0,9 1-1140,2 0 1,6 2 133,-6 3 0,-42 5 1,0 1 597,48 0 0,-43 6 0,0 2 0,2 3 0,-1-1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9:21.4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1 363 8157,'0'-11'-291,"0"-1"-436,0 8 817,0-3-37,0 7 650,0 0-204,0-8-410,0 6 1,0-8 151,0 5 14,0 3 92,0-14 1,1 12 136,5-7-25,-4 7-95,6-4-483,-8 8 138,0 0 73,0 8 0,0-4-27,0 7 1,0 1-156,0 5 1,0 1 177,0-1 1,0 0-40,0 0 1,0 3 243,0 3 0,0 4-132,0 7 1,0-5 62,0 0 0,6 0 58,-1 5 0,3 1 102,-2-1 0,-2-1-120,7-4 0,-5 2 10,6-8 0,-7 6-125,7-6 1,-1 0-158,7-6 0,-1-2-68,0-3 0,-5 3 143,-1-3 0,1-5 56,5-1 0,0-4 129,1-2 12,-1 0 1,0 0-100,1 0 162,-1-8-114,0-1 0,0-14-160,1 0 0,-1-6-99,0 6 1,3-8-316,3 2 1,-4-11 227,4-6 1,2 0-156,-2-6 0,2 10 91,-2-10 1,-4 9 104,4-3 1,-9 14-10,-3-3 1,-7 6 247,2 0 0,-4 4-93,-2 8 1,-2 0 131,-4 0 1,-4-1-113,-7 1 1,0 0-33,0-1 1,-1 1-152,1 0 1,-6 1 92,0 5 1,2-5-123,9 5 0,-3 1-125,3-1 0,3 5-727,-3-5-955,8 7 765,-3-4-428,7 8 611,0 0-385,7 8 1382,3-6 0,15 13 0,2-5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2:11.0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11549,'0'18'4114,"0"-1"-3192,0 0 1,0 6 571,0 0 0,0 2-1929,0-2 1,0 2 289,0 4 1,0 4 144,0-4 0,0 3 0,0 3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9:25.4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35 467 8146,'-17'-17'1813,"7"7"-1430,3 2 0,9 8-142,3 0 0,1 0 157,12 0 1,-3 0 31,14 0 0,1 0 236,11 0 1,3 0-333,8 0 0,-4-2-291,4-3 1,-6 3-892,6-4 0,-2 4 605,-10 2 1,0 0-531,-5 0 0,-8 6 379,-4 0 1,-11 7 393,-7-1 0,-3 3 0,-2 2 0</inkml:trace>
  <inkml:trace contextRef="#ctx0" brushRef="#br0" timeOffset="271">883 121 11018,'17'0'-450,"6"0"532,0 0 0,2 0 506,-2 0 1,-4 0-269,4 0 0,4 0-21,2 0 0,-2 0-334,2 0 0,-8 0 120,2 0 1,2 6-598,-2 0 1,0 5 20,-6-5 0,-5 5-938,0-5 882,-9 8 0,7-7-1073,-4 5 911,-4 3 709,5-5 0,-22-1 0,-4-1 0</inkml:trace>
  <inkml:trace contextRef="#ctx0" brushRef="#br0" timeOffset="521">1056 363 8161,'-18'2'0,"1"4"0,6-2-137,-1 7 1,8 1 127,-2 5 0,3 2 369,-3 4 1,2 4 34,-8 8 0,7 5 344,-7 1 0,3 5-315,-3-6 0,4 0-181,8-5 1,0 0-268,0-1 1,6-7 139,0-4 0,7 2-193,-1-2 1,5-6 115,6-5 0,-2-2-321,8 1 0,-6-3 6,6-8 1,-2 0-111,2 0 1,3 0 64,-3 0 0,-4-2 13,-2-4 1,2 2-515,-2-7 1,-5 7-23,-7-2 844,-7-3 0,4-1 0,-8-7 0</inkml:trace>
  <inkml:trace contextRef="#ctx0" brushRef="#br0" timeOffset="683">1142 675 8006,'0'-35'1866,"0"8"0,4 4-2518,7 11 0,7-1 374,11 7 0,-3-1 303,-2 1 1,-5 4 373,4-4 1,2 4-258,-2 2 1,-4 6-1046,-2 0 0,-9 13 903,9-2 0,-3 12 0,3-2 0</inkml:trace>
  <inkml:trace contextRef="#ctx0" brushRef="#br0" timeOffset="859">2041 986 8055,'-17'0'4593,"6"7"-3539,-1 5 0,6 3-821,-5 3 0,-7 5-700,-5 0 1,-9 9 466,-3 3 0,-7 7 0,-10 10 0</inkml:trace>
  <inkml:trace contextRef="#ctx0" brushRef="#br0" timeOffset="1848">1817 17 8092,'0'-9'186,"0"1"1,1 8-227,5 0 0,-4 2 144,4 4 1,2-2 197,-3 7-106,9 1 0,-7 5-41,5 0 1,1 1 19,-7-1 0,2 0-88,-2 0 1,-2 1-23,7-1 1,-7 0 122,2 1 0,1 5-27,-1 0 0,6 7-49,-7-1 0,3 4 8,-2 2 1,-4-7-84,4 1 1,-3 6 86,3 5 0,-4 2-135,4-1 1,-4-3 121,-2 8 0,0-5-182,0 5 1,-2-6 151,-4 6 0,2-5 32,-7 5 0,-1-6-37,-5 6 1,-6-7 16,0 1 0,0-4-62,5-1 1,1-8 48,0-4 0,0 0-121,-1-6 0,1 4 73,0-9 1,-1-2-244,1 1 1,6-7-392,-1 2 198,0-4 1,3-4-67,3-4 0,4 2-271,2-7 0,8-1-835,3-5 1576,12-1 0,12 1 0,9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9:23.5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156 295 8352,'9'-12'-306,"-3"1"67,-4 7 1,4-6 200,0 5 221,-1 3 390,-5-14-142,0 14-110,0-13 9,0 13-43,0-13 164,0 13 8,0-6-358,0 8 1,-1 2-159,-5 4 0,-4 3 134,-7 9 0,1 7 57,5 4 0,-10 9 121,4 2 0,-3 14-91,9-2 1,-5 4 301,5-4 1,1-1-125,-1 1 0,7-6-164,-2 1 0,4-9-135,2 2 1,2-5-244,4-6 0,0 1-122,11-6 0,-2-1 187,14-6 0,-6-2-752,6-3 0,0 1 362,5-7 0,-1 0-1258,-4-6 1783,4 0 0,-7-8 0,9-2 0</inkml:trace>
  <inkml:trace contextRef="#ctx0" brushRef="#br0" timeOffset="315">1245 70 8213,'0'-17'54,"0"-1"1,0 7 235,0-1 550,0 9-552,0-5 0,-7 8-53,-5 0 0,2 0 74,-1 0 0,1 8-84,-1 3 0,-5 6-215,5 6 1,-10 4 116,-2 8 0,-6 7-101,6 4 1,-14 6 112,3 6-317,-5 3-46,-3 1 1,6 7 102,-5 0 1,5-5-276,1 5 0,2-14 54,5-3 1,3-7 89,7-11 0,1-5-60,0 0 0,7-14-276,4 2-114,-3-11 298,7 2 0,2-12-93,11-7 497,-3-1 0,15-21 0,-4 6 0</inkml:trace>
  <inkml:trace contextRef="#ctx0" brushRef="#br0" timeOffset="574">1090 157 8213,'0'-25'0,"0"5"190,0-3-201,7 12-161,-5-5 1544,6 14-958,-8-13 0,6 15 257,-1 0 0,7 10-187,-6 13 0,5 4 61,-5 7 0,6 9-218,-7 3 1,7 0-87,-6 6 0,-1-4-117,-5 9 1,0-3 112,0-2 1,0 0-596,0 0 1,0-6 275,0 0 1,2-13-632,4 1 0,-4-9 121,4 4 1,-4-8-136,-2 2 1,0-9 226,0-3 0,0-5-634,0 5 503,0-7 1,-2 4-187,-4-8 817,4 8 0,-21-6 0,4 5 0</inkml:trace>
  <inkml:trace contextRef="#ctx0" brushRef="#br0" timeOffset="719">951 814 8195,'-9'-8'0,"-5"-2"727,8-7 0,1 0-195,5 0 1,0-1 219,0 1 0,2 0-331,3-1 1,7 1-147,11 0 0,-4 1 124,4 5-916,4-5 463,0 15 0,2-7-1572,0 8 0,-2 2 1626,1 4 0,5 3 0,-6 8 0</inkml:trace>
  <inkml:trace contextRef="#ctx0" brushRef="#br0" timeOffset="991">1418 779 8068,'12'-11'0,"-1"-1"0,-5 6 300,6-5 163,-1 7 0,6-10 40,1 9 0,-7-1 243,1 6-446,-1 0-52,7 8 0,-3 7-346,-4 8 1,-3 2 37,-8-2 0,0-2 82,0 8 1,-6-6-42,1 6 1,-1-8-98,6 2 0,0-4 278,0-1 1,0-7-91,0 1 0,2-7-106,4 7 1,-3-8-145,9 2 1,-1-5-342,7-1 0,-1-5 171,0-1 0,6-7-457,0 1 805,1-3 0,-7-3 0,0 1 0</inkml:trace>
  <inkml:trace contextRef="#ctx0" brushRef="#br0" timeOffset="1140">1747 381 8197,'-8'-27'1145,"8"10"-928,0 11-206,8 4 1,9 2-158,0 0 0,-5 0 128,-1 0 1,1 2-186,5 4 0,1 6-607,-1 11 810,0-4 0,0 21 0,1-3 0</inkml:trace>
  <inkml:trace contextRef="#ctx0" brushRef="#br0" timeOffset="1416">2058 831 8145,'12'0'921,"-1"0"0,-5 0 361,5 0-967,1 0 1,-1 0-27,1 0 1,-6 0 30,5 0 0,-5 8-331,6 3 0,-9 5-328,3 1 0,-4 2-203,-2 4 1,0-4 328,0 4 1,-2-3 298,-4-3 1,5 0-161,-5 0 0,4-5 573,2 0 98,0-9-35,0 5 0,2-8-340,4 0 0,-3 0-42,9 0 0,-1 0-807,7 0 1,1-2 390,4-4 1,-4 4-509,4-3 0,2-3-53,-2 2 797,8 0 0,-4-1 0,8-3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9:28.4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18 225 8102,'0'-17'-484,"0"7"628,0-5 0,0 11 286,0-8 355,0 9-277,0-5-106,0 8-578,0 0 241,0 8 0,0-5 80,0 9 1,0 1-20,0 10 0,0-1 25,0 6 1,-6 1 157,0 6 0,0 1 9,6 5 1,0-5-79,0 4 0,0-3-201,0-2 0,6-1 111,0 1 1,7-8-114,-1-4 1,-3 2 49,3-2 1,-1-6 34,7-5 1,-1-9 23,0 3 1,1-4 98,-1-2 1,6 0-71,0 0 1,6-8-25,-6-3 0,8-6-239,-3-6 0,-1 1 102,2-6 0,-8-1-293,2-6 0,-1-1 56,1-5 1,-10-1-93,4-4 0,-5-8-17,-1 8 1,-3-6-158,-8 12 0,0-4 478,0 9 1,-6-2-257,1 14 251,-9-7 0,10 12-84,-7 1 1,5 2-448,-6 9 123,9 0 0,-5 14-416,8 3 1,0 5 839,0 1 0,8 8 0,1 2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9:33.9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398 398 10393,'17'0'503,"1"0"133,-1 0 1,0 0 0,2 0 361,5 0 1,-5 2-483,4 4 1,2-4-228,-2 4 0,0 1-285,-6-1 1,0 6-618,1-7 593,-1 9 1,-7-5-22,-5 9 0,-5 1-103,-5 4 1,-7-2-191,-11 8 0,-4-6 31,-7 6 0,-1 0 59,0 5 0,1-5-243,-1 0 0,1 0 35,-1 5 1,8-5 21,4 0 0,4-6 48,2 6 382,-1 0 0,1 5 0,0 1 0</inkml:trace>
  <inkml:trace contextRef="#ctx0" brushRef="#br0" timeOffset="208">0 1367 8085,'18'0'-360,"-1"0"0,6-6 950,0 0 0,8-7-174,-2 1 1,5 2 65,7-1 0,-3-2-212,8-11 1,-7 5-50,1-4 0,2 2-347,-2-2 1,-5 4 157,-6-4 0,0-2-782,5 2 1,-5-6 185,0 6 564,-8-8 0,12 4 0,-6-7 0</inkml:trace>
  <inkml:trace contextRef="#ctx0" brushRef="#br0" timeOffset="1101">1090 882 8048,'0'-17'1737,"7"0"-1282,5 0 0,5-7-373,6 1 0,-2-7 74,8 1 0,0 2-149,6-2 0,-1 0-499,1-5 0,-1-1 324,1 1 1,-6-7-611,0 1 0,-8-2 450,2 1 1,-4 3-213,-2-8 1,-7 7 209,-4-1 0,-4 5 330,-2 6 0,0-1 0,0 7 0,-6 0 0,0 5 101,-7 1 0,3 2 331,-7 3 307,7 4-49,-5 8 373,5 0-658,1 0 0,-5 14-10,8 3 1,-5 6-137,5 0 0,-5 6 88,5 11 1,-8 5-150,3 7 0,-5 5 33,-1 1 1,0 9-179,0 2 1,-6 0 127,-1 6 0,-4-4-434,5-1 0,0-3 71,5-4 1,1-11-68,0-11 1,7-5 139,4-1 0,-1-8 85,1-4 1,0-10-376,6-1 121,0-9 42,0 5 0,8-10 123,3-4 1,5-3-152,1-9 0,0-6 53,1-5 1,5-6 66,0-5 0,7 1 22,-1-7 0,6 0 2,5-6 1,-3 2-57,3 4 0,-2 4 37,3 7 1,-7 3 214,1 3 1,-2 6-125,-10 11 1,6-1 628,-6 7 1,-6 0-120,-6 6 0,1 0 75,5 0 0,-7 2-265,-4 4 0,-4 4-102,-2 7 1,0 0-47,0 0 1,-2 8-196,-4 4 1,-10-2-905,-7 2 1,-7-2 483,1 2 0,2 3-596,-2-3 0,0-4 618,-5-2 1,7-9 468,4-3 0,4-7-19,1 2 1,7-4-20,-1-2 0,6 0 379,-5 0-214,7 0 2151,-4 0-1562,8 0 0,2 2 399,4 3 1,-2-1-229,7 8 1,-5-3 97,6 3 0,-3 3-410,3-3 0,3 1 74,-3-1 1,-3 3-475,3-3 0,-1-3 18,7 3 0,-7-6-1105,1 5 0,-1-5 637,7 5 0,-7-7-3273,1 2 3548,-1 4 0,14-8 0,2 5 0</inkml:trace>
  <inkml:trace contextRef="#ctx0" brushRef="#br0" timeOffset="1317">2093 848 8054,'-19'-8'3338,"13"6"-2587,23-4 0,10 3-1034,13-3 1,-1 2 275,7-8 0,-2 9 633,2-3 1,4 4-452,-4 2 0,-3 0-316,-3 0 1,-4 0-304,-1 0 0,-6 0 244,0 0 1,-8 2-962,2 4 1,-10-4 142,-1 3 1018,-8 5 0,-4 0 0,-10 7 0</inkml:trace>
  <inkml:trace contextRef="#ctx0" brushRef="#br0" timeOffset="1505">2560 623 8915,'-10'-8'1489,"-5"6"1,11-5-787,-8 7 0,9 7 278,-3 5 0,4 3-402,2 3 1,-6 7 127,0 3 1,-7-1-290,1 2 1,3 0-876,-3 6 0,6-1-386,-5 1 0,7-1-820,-2 1 1,4-2 857,2-5 0,2-3 805,4-7 0,4-1 0,7 0 0</inkml:trace>
  <inkml:trace contextRef="#ctx0" brushRef="#br0" timeOffset="1888">3061 969 8431,'17'-17'1139,"3"3"-741,3-3 1,4 3 110,7-9 0,7 2-785,-1-2 1,0 2 228,-5-8 0,-1 0-794,1-5 1,-6-1 484,0 1 0,-8-1-374,2 0 0,-6 1 341,-5-1 0,-3 6 389,-3 1 0,-4 6-18,4-1-151,-4 4 846,-10 2-496,-2 0 0,-7 7 121,0 4 0,5 4-85,1 2 0,-3 2 42,-9 4 1,4-2 1,-4 7 1,4-5-78,1 6 1,1-7 28,0 7 0,0-6 183,-1 5 0,1 1 197,0 5 0,-1 6-171,1 0 1,0 8 487,0-2 0,5 11-365,0 6 0,9 4 500,-3 2 0,4-2-406,2-4 1,15 10-160,8-4 0,10 3-582,7-3 1,10-2-547,8-4 1,15 2 336,2-7 0,15-1 0,-42-23 1,0 1-1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9:32.2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33 692 8038,'-9'-8'971,"-5"-1"122,9-8 0,1 7-607,9 4 0,7 4-210,11 2 1,4 0 316,8 0 1,-1 6-165,1 0 1,-3 1 1,-3-1 0,4-2-275,-4 8 0,-4-3-112,-2 3 0,-4 3-230,-2-3 1,0-3-1136,1 3-236,-1-1 1,-5 5 729,-1-5 0,-7 5 827,2-5 0,-20 4 0,-5 3 0</inkml:trace>
  <inkml:trace contextRef="#ctx0" brushRef="#br0" timeOffset="238">206 969 8096,'-27'-6'2092,"4"0"-1822,12 8 0,-3 8-713,9 7 1,-1-5 420,6-1 1,-2 1 439,-4 5 0,-3 6 771,-9 0 0,1 8-524,0-2 1,1 9-261,5 2 0,3 1 37,8-7-301,0-7-42,0 6 1,10-8 33,7 4 0,2-4-140,10-8 0,0-2-62,5-3 1,1 1-358,0-7 0,-3 2-769,-3-2 0,2-4 522,-8 3 1,0-3-605,-6-2 1,0 0 106,1 0 1170,-9-7 0,-1-3 0,-8-7 0</inkml:trace>
  <inkml:trace contextRef="#ctx0" brushRef="#br0" timeOffset="401">172 1246 8096,'-18'-8'0,"9"-2"420,3-7 0,4 5 643,2 1 0,2 5-629,4-5 1,9 7-196,8-2 0,0 4 279,-5 2 0,1 0-107,4 0 0,-2 0-257,8 0-118,-8 0 156,12 8 0,-8 1-1348,3 9 1,3-7 1155,-8 1 0,8-1 0,-4 7 0</inkml:trace>
  <inkml:trace contextRef="#ctx0" brushRef="#br0" timeOffset="601">915 934 8016,'0'-9'2489,"14"1"-1770,3 8 0,12 0 48,0 0 0,-4 8-282,-2 3 1,-6 5 377,-5 1 0,1 2-243,-7 4 0,0 4 2,-6 8 1,0-1-775,0 1 0,-8 1-751,-4 5 1,-9-3-110,-2 8 0,-8-5 588,3 5 1,-5-8 423,-2 2 0,1-3 0,-1-3 0</inkml:trace>
  <inkml:trace contextRef="#ctx0" brushRef="#br0" timeOffset="1039">1469 52 8032,'-10'-7'108,"2"-3"401,8 0-395,0-5 1,2 13-267,4-4 492,-4 4-9,6 2-73,-8 8 1,0 2-127,0 7 0,0 0-27,0 1 1,0 1 35,0 4 0,0 6 19,0 11 0,0 0 16,0 12 0,-6 10-14,0 13 0,-2 9-235,3 3 0,1 3 143,-2-38 1,0 0 0,3-2 0,1 0 68,-4 4 1,0 1 0,3 1-1,0 0-112,-3-2 0,1 1 1,2 6-1,2 1-278,-2-1 1,0-1-1,-1-2 1,0-1 166,1-4 1,1-2-1,-2 0 1,2-2-391,2 38 1,0 7-34,0-14 1,0 5 81,0-16 0,-6 4-1410,0-9 1835,1 3 0,-1-4 0,0 1 0,2 1 0,2 2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9:30.2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156 189 8225,'-17'0'-466,"0"0"0,1 2 750,5 4 1,-4-3 94,3 9 1,-1 0 157,1 5 1,-3 6-167,3 0 0,4 10 73,3 1 1,3 8-106,2 10 0,0-2 149,0-4 1,0 4-380,0-3 1,2 2 108,3 3 1,5-6-837,7 1 0,3-9 138,3 2 0,-2-5-158,8-6 1,-6-4-49,6-8 1,-3-7 685,3-5 0,4-10 0,-6-5 0</inkml:trace>
  <inkml:trace contextRef="#ctx0" brushRef="#br0" timeOffset="287">1004 85 8157,'0'-17'529,"-2"2"65,-4 3 0,2-1-390,-7 7-232,7 0 0,-6 6 171,5 0 1,1 0-122,-8 0 0,1 10 261,-7 7 0,1 8-164,0 9 1,-8 9-64,-4 3 1,-4 12-62,-1 5 0,-3 6-378,-3 6 0,3-2-157,-3 8 1,5-8 241,7 2 1,-3-14-249,8-9 0,2-4 159,9-13 0,-1-5-374,7-12 154,0-1 607,6-7 0,8-18 0,9-11 0,10-16 0</inkml:trace>
  <inkml:trace contextRef="#ctx0" brushRef="#br0" timeOffset="532">848 68 8157,'8'-27'597,"1"2"0,9 15-290,-1 5 0,-5 10 54,-1 7 0,-5 11-59,5 6 576,-7 11-498,12 4 1,-14 8 97,3 0 1,3 2-182,-2 4 1,0-3-518,-6 9 1,0-7 261,0 7 0,0-9-407,0 3 0,0-6-135,0-6 0,0-9-1573,0-9 1456,7 1 1,-5-2-1239,4-4 1855,-4-11 0,-10-5 0,-1-7 0</inkml:trace>
  <inkml:trace contextRef="#ctx0" brushRef="#br0" timeOffset="682">744 725 8157,'-9'-17'1228,"-7"-1"1,15 7-508,-5-1 1,8 1-699,9-6 1,1 1-59,11 5 1,2-3-34,-2 8 1,8-5-255,-3 5 0,-1 0-628,2 6 1,-2 2 949,2 4 0,3 4 0,-5 7 0</inkml:trace>
  <inkml:trace contextRef="#ctx0" brushRef="#br0" timeOffset="945">1246 794 8157,'11'-15'571,"1"3"1,-1 3-111,7 3 0,-5-2-61,5-3 0,-9-3-105,14 9 0,-13-1 325,7 6-539,-3 0 0,1 7-58,-4 5 1,-1 5 94,-4 6 0,-4 2 93,4 4 0,-5 2-202,-1-8 1,0 6-67,0-6 1,0 0 146,0-6 0,0 0-42,0 1 1,2-9-69,4-3 0,-2 2-154,7-2 204,1-1 0,5-10-703,1-1 0,-1-10 321,0-1 1,-5-2-1695,-1-10 2046,1 0 0,-3-13 0,-1-2 0</inkml:trace>
  <inkml:trace contextRef="#ctx0" brushRef="#br0" timeOffset="1069">1540 327 8157,'0'-17'4272,"0"7"-4069,0 3-198,8 7 1,1 0-267,8 0 1,-5 7-245,0 5 1,-1 3 251,6 3 253,8-1 0,-5 8 0,5 2 0</inkml:trace>
  <inkml:trace contextRef="#ctx0" brushRef="#br0" timeOffset="1412">1834 1036 8065,'-10'10'820,"3"-2"1,7-6-355,0 3 60,0-3 0,7 4-135,5-12 1,-1 2-269,7-7-117,-5-1-24,12 3 0,-8-7-252,1 5 1,-1-5 38,0-1 0,-1-6-271,-5 0 0,-3 0 140,-8 6 0,0-1 75,0 1 0,0 6 348,0-1 97,-8 8 1,-1-3 756,-9 7-564,1 0 1,0 7 177,-1 5 1,3 3-173,3 2 0,-1 6 33,7 1 1,-1 0-85,1 0 0,4-5-43,-4 4 0,14 2-125,9-2 1,2 0 50,10-6 1,0 0-959,6 1 1,5-7-218,0 1 1,6-6-1842,-5 5 2827,-1-7 0,2 11 0,2-5 0</inkml:trace>
  <inkml:trace contextRef="#ctx0" brushRef="#br0" timeOffset="1669">2699 690 7964,'0'-9'3234,"3"1"-2637,9 8 0,-1 0-125,12 0 0,2 0-116,-1 0 0,6 2-222,-1 4 0,2-4-155,-2 4 0,3-5-1086,-3-1 1,-2 6 315,2 0 791,-8 7 0,4-11 0,-8 6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9:52.2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53 173 7571,'0'-10'1123,"-2"3"61,-4 7-1067,4 0 1,-6 9 188,8 9 1,-6 1-30,1 10 0,-1-1-17,6 7 0,-6 5 29,0 1 1,1 5 31,5-6 1,7 1-88,5-7 1,5-1-204,6-4 1,-2 1 148,8-7 1,-6-5-218,6-7 0,0-7-8,5 2 1,3-6-68,3-6 0,-9-4 72,4-7 1,-5-2-82,5-4 1,-2-4-263,-5-8 0,-3-1 162,-7-4 1,-3 3-174,-3-3 1,-5-5 76,-7-1 1,0-2-66,0 2 1,-2 2 64,-3 4 0,1 9-224,-8-4-130,1 12-121,-7-2 792,1 16 0,8 1 0,1 8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9:55.1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70 329 8119,'-17'-7'107,"0"5"1835,7-14-736,-5 14-1056,13-5 0,-6 9 60,8 3 1,2 13-326,4 10 1,-3 5 167,9 2 0,0 5 347,5 0 1,-4 8-220,5-1 0,-5-5-5,10-2 1,-2-3-192,2-3 0,-4-7 64,5-4 1,-5-9 8,-2-3 1,6-7 130,0 2 0,0-4-172,-6-2 1,1-14 8,-1-3 1,0-12-191,1 0 1,5-9 67,0-2 1,0-10-129,-6-2 0,-5-2 35,-1-9 1,-1-1 121,1-5 0,3 6 21,-8-1 1,-1 16-33,-5 2 0,0 15-1041,0 8-546,0 4 1665,0 9 0,0 3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9:55.5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9383,'11'0'117,"1"0"0,1 0-360,10 0 0,4 0 376,8 0 0,-1 2-458,1 3 0,-4-3-1392,3 4 1717,-11 4 0,18-9 0,-14 7 0</inkml:trace>
  <inkml:trace contextRef="#ctx0" brushRef="#br0" timeOffset="147">623 52 7951,'12'0'371,"-1"0"1,1 0 1245,5 0 1,1 0-1493,-1 0 0,2 0-54,4 0 1,-4 0-946,4 0 1,-3 0 502,-3 0 1,0 0-1102,0 0 1472,1 0 0,-1 0 0,0 0 0</inkml:trace>
  <inkml:trace contextRef="#ctx0" brushRef="#br0" timeOffset="260">1419 156 8199,'-27'-27'3035,"10"10"1,19 9-3036,15 8 0,0-15 0,8-4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9:52.8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416 451 8073,'0'-18'857,"0"1"-487,0 7 0,-2 3-184,-4 7 1,2 0-1,-5 3-245,1 9 0,-5 1-117,1 16 1,-9 6 299,-2 5 1,-2 8 173,2-2 1,-2 4-50,-4 2 1,-2 6-54,8-1 1,-6 1-550,6-6 0,0 0 83,6 0 0,0-8-37,-1-4 0,7-11-103,-1-6 1,8-4-1029,-1-1 964,3-9 1,2-5 473,0-15 0,15-9 0,4-14 0</inkml:trace>
  <inkml:trace contextRef="#ctx0" brushRef="#br0" timeOffset="217">416 416 8109,'-10'-17'428,"-5"7"1,13 10 669,-4 12 0,12 11-750,5 5 1,5 7-186,1 5 1,0 3 169,1 3 0,-7 4 101,1-4 1,-6 4-248,5 2-119,-7 0 140,4-1 0,-3 1-329,1 0 0,2-6-407,-2 0 1,-3-9-546,9-3 1,-8 1 407,2-6 1,-5-10-1538,-1-2 2202,0-3 0,8-5 0,2-1 0</inkml:trace>
  <inkml:trace contextRef="#ctx0" brushRef="#br0" timeOffset="370">226 952 10757,'-10'0'552,"18"0"1,5-6-707,16 0 0,-2 1-59,2 5 0,3 0-305,-3 0 1,-4 0-1425,-2 0 1942,4 0 0,0 7 0,8 3 0</inkml:trace>
  <inkml:trace contextRef="#ctx0" brushRef="#br0" timeOffset="629">865 1246 7947,'0'-25'1345,"8"6"1,8 0-898,7 7 0,5 8-1082,-5-2 401,1 5 280,-7 1 0,-8 1 429,-3 5 0,-4 10-96,-2 7 0,0 2-40,0-2 0,0-2-222,0 8 1,0-6-191,0 6 0,2-8-19,4 2 1,-4-10 66,3-1 1,3-7-1077,-2 7 867,7-8 1,-3 3-247,7-7 1,-5-7 152,-1-5 0,1-5-1576,5-6 1902,0 4 0,1-22 0,-1 5 0</inkml:trace>
  <inkml:trace contextRef="#ctx0" brushRef="#br0" timeOffset="745">1229 762 7947,'0'-18'2724,"0"9"0,7 1-2833,5 8 0,3 8-355,2 3 0,1-1-723,-1 2 1,-5 1-419,-1 10 1605,1-4 0,5 14 0,0-6 0</inkml:trace>
  <inkml:trace contextRef="#ctx0" brushRef="#br0" timeOffset="1046">1626 1315 7943,'0'-9'2878,"8"1"0,2 8-2967,7 0 0,-6 6-154,1-1 210,-8 9 0,9-10 142,-7 7 1,0-5 296,-6 6-314,0-1 233,0 6-457,0 1 0,2-3-202,3-3 667,-3 3-392,6-13-194,0 5 1,1-7 75,9 0 1,1-7-202,4-5 1,-2-3-2337,8-2 2714,-8-8 0,12-2 0,-6-8 0</inkml:trace>
  <inkml:trace contextRef="#ctx0" brushRef="#br0" timeOffset="1321">1540 174 8694,'0'-10'2099,"8"3"-1630,3 7 0,12 0-112,6 0 1,4-6-422,1 0 1,1-2 105,-1 3 1,1 1-863,0-8 0,-3 8-10,-3-1 1,2 3-1264,-8 2 2093,0 0 0,-13-8 0,-3-2 0</inkml:trace>
  <inkml:trace contextRef="#ctx0" brushRef="#br0" timeOffset="1500">1747 1 8058,'10'0'3966,"-2"0"-3624,-8 0 1,0 8-111,0 3 1,-2 10 338,-4 2 1,-4 8-191,-7-2 0,6 5-333,-1 7 1,1-3-336,-7 8 0,1-1-704,0 1 0,5 2-797,1-8 0,7 0 1788,-2-5 0,-4-8 0,1-2 0</inkml:trace>
  <inkml:trace contextRef="#ctx0" brushRef="#br0" timeOffset="1659">1557 70 8058,'-8'-17'3013,"7"7"0,1 4-2749,11 12 1,4 4-116,3 7 1,5 6-214,0 0 0,2 8-790,-2-2 0,2 9 478,4 3 1,5 7 375,1-2 0,-1 11 0,9 5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2:20.1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 7963,'0'-10'-148,"8"3"798,3 7 0,5 2-172,1 3 0,2 5 404,4 7 1,2 8-361,4 4 0,2 4 87,-8 1 1,6 1-229,-6 0 0,-2-1-291,-10 1 1,3-6-135,-8-1 1,-1-1-350,-5 2 0,0 2-365,0-8 1,-5 6 456,-1-6 1,-8 0-231,3-6 1,-7 0 203,-5 1 1,4-9 155,-4-3 1,4-4 200,2-2 0,1-2 526,5-4 0,-5-3-124,5-9 1,3-5 465,2 0 1,4-2-491,2 2 0,2 4-25,4-4 1,4 4-679,7 2 0,8 1 224,4 5 1,2-3-291,-3 8 0,5-5-335,-4 5 1,4 0-1429,1 6 2124,-7 0 0,6-7 0,-6-3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9:49.9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433 379 8069,'0'-18'549,"0"9"0,-2 1-222,-4 8 0,2 0-451,-7 0 0,-1 8 191,-5 3 1,-1 12-87,1 6 0,0 4 316,0 1 0,-6 9-98,-1 3 0,1 4-9,6 2 0,-6 5-94,0 1 0,-2 7-351,2-1 1,4-5-28,-4-1 1,4-4-117,1-2 1,3-10 130,3-8 0,-1-7-89,7-9 1,0-7-65,6 1 1,0-10 2,0-2 1,0-8 416,0-9 0,8-8 0,2-2 0,7-8 0</inkml:trace>
  <inkml:trace contextRef="#ctx0" brushRef="#br0" timeOffset="229">329 448 8069,'8'-17'2816,"-6"7"-2831,13 2 0,-7 24 40,3 7 0,3 7 117,-9 5 0,1 2 553,-6 3 1,0-2-251,0 8 1,0 1 179,0 4 0,0-1-418,0-4 0,0 8-533,0-8 1,0 6-73,0-11 0,0-1-438,0-5 0,6-3 123,0-3 1,-1-4-138,-5-8-1285,0 1 2135,8-1 0,-6 0 0,6 0 0</inkml:trace>
  <inkml:trace contextRef="#ctx0" brushRef="#br0" timeOffset="389">121 1122 8983,'-17'-34'2249,"2"7"-1795,3 4 1,8 4 88,16 1 0,3 1-972,20 0 0,-4-1 153,9 1 0,-4 0-718,-1-1 0,-2 9 423,-4 3 0,1 4-832,-7 2 1403,8 0 0,-12 16 0,6 3 0</inkml:trace>
  <inkml:trace contextRef="#ctx0" brushRef="#br0" timeOffset="653">692 1243 8058,'12'-17'468,"-1"0"-1,1-1-264,5 1 1,2 6-125,4-1 0,-4 2 283,4-1 419,-3-4-353,-3 13-258,0-6 1,-7 21 39,-4 5 1,-6 5-132,-6 0 1,4-2 152,-4 8 0,-1-6-17,1 6 0,0-14-442,6 2 0,0-3 129,0 3 1,0-5-9,0-1 55,8-7 1,1 4-58,9-8 0,-1-8-181,0-4 0,0-5-415,1-6 1,-1-4 703,0-7 0,8-9 0,2-1 0</inkml:trace>
  <inkml:trace contextRef="#ctx0" brushRef="#br0" timeOffset="786">1107 794 9581,'12'11'-45,"-1"1"-471,1-1 186,5-1 1,-6 0-63,1-5 0,0 3-76,5 3 269,0 5 0,0-7 199,1 9 0,-1 7 0,0 2 0</inkml:trace>
  <inkml:trace contextRef="#ctx0" brushRef="#br0" timeOffset="982">1557 1261 7938,'-10'0'4718,"2"0"-5334,8 0 522,8 7 304,-6 3 1,11 7 173,-7 0 1,0 1 730,-6-1-2074,0 0 855,0 8 0,0-5-2769,0 3 1447,0-4 1426,0-2 0,-8-7 0,-1-3 0</inkml:trace>
  <inkml:trace contextRef="#ctx0" brushRef="#br0" timeOffset="1237">1280 258 9068,'17'-2'1235,"1"-4"0,7 4-1218,3-4 0,5 4-272,2 2 1,3-5 165,-3-1 1,3 0-64,-9 6 0,-2 0-198,2 0 1,-8 0-1209,2 0 1558,-4 0 0,-2 0 0,1 0 0</inkml:trace>
  <inkml:trace contextRef="#ctx0" brushRef="#br0" timeOffset="1416">1660 67 9349,'-9'0'2226,"1"2"-1685,8 4 1,0 4-660,0 7 0,-2 0 207,-4 1 0,3 1 472,-9 4 1,6-2-558,-5 8 1,-1-2-451,-5 2 1,2 3-1085,3-3 0,-1 2 291,7-2 1239,0 3 0,-2-13 0,-1 6 0</inkml:trace>
  <inkml:trace contextRef="#ctx0" brushRef="#br0" timeOffset="1586">1453 33 8087,'-17'-8'1638,"-1"-3"289,1 3 0,7 2-1435,5 12 1,10 4-551,7 7 0,-2 0 56,1 0 0,3 8 109,9 4 0,-4-2-385,4 2 0,2 0 176,-2 5 1,8 9 101,-2 3 0,-5-4 0,1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9:48.1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52 8086,'0'-9'1827,"0"1"0,8 8-1929,4 0 285,3 0-7,2 0 1,1-6 130,-1 0 0,0 1 173,0 5 1,1-6-432,-1 0 1,2 0 123,4 6 0,-4 0-822,5 0 0,-5 0 321,-2 0 0,0 6-919,1 0 1,-9 7 283,-3-1 0,-4 3-585,-2 2 1548,0 1 0,0-1 0,0 0 0</inkml:trace>
  <inkml:trace contextRef="#ctx0" brushRef="#br0" timeOffset="267">121 242 8086,'-8'10'0,"5"-2"465,-9-8 0,8 2-233,-2 3 0,5-1-139,1 8-28,-8 7 1,6 2 0,-6 8 387,1 2 0,3 3-241,-8 7 0,3 1 67,-3 4 1,2-2-181,5-3 1,3-5 1,-4 4 0,4-9-119,2-2 1,2-8 187,4 2 1,3-2-191,9 2 0,-1-9 6,0 3 1,2-5-137,4-1 0,2 3-41,4-9 1,4 3-120,-4-2 1,-2-4 8,1 4 0,-6-5 83,1-1 0,-4 0-1101,-2 0 408,0 0-313,1-7 1224,-9 5 0,-1-21 0,-8 4 0</inkml:trace>
  <inkml:trace contextRef="#ctx0" brushRef="#br0" timeOffset="408">173 623 8086,'0'-17'740,"0"-1"1,2 7 1041,4-1 1,3 1-1275,9-7 1,7 3-479,3 3 0,5-1 116,2 7 1,-1 1-83,1 5 0,-1 0-889,1 0 0,-2 0 286,-5 0 539,5 7 0,-6 18 0,8 12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9:46.2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87 537 8238,'0'-10'293,"0"2"0,6 6-295,-1-3 0,9 3 245,-3-4-58,5 4 0,1 2 139,0 0 0,1 0-140,-1 0 1,0-6 122,1 1 1,-1-1-98,0 6 1,8 0 3,4 0 1,0 0 136,5 0-414,-3 0 215,11 0 1,1 0-112,3 0 0,4-6 108,2 0 1,7-5-140,5 5 0,1-8 124,-2 3 1,3 1-208,-9-1 0,1 5-6,-6-5 1,-8 7-136,-4-2 0,-3 2 36,-3-2 1,-7 4-592,-4-3-120,-3 3 533,-3 2 0,-8 2-597,-3 3 1,-6 5 952,-6 7 0,-11 1 0,-10-1 0</inkml:trace>
  <inkml:trace contextRef="#ctx0" brushRef="#br0" timeOffset="313">329 779 8306,'-17'0'-5,"5"0"289,1 0 385,7 0-389,-4 0-585,8 0 613,0 0 0,8 0-44,3 0 1,7 0 258,5 0 0,4 0-108,7 0 1,3 0-3,3 0 0,0 0-211,12 0 0,-4 0-109,10 0 0,1-6 129,-1 0 0,6-1-169,-7 1 1,7 4-618,-7-4 0,-1-2 319,-10 3 1,2-1-1010,-8 6 1,-5 0 536,-6 0 1,-8 0-1024,2 0 1740,-4 0 0,-9 0 0,-2 0 0</inkml:trace>
  <inkml:trace contextRef="#ctx0" brushRef="#br0" timeOffset="659">1055 87 8100,'-17'-17'0,"2"-1"817,3 1-344,4 8 40,8-7-206,0 14 310,0-5-444,0 7 0,8 0 106,4 0 0,9 1 47,2 5 0,8 4-91,-3 7 0,5 0-28,2 1 0,5 1 43,0 4 1,8-4-212,-2 4 0,3 2 7,-3-2 1,4 0-105,-4-5 0,-4 1 89,-2 4 1,-3-4-75,-3 4 0,-5 2-88,0-2 1,-10 6 95,-1-6 1,-3 2 65,-9-2 1,-1-2-21,-5 8 0,-1-6 172,-5 6 0,-12 0-97,-10 5 0,-7 1-33,-5 0 0,1-7-359,-7 1 1,0 0-304,-6 6 1,0-7-973,0 1 1,1-8 1580,-1 2 0,-8-3 0,-1-3 0</inkml:trace>
  <inkml:trace contextRef="#ctx0" brushRef="#br0" timeOffset="1059">796 243 8219,'0'-10'2897,"-8"-5"-2402,6 13 1,-7-6-665,3 8 0,-4 0 89,-7 0 0,0 2 90,-1 4 0,-7 3 28,-3 9 0,-7 1 1,-5 4 0,1 6-140,-7 11 1,-6 4-264,-5 8 1,3-6 43,2 0 0,10-7 72,-10 1 1,11-11 384,1-6 1,11-4-116,6-1 0,4-3 87,2-4 0,7-1-139,4-4 0,4 3-19,2 9 1,2-1 33,4 0 0,13 3-170,16 3 1,3 2 237,14 3 0,0 5-94,17-4 1,-1-4-472,12-2 0,-5 2 260,6-2 0,1 2 252,11-2 0,-9-2 0,8 8 0,-44-14 0,1 1 0,1 0 0,-1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0:01.3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18 105 8080,'0'-18'0,"0"-5"448,0 0 1,0 6 71,0 5-21,0 8-499,0-3-6,0 7 1,0 17 273,0 12 0,-2 19 314,-4 15 1,4 14-27,-3 10-566,3-1 1,2-35 0,0 2 54,-1-1 0,2 0 0,1-1 0,2 1-68,-2 3 1,1 0 0,4 1 0,0-1-537,-1 0 0,-1 0 0,0-2 0,0 0 559,1-1 0,-1-1 0,1-1 0,0 0 0,3 6 0,-1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9:57.5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433 502 8017,'-2'-18'0,"-4"1"1053,-3 0 1575,-1 7-2243,2 2 0,1 18-352,-5 7 0,-9 8 104,-2 10 34,-8 7 0,4 2 57,-7 8 1,5 0 13,0 0 1,2-2-582,-2-4 0,-1-2 145,7-3 1,0-7-564,5 1 1,7-5 433,-1-12 1,8 3-1083,-1-10 167,3-3 531,2 0 0,9-8 381,9 0 0,-1-8 326,6-3 0,-4-12 0,-2-4 0</inkml:trace>
  <inkml:trace contextRef="#ctx0" brushRef="#br0" timeOffset="217">416 588 8017,'0'-25'697,"5"6"-488,1-4 1,0 9 582,-6 3 0,6 5 300,-1-6-510,1 9 0,-4-3 0,4 12 0,-4 3-19,4 9 0,-4 7 3,-2 3-139,7 13-128,-5-5 1,6 8-205,-8-3 1,0 1 132,0 4 0,0 4-892,0-4 1,0-4 477,0-1 0,0-5-1476,0-1 0,0 0 332,0-1 1,0-7 10,0-4 1,6-9 1318,-1-3 0,-7-7 0,-7 4 0</inkml:trace>
  <inkml:trace contextRef="#ctx0" brushRef="#br0" timeOffset="362">312 899 8017,'-17'0'2923,"-1"-7"-1306,9 5-1114,1-14 0,12 9-166,7-5 1,1 2-445,11 5 1,-2 3-605,2-4 1,-2 4-2153,8 2 2863,-8 8 0,12 1 0,-6 9 0</inkml:trace>
  <inkml:trace contextRef="#ctx0" brushRef="#br0" timeOffset="706">762 1280 9448,'1'-10'988,"5"4"0,4 3-600,7-3 0,0 2 72,1-8 1,-1 7-304,0-7 1,6 1-211,0-7 0,-1 7-904,-11-1 1,4 1 539,-3-7 1,-4 1-368,-3 0 0,-3-2 347,-2-4 0,0 3 48,0-3 1,-2 4 147,-3 2 1,1-1 368,-8 1 0,7 6 921,-7-1-887,0 8 0,-5-3 289,0 7 1,5 7-125,1 5 1,5 11 325,-5 6 1,7-2-180,-2 1 0,-2 1-26,2 6 0,1 1-182,5 5 0,5-5-90,1 5 0,8-7-828,-3-5 1,10 2 448,2-8 0,6 0-2338,-6-6 2541,16 0 0,-10-7 0,13-2 0</inkml:trace>
  <inkml:trace contextRef="#ctx0" brushRef="#br0" timeOffset="1786">779 1280 7933,'-8'-10'216,"6"-5"1,-5 11 81,7-8 1,0 1 654,0-6-556,0-1 0,0 1 25,0 0 1,1-1-179,5 1 0,-2 6-11,8-1-65,-1 8 1,6-3-14,1 7 0,-3 1-40,-3 5 0,1 4 100,-7 7 0,2 6-163,-3 0 1,-3 8 57,4-2 0,-4-2-131,-2 2 0,0-6 34,0 5 1,2-6-68,4 1 0,-5-10-13,5-1 205,4-9-232,-1 13 1,3-14 73,0 3 0,-3-10-365,3-7 1,3-3 153,-3-3 0,3 1-778,2 0 1,-1-2 63,-5-4 0,3-4 945,-9-8 0,9 1 0,-5-1 0</inkml:trace>
  <inkml:trace contextRef="#ctx0" brushRef="#br0" timeOffset="1938">1004 847 7933,'-18'0'4747,"9"0"-4183,1 0-468,16 8 0,1-4-107,9 7 1,-7-5-258,1 6 1,-1-3-336,7 3 0,-1 5-1776,0 0 2379,0 1 0,8 14 0,2-5 0</inkml:trace>
  <inkml:trace contextRef="#ctx0" brushRef="#br0" timeOffset="2260">1349 1401 10369,'18'0'586,"-1"0"0,6-2-556,0-4 1,0 2 115,-5-7 1,5-1 122,0-5 1,5-6-1,-4 0 1,-1 0-879,-6 5 0,0 1 428,0 0 0,-1 0-493,-5-1 0,-3-5 196,-8 0 1,0-2 196,0 2 1,-8 4 123,-3-4 1,1 6 245,-1 5 1,-1 4 715,-5 8 1,0 0-444,-1 0 0,7 2 159,-1 4 0,6 9-101,-5 8 0,7 8-23,-2-2 1,4 2-216,2-2 1,0 3-265,0-3 1,14 2 98,3-2 1,4 1-194,-3-7 1,5 0-329,0-5 0,2-1-620,-2 0 0,-2-7 1124,8-4 0,-8-4 0,4-2 0</inkml:trace>
  <inkml:trace contextRef="#ctx0" brushRef="#br0" timeOffset="2547">1021 259 8053,'-17'0'892,"-1"-7"-743,9 5 271,1-6 0,10 8 474,4 0 0,3 0 539,9 0-974,7 0 0,2-2-101,7-4 1,8 5-143,4-5 0,-1-2-451,1 2 1,-6-1 232,6 1 1,-9 4-2182,-3-4 1530,1 4 1,-16-3-2065,4-1 2717,-4 0 0,-1-2 0,-1-1 0</inkml:trace>
  <inkml:trace contextRef="#ctx0" brushRef="#br0" timeOffset="2726">1332 0 11831,'0'17'584,"0"1"1,-7 7-281,-5 3 0,2 5-402,-1 2 1,-1-1-428,-5 1 0,0-1-723,-1 1 0,7 5 689,-1 1 1,7-7 558,-7-5 0,1-8 0,-7 4 0</inkml:trace>
  <inkml:trace contextRef="#ctx0" brushRef="#br0" timeOffset="2880">1194 104 8053,'0'-10'4812,"0"3"-4097,0 22 1,0-4-100,0 12 0,8-1-676,3 1 1,4 4 92,3 7 0,1 1-1346,4-1 1313,4 9 0,7 1 0,1 8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0:02.8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174 468 8032,'0'-17'0,"7"7"2364,5 4-1543,3 4 1,4 2 913,5 0-1210,-5 0 1,11 0 84,-6 0 0,4 6-31,-5 0 0,8 5-252,-2-5 0,-2 6-69,2-7 1,-8 7-473,2-6 1,-4 5 221,-2-5 1,-1 7-446,-5-1 1,-3-3 144,-8 3 1,0 0-122,0 5 1,-13 0 138,-5 0 1,-11 1-65,1-1 0,-13 6 202,-5 0 0,2 6-30,-2-6 0,0 6-165,-6-6 1,6 8 111,0-3 0,9 5-2263,3 2 2482,-1 7 0,16-6 0,-6 7 0</inkml:trace>
  <inkml:trace contextRef="#ctx0" brushRef="#br0" timeOffset="204">243 1367 8050,'-17'-23'917,"-1"0"0,9 6-504,3 5 0,12-1-697,5-10 1,12 1 433,6-6 0,6-7 775,5-5 0,4-1-426,8 7 0,6-5 52,-1 5 1,7-3-929,-7 14 0,7 0 282,-7 6 1,3 5 94,-2 1 0,-12-1 0,4-5 0</inkml:trace>
  <inkml:trace contextRef="#ctx0" brushRef="#br0" timeOffset="879">1280 900 8090,'8'-27'0,"2"8"1257,7 7 0,8-5-527,4-6 0,3-6-456,3 6 1,0-7-25,-1 1 1,1-4-1,-1-2 0,-5 1-586,0-1 0,-2 1-772,2-1 1,-4 1 677,-8-1 0,-2 0-104,-3 1 0,-4-7-344,-8 1 1,-2-6 434,-4 6 1,-4 1 583,-7 10 0,0-1-185,-1 7 0,7 1 521,-1 11 1,7-3-202,-7 9 1,6-1 45,-5 6 0,5 0 23,-5 0 0,5 8 124,-6 3 1,8 4-18,-1 3 0,-3 7-66,2 4 1,0 3-42,6 3 0,0 13-40,0 4 1,0 5 170,0 1 0,-5 2-144,-1 3 1,-2 4 31,2-3 1,3 3-194,-9 2 1,8-7-135,-2-5 1,-1-3-649,1-2 1,0-8 431,6-4 0,0-11-1306,0-6 683,0-3 425,0-11 1,0-3 22,0-12 0,0-5 10,0-12 0,0-6 121,0-12 0,0-3 195,0-8 0,8-2-91,3-3 1,11 5-20,1 0 1,9 2 185,3 10 1,-1 1-115,7 11 0,-5 4 262,-1 13 0,-2 3-69,-5 8 1,3 2-51,-8 4 0,-6 4 103,-5 7 0,-8 8 262,2 4 1,-6 3-438,-6 3 0,-4-6 116,-7 0 1,-8-1-477,-4 7 0,-2-2 126,3-5 0,1-3-34,4-7 0,3-9 151,-3-3 1,4-4 12,2-2 0,7-2 651,4-4-440,-3-3 0,15-9 493,-1 1 1,9 2-258,3 3 1,6 5 877,0 7 1,2 0-473,-2 0 0,-2 1-159,8 5 0,-8 2-128,2 3 0,-3 5-50,-3-5 0,0 5-482,1 1 0,-1 0-375,0 1 0,0-1-1251,1 0 1,-1-1 871,0-5 1,1-3 818,-1-8 0,8 7 0,2 3 0</inkml:trace>
  <inkml:trace contextRef="#ctx0" brushRef="#br0" timeOffset="1083">2543 762 8045,'17'-10'2661,"2"2"-1937,4 8 0,4-5-302,8-1 1,-2-2 125,-5 3 1,5 3-121,-4-4 1,3 4-256,3 2 1,-2 0-339,-4 0 0,-4 0-506,-8 0 1,0 0-790,0 0-1220,1 0 2680,-9 0 0,-1 8 0,-8 1 0</inkml:trace>
  <inkml:trace contextRef="#ctx0" brushRef="#br0" timeOffset="1254">2889 589 8044,'-18'0'4210,"1"2"-3110,0 4 1,5 3-614,1 8 0,7 1-300,-2-1 1,4 6-223,2 0 0,-6 2 474,1-2 1,-1-4 361,6 4 0,0-1-839,0 1 1,0-4-739,0 4 0,8-4-1263,3-2 0,4-1 1065,3-5 0,-1 3 974,0-8 0,8-1 0,2-5 0</inkml:trace>
  <inkml:trace contextRef="#ctx0" brushRef="#br0" timeOffset="1572">3477 866 8044,'19'0'507,"4"0"0,-4 0 717,4 0 0,4-14-706,2-3 1,4-6-64,1 0 0,1 2-456,-1-8 0,-1 6 84,-4-6 0,2 0-99,-8-6 0,5-1-366,-5-4 1,1-3-522,-7-3 0,-2-4 433,-3 4 0,-5 4-301,-7 1 1,0 1 498,0 6 0,-7 3 375,-5 14 0,-3 7-69,-2 4 0,-1 6-139,1 6 0,-6 5 638,0 12-161,-8-3-45,12 20 1,-12-3 303,8 14 1,-6 1-66,6 0 1,0 8 265,6 3 1,7 3-218,4-3 0,5 2 144,1-7 0,9 1-374,8-1 1,10-10-155,14 4 0,9-4-755,7 4 0,11-8-447,1-4 1,4-11 970,13-6 0,-5-2 0,9-1 0,-1-3 0,1-4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0:09.2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260 537 8023,'0'-18'-320,"-6"7"-609,0-1 1134,1 9 0,7-5-20,3 8 661,-3-8-575,14 6 1,-9-7-6,5 3 1,3 4-61,-3-4 1,5 4 120,6 2 1,2 0 35,4 0 0,4 0-75,-5 0 1,5 2-146,2 4 0,7-4 77,4 4 0,4-4-68,2-2 1,7-6-19,5 0 1,-3-7-90,3 1 0,-3-1-42,3 1 1,1-3-246,-7 3 0,-3-1-292,-9 1 0,-3 3 248,-9 3 1,-7 4-911,-4-4 805,-4 4 1,-9 4-156,-4 4 1,-4-2 32,-2 7 0,-8 1 513,-3 5 0,-12 8 0,-4 2 0</inkml:trace>
  <inkml:trace contextRef="#ctx0" brushRef="#br0" timeOffset="276">364 796 8023,'-27'0'83,"2"0"-83,8 0-848,-1 0 691,9 0 1245,1 0-667,8-8 0,8 5 148,3-9 1,12 8 16,6-1 0,11-3-178,7 2 0,10 0-358,7 6 0,9 0 147,2 0 1,-1 0-150,-4 0 0,-1 0-21,0 0 0,-6 0-162,1 0 0,-8 0 36,1 0 0,-5 0-253,-6 0 0,2 0-495,-7 0 1,-1 0 430,-6 0 0,-7 0-1000,-4 0 1416,-3-7 0,-11 5 0,-1-6 0</inkml:trace>
  <inkml:trace contextRef="#ctx0" brushRef="#br0" timeOffset="629">1004 70 8132,'-10'-17'873,"2"-1"1,8 7-984,0-1 55,0 8 0,10-3 128,7 7 1,6 0 258,6 0 0,4 2 230,-4 3 1,3 1-238,3 11 0,5-3 59,1 9 0,7-4-153,-2-2 0,9 7 7,3-1 0,2 5-189,-3-5 0,-3 1-221,4-7 0,-6 6 158,-6 0 1,0 0-136,-12-6 1,3 1 53,-14-1 1,0 0 32,-6 0 1,-7 1 338,-4-1 0,-4 2-108,-2 4 1,-10-2 211,-7 8 1,-8 0-207,-10 6 1,-7 5-396,-4 0 1,-12 3-187,-5-3 0,-3-4-707,3 5 1,-4 1-655,3-2 1767,5 1 0,-9-7 0,9-3 0,-1-4 0,3-4 0,-1 0 0</inkml:trace>
  <inkml:trace contextRef="#ctx0" brushRef="#br0" timeOffset="1101">450 277 8094,'16'-17'-73,"-5"0"0,4 1-55,-3 5 0,3-3 276,3 9 1,-7-7 893,1 6-114,-8 1-245,3 5-319,-7 0 1,-4 13-154,-7 4 0,-3 12-306,-14 0 1,-1 4-1,-6 1 1,-1 9-65,-5 3 1,-1 4 171,-4 1 0,-2-4-97,8-1 0,-1-8 243,7 2 1,1-11-102,4-6 1,4 0 116,8-5 0,7 3-61,5-10 0,3-1-308,2 2 1,2-3 59,3 3 0,7 3 115,11-3 1,4 3 119,7 2 0,3-5-41,3-1 1,1 1 187,10 5 0,-1-5-94,14-1 0,-1 1-719,6 5 1,4 0 287,8 1 1,0 14-1,-34-14 1,0 1-1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0:11.0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242 1 8354,'-17'0'375,"2"2"210,3 3 1,-1 1-371,7 11-159,-8 5 1,5 22 296,-9 8 0,1 3-73,0 15 0,1-3 8,5 14 1,-4-1-264,3 7 0,-1-3 13,1-3 0,-1-2-446,7-4 0,0-10-404,6 4 0,0-19 339,0-4 1,0-9-1193,0-8 276,0-4 1389,0-8 0,8-15 0,1-4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0:11.3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415 485 8107,'-8'-18'1127,"-3"1"0,1 2-1328,-1 3-44,7 5 334,-4 7-182,8 0 0,-5 3-226,-1 9 0,-8 3 333,3 20 0,-10 3 357,-2 14 1,-2 2-175,2 4 0,3 5 61,-3 12 1,-2-2-377,2 8 0,0-8 217,6 2 1,0-6-212,-1-6 1,1 1-85,0-13 0,7-4-245,4-19 0,3-5-418,-3-11-523,4 3 874,-6-13 0,14-9 508,0-16 0,7-8 0,-3-11 0,7-3 0</inkml:trace>
  <inkml:trace contextRef="#ctx0" brushRef="#br0" timeOffset="243">311 519 8107,'8'-9'2651,"-4"1"-2310,7 8 0,7 2-139,5 4 1,0 5 68,-6 12 0,4 6-15,-3 11 0,3 5 164,-10 7 0,-3-1-112,-2 1 0,-4 2-98,-2 4 0,0-3-206,0 9 0,0-8-317,0 1 0,0 3-90,0-3 1,0-5-490,0-6 1,2-15-329,3-2-807,-3 0 552,6-10 646,-8 6 829,0-15 0,0-10 0,0-10 0</inkml:trace>
  <inkml:trace contextRef="#ctx0" brushRef="#br0" timeOffset="374">294 1315 8107,'-9'-19'0,"3"-5"0,4 5 1332,2-4 1,2-2-720,4 2 1,5-8-657,12 3 1,4 3-385,8 2 0,-3 9-1751,-3 3 2178,11 7 0,-18-4 0,10 8 0</inkml:trace>
  <inkml:trace contextRef="#ctx0" brushRef="#br0" timeOffset="654">813 1297 8232,'0'-23'1635,"0"0"1,15 6-1802,8 6 1,8 1-872,4-2 1,-3-1 603,-3 7 1,-4 0 182,-8 6 0,-5 2 889,-1 4 0,-7 0 22,2 11 0,-4-3 385,-2 9 0,0 4-660,0 1 0,0-1-29,0 2 1,0-6-201,0 6 1,0-8 257,0 2-444,8-4 1,-4-3 71,7-5 0,-5-3-396,5-8 0,1 0-163,5 0 0,2-2-401,4-4 0,-1-5 62,6-12 1,-3-2 854,-2-4 0,8-11 0,-12 3 0</inkml:trace>
  <inkml:trace contextRef="#ctx0" brushRef="#br0" timeOffset="800">1211 831 8001,'-18'-8'4001,"1"-2"-2220,7-7-1647,3 7 0,14 3-464,5 7 0,3 0-1919,3 0 1462,-1 0 1,6 0-47,0 0 833,0 0 0,-13 7 0,-3 3 0</inkml:trace>
  <inkml:trace contextRef="#ctx0" brushRef="#br0" timeOffset="1121">1678 1349 8316,'-12'0'1527,"1"0"32,7-7-549,-4 5-638,16-6 1,1 8 106,9 0 0,-7 2-109,1 4 1,-9 0-128,3 11 1,2-4-316,-2 10 0,-1-2-407,-5 2 0,0 2 248,0 4 1,6 2-348,0-8 1,0 0-171,-6-6 0,0 1 748,0-1 0,0 0 0,0 1 0</inkml:trace>
  <inkml:trace contextRef="#ctx0" brushRef="#br0" timeOffset="1367">1332 312 8009,'2'-18'0,"3"1"0,5 2 850,7 3 1,10-1-308,8 7 0,7-5-261,10 5 0,-2-2-252,-4 2 1,2 4-319,-8-3 0,1 3-239,-7 2 0,-7 5 120,-4 1 1,-9 8-936,-3-3 786,-7 5 556,4 1 0,-8 0 0,0 0 0</inkml:trace>
  <inkml:trace contextRef="#ctx0" brushRef="#br0" timeOffset="1542">1816 70 8009,'-17'-8'2467,"5"6"-2231,1-4-355,7 4 1,-4 10 176,8 4 0,-2 11-108,-4 5 0,3-1 141,-9 2 1,0 0-113,-5 6 1,0 5-213,0 0 0,-6 1-262,-1-7 1,3 1-969,10-1 1463,-5-7 0,-1 6 0,-10-6 0</inkml:trace>
  <inkml:trace contextRef="#ctx0" brushRef="#br0" timeOffset="1704">1539 52 8009,'10'-17'1006,"-2"6"1260,-8-1-1895,0 8-429,0-4 1,7 16 120,5 4 1,-3 11-26,3 6 0,-3 3 154,3 3 0,3 7-675,-3 4 0,-1 12 483,7 5 0,-5 5 0,12 1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0:17.2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105 174 8050,'-18'0'1079,"1"0"0,6 0-596,-1 0 0,8 1-498,-2 5 0,-1 11 234,1 12 1,-2 8 20,3 9 0,3 0 30,-4 12 0,4-10 28,2-2 1,2-8-134,4 3 1,3-7 80,9-5 1,1-4-273,4-8 1,4-7-104,7-4 0,-5-4 59,0-2 1,0-8-7,5-4 1,-7-9-236,-4-2 1,2-8 122,-2 3 1,-2-7-62,-9-5 0,1-3-14,-7-3 1,0-4 28,-6 4 0,0 2 14,0-2 1,-2 0 48,-4-6 1,4 13-90,-3 5 0,3 11-645,2 0-542,0 11 1447,7 5 0,3 14 0,7 3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2:23.7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0 6565,'0'10'4291,"0"-2"-3624,0-8-1734,0 0 0,-8 0 0,-2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0:17.7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9 9206,'25'-8'2689,"2"8"-2903,8 0 0,7 8 214,4 9 0,19 8 0,7 2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0:23.9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1150 7976,'0'-18'2053,"0"1"-1411,0 7 0,4 3 1230,7 7-1256,1 0 1,20-6-87,-3 0 0,12 0-11,5 6 0,4-1-1765,1-5 1,7 2 668,0-8 1,-3 9-583,-8-3 0,1-4 187,-8-1 0,4 1 972,-9-1 0,3-1 0,-11-5 0</inkml:trace>
  <inkml:trace contextRef="#ctx0" brushRef="#br0" timeOffset="349">1021 389 8450,'12'5'875,"-1"1"0,-5 2-7,5-2-567,-7-4 1,10 13-15,-9-3 1,1 5 443,-6 6 0,-6 6-241,1 11 1,-11 4 156,-1 8 0,-2 13-226,-10 5 1,6-1-248,-6 0 0,8-4-439,-2 10 1,6-2-208,5 2 0,3-9-143,3 3 0,4-10-834,-4 5 0,4-16 151,2-2 0,8-8 1298,3-3 0,-3-1 0,0 1 0</inkml:trace>
  <inkml:trace contextRef="#ctx0" brushRef="#br0" timeOffset="602">1644 320 8047,'0'-18'6511,"2"9"-6265,3 3 1,7 4-1438,11 2 870,4 0 0,9 6 420,5-1-55,-5 1 1,6-6-20,-7 0 0,-6 0-105,0 0 0,-8 0-790,2 0 0,-4 6-74,-2 0 1,-1 7-1109,-5-1 2052,-3 3 0,-8 10 0,0 2 0</inkml:trace>
  <inkml:trace contextRef="#ctx0" brushRef="#br0" timeOffset="794">1730 735 8047,'-17'17'991,"-6"0"253,0 0 1,2 7-758,9-1 0,-1 7-129,7-1 0,-6-2-213,7 2 1,-3 5 85,2 7 1,4-1-180,-4-5 0,6-1-68,6 1 1,4-2-229,7-5 0,8 3 212,4-8-269,4-7 220,1-1 1,1-11-326,-1 7 0,-1-7-444,-4 2 1,1-4-1342,-6-2 2191,-1 0 0,2 0 0,1 0 0</inkml:trace>
  <inkml:trace contextRef="#ctx0" brushRef="#br0" timeOffset="944">1696 1115 8015,'-10'-25'1042,"4"14"229,12-1 1,13 2-697,16 5 1,5-3-80,6 2 0,4 4-904,-4-4 1,-2-1 306,3 1 0,-9 0-2331,2 6 2432,5 0 0,-9-7 0,6-3 0</inkml:trace>
  <inkml:trace contextRef="#ctx0" brushRef="#br0" timeOffset="1165">2941 43 9468,'0'-17'2022,"0"-1"1,2 11-1693,3 7 1,-3 11 160,4 18-287,-4 0 0,-2 30-82,0 5 1,-8 15-51,-3 19 0,1-46 1,-1 3-30,-1 7 1,0 3-1,1 3 1,-1 2 208,3 5 0,1 0 1,-1 3-1,-1 2-252,-1 3 0,-1 1 0,-1-1 0,-1 1 0,-3 6 0,-1 1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0:22.5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1073 8063,'-25'-2'1179,"-4"-4"1678,12 4-3077,1-5 0,26 7 74,7 0 1,8-2-61,10-4 0,5-5 23,1-13 0,5-4-154,-6-13 1,6 3 145,-6-8 1,1 5-107,-7-5 1,5 2-203,-5-2 0,5-4 102,-10 4 1,-2-6-48,1-6 0,-6 5 444,1-5 0,-12 2 0,-5-1 0,-4 5 0,-2 0 0,-8 8 0,-3 9 0,-7 8-81,-5 4 0,4 12-8,-4 5 0,4 4 89,1 2 0,1 8 0,0 3 0,-6 6 0,0 6 0,-6 4 0,6 8 0,-6 1 223,6 5 1,0 3 263,6 8 0,5 5 199,1 1 0,5 7-143,-6-1 0,8 3 191,-1 2 0,3 0-373,2 1 0,0 5-274,0 0 1,0-1-43,0-4 1,0-5 134,0-7 1,0 3-494,0-15 0,0 4-49,0-15 0,0 1-348,0-13 1,0-5-109,0-7 261,0-7 0,0 2 345,0-12 1,0-9-17,0-8 0,0-12 138,0-5 1,0-5-82,0-12 1,2-5 123,3-1 1,7-2-55,11 1 0,6 1 10,11 11 1,1-2 416,10 14 0,-8 7 160,9 10 1,-4 11-125,4 7 0,-10 3-100,-8 2 0,-7 0 183,-9 0 1,-3 7-49,-4 5 1,-3 5-279,-8 6 1,-9 4-256,-9 8 0,-7-1-409,-9 1 0,-3 5 308,-3 1 0,3-3-160,-3-9 0,-2 2 151,1-8 0,7-8 60,5-9 0,8-4 542,-2-2 1,9 0-88,3 0 562,7 0 1,4 0-91,11 0 0,7 0 180,5 0 1,4 0-421,7 0 1,1 7-51,-1 5 1,3 3-292,3 3 1,-3-1 72,3 0 0,-3 1-644,-3-1 0,1-6 307,-1 1 0,1-1-1449,0 7 0,-7-7 256,1 1 1,0-8 1296,6 1 0,7-3 0,2-2 0</inkml:trace>
  <inkml:trace contextRef="#ctx0" brushRef="#br0" timeOffset="228">1418 1056 8021,'-9'-8'848,"1"6"207,8-6 0,8 8-437,3 0 0,10 0 103,3 0 0,6 0-194,-1 0 1,6 0-151,5 0 1,-2 0-560,9 0 1,-9 0-302,2 0 1,1 6-525,-7 0 1,3 0 245,-14-6 1,-2 2-1871,-9 3 2631,3-3 0,-6 6 0,9-8 0</inkml:trace>
  <inkml:trace contextRef="#ctx0" brushRef="#br0" timeOffset="399">1833 831 8021,'-17'0'1598,"0"0"1,5 0-728,1 0 0,7 2-424,-2 4 0,-1 3-219,1 9 1,0-1 395,6 0 1,-2 8-450,-4 4 0,4 4-487,-3 1 1,-3 3 31,2 3 1,0-2-249,6 9 1,0-3 527,0 2 0,8-4 0,2-7 0</inkml:trace>
  <inkml:trace contextRef="#ctx0" brushRef="#br0" timeOffset="918">2439 1194 8017,'-10'-19'247,"2"3"0,24 9-111,7-5 0,8-3 177,3-2 1,-3-1-104,3 1 0,-3-6-17,10 0 0,-5-8-72,-1 2 0,-1-9-46,1-2 1,-2-3-120,-5 3 0,3 3-174,-8-3 1,-6-2-65,-5 1 1,-8 1 171,2 6 1,-5-1 216,-1 0 1,-1 7-114,-5-1 1,-4 8 90,-7-2 0,0 9 11,-1 3 1,-1 7 172,-4-2 1,2 4-3,-8 2 1,6 13 150,-6 5 1,0 16 117,-5 1 1,1 11-159,4 0 1,4 6 136,8 6 1,6-5-82,-1 5 1,8-2-128,-2 1 1,12-3-360,6 4 0,11-4-351,6-2 0,5 3-380,6-3 0,5 2 783,7-14 0,-1 8 0,1-3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0:21.5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18 8036,'-10'-8'1755,"3"6"0,16-5-1315,8 7 0,5 0-196,12 0 1,-3 1 147,9 5 0,3 2-72,-3 3 1,2 5-35,-1-5 0,-5-1-33,4 2 1,-1-3-15,1 3 0,-3 3-206,3-3 0,-3 1 141,-3-1 0,-5 3-256,0-4 0,-8-1 93,2 2 1,-6-1-86,-5 6 0,-3-5 58,-3-1 0,-4 1 90,4 5 0,-10 1 58,-2-1 0,-13 0 201,2 0 1,-14 1-242,-4-1 1,-1 6-24,-10 0 1,0 6-1151,-6-6 0,-6 8 576,0-2 1,1 5 504,5 7 0,0 3 0,0 8 0</inkml:trace>
  <inkml:trace contextRef="#ctx0" brushRef="#br0" timeOffset="184">122 1280 7985,'-16'-32'0,"5"3"0,7 10 834,15 7 0,9-7-609,14-10 1,8-4 621,5-1 0,10-7-536,7 1 0,3-2-619,2 1 1,0 11-165,0-5 0,2 6 472,4 0 0,-11-3 0,3 5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0:18.2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85 1246 8080,'-27'0'0,"2"7"0,14 12 74,-1 16 0,8 5 8,-1 6 1,5-3-19,5-9 1,3 1 308,4 0 0,9-1 237,-4 1 0,6-8-265,0-4 0,-2-6-69,8-6 1,0-3-149,5-8 0,1-8-25,0-3 0,-1-12 34,1-6 1,-6-4-246,-1-1 0,-6-7-11,1 1 0,-6-8 35,-6 2 0,3-10-165,-8-1 0,-1-1 54,-5 6 1,-1-6-237,-5 1 1,2 1-163,-8 10 0,7 6-331,-7 11 0,6 10 924,-5 7 0,-1 8 0,-5-3 0</inkml:trace>
  <inkml:trace contextRef="#ctx0" brushRef="#br0" timeOffset="274">1659 588 8158,'-16'-25'0,"5"12"794,-12-4 0,4 11-246,1 0 1,1 6-238,0 6 0,-8 11-69,-4 12 1,-4 11-427,-1 6 0,-9 10 183,-3 2 0,2 7-277,-2-1 0,2 9 177,-2 2 0,-2 5-274,7-5 0,9-6-527,9-5 0,3-9 392,3 3 1,6-14-49,-1-9 1,8-8 267,-2-10 0,12-7 290,6-5 0,11-26 0,4-7 0</inkml:trace>
  <inkml:trace contextRef="#ctx0" brushRef="#br0" timeOffset="457">1503 640 9158,'-2'18'1458,"-4"-1"1,5 2-707,-5 4 1,4-2-296,2 8 1,0 0-7,0 6 0,8 1-165,3 4 0,-1-1-473,1 7 0,1 0-345,5 6 1,-5 0-694,-1 0 1,-1-2 334,1-4 0,-3 2 890,-8-8 0,8 0 0,1-5 0</inkml:trace>
  <inkml:trace contextRef="#ctx0" brushRef="#br0" timeOffset="594">1330 1332 8137,'-17'-29'618,"0"0"1,7 8 512,4-2-492,4 4-310,2-6 1,10-2-3,7-8 1,2 9-88,10 3 1,0-2-202,6 1 0,-6 7-547,-1 6 1,-5 7-1759,6-2 2266,0 4 0,-2 10 0,-2 1 0</inkml:trace>
  <inkml:trace contextRef="#ctx0" brushRef="#br0" timeOffset="853">1814 1540 8036,'2'-12'1092,"4"0"0,4 7-1294,7-7 0,6 1 141,0-7 1,0 9 273,-6 3 1,1-2-172,-1 3 1,-7 1 5,-5 9 1,-3 5 111,-2 7 0,0 3-79,0 3 1,0-2 128,0 8 1,-5-6-51,-1 5 0,-2-8 234,2-3 0,4 0-5,-3-5-304,3-5 0,9 7-22,5-8 0,-2-2-174,1-10 1,6-4-825,6-7 1,2-2 165,-1-4 769,-5-4 0,6-16 0,-8-1 0</inkml:trace>
  <inkml:trace contextRef="#ctx0" brushRef="#br0" timeOffset="969">2212 1038 8036,'-9'2'1497,"3"4"0,4-2-1759,2 7 0,0 1-290,0 5 1,6 0-1051,-1 0 1602,1 8 0,2-5 0,1 5 0</inkml:trace>
  <inkml:trace contextRef="#ctx0" brushRef="#br0" timeOffset="1295">2437 1834 9517,'27'0'1480,"0"-8"-611,-4-4 0,-4 3-423,4-3 0,4-1-172,2-10 1,-4 3-448,-2-3 0,2 4 226,-2 2 1,0-6-922,-6 0 0,-5-6 207,-1 6 1,-7-8-369,2 2 0,-4 2 595,-2-1 0,-6 6 41,0-1 0,-7 6 428,1 6 0,3-3 387,-3 8 1,6 1 233,-5 5 0,-1 5-384,-5 1 0,6 13 426,-1-1 0,1 10-218,-7 1 0,7-2 9,-1 2 1,8 0-190,-1 5 1,5 1-254,5 0 0,5-3-154,7-3 0,2 4-556,4-4 1,-1-4-2143,6-2 2805,1-4 0,-2-2 0,-2 0 0</inkml:trace>
  <inkml:trace contextRef="#ctx0" brushRef="#br0" timeOffset="1780">2039 415 8000,'-17'-17'1079,"7"-8"-539,-5 6 698,13-6-772,2 8 1,17 5 2,12 1 1,6 1-65,5-1 0,-1-5-345,7 5 0,-8 1 72,2-2 1,-5 9-1096,-6-3 0,-4 4-434,-8 2 60,0 0 1337,-7 0 0,-2 8 0,-8 1 0</inkml:trace>
  <inkml:trace contextRef="#ctx0" brushRef="#br0" timeOffset="1961">2402 104 8789,'0'-9'2578,"0"-1"-2125,0 4-216,0 4 0,0-3 14,0 10 1,-2 5-29,-3 7 1,-5 8-224,-7 4 0,-2 6-255,-4 5 1,1-2-1119,-6 8 1,5-5 345,-6 5 1027,8-8 0,-12 12 0,6-5 0</inkml:trace>
  <inkml:trace contextRef="#ctx0" brushRef="#br0" timeOffset="2128">2126 70 8021,'9'-14'-1267,"-3"-3"2435,-4-4 605,-2 11 0,2 2-1064,4 8 1,-2 2-294,7 4 0,3 4-1083,9 7 1,-2 8 270,8 4 396,-8 11 0,11 12 0,-5 10 0</inkml:trace>
  <inkml:trace contextRef="#ctx0" brushRef="#br0" timeOffset="2732">3232 433 8182,'0'-18'-2,"0"-5"235,0 0 1,0 6 823,0 6 205,8-1-806,2 2 1,-1 14 16,-3 19 0,-4 14-107,-2 20 0,0 15-124,0 14 1,0 14-310,0-46 0,0 1 1,-2 5-1,-2 0-327,2 0 1,-1 1-1,-1-1 1,0 1 253,1 2 1,0 0 0,2 0 0,0-1 139,-2 2 0,0-1 0,5-1 0,2-1 0,1 4 0,0-1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0:17.4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0 190 8033,'0'-19'1667,"0"-4"1,8 6-1755,4-1 0,5 7-786,6 5 0,4-4 1257,7-7 1,-5 0-186,0 0 1,-8 7-425,2 4 1,-5 2-103,-7-1-903,4 3 606,-5-6 1,7 10 623,1 4 0,-1-4 0,0 5 0</inkml:trace>
  <inkml:trace contextRef="#ctx0" brushRef="#br0" timeOffset="129">692 35 8033,'17'9'-1437,"1"-1"2321,-1-8 886,0 0 0,1 0-982,-1 0 1,0 0-59,0 0 1,8 0-488,4 0 0,-2 0-425,2 0 1,-6 0-934,6 0 1,-8 0 447,2 0 667,4 0 0,-8 8 0,6 1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0:14.4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53 917 8137,'-16'-17'0,"5"0"263,3-1 1,6 9 1175,-4 3-1283,4 4-700,-5 2 1,7 2 237,0 4 304,0 11 0,5 18 115,1 11 0,2 11 189,-2 7 0,3-3 31,9 3 0,-7-9-139,1 3 0,-1-10 153,6-2 1,3-9-55,3-3 1,-4-7-45,4-9 0,-2-3-38,2-4 1,-2 3-63,8-8 0,-2-8-35,2-10 0,4-5-120,-5-6 0,5-6-378,2-11 0,-1 1 199,1-7 0,-1 0-235,1-6 1,-6-2 163,0-3 1,-8-3 15,2-3 0,-4-3 32,-2 9 0,1 1-101,-1 10 1,-6 4-144,1 7 1,-8 14-706,2 4 1157,-5 11 0,-1-2 0,0 8 0</inkml:trace>
  <inkml:trace contextRef="#ctx0" brushRef="#br0" timeOffset="348">1747 520 8126,'0'-27'76,"0"4"-67,-7 11-360,5 4 247,-6 8 0,6 10-44,-4 7 1,-9 12 117,-8 17 1,-14 2 756,3 16-532,-12-1 0,3 2-80,-3 5 0,-2-5 269,8 10 1,-8 2-382,2-2 0,3-8 129,3-10 0,11-5-527,6-6 1,0-5 203,6-12 0,-2-4-577,13-8 353,0-7 415,6-3 0,8-22 0,1-4 0</inkml:trace>
  <inkml:trace contextRef="#ctx0" brushRef="#br0" timeOffset="578">1765 398 8326,'0'-9'2818,"0"1"-2969,0 31 1,0-2 205,0 20 0,5 3 254,1 2 0,6 4 7,-7 2 0,1 0 197,-6 0 1,6 5-424,0 1 1,-1 7 96,-5-1 1,-1 3-402,-5 2 0,2-7-242,-8-5 0,3-5-478,-3-6 1,-1 0 237,7-11 0,-5 1 696,5-13 0,-15 1 0,1-7 0</inkml:trace>
  <inkml:trace contextRef="#ctx0" brushRef="#br0" timeOffset="733">1488 1125 8126,'-17'-8'3193,"7"-2"-2705,2-7-219,8 0 0,8 0 98,4-1 0,11 1-86,5 0 1,-1-1-333,2 1 1,2 2-535,9 3 0,-3 5-1651,3 7 2236,-3 0 0,-3 7 0,1 3 0</inkml:trace>
  <inkml:trace contextRef="#ctx0" brushRef="#br0" timeOffset="982">1972 1367 8093,'19'-6'1025,"4"0"1,-3-5-1083,3 5 1,-4 0 121,-2 6 1,0 0-97,1 0 1,-9 2 188,-3 4 0,-4 4-6,-2 7 1,0 6-47,0 0 1,0 2 308,0-2-363,0-4 1,0 6 212,0-7-7,0-9-212,8-1 0,1-8-142,9 0 0,5-8-194,0-3 1,6-11-515,-6-1 1,5-7-594,-5 1 1397,1 4 0,-15-15 0,-1 3 0</inkml:trace>
  <inkml:trace contextRef="#ctx0" brushRef="#br0" timeOffset="1098">2335 848 8093,'-7'10'172,"5"-3"1,-4-1-215,12 0 1,-3 5-320,9-5 1,0 8 6,5-3 354,0 5 0,0 9 0,1 1 0</inkml:trace>
  <inkml:trace contextRef="#ctx0" brushRef="#br0" timeOffset="1366">2733 1384 8032,'17'0'1293,"-5"0"-285,-1 0-97,1 0-694,5 0 0,-1 2-57,-5 4 0,-3-2-98,-8 7 0,6 3 121,-1 9 1,1-4-35,-6 4 0,0-4 55,0-1 0,0-1 120,0 0 0,0-5-35,0-1-272,0 1 1,8-3 68,3-3 1,-1-4-194,1-2 1,1 0-1058,5 0 0,6-2 195,0-4 969,0-3 0,2-16 0,2-2 0</inkml:trace>
  <inkml:trace contextRef="#ctx0" brushRef="#br0" timeOffset="1902">2353 364 8004,'0'-27'0,"7"2"0,5 8 948,11-1-780,11 1 0,11 0 23,6 0 1,-1-1 266,-3 1 0,2 5-1348,-2 1 0,-11 7 332,-1-2 1,-12 4-629,0 2 1186,-12 0 0,5-7 0,-7-3 0</inkml:trace>
  <inkml:trace contextRef="#ctx0" brushRef="#br0" timeOffset="2082">2716 1 10736,'0'11'592,"0"1"0,-2-1-200,-4 7 0,2 5-113,-7 0 0,-1 7-172,-5-1 0,5 6 175,1 5-1350,-1-3 835,-13 13 0,12-8-338,-5 4 0,5 2-2072,-4-8 2643,-1-7 0,1 0 0,0-6 0</inkml:trace>
  <inkml:trace contextRef="#ctx0" brushRef="#br0" timeOffset="2238">2387 104 8033,'0'-17'3287,"8"0"-2820,-6 7 0,7 3-427,-3 7 0,-2 5 206,7 1 1,1 10 306,5 1 0,1 8-611,-1 9 0,0 3-564,0 3 0,3 12 622,3 12 0,4 10 0,7 5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49:47.8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104 450 9772,'0'17'-210,"0"8"257,0 4 0,-1 6 97,-5 5 0,4 4 124,-4 8 1,-2 6 176,3-1 0,-9 9-670,3-3 1,1 4 202,-1 2 0,5-1-273,-6-5 1,8-5 180,-1-12 0,3 0-626,2-11 0,2 1 122,3-13 0,-1-2 618,8-9 0,-1-5 0,7-7 0</inkml:trace>
  <inkml:trace contextRef="#ctx0" brushRef="#br0" timeOffset="1589">2318 796 8060,'0'-18'659,"0"9"-513,0 1 0,0 6-207,0-4 679,0 5-356,0-7 1,-2 8-189,-4 0 0,4 8 71,-3 3 0,3 6 31,2 6 1,-6 4 113,0 8 0,0 1 164,6 5 0,0-3 73,0 8 0,0-7-144,0 1 0,6-5-390,0-6 0,7-5 102,-1-6 0,5-1-47,6 0 1,-2-5-33,8-1 1,-2-7-213,2 2 0,4-10 14,-5-2 1,5-13-238,2 2 1,-1-10-156,1 4 1,-6-8 218,-1 2 0,-6-9-91,1-2 0,-10-3 96,-1 3 1,-9-2 44,3-4 0,-4-2 172,-2 7 1,-2-3 133,-4 9 0,3-1-151,-9 13 1,2 6 177,-1 5-1459,-4 8 1431,5-3 0,-7 14 0,-1 3 0</inkml:trace>
  <inkml:trace contextRef="#ctx0" brushRef="#br0" timeOffset="40604">831 415 7932,'0'-27'-372,"0"4"292,0 4 0,6 2-223,-1 0 264,9 7 0,-10-5 59,7 3 1,6-3 19,6-3 0,2-5 297,-2 0 1,-3 0-102,3 6 1,2-6-22,-2 0 0,2 0-107,-2 5 0,-4 1 6,4 0 1,-4 5-58,-1 1 0,-1 7 21,0-2 0,-3 4-6,3 2 1,-4 0-34,10 0 0,-3 2-132,-3 4 0,6 2 91,0 3 1,6 5-114,-6-5 1,2 3 129,-2-3 1,2 3-21,4-9 1,-2 7 42,-4-6 0,-4 7 6,4-1 0,2-3-36,-2 3 1,0-1 5,-6 7 0,1 1-78,-1 4 1,0-4 83,1 4 0,-1 2-110,0-2 1,0 8 121,1-2 1,-3-2-5,-3 1 1,3 1-19,-3 6 0,-3-1 4,3 1 1,-8 0-13,1-1 0,-3 8 7,-2 5 0,0 1-95,0-2 0,-7 4 98,-5-4 0,2 2-26,-1-2 1,-1 2 56,-5-8 1,-6 1 99,0-7 0,0 1-127,6-1 1,-8 1 12,-4 0 0,2-1 5,-2 1 0,0-8 6,-5-4 0,-1 2 107,0-2 1,-5 0-51,0-6 0,-8 0 51,2 1 0,-4-1-41,-2 0 1,2 1 2,4-1 1,-2 0-25,7 0 1,-5 1 16,6-1 1,0-5-28,5-1 1,0-1-21,1 1 0,5-3 26,0-8 0,8 0-4,-2 0 0,4 0 100,1 0 1,1-8-105,0-3 0,0-7-9,-1-5 1,1-6 25,0-11 0,5-4 15,1-8 1,7-11-148,-2-12 0,8-12-375,2 36 1,3-2-1,6-4 1,5-1-606,9-5 0,4-1 1021,2 3 0,3-1 0,4-9 0,3-2 0,-1 7 0,2 0 0,1-2 0,0-1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0:32.3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87 346 8060,'0'-11'498,"0"-1"15,0 8-345,7-11 341,-5 13 8,14-6 103,-14 8-145,5 0 0,-5 0-82,4 0 0,-4 2 93,4 4 1,1-2-41,-1 7 0,8-5-194,-3 6 0,4-7-295,3 7 0,1-2-22,4 1 1,4-3-55,7-8 1,7 2-221,-1 3 0,1-3-655,-7 4 0,1-4-125,-1-2 0,-5 2 138,0 4 0,-8-2 237,2 7 1,-9-5 743,-3 5 0,-7 1 0,4 5 0</inkml:trace>
  <inkml:trace contextRef="#ctx0" brushRef="#br0" timeOffset="230">104 882 8109,'-17'0'723,"-1"0"1111,1 0-783,0 0-414,0 0 280,7 0-300,2 0-411,31-7 0,0-3-73,23-7 1,2-1-126,10 1 0,0 0-739,11-1 1,-4 3 481,10 4 0,-9-3-1401,-3 8 0,-2 1 96,3 5 1554,-12 0 0,-2 0 0,-6 0 0</inkml:trace>
  <inkml:trace contextRef="#ctx0" brushRef="#br0" timeOffset="679">1418 778 8058,'-15'-7'708,"3"-5"-377,5 5 1,7-3 431,0 4 1,9 2-471,9-7 1,7-1-62,9-5 0,1-2-219,-1-4 1,7 4 100,-1-5 0,6 0-686,-6 0 0,3-4 87,-3 5 0,-3-6-147,3 6 1,-5-6 242,-7 6 1,-3-8-83,-7 2 0,-1-3 343,0-3 0,-7 2-119,-4 5 0,-5-5 179,-1 4 1,0 4-72,0 2 1,-1 4 260,-5 1 1,2 1-2,-8 0 1,1 5 23,-6 1 0,-1 7-8,1-2 1,-2 4 143,-4 2 0,2 0-45,-8 0 1,6 8 98,-6 4 0,6 9-32,-6 2 0,6 13-63,-6-1 0,6 11 436,-6 0 0,6 6 30,-6 6 0,8-3 163,-2 9 0,12-9-410,5 3 1,12 2-213,5-3 0,20 1-441,9-6 0,16-6 109,7 0 0,10-13-1008,2 1 0,14-9-1071,-3 4 2164,-3-15 0,5 12 0,-7-14 0,-4-4 0,-4-5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0:35.6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174 2508 7722,'-6'-17'-331,"0"0"1,1-1 330,5 1 0,0 0 394,0-1-219,0 1 0,5 0-48,1-1 1,7 1-19,-1 0 0,-2-2-14,1-4 0,1 3 2,5-3 0,-2 4-61,-3 2 0,9 0 51,-4-1 0,4-1-2,-3-4 1,-1 4 9,0-4 1,6 4-146,0 1 0,0 1 3,-5 0 1,5-1-111,0 1 1,6 0 109,-6-1 1,6 1-143,-6 0 1,5 5 2,-4 1 1,6-6 138,-1-7 1,-2 1 20,2 6 1,0 0-53,5 0 1,1-3 189,-1-3 1,1 4-36,0-4 1,-1 4 92,1 1 0,5 3-133,0 4 0,1-5 20,-7 5 0,1 3-45,0 2 1,-3-1 32,-3 1 1,4 0-136,-4 6 0,-3 0 110,3 0 0,-8 0-83,2 0 1,2 0 47,-2 0 1,2 0-5,-1 0 1,-3 2 8,7 4 1,-1-4 2,2 3 0,4-3 8,-4-2 1,3 6-6,3 0 1,-6 2 45,0-3 1,-3-1-18,3 8 1,4-7 4,-4 7 1,-4-2-12,-2 1 1,2 4 4,-2-3 1,0 3-23,-6 3 0,6-3 1,0-3 0,2 3-4,-2-4 0,-3 5 13,3 1 1,-4-2-17,-2-3 1,2 3 32,4-3 1,-3 3 49,3 3 1,-10-1-27,-1 0 0,-1 0 11,6 1 0,1-7-61,-1 1 0,-5-1 5,-1 7 0,1-1-30,5 0 1,0 1 51,1-1 0,-1 0-153,0 0 0,0 1 73,1-1 0,-1-4-65,0 5 1,-5-5 92,-1 10 1,-7-4-4,2-1 1,2 5 7,-3 0 0,1 2-1,-6-2 1,0-2 121,0 8 1,0-8-66,0 2 0,0-2 37,0 2 0,0-4-33,0 5 1,0-5 7,0-2 1,6 0-18,0 1 0,-1-1 0,-5 0 0,0 0-16,0 1 1,0 5-1,0 0 1,0 0-59,0-6 0,0 6 59,0 0 1,-5 8-93,-1-2 1,-8-2 56,3 2 1,1-2-9,-1 1 1,5 3 54,-5-8 0,1 6 1,-2-6 0,-1 6-30,7-6 1,-7 6 4,1-6 1,3 8 19,-3-3 1,1-1-21,-7 2 1,7-2 46,-1 2 1,-1 3-44,-10-3 1,3 2-52,-3-2 1,4 2 2,2-8 0,0 2-115,-1-2 1,1-4 74,0 4 0,-1-2-26,1 2 0,-2-4-140,-4 4 1,4-3 101,-4-3 1,-4 6 192,-2 0 1,-4 0-40,-1-6 1,5 1 97,0-1 1,0 0-104,-5 1 1,-1-3 28,0-4 0,1 5-24,-1-5 0,3 3 17,3-3 1,-4 5-12,4-5 0,-3 3 1,-3-3 0,0 5 86,1-5 1,-1 3-39,1-3 0,-7 3 13,1-9 0,0 3-35,5-2 0,0-4 3,1 3 1,-1-3 17,1-2 1,-3 0 22,-3 0 1,3-2-98,-3-3 0,3-3 61,3-4 1,1-3 132,4 4 1,-3-3-41,3 3 1,-4-3-25,-1 8 1,-1-5-58,0 5 0,1-5-2,-1 5 0,1-6-15,-1 7 0,2-9-108,5 3 0,-5 1 15,4-2 0,2-1 99,-2-10 1,8 4-94,-2-4 1,-2-4 100,2-2 1,0 2 114,6-2 0,0 6-109,-1-6 0,3 6 17,3-6 0,-3 6 18,3-5 0,-3 6 6,-2-1 1,0-2-95,-1 2 1,1-6 72,0 6 0,1-5-192,5 5 0,-5-8 44,5 2 0,-3 2-65,3-2 1,-3 0 75,9-5 0,-1-1-15,6 1 0,0 5-99,0 0 0,2 0-202,4-5 1,5 5-279,12 0 1,0 6 238,12-6 1,3 2-853,14-2 1255,0-3 0,8 5 0,1-8 0</inkml:trace>
  <inkml:trace contextRef="#ctx0" brushRef="#br0" timeOffset="433">2491 1107 8000,'0'-17'159,"0"6"240,0-1-89,0 1 1,10-13-134,7 1 1,8-2 359,10 2 1,5-2-205,0-3 0,8-3-341,-2 8 1,-1 0-106,1 5 0,-8 3-330,2 4 0,-5 3-369,-6 8 105,4 0 1,-16 2-542,0 4 1248,-7 3 0,-10 16 0,0 2 0</inkml:trace>
  <inkml:trace contextRef="#ctx0" brushRef="#br0" timeOffset="594">2629 1263 8000,'-17'17'226,"0"-7"622,0-2-573,7-8 1,4 0 97,12 0 0,11-8-112,12-4 0,9-11-28,3-5 0,15-5-631,1-2 0,9 1 332,3-1 0,0 6 66,0 0 0,-7 8 0,-3-4 0</inkml:trace>
  <inkml:trace contextRef="#ctx0" brushRef="#br0" timeOffset="1303">3477 831 8134,'0'-12'-34,"0"1"0,0-1 60,0-5 0,2 0 69,3-1 0,13-5 2,11 0 0,3-8-230,3 3 1,-1 1 119,1-2 0,0 0-507,-1-6 0,-5 1 143,0-1 1,-8 1 376,2-1 0,-10 1 0,-1-1 0,-6 0 0,5 1 0,-7 1-134,2 4 0,-6-1-64,-6 6 0,2 1 298,-7 6 1,5 2-80,-6 3 203,1-3 1,-6 7 18,-1-3 0,7 1 28,-1 4-150,8 4 1,-5-5 2,3 7 1,2 2-42,-7 3 1,7 7-14,-2 11 0,-4 4 94,-1 7 1,1 9-76,-1 3 1,5 10 93,-5 1 1,-1 10-74,-5 3 1,5-7 5,1 6 0,-1-4-59,-5 5 1,7-11-102,4-7 0,3-2 86,-3-10 1,4-5-119,-4-6 0,4-14-303,2 2 0,6-9 144,0 4 0,0-10-68,-6-2 0,5-8 82,1-9 0,6-8 107,-7-4 1,9-12 17,-3-5 1,5-2-5,1 2 1,2-4 121,4 4 0,4-2-99,8 2 1,-1 6 215,1 11 0,0 4-101,-1 8 0,-5 7 79,0 4 1,-8 6-66,2 6 0,-10 9-22,-1 8 0,-8 6 56,2-6 0,-5 8 16,-1-2 0,-7 9-129,-5 3 0,-9-1-8,-2-5 0,-8-3-213,2-3 0,-3 2 68,-3-8 0,1-2 283,-1-10 1,2-3 116,5-8 0,-3-2 260,8-4 0,2 3-24,9-9 0,4 1 279,8-7 0,2 7-323,4-1 0,6 8 114,11-1 0,4 3 348,7 2 1,3 0-367,3 0 0,2 7 129,4 5 0,4 3-358,-4 3 0,6-1-483,6 0 1,5-1-45,12-5 1,6 3 29,11-9 0,4 1 1,-44-6-1,0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2:23.8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35 7870,'-17'0'0,"7"7"591,4 5-562,4-4-970,10-1 0,0-14 941,3-5 0,5-11 0,-7-4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0:43.8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1 485 8144,'11'-2'-621,"1"-4"500,-8 5 0,11-9-6,-3 4 0,-3 4-119,3-4 0,-1 3 77,7-3 0,-1 4 197,0-4 1,1 4-120,-1 2 111,0-7 1,0 5 18,1-4 27,-1-4-51,0 8 0,1-7 60,-1 3 0,-6 4-53,1-4 1,-1 4 30,7 2 1,-1 0-20,0 0 0,3 0-26,3 0 1,2-5 6,3-1 1,-1 0-4,-4 6 1,2-2-25,4-4 0,2 4-7,-8-3 0,2 3 60,-2 2 1,-4 0-31,4 0 0,2-6 3,-2 0 0,2 1-1,-2 5 0,-1 0-27,6 0 0,1 0 20,6 0 0,-1 0 1,1 0 1,0 0-29,-1 0 0,6 0-9,1 0 1,-1 0-16,-5 0 1,5-2 36,0-4 0,3 4 7,-3-4 1,-3 4-3,3 2 0,-4 0 4,-1 0 0,2-6-4,3 1 0,-4-1 1,5 6 1,-3 0 1,3 0 0,-5 0 2,4 0 1,3 0-70,-3 0 1,2 0 59,-1 0 1,-5 0 8,4 0 1,3 0-16,-3 0 1,0-6 22,-5 0 1,5 1-16,1 5 0,1 0 1,-2 0 0,-1-2 18,7-4 1,-6 4-17,6-4 0,-5 4 11,5 2 1,-6 0-8,6 0 0,0 0-2,6 0 0,-6 0 0,1 0 0,-1-5 0,6-1 0,-1 0 0,1 6 0,0-6 0,0 1 0,-6-1 9,0 6 0,0-6 1,6 0 1,-6 0 61,0 6 1,-5 0-64,5 0 0,-6-5 7,6-1 1,-5 0-1,5 6 0,0-2 3,6-4 0,0 5-17,0-5 1,-1 4-7,1 2 0,0 0 0,0 0 0,-6-2-7,0-4 1,0 4-5,6-4 0,-6 5 16,1 1 1,-5-2-8,10-4 1,-10 4 10,10-4 0,-8 4 0,8 2 1,-10-2 19,10-3 0,-10 3 4,5-4 1,-3 4 1,2 2 0,2-2-19,-8-4 0,6 4-21,-5-3 0,7 3 22,-2 2 1,4 0-29,2 0 0,-2 0 19,-4 0 0,9-2-5,-3-4 1,10 4 19,-5-4 0,7 4 3,-6 2 1,7-5-20,-2-1 1,-1 0 3,1 6 0,-7 0 20,1 0 1,3 0-18,-2 0 1,1-2-14,-1-4 1,-4 4 14,3-3 0,-3 3-2,-2 2 0,2 0-7,3 0 1,-3 0 2,4 0 0,3 0-7,3 0 1,-3 0-4,3 0 1,-1 0-13,6 0 1,0 0-129,1 0 0,5 0 131,0 0 0,5 0 10,-5 0 1,0 0-6,-6 0 0,0 0-7,1 0 0,-9 6-22,-3-1 0,1 1 15,-1-6 0,0 6-3,-7 0 0,5-1 22,-4-5 0,10 0-8,-11 0 0,11 0 11,-4 0 0,7 0 49,-2 0 1,1 0 11,5 0 1,-4 0-44,10 0 1,2 0 13,-2 0 1,6 0-205,-6 0 0,5 0 173,-5 0 1,6 0-35,-6 0 0,13 0 44,-1 0 1,3 0-20,-4 0 0,-1 0 12,-4 0 1,7 0 8,-7 0 1,5 0 19,-11 0 0,0 0 7,-6 0 0,0 0 8,1 0 1,-1 0-31,0 0 0,6 0-28,0 0 1,6 0 30,-6 0 1,7 0-24,-1 0 1,1 0 8,-1 0 0,9 0-36,-3 0 1,3 0 8,-3 0 0,1-5 1,4-1 1,-3 0 20,3 6 1,-9-2-1,-3-4 1,-7 4 26,2-3 1,-4 3-31,-2 2 1,1-2 54,-1-4 1,0 4-23,0-4 0,0 3 6,1-3 1,-7 4 98,0-4 1,1 4-123,5 2 1,6-2-40,0-3 1,2 3 41,-2-4 1,-4 4-69,4 2 0,-4 0 56,-2 0 0,0 0-78,0 0 0,0 0 52,1 0 0,-1 0-6,0 0 1,-6 0 20,1 0 1,-7 0 2,7 0 0,-9 0 17,3 0 0,-2 0 4,1 0 1,-3 0 4,4 0 1,-2 0-21,1 0 0,-3 0 86,4 0 1,-3 0-87,3 0 0,-4 0 2,4 0 1,-3 0-44,3 0 1,-4 2-8,3 4 0,3-4 29,-2 3 0,1-3-9,-1-2 0,-8 0 16,7 0 0,-12 2-9,6 4 0,-4-4 211,-1 4 0,2-4-166,-8-2 1,0 0 25,-5 0 1,0 5-45,-1 1 0,1 0 9,-1-6 0,1 0-2,0 0 1,1 6-7,4-1 1,-3 1 47,3-6 1,4 0-44,3 0 0,-3 6 9,2 0 0,-2-1-26,2-5 0,4 6-3,-4 0 0,-2 0 3,3-6 0,-9 2-3,2 3 0,-3-3 15,-3 4 1,-5-4-6,0-2 1,-6 0 103,6 0 1,-8 6-100,2 0 1,2-1 161,-2-5 1,6 0-146,-6 0 0,8 2 11,-2 4 0,-2-4-34,1 4 0,-5-3-7,6 3 1,-6-4 19,6 4 0,-8-4-13,2-2 1,-9 2 92,-3 4 0,-5-5-64,6 5 412,-9-4 36,5-2-167,-8 0 0,0-2-273,0-4 1,0 3-132,0-9 0,-4 6 265,-7-5-176,-8 7 0,-39-4 0,-6 8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0:50.0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243 70 8183,'10'0'-611,"-3"0"0,-7-2 232,0-4 260,0 4 166,8-6 0,-6 6 13,4-3 10,-4 3-73,-2-6 47,0 8 115,7-8 9,-5 6 205,6-5-261,-8 7 1,0-2 336,0-4-408,0 4 170,0-6-210,0 8-536,0 0 556,7 0 8,-5 0 1,6 2 56,-8 4 116,0-4 1,6 13-39,0-3 1,-1-2 46,-5 1 0,0 1-75,0 5 1,6 0-32,0 0 0,0 1-10,-6-1 0,5 6-17,1 0 0,6 0-13,-7-5 1,3 5 0,-2 0 0,-4 0-53,4-6 0,1 2 78,-1 4 1,0-4 8,-6 5 1,0-3-35,0 2 1,0-4 2,0 4 0,0-4 125,0-1-104,0-1 1,0 0 12,0 0 1,0-5 73,0-1-13,0 1 0,-2 3-70,-4-3 0,2-3 118,-7-3 0,5-4-125,-6 4 0,7-2 114,-7 2-124,1-5 1,-7 7-97,1-8 1,0 0 74,0 0 0,-7 6-16,1 0 0,0-1-106,6-5 0,-2 6 111,-4 0 0,4 0-97,-5-6 1,7 2 39,6 3 1,-5-3-177,5 4 94,3-4-96,-7-2 1,11 0 112,-8 0 0,9-2-365,-3-4-280,4-3 1,11-9-33,9 1 0,1-6-937,10 0 1691,7 0 0,1-2 0,5-2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0:51.3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312 1 8607,'11'0'-186,"1"0"348,-8 0-21,11 0 91,-5 0-181,7 0 0,-5 0 4,-1 0 0,-7 2-79,2 4 193,3-4-28,-7 5 62,6-7-2,-8 8-28,0-6 1,2 5-9,4-7 153,-4 0-189,5 8 1,-7-4 8,0 8 1,0-7-23,0 7 1,0-6-14,0 5 0,6 1 44,0 5 0,0 0 12,-6 1 1,0 1 161,0 4 1,0-2-67,0 8 1,1 0 32,5 5 0,-4-5-113,4 0 1,-4 0-51,-2 5 1,0-5 20,0 0 1,0-8-161,0 2 0,-2 2 140,-4-2 1,2 0-11,-7-6 1,5-1-137,-6-5 1,3 5 73,-3-5 0,-3-3-88,3-2 1,-3 1 72,-2-1 0,-2 0-231,-5-6 0,3 0-141,-7 0 1,4-2-237,-4-4 1,-1-3-90,-6-9 1,6-1-429,1-4 1,6 10-1143,-1-5 2228,4 5 0,2-4 0,0-1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0:52.5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294 53 8018,'0'-10'-1146,"0"2"1683,8 1-617,-6 5 1,5-8 47,-7 5 464,8 3-268,-6-6-129,6 8 0,-6 0 11,3 0-7,-3 0 170,6 0 273,-8 0 85,0 0-201,8 0-125,-6 0 0,7 0-73,-3 0 1,-4 2 166,4 4-194,3-4 1,-5 11-127,8-7 0,-8 7 166,1-1 1,3 3-27,-2 2 0,1 1 204,-1-1 1,-4 6-79,4 0 0,2 8 184,-3-2 1,1 3-8,-6 3 0,0-1-161,0 1 0,0 0-120,0-1 1,0-1 13,0-4 1,-2 3-4,-4-3 0,-1-4-124,-5-2 0,-5-4-107,0-1 0,-1-1 50,-5 0 0,2 1-328,-2-1 0,-2-6 46,-4 1 1,-3-8-83,3 2 0,-2-5-226,2-1 1,-3-1-599,3-5 1,4-6 1180,2-11 0,3-11 0,3-11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0:53.6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121 121 8116,'10'-10'-1936,"0"3"1798,-5 7 87,-3-8 1,12 4 140,-9-7 0,3 7 21,-2-2 1,-4 2 526,4-1-159,3 3 35,-7-14-173,14 14-171,-15-13 1,9 13 139,-4-4 34,-4 4-205,5 2 0,-5 0 134,4 0-219,-4-7 0,8 5 213,-5-4-102,-3 4-63,14 2 0,-12 2-16,7 4 1,-7-2 32,2 7 0,1 1 0,-1 5 1,2 0-26,-2 1 1,-4-1 5,3 0 0,3 6 164,-2 0 1,-1 6-94,-5-6 0,6 6 190,0-6 0,0 8-48,-6-2 1,0-3-115,0 3 0,-6-6 8,0 6 0,-1-2 10,1 2 0,-4-2-59,-7-4 1,2-4-100,3 4 0,-3 2-129,3-2 0,-5 0 34,-6-6 0,4-1-58,-5-5 0,5 3-153,2-8 0,0 1-196,-1-1 0,1-4 31,0 4 0,-1-4-179,1-2 0,2-8 591,3-4 0,-3-11 0,5-4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0:55.0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295 104 8094,'9'-8'0,"-1"-1"-167,0-1 1,-4-3 113,7 7 1,-5-6-478,5 6 22,-7 1 379,12-3-57,-14 6 176,13-6 0,-13 6 225,4-3-20,-4 3 207,-2-6-187,7 8 367,-5 0-4,6 0-341,-8 0-7,0 0-126,8 0 1,-7 2-121,5 4 0,-2 1 88,2 5 0,-4 3-143,4-3 166,-5 3 1,5 3-6,0-1 0,0 0 108,-6 0 0,0 3-83,0 3 0,0-2 326,0 8 1,0-6-79,0 6 1,-6-3-52,0 3 1,-5 2-154,5-8 0,-8 6 6,3-6 0,1 0-31,-1-6 1,-1 1-164,-5-1 0,0-2 36,-1-3 1,-5 1-6,0-7 1,-2 0-391,2-6 1,2 0 204,-8 0 0,6-8-323,-6-3 0,6-7-174,-5-5 0,6 2 680,-1-8 0,4-15 0,2-10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0:56.3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571 52 6946,'11'-10'-661,"1"5"560,-8-5 157,11 8 265,-13-6-138,6 8 19,-8 0-11,0 0 20,0-7-24,0 5-8,0-6 123,0 8 131,0 0-400,7 0-34,-5 0 75,6 0-33,-8 0 490,0 0-333,0 8 0,0-4-113,0 7 0,0-5 24,0 5 0,0-5 53,0 6 0,-6-1 108,0 7 0,1-1-34,5 0 0,0 2 122,0 4 0,-2-3 11,-4 3 0,4 2-93,-4-2 0,4 6-130,2-6 1,-5 5 43,-1-5 1,-6 6-96,7-6 0,-7 0 64,6-5 0,-7-1-109,1 0 1,-3 1 19,-2-1 1,-3 0-173,-3 0 1,2-1-453,-8-5 0,1 3 278,-7-8 0,0 5-117,1-5 1,-1 0-70,1-6 0,-1 0-252,1 0 1,5-8 84,0-4 629,8-3 0,-12-18 0,6-3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0:57.4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450 104 6898,'7'-10'-244,"-5"1"-8,4 3 476,-4 4-157,-2-13 0,2 7 384,4-3-208,-4 3-117,5 0 14,-7 6 115,0-5-85,0-1 172,0 6 45,0-6-401,0 8 183,0 0-1,0 8 1,0 2 114,0 7 0,0 0-134,0 0 1,6 3 114,0 3 1,0-4-40,-6 4 0,0 4 199,0 2 1,-6-2-16,0 1 1,-7-6-159,1 1 0,-3 2-93,-3-2 0,1 0 86,0-6 0,0 0-43,-1 1 0,-5-3 12,0-3 0,-2 1-15,2-7 1,2 0-201,-8-6 0,6 0 62,-6 0 1,6-8-463,-6-4 0,6-11 223,-5-6 0,6 3-1320,-1-3 1,12-4 134,5-2 1364,4-3 0,2 3 0,0-9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0:58.2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35 7945,'0'-10'-752,"0"2"763,0 1 0,2 5 260,3-4 463,-3 4-454,14 2 1,-13 0 143,9 0 1,-6 0-136,5 0 0,-5 0 105,6 0 0,-7 2-106,7 4 0,-8 3-64,1 9 0,3-5 60,-2 4 1,2-3-6,-3 9 1,-3-4 13,4-2 1,-4 6-135,-2 0 1,-6 6-128,0-6 1,-7 2-152,1-2 0,-3-3-51,-2 3 1,-6-4-189,0-2 0,-6 0 215,6 1 0,-6-3-1028,6-3 1,-6-5 63,6-7 1107,0 0 0,-2-15 0,-2-4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1:00.0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381 70 8083,'0'-17'-127,"0"5"-27,0 1 13,0 7-579,0-4 506,0 8 0,0-2 6,0-4 284,0 5 1,-2-7-44,-3 8 2,3 0-124,-6 0 0,6 0 42,-4 0-75,4 0 45,-5 0 1,5 0 374,-4 0-213,4 0 183,-6 0-183,8 0 740,0 0 1,0 8-779,0 3 0,0 1 96,0 5 1,0-4 42,0 10 1,0-3 255,0-3 1,0 0-93,0 0 1,0 3 71,0 3 1,0-4 276,0 4-310,0-4 1,0-1-159,0-1 0,0 0 18,0 0 1,-5-5 399,-1-1-365,-8 1 0,5 3 50,-8-3 0,1-2-140,5-5 0,-5-3-127,5 4 1,-5-2-66,-1 2 0,0-5-335,0 5 1,-1-4-906,1-2 0,5-6 644,1 1 1,-1-9-1023,-5 3 1616,0-5 0,-8-9 0,-2-2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2:20.9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50 312 7983,'0'-9'884,"0"1"0,2 8-521,4 0 1,-4 2 159,4 4 0,-2-2 298,1 7 0,-3 1-231,4 5 0,2 0 30,-2 0 1,5 1-551,-5-1 1,0-5 107,-6-1-616,7 1 1,-5 5 337,4 0 1,-4-5-424,-2-1 2,0-7-969,0 11 361,0-13-117,0 6 331,0 0 355,0-6 401,0 5-213,0-7 325,8 0 33,-6 8 0,5-4 314,-7 7-236,0-7 1,0 6 146,0-4-55,0-4-167,0 5 1,0-5-600,0 4 172,0-4-126,0 6 227,8-8 1,-4-2 336,7-4 0,-7-4 0,11-7 0,-5 0 0</inkml:trace>
  <inkml:trace contextRef="#ctx0" brushRef="#br0" timeOffset="632">154 433 7983,'8'-17'883,"-6"5"153,4 1-77,-4 7-115,-2-4-261,0 8 0,-2 2-504,-4 4 1,2 0 36,-8 11 0,1-3-41,-6 9 0,-1 2 90,1-2 1,0 6-347,-1-6 1,3 0-115,4-6 1,1 0-408,4 1 1,4-7 213,-3 1 1,5-9-259,5 3 0,1 2 493,11-2 0,-3-1 14,9-5 1,-4 2 182,-2 4 1,1 2-110,-1 3 1,0 10 649,1-3 0,-3 11 49,-4-1 0,-3 7 363,-8 5 0,0-1-267,0 7 0,0-2 269,0 2 0,0 2-415,0-7 0,-6-1-199,1-5 1,-1-1-278,6 1 1,0-8 69,0-4 1,0-4-721,0-2 0,2-1-55,3-5 0,-1 2-529,8-7 0,-6 0 508,5-6 1,-5-10-149,5-7 1,1-2 170,5-10 0,-5-7 695,-1-11 0,1-2 0,5-3 0,0 0 0</inkml:trace>
  <inkml:trace contextRef="#ctx0" brushRef="#br0" timeOffset="1174">673 260 7983,'19'0'556,"4"0"0,-4 0 336,5 0 0,-5 0-313,-2 0 0,0 2 9,1 4 1,-1-2-196,0 7 1,-5-5 90,-1 6 0,-1-6-462,1 5-642,5 1 0,-9 5 59,5 0 0,-4 0-644,-8 1 0,-2 1-9,-4 4 0,0 4 516,-11 7 0,4 1 698,-11 0 0,-1-1 0,2 1 0,6-6-282,6-1 0,5-6 673,-6 1 214,8 4-359,-3-8 1,14 4 934,5-12-781,3-3 1,8-8-4,0 0 1,2-2-398,-1-4 1,-5 4 71,4-3 1,2-3-344,-2 2 0,0 0 49,-6 6 1,-5 0-61,-1 0 0,-7 2 103,2 4 0,-4 4 4,-2 7 1,-2 2 309,-4 4 1,-4-2-126,-7 8 1,0-6 145,0 6 1,5-8 85,1 2 236,7-3 0,-4-3-281,8 0 1,2-7-140,4-4 0,-1 1-44,13-1 0,-5 0-247,10-6 1,-4 0-75,-1 0 133,-1 7 404,0-5 0,-1 14-209,-5-5 0,-3-1 762,-8 1 1,0 1-93,0 5 0,0 1 141,0-1 1,-6 0-559,0 0 0,1-5-401,5-1 1,0-5-799,0 6 0,2-8 649,3 1 0,5-3-419,7-2 0,2-2 65,4-3 630,-3-13 0,12-9 0,-5-7 0</inkml:trace>
  <inkml:trace contextRef="#ctx0" brushRef="#br0" timeOffset="2564">1953 1 8028,'-18'0'-1839,"7"2"2523,-1 4-326,9-4 1,-5 13 291,8-4 1,0 5 209,0 1 0,2 2-210,4 4 1,-5-3-182,5 3 0,4 2-490,1-2 1,-1 0 113,1-6 1,-1 0-1003,2 1 1,3-3 15,-4-3 1,-1 1-1857,2-7 2082,-1 0 667,6-6 0,-5 0 0,0 0 0,-9-8 0,3-4 0,-4-9 0,-2-2 0,0-2 0,0 2 0,6 4 0,0-4 0,1 4 0,-1 1 0,-4 7 0,4-1 0,1 7 0,-1-7 0,8 8 0,-3-2 0,5 3 0,1-3 0,6 4 0,0-4 0,6 2 0,-6-2 0,6 5 0,-6-5 0,0 4 225,-6 2 233,0 0 67,1 0-494,-9 8 1,-1 1-88,-8 8 1,-8 1-58,-3-1 1,-5 0 128,-1 1 1,-8 5-366,-4 0 1,4-2 39,2-10 309,-4 5 0,8-9 0,-4 5 0,11-4 0,5-8 0,9 0 0,3 0 0,5 0 0,7-6 0,1 0 0,-1 0 0,0 6 0,1 0 0,-1 0 0,-8 8 0,-1-4 0,-8 7 0,0 1 0,-8 5 0,-3 1 0,-6-1 0,-6 0 0,5 0 0,1 1 0,0-1 0,5 0 0,3 1 0,-3-1 0,8 0 0,-3 0 0,7 1 0,0-1 0,0 0 0,-8 1 0,-4-1 0,-3 8 0,-2 4 0,-3 3 0,-3 3 0,-5 0 0,-13-1 0,3 7 0,-8-1 0,7 0 0,-1-5 0,9-8 329,2-4 1,10-4 376,2-2 137,-1-7-699,17 5 0,-5-13-241,12 4 1,11-6 5,12-6 0,11-9 168,6-8 1,12-14-774,5 3 1,3-11 332,-3 5 0,-2 0 363,-3 5 0,-4-3 0,4 3 0,-14-1 0,-10 13 0,-7 0 0,-10 5 0,-7 1 0,-2 7 0,-16 3 0,-3 7 0,-11 0 0,-1 0 0,-7 7 0,1 5 0,2-3 0,-2 3 0,8-2 0,-2 1 0,4 3 0,1-9 0,1 9 0,6-10 0,-1 7 0,8-7 0,-3 11 0,7-5 0,0 7 0,0 1 0,0-1 0,0 8 251,0 4 1,0 5 106,0 7 1,0-5 71,0 4 1,0 3-281,0-3 1,0 0-254,0-5 0,1-6-32,5 0 1,-4-14 139,4 2 0,-2-3-907,1 3 383,-3-7 291,6-3 1,-2-9 84,0-3 1,1-11 155,-1-7 1,4-7-14,7 1 0,6-4 0,0-2 0,2 3 0,-2 3 0,-2 4 0,8 8 0,-2 5 0,2 1 0,2 7 0,-8-2 0,-2 6 0,-10 6 0,3-2 4,-9 7 1,1 1 77,-6 5 0,0 0-19,0 1 1,-7 5 26,-5 0 0,-3 0-75,-3-6 0,1-2 32,0-3 0,1-2-304,5-5 232,-4-3 1,11 6-89,-8-8 0,8-8 31,-1-3 82,3-5 0,9-1 0,3 0 133,7 7 0,-7 10-7,-4 12 1,-5 11 1034,-1 6 0,0-3-488,0 3 0,-5-2 737,-1 2 1,-6 2-399,7-8 1,-1 0 920,6-6-1530,0 0 0,0 1 104,0-1-476,8-7 1,1-3 62,8-7 0,1 0-571,-1 0 0,2-5 386,4-1 1,-3-6-1375,3 6 1,-4-1 51,-2 1 0,6 4-267,0-4 1,2 4 983,-2 2 1,-4 0 695,5 0 0,2 0 0,1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1:01.2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312 87 6690,'0'-10'835,"8"3"-780,-6-1-126,6 6-329,-8-6-264,7 8 664,3 8 0,-1-6 0,-1 6 0</inkml:trace>
  <inkml:trace contextRef="#ctx0" brushRef="#br0" timeOffset="295">451 18 6959,'-10'0'812,"-5"0"1,13-2-196,-4-4-625,4 4-28,2-6 227,0 8-171,0 0 0,0 8 167,0 4 0,0 3-15,0 2 1,0 2 18,0 4 1,2-3 150,4 3 0,-4 2-75,3-2 1,-3 2-72,-2-2 0,0 2-148,0 4 0,-5 1 78,-1-7 1,-6 1-73,6-7 0,-7 0 24,2 0 1,-5 1-185,-1-1 0,-2-2 46,-4-3 1,1 1-63,-6-7 1,5 0 42,-6-6 0,8 0-43,-2 0 1,-2 0-359,2 0 1,-1 0 188,7 0 1,0-8 290,0-3 0,-1-12 0,1-4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1:03.0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364 69 8116,'-10'-7'-576,"2"3"527,8-8 4,0 8 378,0-11 24,0 5-151,0 1-23,0 1-319,0 8 231,0 0 84,8 0-85,-6 0 0,6 8 35,-8 3 0,5 5 177,1 1 1,0 0 27,-6 1 0,6-1-125,-1 0 0,1 2-20,-6 4 0,0-3 11,0 3 0,6 2-39,0-2 0,-1 0-38,-5-6 0,0 0-58,0 1 172,0-1-124,0 0 0,-1-1 172,-5-5 0,2 3-151,-8-9 0,7 7-106,-7-6 1,1 1 127,-7-1 1,1-4-92,0 4 1,-1 2 2,1-3 0,-6 1 3,0-6 1,-2 0-101,2 0 1,4 0-237,-4 0 1,3 0-1579,3 0 1381,0 0 0,0 0-1737,-1 0 2199,9-8 0,-14-9 0,3-10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1:04.7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225 1 7758,'12'0'7,"-1"0"52,-7 0 0,11 0 179,-3 0-13,-4 0-69,7 0 29,-13 0-106,13 0 24,-13 0 126,6 0-67,0 0-296,-6 0 208,5 0-3,1 0-2,-6 0 0,5 2 75,-7 3-28,8-3 0,-6 8 387,4-4-232,-4-4 0,0 11-33,3-7 0,-3 1-7,4-1 0,-2-2 21,2 8 0,-4-1-17,3 6 0,-1 1 7,2-1 1,-4 0 7,4 1 1,-2 1 60,1 4 0,-3-2 132,4 8 1,-4-2-12,-2 2 1,0 1-125,0-7 0,-6 6-137,0-6 0,-5 6 1,5-6 1,-7 2 27,1-2 0,-3-4-80,-3 4 1,-1-3-174,-4-3 1,4-2-159,-4-3 1,-2 3-428,2-3 1,-8-5-802,2-1 0,2-4 74,-1-2 1365,-1 0 0,-13-8 0,-3-1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1:13.8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105 710 7919,'-18'0'0,"7"0"1128,-1 0-481,1 7-113,-6-5-265,7 6 0,0-8 320,5 0 227,3 8-536,-6-6 1,16 11-101,3-7 1,7 0-1,5-6 1,3 0 23,9 0 0,2-2-111,3-4 0,4-4-59,8-7 1,-6 0-267,0 0 1,-5 1-567,5 5 0,-8-3 401,2 8 1,-5 1-1580,-6 5 1976,4-8 0,-14 6 0,6-6 0</inkml:trace>
  <inkml:trace contextRef="#ctx0" brushRef="#br0" timeOffset="380">139 381 7980,'-17'0'874,"7"0"-56,3 0-223,7 0 0,0-2 205,0-3-349,0 3 1,2-6 262,3 8-404,5 0 0,9-6-10,4 0 0,-2-1-48,8 1 1,0 2-29,6-7-1,5 5 16,0-6 0,8 7-221,-1-7 1,-3 6 73,2-5 1,-2 5-22,2-6 1,-4 7-276,-7-7 0,0 8-311,-1-1 0,-5 3-372,0 2-745,-8 0-887,4 0 1139,-8 0 749,-7 0 1,-4 0 630,-12 0 0,-4 7 0,-7 3 0</inkml:trace>
  <inkml:trace contextRef="#ctx0" brushRef="#br0" timeOffset="806">347 87 7991,'0'-9'-787,"0"-7"1,0 12 515,0-7 94,0 7 0,8-9 447,3 7 1,6-2 343,6 2 0,4 4 65,8-3 1,7 3-280,4 2 0,4 0-229,2 0 1,8 0-47,3 0-1,-3 7 110,-3 5 1,-3 5-47,-2 6 1,-4-2-243,-8 8 1,1-6 152,-12 6 1,-6 0-101,-6 6 0,-2 1 259,-9 4 0,0-3-93,-6 3 1,-8-3 361,-3-3 0,-12 1-134,-6 0 0,-4 1 21,-2 4 0,-1-1-496,-4 7 0,-3-6-507,-3 6 1,-4-7-180,4 1 1,4-5-1005,2-6 1,5-4 1771,6-8 0,4 0 0,8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1:18.7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276 52 8113,'-10'-8'-207,"2"6"295,8-13 337,-7 13 497,5-13-212,-14 13 10,15-6-483,-15 8 1,12 0-37,-7 0 1,5 10-44,-6 7 1,-5 12 26,-6 17 1,-2 10 17,2 19 0,4 3-340,-4 9 1,4 5 235,1 0 1,9-7 73,3-10 1,6-10-912,6-1 1,11-11-181,12-1 0,13-15 918,10-14 0,15-4 0,12-2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1:18.0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7967,'0'-10'951,"0"-5"1,2 13-532,4-4 0,-2 4-124,7 2 0,1-6 108,5 1 1,0-1-155,1 6 0,-1 0-127,0 0 1,1 0-149,-1 0 0,-6 0-161,1 0 0,-1 0-512,7 0 1,-7 0 94,1 0 1,-6 6-1428,5-1 2030,-7 1 0,4 2 0,-8 1 0</inkml:trace>
  <inkml:trace contextRef="#ctx0" brushRef="#br0" timeOffset="149">1 243 7967,'0'10'144,"0"-3"1,2-7 217,4 0 0,3 0 453,9 0 1,1 0-449,4 0 0,4 0 20,7 0 0,-3-5-622,4-1-1,-5 0-1237,11 6 1473,3 0 0,0-8 0,8-1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1:16.1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692 621 7942,'0'-17'0,"0"7"0,0-5 23,0 3 0,0-3 186,0-2 1,0-3 124,0-3 0,-5 4-76,-1-4 0,-2 4 231,2 1-291,-3 1 0,-7 0 0,5 0 0,-5 7-37,5 4 1,1-1-57,-1 1-169,-1 0 1,-5 6 57,0 0 0,-1 0-5,1 0 0,0 2-40,0 4 0,-1 3 45,1 9 0,2-1 146,3 0 0,-3 0-19,3 1 0,-3 1-77,-3 4 1,9 4 9,3 8 1,4-5-88,2 5 0,0-4 103,0 9 1,0 4 48,0 2 0,0-2-7,0 3 0,0-7 81,0 6 1,0-2-170,0 2 1,0-1 10,0-5 0,-2-4-6,-4 5 1,-3 1-78,-8-2 0,-1-5 242,1-6 0,-2-2-87,-4 2 0,4-5-41,-5-6 0,5-3-122,2-3 1,-2 1-179,-4-7 1,3 0-24,-3-6 0,4-2-281,2-4 1,7-9-144,5-8 1,3-14-1336,2 2 2016,15-11 0,12-6 0,17-9 0</inkml:trace>
  <inkml:trace contextRef="#ctx0" brushRef="#br0" timeOffset="287">692 500 8404,'0'-12'919,"0"1"-1419,0 7 822,0-4 222,8 8 1,2 0 232,7 0-513,0 0 1,0 8-249,1 4 0,-1 11 17,0 5 1,-5 1-77,-1 6 0,-7 1 145,2 10 1,-4 6-26,-2 0 0,0 0 142,0 6 0,6-4-129,-1-3 0,3-1 146,-2-3 1,4 1-77,7-8 1,0-6-390,0-5 0,1-8-196,-1 3 0,6-13-230,0-5 0,6-4 117,-6-2 0,2 0-392,-2 0 1,-10-8 929,5-3 0,-5-13 0,5-2 0</inkml:trace>
  <inkml:trace contextRef="#ctx0" brushRef="#br0" timeOffset="509">710 880 7999,'-18'0'831,"1"0"-261,0 0-1,-1 0 460,9 0-202,1 0-669,8 0 0,8 0-120,3 0 1,7 0-221,5 0 0,4-7-265,7-5 0,3 3-1468,3-3 1915,-3 1 0,13-14 0,-6-2 0</inkml:trace>
  <inkml:trace contextRef="#ctx0" brushRef="#br0" timeOffset="793">1298 327 8093,'0'-10'2129,"7"3"-1781,5 7 1,11-6-362,6 0 1,3-1 36,3 1 1,5 2 140,1-8 0,7 7-602,-2-7 0,-4 2-151,-2-1 1,3-2-1201,-3 7 1788,-7-8 0,-8 5 0,-8-9 0</inkml:trace>
  <inkml:trace contextRef="#ctx0" brushRef="#br0" timeOffset="999">1730 33 8093,'-10'-8'723,"1"5"1113,3-9-1714,4 8 1,-6-2 132,8 12 0,0 0 238,0 11 1,-7-1-130,-5 12 0,1 1 93,-7 6 0,5 5-265,-10 1 1,-2 7-161,2-2 0,-6-2-156,6 2 1,-2-2-507,2 2 0,4-3-729,-4-9 0,9-7-2,3-4-398,7-11 1759,-4-5 0,16-14 0,1-3 0</inkml:trace>
  <inkml:trace contextRef="#ctx0" brushRef="#br0" timeOffset="1171">1505 120 8093,'-17'-8'0,"5"6"801,1-4 1237,7 4-1144,-4 2-658,8 0 0,2 10 587,4 7 1,3 6-287,9 6 0,1 4-264,4-5 0,-2 11-281,8 1 1,-2 1-323,2-7 0,9 1 330,-3-1 0,3 9 0,-3 1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1:21.9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8 12637,'0'-7'1160,"0"7"0,0 7-1122,0 11 1,-2-1 67,-4 0 0,-5 8-233,-12 4 0,-6 11-952,-12 6 1079,-3 4 0,-15 10 0,-3 2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1:22.5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7920,'17'0'799,"1"0"997,-1 0-1409,0 8 1,-1-4 559,-5 7-1466,4-7 1,-5 6 202,7-4 1,-5-4-1644,-1 3 1959,1-3 0,-2-2 0,-3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1:23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0 863 12343,'0'17'1357,"0"1"1,0 5 48,0 0-942,0 0 0,0-12-297,0 1 0,0-1 54,0 7 1,2-7-1024,4 1 0,-2-8-839,7 1 285,1 5 0,5-10 675,0 0 1,6-8-214,0-9 1,0 0 657,-5-1 0,-1 7 324,0-1 0,1 9 134,-1-3 1,0 4-232,1 2 0,-1 2 806,0 4 1,-5-3-167,-1 9 1,-5-1 125,5 7 1,-5-7-669,6 1 0,-6-8-987,5 1 265,1 5 1,-1-8 632,1 4 0,-1-4 0,6-2 0</inkml:trace>
  <inkml:trace contextRef="#ctx0" brushRef="#br0" timeOffset="233">121 206 7905,'-17'0'0,"0"0"0,5 0 425,1 0 108,7 0 506,-4 0-656,8 0 0,8 0 81,3 0 0,12 6-13,6 0 0,4-1-57,1-5 0,7 0-493,-1 0 0,6 0-368,-5 0 0,-1 0 220,-6 0 0,1-5-755,0-1 1002,-8 0 0,-2 6 0,-8 0 0</inkml:trace>
  <inkml:trace contextRef="#ctx0" brushRef="#br0" timeOffset="414">398 50 7905,'0'-17'655,"0"7"1,0 1 381,0 3-512,0 4 1,0-4 117,0 12 1,-2 4 284,-4 7 0,-1 2-448,-5 4 0,-3 4 21,3 8 0,-3-3-1206,-3-3 340,1 4 345,8-6 1,-7 6-1302,5-5 1,1 3 338,-2-8 982,1 0 0,1-5 0,3-1 0</inkml:trace>
  <inkml:trace contextRef="#ctx0" brushRef="#br0" timeOffset="555">225 85 7905,'0'-12'3855,"0"1"-3130,0 7-802,0-4 0,8 10 259,3 4 1,5-2 74,1 7 1,0 1 162,0 5 1,3 6-141,3 0 1,-2 6-2576,8-6 2295,-1 0 0,15 2 0,1 2 0</inkml:trace>
  <inkml:trace contextRef="#ctx0" brushRef="#br0" timeOffset="907">1418 120 7973,'17'0'0,"3"3"342,3 9 0,-2 3 553,8 20 1,0 3 481,5 14 1,1 13-668,-1 5 1,-9-3 667,-7-4 0,-9 3-681,-9 9 0,0-6-339,0 0 0,-13-2-560,-5-9 1,-16 5-596,-1-5 0,-19 5-229,-3-5 1,-10 1-1379,-8-1 2404,-4-4 0,35-22 0,-1-1 0,1-2 0,0-2 0,1 1 0,0 0 0,1 1 0,1-1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2:19.4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69 675 7957,'-17'0'975,"6"0"1378,-1 0-1602,8 0 1325,-11 0-451,13 0-220,-6 0 220,8 0-1107,0 0 0,8 1-281,3 5 0,7-4-15,5 4 1,6-4-260,11-2 0,-2-8-125,8-3 0,-5-7-92,5-5 0,-6 4 151,6-4 1,-7-2-187,1 2 1,-9 0-303,-2 6 0,-8-1-216,2 1 357,-4 0 1,-3-1 110,-5 1 1,-3 6-6,-8-1 1,0 6 78,0-5 1,-6-1 11,0-5 1,-7 2 70,1 3 0,-1-3 28,1 3 1,-3 3 234,3-3 1,3 8-130,-3-2 328,8 5-239,-11 1 0,11 0 361,-7 0-279,7 0 0,-6 7 44,4 5 0,5 5-50,-5 6 0,2 0 97,-2 12 1,4-3 50,-4 15 0,5 4-99,1 7 1,-2 7 59,-4-1 0,4-3-59,-4 3 0,4-9-416,2 3 1,0-6-31,0-6 0,0 2-30,0-8 1,0-5-191,0-6 0,2-8-441,4 2 0,-4-4-940,4-1 774,3-1-146,-7-8 811,6-1 1,-8-10 33,0-4 0,0-11 183,0-12 0,0-5 224,0-7 0,-2-1 0,-4-4 0,-2-2 0,-3 8 0,-3-1-3,9 7 1,-7 7 2,6 4 0,-5 4 768,5 1-524,-7 9 1,3 1 602,-7 8 1,5 2-209,1 4 1,5-3-6,-6 9 1,3 5-102,-3 6 0,-1 2 24,7-2 1,0-2-178,6 8 1,0-8-109,0 3 0,0-5-227,0-2 0,0 0 85,0 1 0,8-9-542,4-3 0,-1-4 100,6-2 1,-1-8-160,13-3 0,-1-12-89,7-6 1,0-10-439,-1-1 1,1-16 215,-1-1 1,1-1 314,-1 0 1,1-1 364,0 1 0,-1 8-79,1 10 0,-3 3 248,-3 3 1,-4 7-12,-7 4 0,-1 4-14,0 1 0,0 7 256,1-1 0,-7 6 342,1-5 1,-1 7 165,7-2 0,-1-1-320,0 1 0,-3-2 8,3 2 0,-9 3-110,9-9 1,-4 6-281,5-5 0,-1 7 29,0-2 1,-5-2-34,-1 3 1,-5-3-25,6 2-363,-9 4 1,5-7-955,-8 3 639,0 4 93,0-6 1,-8 6 135,-3-3 0,-4 3 24,-3-4 1,1 4 121,0 2 0,-1 0 120,1 0 0,0 6 83,-1 0 0,1-1 310,0-5 0,5 0 365,1 0 1,5 0-335,-5 0 0,5 6 1298,-6 0-1100,8 7 1,-3 3 161,7 7 1,0 2-234,0-2 1,-2 9-44,-4 9 1,4 1-147,-4-2 0,4 3 0,2 3 0,0 2-441,0-8 0,0-5 190,0-6 1,0-2-726,0 1 0,6-3 414,0-7 1,2-3-1476,-3-3 1165,-3 3 0,8-13-494,-4 4 760,-4-4 0,5-10 122,-7-4 0,6-11-266,0-6 1,2-5 125,-3-7 0,-3 3 100,4-8 0,-2 2 19,2-2 0,-4-4 154,3 4 1,3 1-90,-2-1 0,1 8 45,-1-3 1,-2 7 43,8 5 1,-7-2 232,7 8 1,-8-6-174,1 6 1,-1 0 4,2 6 925,-4 0-365,6-1 2176,-8 9-1855,0 1 0,5 16-276,1 3 0,0 12-179,-6 6 0,6 6 22,-1 5 0,1 2-320,-6 5 0,0 3 74,0-4 1,-2-4-348,-3-2 0,-3 3 226,-4-3 1,-1-6-570,7-5 0,-7-8 190,1 2 1,3-3 6,-3-3 0,6-7-117,-5-5 262,7-3 0,-10-4 213,9-3 1,-1-1-108,6-11 1,0 3 56,0-9 1,8 4-16,3 2 0,-1 5 10,1 0 1,1 9 81,5-3-31,0 4 1,-1 4 152,-5 4 0,3-3 58,-9 9 0,1 0 100,-6 5 1,0 0-101,0 0 0,-2 6-220,-3 1 0,-3-1 122,-4-6 0,-3 2-196,3 4 0,-3-4-36,-2 4 0,-1-3-204,1-3 0,-2 0 177,-4 1 0,4-1 31,-4 0 1,3-2 192,3-3 0,0 3-106,0-3 1,-1-3 130,1 3 1,5-2-67,1 1 0,5 3 68,-5-9 1,5 9 213,-6-3-224,8-3 0,-3 2 142,7-5-11,0-3-406,0 6 1,9-10 82,9-4 0,3-3-161,13-9 0,-3-5 11,10 0 0,3-6 122,2 6 0,2-5-58,-2 5 1,-2 0-108,-3 5 1,-5 7 28,4-1 0,-9 6-51,-2-5 1,-8 7-218,2-2 0,-4-1-196,-1 1 15,-9 0 0,-1 8 233,-8 4 0,-2-1 4,-4 13 0,-9-5-11,-8 10 452,-8 4 0,-4 0 0,-9 8 0</inkml:trace>
  <inkml:trace contextRef="#ctx0" brushRef="#br0" timeOffset="142">882 1245 7957,'-17'18'0,"5"-1"320,1 0 0,7-5 1315,-2-1-198,4 1 405,2 5-1311,0 0 0,2-1-168,4-5 0,4-3-1207,7-8 1,0 0 573,0 0 0,3-2-1339,3-4 1609,-4-3 0,14-16 0,-7-2 0</inkml:trace>
  <inkml:trace contextRef="#ctx0" brushRef="#br0" timeOffset="264">1314 1263 7957,'12'1'2963,"0"5"-2016,-9 4 0,5 1-75,-8 1 0,-2-8 91,-4 1 0,4-1-315,-3 2-502,3-4-2111,2 6 0,0-10 1965,0-4 0,7-4 0,3-7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1:22.9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552 1 7957,'-8'9'888,"5"7"208,-9-5 1,1 10-556,-7 2 1,-1 10-77,-4 2 0,0 7-99,-12 10 0,3 0-116,-14-1 0,-1 3-370,-4 4 1,6 1-212,5 5 1,4-5 21,1-7 0,10-2-337,8-4 0,1-5-847,11-12 1,1-6 1492,9-12 0,5 5 0,7-7 0</inkml:trace>
  <inkml:trace contextRef="#ctx0" brushRef="#br0" timeOffset="196">587 52 12051,'9'8'820,"5"4"-510,-8 11 1,7 4 146,-1 7 0,-3 3-129,3 3 0,-3-1-59,3 7 1,1-6-817,-7 6 1,6-6 430,-7 7 0,9-9 163,-3 2 0,-1-3-62,1-3 15,-7 1 0,4 0 0,-8-1 0</inkml:trace>
  <inkml:trace contextRef="#ctx0" brushRef="#br0" timeOffset="355">500 537 7856,'-17'-18'3246,"0"1"-2796,7 7 0,4 3 76,12 7 0,4 0-1586,7 0 0,6 0 398,0 0 0,6 6 364,-6-1 0,6 3-70,-6-2 1,6-2-546,-6 7 913,0 1 0,2 5 0,2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1:22.3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7920,'17'0'0,"-5"0"95,-1 0 1,1 0 304,5 0-379,8 0 0,-4 0-241,8 0 1,-6 0-27,6 0 1,-2 0-228,1 0 1,3 0 60,-8 0 412,0 0 0,2 0 0,2 0 0</inkml:trace>
  <inkml:trace contextRef="#ctx0" brushRef="#br0" timeOffset="138">762 35 7920,'25'0'543,"-6"0"146,4 0 0,-10 0-600,-1 0 1,-6 0 34,5 0 0,-5 0-85,5 0 0,-5 0-287,6 0 0,-1 0-986,7 0 947,-1 0 0,0-6 287,0 1 0,8-9 0,2 5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1:19.5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174 554 8075,'7'-25'-12,"-5"6"1,8-6 83,-4 8 547,-4-1 395,5 1 484,-7 0-1049,0 7 1,0 4-219,0 12 0,0 6-19,0 11 0,-2 11-30,-3 12 1,1 4-59,-8 2 0,1 6-136,-7-1 0,1 7 40,0-7 1,0 7-206,-1-6 1,1-3-679,0-9 0,1 2 415,5-7 0,1-9-897,4-9-91,4-3 579,-5-11 0,14-16 849,5-16 0,3-16 0,3-5 0</inkml:trace>
  <inkml:trace contextRef="#ctx0" brushRef="#br0" timeOffset="214">191 450 8075,'12'-9'-595,"-1"3"928,-7 4 226,11 2 1,-5 2 92,7 4 0,-3-3-204,3 9 0,-4 0-21,10 5 1,-3 8-10,-3 4 1,6-2 40,0 1 1,2 7-227,-2 5 0,-4 1-110,4-7 0,-9-3-154,-3 4 1,-5-10-331,6 9 1,-9-5-663,3 0 0,-4 3 529,-2-3 0,-2 4-272,-4 1 1,-1-1 9,-5-4 1,-9 0 755,4-12 0,-4 4 0,3-11 0</inkml:trace>
  <inkml:trace contextRef="#ctx0" brushRef="#br0" timeOffset="371">191 986 8075,'0'-17'1279,"2"5"-681,4 1-176,-4 7 0,13-5-52,-4 3 0,5 4-94,1-4 1,0 2-413,1-2 1,5 5-455,0-5 0,8-2-1574,-3 2 2164,5-7 0,2 3 0,-1-7 0</inkml:trace>
  <inkml:trace contextRef="#ctx0" brushRef="#br0" timeOffset="596">900 883 8004,'-10'1'1947,"5"5"1,-3 6-1186,2 11 1,-2 4-183,3 7 1,1 7 22,-8-1 0,9 2-608,-3-1 1,4-7 82,2 1 0,0-3-922,0-8 1,2 4 544,4-5 1,-3-5-1382,9-7 1,1-7 519,10 2 0,-3-6-477,3-6 1637,4-4 0,-1-22 0,9-5 0</inkml:trace>
  <inkml:trace contextRef="#ctx0" brushRef="#br0" timeOffset="855">1332 917 8004,'0'-9'1183,"0"1"0,-2 10-748,-3 4 1,-5 3-180,-7 8 1,-8 1-211,-4-1 1,0 0 104,-5 1 1,3 5-367,-10 0 0,5 6 33,1-6 1,1-2-80,-1-10 1,8 3 236,4-9 103,4 1-122,9-6 9,3 8 0,11-6 183,7 4 0,3-3-70,14 3 0,1-2 326,6 8 0,-5-7-181,5 7 1,-10-8-125,10 1 1,-7 3-242,1-2 1,-2 2-425,-4-3 1,-4-3 195,5 4 0,-5-2-756,-2 2 1125,0-4 0,1-2 0,-1-10 0</inkml:trace>
  <inkml:trace contextRef="#ctx0" brushRef="#br0" timeOffset="1028">1419 1125 7992,'2'9'0,"3"-3"0,5-2 902,7 2 0,3-4-329,3 3 1,-2-3-282,8-2 0,-6 0 12,5 0 1,-6 0 72,1 0 0,2 0-296,-2 0 1,6 0-154,-6 0 1,5 0-1095,-5 0 1,1-6 233,-7 1-1059,0-1 1991,-7 6 0,-3 0 0,-7 0 0</inkml:trace>
  <inkml:trace contextRef="#ctx0" brushRef="#br0" timeOffset="1229">1695 1055 7992,'6'-11'793,"0"-1"-372,0 9-27,-6-5 64,0 8 1,2 6 272,3-1 1,-3 9 580,4-3 0,-4 11-608,-2 1 1,0 5-281,0-5 1,-6 6-691,1-6 1,-1 0-601,6-5 1,0-1 510,0 0 0,0 1-763,0-1 217,7-8 1,3 5-2291,7-8 3191,1-1 0,-1-20 0,0-4 0</inkml:trace>
  <inkml:trace contextRef="#ctx0" brushRef="#br0" timeOffset="1396">2214 1055 7967,'10'0'2932,"-2"2"-1944,-8 4 1,0-2-199,0 8 0,0-1 73,0 6 1,0 1 354,0-1 0,0 6-874,0 0 1,0 0-393,0-6 1,1 1-1812,5-1 1,-4 0 572,4 1 1286,4-1 0,-9 0 0,7 0 0</inkml:trace>
  <inkml:trace contextRef="#ctx0" brushRef="#br0" timeOffset="1825">952 277 8532,'17'-7'2175,"8"5"-1782,4-4 0,4 2-188,1-2 0,7-1-501,-1-5 213,8-3 0,-10 11-104,9-8 0,-11 7-302,-1-7 1,-3 8-33,-9-2 0,0 5 521,-5 1 0,-1-8 0,0-2 0</inkml:trace>
  <inkml:trace contextRef="#ctx0" brushRef="#br0" timeOffset="2032">1401 52 7938,'-1'-9'569,"-5"3"-212,4 4 23,-6 2 0,6 0 64,-3 0 1,1 8 336,-8 3 1,6 11-165,-5 1 1,-1 7-204,-5-1 0,0 2-386,-1-2 0,1 3 82,0-3 1,5-4-1540,1-2 674,-1 4 0,3-8-507,3 4 0,2-11 556,-2-6 0,4-6 706,-3-6 0,10-11 0,5-10 0</inkml:trace>
  <inkml:trace contextRef="#ctx0" brushRef="#br0" timeOffset="2187">1246 18 7938,'-8'-10'591,"-3"5"0,1 3 302,-1 2 696,7 0-1206,-4 0 1,8 7 88,0 5 1,8 3 283,3 2 1,-1 7-446,1-1 0,3 7-333,9-1 1,-2 2-606,8-2 1,-6 3-2279,6-3 2905,-1-4 0,7 8 0,0-6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1:26.1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36 277 7959,'9'0'1031,"1"6"1109,-4-1-1529,-5 1 0,9 0 1490,-4 0-1538,-4-1 1,5-3-109,-7 4 1,2-4 174,4 4-185,-4 3-849,13 1 0,-5 7-756,7 1 1,-5-1-251,-1 0 0,-1 2 88,2 4 1,1 4 1321,-7 8 0,7 0 0,-3-1 0</inkml:trace>
  <inkml:trace contextRef="#ctx0" brushRef="#br0" timeOffset="187">105 899 7959,'-18'8'1857,"1"-4"-1339,0 7 0,5 1-293,1 5 0,7-3 119,-2 3 1,4-4 113,2 11 1,-6-3 2,1 2 1,-1-4 220,6 4 0,2 2-737,4-2 1,-3 6 81,9-6 1,-6 2-651,5-2 0,-5-4 129,6 4 1,-7-9-775,7-3 488,-1-7 0,7 4-1600,-1-8 2380,0-8 0,1-17 0,-1-11 0</inkml:trace>
  <inkml:trace contextRef="#ctx0" brushRef="#br0" timeOffset="392">589 554 7959,'17'0'1106,"1"0"1,-1-2-637,0-4 0,0 4-56,1-4 0,5 4 18,0 2 1,9 0-120,3 0 0,2 0 22,9 0 0,-2 0-212,2 0 0,2 0-169,-8 0 0,6 6-591,-5 0 0,-3 5 413,-9-5 0,-4 2-2290,-8-2 1056,1-5 1458,-9 15 0,-16-7 0,-13 9 0</inkml:trace>
  <inkml:trace contextRef="#ctx0" brushRef="#br0" timeOffset="572">727 519 7959,'0'-10'741,"0"3"1,0 9-397,0 3 0,0-1 644,0 8 0,6-1-416,0 7 1,0-1 23,-6 0 1,0 6-322,0 0 0,1 2-356,5-2 1,-4-3-402,4 3 0,2-4-1884,-3-2 1896,9 0 469,-5 1 0,9-9 0,-1-1 0</inkml:trace>
  <inkml:trace contextRef="#ctx0" brushRef="#br0" timeOffset="888">969 329 7959,'0'-10'3362,"0"2"-3273,0 8-8,0 8 0,2 4 160,4 11 1,-2-2 203,7 8 1,-5 7 278,6 10 0,-7 6-236,7 6 1,-6-4-89,5 3 0,-7 3-630,2-3 1,-4 1 235,-2-6 1,-2-6-257,-4 0 0,-3-2-47,-9 3 0,-5-1-414,0-12 1,-8 3 305,3-14 0,-5-2-24,-2-10 0,7 3 322,-1-8 1,8-2 495,-3-10 1,0-10 198,0-7 1,7-5-278,6 4 1,7-6-23,-2 1 0,14 4-231,9 2 1,8 4-250,10 1 0,1 7-8,4-1 0,3 8-311,3-1 1,2 3-40,-8 2 1,6 0-336,-5 0 1,-1 0-538,-5 0 1421,-1 0 0,1 0 0,-1 0 0</inkml:trace>
  <inkml:trace contextRef="#ctx0" brushRef="#br0" timeOffset="1646">2076 35 7912,'0'-18'2346,"0"9"-2010,8 1-192,-6 8 202,13 0 1,-11 8 206,7 3 0,-5 5-177,6 1 0,-8 2 42,1 4 1,-3-2-281,-2 8 0,0-6 49,0 6 0,0-6-606,0 6 0,0-8-416,0 2-623,0 4 635,0-8 198,0 6 0,2-15 277,4-4 0,4-10 130,7-2 1,6-5 131,0 5 1,0-6-97,-6 7 0,1-1 486,-1 6 0,-2 2 118,-3 3 1,-4 1 304,-8 11 1,0-3-152,0 9 1,-8 2 372,-4-2 1,3 6-448,-3-6 1,1 6-86,-7-6 1,1 8-40,0-3 0,5-1-111,1 2 0,5-8-309,-6 2 0,9 2-15,-3-2 1,4 6-13,2-6 1,0 6-54,0-6 1,0 2-258,0-2 0,2-4 147,4 4 0,1-9-194,5-3 225,3 1 1,-5 3-26,7-3 82,-7-5-40,5-7 93,-5 0 0,5-7-1,-3-5 0,-3-3 6,-3-2 0,-4-1 21,4 1 1,-4 0-11,-2-1 0,-2 1 89,-4 0 0,2 5-96,-8 1 0,1 7 208,-6-2 0,-3 4 85,-3 2 1,2 6 92,-8 0 0,1 13-19,-7-2 1,2 4 133,5-3 1,-9 1-167,8 4 0,-7-4-71,7 4 0,-4-2-592,-1 2 0,7-5 239,4-1 0,3-2-537,3-9 1,6 6-151,-1-7 124,8 1 298,-3-6 32,7 0 333,0 0 323,0 8 0,1 2 775,5 7 0,-2 0-505,8 0 1,-1 6 786,6 1 0,3 4-661,3-5 0,6 6-545,11-6 1,6 0-23,12-5 1,9-9-177,8-3 0,9-4-485,3-2 1,1-8 28,10-3 1,-45 3-1,0 0-325,4 0 1,1-1 0,4-2 0,1-1 3,1 1 0,-1-1 872,-7-4 0,-1 1 0,3 4 0,0 1 0,-8-2 0,0-1 0,44-6 0,-8 5 0</inkml:trace>
  <inkml:trace contextRef="#ctx0" brushRef="#br0" timeOffset="2391">3702 484 7931,'-18'-9'0,"9"1"409,1 8 0,8 2 498,0 4 1,0 9-261,0 8 1,-8 14 481,-3-3 0,-4 18 61,-3 0 1,1 6-581,0-1 1,-1-3-1142,1 4 1,7-10 112,5-2 0,-3-8-112,2 3 1,2-7-190,10-5 1,-2-4-839,8-8 0,-7-7 647,7-4 1,-1-4 146,7-2 1,-1-10 624,0-7 0,1-10-31,-1-13 1,0-5 228,0-7 1,1-1 12,-1-5 1,-6 4 32,1-3 1,-2 5 323,1 6 1,3 5 582,-9 12 0,7 4 22,-6 8 1,1 6 156,-1-1-511,-4 8 0,11 4-260,-7 12 0,0 5 373,-6 6 0,2 4-286,4 8 1,-4 1-222,3 4 0,-3-3-4,-2 3 1,6-3 100,0-3 1,2-1-453,-3-4 1,-1 2-345,8-8 1,-3 0-837,3-6 0,3-7 622,-3-5 1,3 3-168,2-2 0,6-8 270,0-10 1,6-13 272,-6-9 1,8-8 27,-2-10 0,2 0 0,-3 0 1,3 0 94,-8 0 1,2 8 122,-2 4 1,-5 5 215,-1 6 0,-2 4-31,-9 8 156,7 7 1,-9 3 400,8 7-129,-8 0 0,5 0-166,-3 0 1,-2 0 86,7 0 1,-7 2-143,2 3 1,2-1 42,-2 8 1,5-1-122,-5 7 1,7 7-94,-1 3 1,-5 11 198,-1 1 1,2 8-27,-2-2 1,1 4-2,-1 2 0,-4-2-494,4-4 0,2 2-522,-3-7 1,9-3-198,-3-9 1,-1 2-1071,1-8 1,1 0-297,5-6 1,-1 0 2189,-5 1 0,12-9 0,-4-1 0</inkml:trace>
  <inkml:trace contextRef="#ctx0" brushRef="#br0" timeOffset="2706">5846 640 7785,'-17'-17'2450,"-1"-1"-1737,1 1 0,0 2-539,0 3 0,-1-1 31,1 7 0,-2-5 606,-4 5 1,-4 2 9,-8 10 1,-5 3 248,0 9 1,-7 8-308,7 9 0,-4 2 206,9 9 0,1 0-804,16 6 1,5 0 23,13-1 0,13-1-728,16-4 1,29 1 479,-12-28 1,6-4-1,12 1 1,4-3-3364,16-6 1,5-2 3421,-18-2 0,3 0 0,0-2 0,3-1 0,0-1 0,2-2 0,10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1:34.7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1 892 7919,'9'0'899,"7"6"208,-5 0 0,6-1-636,7-5 1,8-2-198,9-3 1,12-5-278,-1-7 0,4-8-264,-4-4 1,-6 2-674,0-2 0,-9 2 554,-3-2 1,-7-1-104,-10 7 0,-1 0 63,-5 5 1,-3 1-208,-8 0 1,-8 5 638,-3 1 0,-7 1 34,-5-1 1,4-3-236,-4 8 1259,4 1-791,2 5 0,-5 1 243,5 5 1,-4 10-192,9 7 0,3 9 28,-3 3 1,9 7-95,-3 10 1,-2 6-223,2-1 0,1 9 325,5-3-1290,0 4 929,0 3 1,0-3-20,0-4 0,0-5-194,0-12 0,1-6-579,5-11 362,-4 4-620,6-14 695,-8 6 1,0-23-21,0-8 1,-2-13 613,-4-4 1,0-10-402,-11-1 0,2-7 219,-14-5 0,0-4 373,-6 4 0,3 6 167,3 5 1,2 2-296,4 10 0,10 6 1869,-5 6-1512,5 7 1,1-2-257,1 12 0,7 3-230,-2 9 1,4 1-228,2 4 1,2-4 13,4 4 1,4-4-185,7-1 1,2-3-210,4-3 1,12 1 186,11-7 0,11-10-762,7-13 1,5-10 219,6-14 0,-2-3-341,8-8 0,5 2 1128,-40 27 0,0 0 0,41-19 0,-6 7 0,-16 3 0,-2 3 0,-15 12 0,-7 11 0,-7-2 136,-5 2 0,-10 1 127,-7 5-132,-8 7 1,3 3 587,-7 7 1,-2-5 1026,-3-1 1,1 1-1213,-8 5 0,7-5-155,-7-1-299,0 1 0,1 5-191,-1 0 1,9-5-1268,-3-1 579,4-7 221,2 12-58,0-7 0,2 10 429,4 4 1,-4-3 418,3 3 1,-3-2 232,-2 2 1,0-4 679,0 4 0,0 2-550,0-2 835,0 0-860,0-5 0,8-3-49,3-4 0,5 3-212,1-8 0,6-1-1214,0-5 0,14-1-221,-3-5 0,5-6 1146,-5-11 0,1-4 0,-1-7 0</inkml:trace>
  <inkml:trace contextRef="#ctx0" brushRef="#br0" timeOffset="755">2041 304 7959,'0'-17'1500,"8"1"-1233,3 5 0,14-3-163,10 9 0,9-1 218,14 6 1,-2 0 22,7 0 0,-9 0 53,-2 0 0,-2 8-244,-10 3 1,-5-1-155,-7 1 1,-12 1-83,1 5 0,-11 0-378,0 1 1,-6-1-90,-6 0 0,-6 6 255,-11 0 1,0 0-289,-11-5 0,3-1 203,-9 0 0,5-7 68,6-4 0,-2-4 186,8-2 1,0-6 419,6 0-82,0-7 289,7 3 430,2 0-660,16 3 1,2 14 448,7 5 0,-6 3-199,1 3 0,-2-1-3,1 0 1,3 6-30,-9 0 1,3 0 103,-2-5 0,-2-1-303,7 0 1,1-1-277,5-5 1,2-3-1038,4-8 608,4 0 410,0 0 0,10-2-1152,-9-4 1,13-4 313,-12-7 0,5 0-46,-11 0 0,-2 5-323,-9 1 589,-4 7 1,-12-2 621,-8 12 0,-7 5 0,-16 12 0,-7-2 0,-4 8 0,-4 0 0,-10 11 0,-3 1 0,-4-3 0,0-1 0,3-3 0,-1 1 0,7-1 0,1-1 28,5-4 1,6 2 232,-1-8 1,15 0 49,-3-6 1,12 0 492,0 1-125,12-9-418,3-1 1,17-8 254,9 0 1,9 0-93,13 0 1,8-8 24,15-3 1,5 1-116,18-1-2180,4-1 1872,-34 4 0,0-1 0,-2-2 0,0-1-32,3 0 1,1 1 0,-7-1 0,0 1-284,1 2 1,-1 0 0,-1-2 0,0-1-99,3 1 0,-2-1 0,37-9 33,-7 10 1,-12-3-434,-11 8 1,-8-1 194,-15 1 1,-9 4-302,-3-4 893,-11 4 0,-4-5 0,-8-3 0</inkml:trace>
  <inkml:trace contextRef="#ctx0" brushRef="#br0" timeOffset="922">2491 1013 7872,'-27'0'1778,"2"8"315,8 3 0,7 5-1753,4 1-273,4 8 1,10 0-115,4 4 0,-3-6-316,3-12 0,-1 5 1,7-12-319,-1 7 1,0-7-1847,0 2 2527,8-12 0,-5-4 0,5-7 0</inkml:trace>
  <inkml:trace contextRef="#ctx0" brushRef="#br0" timeOffset="1075">2871 857 7872,'-7'10'1249,"5"5"249,-4-3 1,2 9-1167,-2 2 0,4 8-105,-3-2 1,8 5 6,3 7 1,6 3 119,-6 8 0,1 0 189,-1-1 1,-2 3-740,7 4 1,-1-4-660,2 3 0,3-3 855,-4-2 0,5 0 0,1 0 0</inkml:trace>
  <inkml:trace contextRef="#ctx0" brushRef="#br0" timeOffset="1901">4082 702 7930,'-10'-8'1046,"-5"6"-252,13-6-1250,-6 8 275,8 0 0,-7 8-14,-5 4 1,-3 5 52,-3 6 0,1 2 51,0 4 1,-6 4 95,0-5 1,2 5-2,9 2 0,4-7-88,8 1 0,0-8-73,0 2 140,0-3 0,8-3 1,-4 0-16,7 1 1,1-1 185,5 0 0,0-5-30,1-1 1,-3 1 104,-3 5 1,-5 0-108,-7 1 1,0-7 102,0 1 0,0-7 37,0 7 78,0-8-335,0 3 1,2-7 63,4 0 0,2-9-614,3-8 0,10-5 16,-3-12 1,11 3-203,-1-9 0,5-3 480,2 3 0,5 2 251,0 9 0,1-2 0,-7 8 0,1 0 0,-1 6 0,1 1 160,0 5 0,-3-5-112,-3 5 1,4 1 859,-4-1 1,1-1-284,-1-5 1,2 5-97,-8 1 1,6-1-311,-6-5 1,0 0-348,-6-1 1,-5 1 144,-1 0 1,-7 0 20,2-1-381,-4 1 0,-10 0 137,-3-1 0,-7 1 79,-5 0 0,-4 1 256,-7 5 0,-1-2 258,1 7 0,5-6-115,0 6 1,6 1 489,-6 5-368,8 0 0,-2 2 115,11 3 1,3-1-431,3 8 0,4-1 79,-4 7 1,6-1-156,6 0 0,4 8 6,7 4 0,8 6 75,4 5 0,3 6 34,3 12 0,0 3 28,-1 8 1,3 0-284,3 1 1,-4-3 256,5-4 0,-5 3-687,-1-9 1,-2-1 290,-5-10 0,3-6-803,-8-11 1,0 2 280,-5-8 0,-3-6 28,-4-5 1,3-6 264,-8 5 0,1-9 55,-1-2 0,-4-15 537,4-14 1,-4-11-1,-2-5 1</inkml:trace>
  <inkml:trace contextRef="#ctx0" brushRef="#br0" timeOffset="2061">4964 27 7887,'-18'-7'4188,"1"-3"-3402,8 0 0,1 10-425,8 12 1,8-2-253,3 1 1,-1 1 78,1 5 0,1 6-144,5 0 0,0 2-1588,1-2 0,-1-4 1544,0 4 0,1 4 0,-1 0 0</inkml:trace>
  <inkml:trace contextRef="#ctx0" brushRef="#br0" timeOffset="3043">5846 269 7901,'17'-9'1814,"0"3"-1152,8 4 0,-2 2-170,12 0 1,-4 0-200,9 0 0,-3 0-587,-3 0 1,-5-6 62,0 1 1,-8-7-113,2 6 0,-4-1-418,-2 1-635,-7 4 441,-2-13 451,-8 5 1,-8 0 458,-3 5 0,-5 3 149,-1 2 1,-6 0 693,0 0 1,0 4-323,5 7 1,3 1-38,4 11 1,-5 4-58,5 1 1,3 3 103,2-2 1,4 2-214,2-8 0,0 6-308,0-6 1,0 0-363,0-6 0,8-2 248,3-3 0,-1 1-1030,2-7 633,-1 0-392,6-6 298,1 0 437,-9 0 0,5-2-28,-8-4 690,-1 4 628,-5-5-571,0 7 448,0 0-406,-7 7 60,5 3-486,-6 7 1,6 0-134,-4 1 0,4-7 137,-3 1-307,-5-1 1,0 7 4,-7-1 0,0 0 82,0 0 0,-1-1 16,1-5 0,0 5 36,-1-5 0,1 5-4,0 1 0,1 0 81,5 1-11,-5-1 1,13-2-289,-9-3-67,8 3 1,-3-5-80,7 7 1,0-5 132,0-1 1,0-5 4,0 5 0,0 1 87,0 5 1,0-5-235,0-1 331,0 1 1,0 5 178,0 0 0,-2-5 63,-4-1 0,2 1 366,-7 5 1,-1 6 219,-5 0 0,-1 2-351,1-2 1,2-3 64,3 3 0,-1 2-134,7-2 1,0 0 65,6-6-319,0 0 1,10 1-147,7-1 0,8-7-19,10-5 0,1-1-203,5 2 0,-3-4-19,8 4 0,-6-4 120,7-2 0,-9-6-52,2 0 1,-3-7 124,-3 1 0,-5-3-50,0-3 0,-10-5 98,-1 0 0,-3-2-10,-9 2 1,0 2 183,-6-8 1,0 2 268,0-1 0,-6-3 665,0 8 0,-7 0-506,1 5 0,2 9 426,-1 3 1,5 4-366,-5 2 0,7 2 203,-2 4 0,4 9-414,2 8 0,2 8-190,4-2 1,3-2-421,9 1 0,1-1-555,4 2 1,-2-4-211,8-8 0,0-1 455,5-5 1,9-3 536,3-8 0,-4-8 0,0-1 0</inkml:trace>
  <inkml:trace contextRef="#ctx0" brushRef="#br0" timeOffset="4146">7229 252 7907,'8'-17'4715,"3"7"-4335,12 5 1,2 3-492,4 2 0,4 0-316,-4 0 379,3 0 1,-3 0-87,0 0 1,-8 5-189,2 1 0,-9 2 82,-3-2 1,-7 3-170,2 8 1,-6 3-377,-6 3 1,-5-2 82,-13 8 1,-2 0 507,-9 5 0,8-1 252,4-4 0,0-3 820,6-2-761,-4-5 0,19 6 132,-4-8 0,6-7-128,6-5 0,3-3 79,9-2 0,1 0-31,4 0 0,2 0-29,4 0 1,1 0-205,-7 0 0,0 0-23,-5 0-11,-9 0 1,-1 8 144,-8 4 0,-8 3 20,-3 2 1,-14 8 42,-10 4 0,1-2 153,-7 2 0,5-2 171,1 1 0,3-3-163,3-7 1,6-1 449,11 0-649,-3 1-408,13-1 1,-2-7 249,16-5 1,7-3-49,15-2 0,9-7-76,3-5 1,4-3-229,2-3 1,-1 7 117,1-1 1,-2 8 48,-4-1 1,-5 3 191,-12 2 1,-10 0-73,-8 0 161,-7 0 0,2 7-127,-12 5 1,-5 5-73,-12 6 0,-4-3-90,-8 3 0,0 2-356,1-2 0,-1-6 294,1-6 1,5-1 340,0 2 0,14-5 326,-3-7 25,13 0 1,-3 8 1,10-4-170,4 7 0,5-5 202,12 6 1,-2-1 38,8 6 0,-6 3 220,6 3 0,-8-2-204,2 8 0,-4-8-164,-1 2 1,-9 2 229,-3-2 1,-4 2-200,-2-2 1,0-4-158,0 4 0,-10-2-83,-7 2 0,0-3-250,-6 3 1,-4-10-11,-2-1 1,2-9-247,-2 3 0,6-4-58,-5-2 1,4-2 180,-4-4 1,6-9 1,-1-8 0,4-8 56,2 2 0,0-1 59,-1 1 0,7-2 83,-1 8 0,8 6 187,-1 5-39,3 8 0,0-3 203,-4 7 0,4 2 274,-4 3 0,-1 5-235,1 7 1,-8 1 177,3-1 1,1 0-146,-1 1 1,7-7 350,-2 1-269,-3-1-384,7 6 0,2-1-446,11-5 0,12-3 441,6-8 0,19-15 0,6-5 0</inkml:trace>
  <inkml:trace contextRef="#ctx0" brushRef="#br0" timeOffset="4261">8440 1307 7877,'-33'8'4915,"4"3"0,4 8-5312,8-1 1,0 3-679,-1-10 0,-1-1 1075,-4 2 0,-12-1 0,-9 6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1:33.5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500 52 7861,'0'-17'6159,"-8"0"-5767,6 7 1,-4 2-775,12 8 1,4 0 180,7 0 0,-6 2-88,1 4 0,-8 4 706,2 7 0,-4 2-124,-2 4 1,-10 4-292,-7 8 1,-6 7-16,-6 4 1,-6 4-170,1 2 1,-3-6-400,-9 0 1,8-7-20,-3 1 1,5-5 129,1-7 1,2-4 108,5-13 1,3-3 209,7-8 1,1 0-139,0 0 0,5-4 288,1-8 1,7 1 35,-2-12 1,6 4-3,6 1 0,9-1 73,8-4 0,14 4 99,-3-4 0,18 3 4,0 3 1,12 0-81,-1 0 0,2-1 20,-1 1 1,1 7-95,-7 5 1,-3-3-183,-9 2 0,-3 0 25,-9 6 1,-1 0-104,-4 0 1,-10 2-54,-7 4 0,-9-2-252,3 8 1,-4-7 312,-2 7 0,-2-3 74,-4 3 0,-3 3 319,-9-3 1,1 3 139,0 2 0,-2 1 254,-4-1 0,3 6-315,-3 0 0,2 14 91,-2-3 0,4 14 0,-4 4 0,4 0 138,1 6 0,1 3-424,0 3 0,0-3-10,-1 3 1,9-9-892,3 3 1,-2-10 476,2-2 0,1-9-859,5-3 1,0-7-395,0-10 1005,0-7 1,2-4 591,3-12 0,-3-11 0,14-10 0,-7-8 0</inkml:trace>
  <inkml:trace contextRef="#ctx0" brushRef="#br0" timeOffset="340">655 709 7864,'10'-7'1064,"5"5"1,-7-4-737,3 12 1,3-2 226,-8 7 0,5 3 40,-5 9 1,7 4 182,-1 7 1,-4-5-477,-3 0 1,3 0-315,-2 5 0,0 1-947,-6-1 0,0-5 653,0 0 0,0-2-1203,0 2 0,-6 3 642,0-3 0,-7-4 107,1-2 0,-3-5 760,-3-7 0,1-3 0,0-8 0,-2-2 0,-4-4 0,9-11 0,-3-12 0,5 2 187,1-2 1,3 2-80,8-1 0,0 3 1021,0 7 1,0 1-415,0 0 0,8 1 13,3 5 0,-1 3-184,1 8 0,1 0 27,5 0 1,-5 0 83,-1 0-425,1 0 0,5 2-828,0 4 1,-7-2 439,-4 7 1,1-5-1413,-1 6 1,6-7 35,-6 7 1534,7-8 0,-3 3 0,7-7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1:31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467 433 7874,'0'-17'0,"-1"7"2839,-5 5-1249,4 3-1169,-6 2 0,0 3-175,-3 9 1,-6 15 13,-6 19 0,-6 12 70,-12 5 1,3 12 141,-8 6 0,2 3-606,-2 3 0,3-3 299,9-3 0,7-4-1329,4-8 0,11-9 89,6-9 1,5-3-436,1-13 0,1-4 773,5-14 0,4-7-275,7-5 1012,0-3 0,8-25 0,2-6 0</inkml:trace>
  <inkml:trace contextRef="#ctx0" brushRef="#br0" timeOffset="504">433 589 7929,'0'-17'-446,"0"-1"1,6 7 1104,-1-1 0,9 1-156,-3-7 1,5 1-109,1 0 1,0 5-117,1 1 1,5-1 146,0-5 0,7 7-193,-1 5 0,4 3-1,2 2 1,-1 13 103,1 4 0,-6 12-117,-1 0 1,-6 11 74,1 6 1,-4 6 5,-2 6 0,-7-2-28,-5 7 1,-3-5-106,-2 5 0,0-13-78,0 2 0,0-8-146,0-3 1,2-3-391,4-15 1,-2 0-648,7-6 1,-5-5 551,6-1 0,-1-7-187,7 2 1,1-12-164,4-5 1,-2-12 891,8-6 0,-8-4 0,4-1 0</inkml:trace>
  <inkml:trace contextRef="#ctx0" brushRef="#br0" timeOffset="801">364 987 7953,'0'9'1422,"0"-1"-434,0-8 634,0 0 1,2-6-976,3 0 0,7-7-535,11 1 1,10-5 52,7-6 1,8 4-993,-2-4 0,10 4 338,1 1 489,1 1 0,2 0 0,1-1 0</inkml:trace>
  <inkml:trace contextRef="#ctx0" brushRef="#br0" timeOffset="1142">1367 278 8003,'17'-8'676,"2"4"52,4-8 1,12 7-384,11-7-260,4 1 1,2-7-218,0 1 1,-6 0-101,0-1 1,-8 3-43,3 4 0,-5-3-678,-1 8 952,-8 1 0,-2-3 0,-8-2 0</inkml:trace>
  <inkml:trace contextRef="#ctx0" brushRef="#br0" timeOffset="1311">1868 1 8003,'-17'0'2653,"7"0"-1847,-5 0 0,7 8-242,-3 3 1,-5 6 306,5 6 1,-6-1-723,-7 6 1,5-1 55,-4 2 1,10 4-1778,1-4 1,1 1 866,-7-1 1,9-2 704,3-4 0,-11-4 0,-3 6 0</inkml:trace>
  <inkml:trace contextRef="#ctx0" brushRef="#br0" timeOffset="1479">1557 1 12763,'17'19'393,"0"4"0,1 2 200,-1 4 1,0 6 223,1-1 1,5 1-315,0 5 1,2-3-1614,-2-3 0,-2-5-217,8 0 0,0-2 1327,5 2 0,1 3 0,-1-5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1:30.6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18 502 7890,'-9'-12'871,"3"1"-281,4 7-251,2-12 1,8 9-30,3-5 0,5 3 150,1 3 0,2 4-136,4-4 0,4 4 37,8 2 1,-1 0-137,1 0 0,-1 0 0,1 0 0,5 2-301,1 4 1,5-2 129,-6 7 0,6-7-204,-5 2 1,5-4-265,-6-2 1,0 0-480,-5 0 0,-2 0-411,-5 0-743,-3 0 1289,-7 8 758,-9 1 0,-9 16 0,-9 2 0</inkml:trace>
  <inkml:trace contextRef="#ctx0" brushRef="#br0" timeOffset="198">70 917 7938,'-17'-2'1685,"0"-4"-1198,7 4-810,2-6 0,10 3 421,4-1 0,5 0 383,13 6 0,-1 0-111,11 0 1,5 0 139,12 0 0,3 0-360,4 0 0,9 0-9,8 0 1,6-2-641,-6-4 1,0 3-263,-6-9 1,-2 6-1180,-4-5 1940,-3 7 0,-16-19 0,-1 4 0</inkml:trace>
  <inkml:trace contextRef="#ctx0" brushRef="#br0" timeOffset="517">658 35 8042,'-23'-8'1268,"0"-3"1672,0 3-2127,13 0-635,3 8-67,7 0 1,9 8 75,9 3 0,6 7 939,11 5 0,5-2-446,1 8 0,7 0-485,-2 5 1,10-5-174,1 0 1,1-8-232,-6 2 0,-6 2-30,0-2 0,-8 2-288,3-2 0,-5-2 339,-1 8 0,-10 0-182,-8 5 1,-1 9-135,-11 3 0,-9 4 111,-13 2 1,-10 7 20,-13 5 1,-10 5-329,-8 6 0,-9-4 341,33-34 1,-1 1-1,-32 31-178,-3-6 1,9-3-792,9-8 1328,8-16 0,2 5 0,7-13 0,0 5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1:48.4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7806,'18'0'551,"-7"0"144,1 0 0,-1 0-266,6 0 0,1 0-19,-1 0 0,6 2-115,0 4-140,8-4 1,-4 5-412,7-7 1,-5 0-579,0 0 1,0 0 833,5 0 0,9 0 0,1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1:48.6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7840,'0'-10'3208,"0"3"-4020,0 7 1019,8-8 1,0 4-495,3-8 0,-1 9-455,-4-3 1,-3 4 741,9 2 0,-1 0 0,7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2:27.6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1125 744 8116,'-27'0'0,"-4"6"49,8 0 1,-6 1 98,6-1 0,0-2 9,6 7 1,5-7 15,1 2 330,7-4-201,-4 6-411,8-7 1,2 7 126,4-8 1,0-2 53,11-4 1,-7 3-79,13-9 1,-8 2-137,8-1 1,-4-4-1281,-1 3 1422,7-3 0,-6-3 0,6 1 0</inkml:trace>
  <inkml:trace contextRef="#ctx0" brushRef="#br0" timeOffset="450">969 467 8162,'-11'-2'163,"-1"-3"735,8 3 233,-3-6 0,5 8 110,-4 0-469,4 0-468,-6-8 1,16 6-213,4-3 0,9 3 45,2 2 0,9-6 105,3 0 1,0 0-109,5 6 0,4-2 108,2-3 1,-1 3-349,1-4 0,-8-2-71,2 3 0,-3-7-73,-2 6 1,-3-1 37,-3 1 0,2 4-171,-8-4 0,-6 4-346,-5 2 218,-1 0-35,-1 0 331,-3 0-56,-7 0-1246,0 0 758,-7 0 0,3 0-726,-8 0 1485,1 8 0,-14-6 0,-2 6 0</inkml:trace>
  <inkml:trace contextRef="#ctx0" brushRef="#br0" timeOffset="764">969 779 8147,'-17'9'1773,"0"-1"-1150,-1-8-508,1 0 293,8-8 0,-1 6 353,4-4 40,4 5-578,-5 1 1,8-2-166,5-4 0,6 4 171,11-4 0,4-1-15,7 1 0,3-6-166,3 6 0,4-5 69,8 5 0,2-5-213,4 5 0,-10-6 61,4 7 1,-6-1-20,0 6 1,2-6 23,-8 0 0,6 1-479,-5 5 0,-1-6-128,-5 0 0,-3 0-257,-3 6 1,-2-6-993,-4 1 743,-4-9 238,6 5 675,-15-9 1,-8 7 229,-8-1 0,-15 8 0,2-11 0,-16 5 0</inkml:trace>
  <inkml:trace contextRef="#ctx0" brushRef="#br0" timeOffset="1123">1471 70 8135,'-10'-18'0,"-3"7"1345,7-1-844,-7 8 1,9-5 548,-8 3 2,8 4 178,-3-6-577,7 8-441,0 0 0,7 0 58,5 0 1,3 0-31,3 0 0,6 8-83,5 4 0,2 1 113,-2-1 1,4 9-81,-5-4 0,11 4-77,1-4 0,0 1-165,-5-1 0,0 0-36,-1 1 1,7-1-86,-1 0 0,-5 6 92,-7 0 1,-7 0-107,3-5 0,-7 1 286,-6 4 0,-3-2-99,-8 8 1,0-4 207,0 9 0,-15-3-51,-8 10 0,-8 1 121,-4-2 0,-7 8-387,-4-2 0,-4 4-268,-2 2 0,2-6-1024,4 0 1,-2-9 693,8-3 1,1-7-2349,10-9 3055,-3-9 0,12 7 0,-4-7 0</inkml:trace>
  <inkml:trace contextRef="#ctx0" brushRef="#br0" timeOffset="1803">693 415 8042,'0'-17'495,"0"0"0,2 1-350,3 5 0,-3 1 62,4 5 1,-4 1 208,-2-8-300,0 8 230,0-3-90,0 7-311,0 0-69,-8 0 178,6 0 1,-11 2-59,7 3 96,-7-3 0,3 14 119,-7-5 1,-2-1-69,-5 1 1,3 1 117,-7 5 1,4 0-175,-4 1 0,-7-1 22,-5 0 1,-1 6-84,7 0 1,-3 2 103,-3-2 1,3-3-76,-3 3 0,9 2 58,2-2 1,6-6-187,-5-5 0,8-1-7,3 6 0,2-5-16,9-1 0,-6-5 51,7 6-212,-1-8 208,6 3 17,0 1 206,0 2 0,6 1-110,-1 1 0,3-7 274,-2 7 1,2-6 83,3 5 0,4-5 68,-3 6 1,3-7-72,3 7 1,-1-6 93,0 5 0,6-5 45,0 5 0,8-1-165,-2 2 0,-2 3-17,2-4 1,5-1-88,7 2 0,1-3 17,-2 3 0,4 1-47,8-7 1,-6 2-228,1-3 1,-1-3-124,5 4 0,-4-4-130,-1-2 1,-8 0-328,3 0 0,-11 0 285,-1 0 1,-2 0-3629,2 0 3891,-4 0 0,-8 0 0,0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1:49.8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18 7920,'17'-9'-1367,"-7"1"1236,5 8 0,-11 2 559,7 4 0,1 3-50,5 9 1,1 8 204,-1 9 1,0 9 291,0 14 1,1 7 485,-1 16 0,2-2 1257,4 7-1378,-3 1 0,5-12-410,-8 0 1,-6-1-300,1-10 0,-6 1-2076,5-1 0,-9-3 958,-2-3 1,-25 3-1593,-21 8 2179,15-30 0,-3-1 0,-3 0 0,-1-1 0,-6 5 0,-3-1 0,-4 1 0,-3-2 0,-6 1 0,1-1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1:49.0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796 243 7855,'10'-18'0,"-2"1"0,-8 0 103,0-1 1,0 1 273,0 0 0,0 5 150,0 1 1,-8-1-135,-4-5 0,-3 0 19,-2-1 0,-2 3-73,-5 4 1,5-3-76,-4 8 1,-2 1-62,2 5 1,0 0-1,6 0 1,-6 0-254,0 0 1,0 9 117,5 8 0,-1 10-208,-4 14 0,4 7 51,-4 15 0,9 2-3,3 16 1,7 6-203,-2 5 1,6 6 460,6-6 0,2 6-95,3-6 0,3-1 21,-9-11 1,1-3-496,-6-8 1,-7 1 266,-5-1 0,-3-4-658,-3-7 1,-5-3 368,0-14 1,-6-1-132,6-5 1,0-10 101,6-8 0,0-6 373,-1-5 0,3-6-238,3 0 384,-3-15 0,6-20 1,-9-9-1</inkml:trace>
  <inkml:trace contextRef="#ctx0" brushRef="#br0" timeOffset="145">1 848 7855,'0'-17'745,"0"-1"1,2 9-208,4 3 0,5 4-656,12 2 0,-2 0 908,8 0 0,2 0-269,9 0 1,-1 6-766,7 0 1,0 7-156,6-1 1,0 1-864,-1-1 979,1 3 218,0-6 0,0 16 0,0 2 1</inkml:trace>
  <inkml:trace contextRef="#ctx0" brushRef="#br0" timeOffset="436">1177 1142 7836,'-17'0'4930,"-1"0"-4170,9 0-323,-7 0 1656,14 0-1503,-5 8 0,5-5-252,-4 9 0,4-6-618,-4 5 0,4-5-689,2 6 0,8-3-961,4 3 1,3-5 1019,2-7 0,2 0-118,4 0 1,4 0 448,8 0 1,0-5 197,-1-1 0,-1 0 528,-4 6 1,-4 0 35,-8 0 1,0 2 313,0 4 1,-7 3 796,-4 9 0,-4 1 2818,-2 4-3081,0-4 1,0 6-729,0-8 0,2-5-426,3-1-628,-3-7-135,14 12 1,-1-16 885,8 0 0,16-23 0,-3-14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1:45.4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1384 9858,'-25'0'4531,"6"7"-4100,-4 5 0,4 1-586,2-1 1,-1 1-1301,1-7 925,0 0 1,-1 1-138,1 5 667,0-4 0,-1 15 0,1-4 0</inkml:trace>
  <inkml:trace contextRef="#ctx0" brushRef="#br0" timeOffset="511">1003 329 7904,'-9'-18'1168,"-7"1"254,7 0 0,-1 0-540,4-1-3110,4 1 1436,2-8 1,0 4 573,0-8 0,-5 8-2,-1-2 1,-8 4 804,3 1 1,-5 1-214,-1 0 0,2 5-43,3 1 0,-3 7 261,3-2 431,-3 4-622,-2 2 1,1 2-120,5 4 1,-3 5-375,9 12 0,-1 4 129,6 8 0,-6 7 114,0 4 1,1 6 109,5 6 0,0 9 228,0 8 0,0 8-440,0-3 1,5-1 343,1 2 0,6-6-353,-7 5 1,7-7-276,-6 2 1,5-11-853,-5-7 0,2-5 610,-3-6 1,-3-3-935,4-9 0,-4-5-462,-2 0 1296,0-8 0,-8-4 12,-3-11 675,3-4 1,-15-10 0,4-1 0</inkml:trace>
  <inkml:trace contextRef="#ctx0" brushRef="#br0" timeOffset="645">467 969 7904,'-17'-27'285,"7"-6"1,3 14 434,7-4 0,9 9-253,8 3 0,10 7 54,14-2 0,1-2-35,4 3 0,4-3-161,-4 2 1,4 4-892,2-3 0,0 3 49,0 2 1,-6 0 516,0 0 0,0 0 0,6 0 0</inkml:trace>
  <inkml:trace contextRef="#ctx0" brushRef="#br0" timeOffset="1283">1470 1176 7879,'12'-17'-469,"-1"-1"1,-7 1 1466,2 0-597,-4 0 1,-4 1 975,-4 5-234,4-5 68,-6 14-372,1-5-427,5 7 1,-8 13-107,4 4 1,-1 18 152,-5 0 0,-1 11-145,7 0 1,-7 2-101,1-2 1,2 2-267,-1-8-135,7 8 1,-4-11 0,8 3-1055,0-3 0,0-8 338,0-1 1,2-12-697,4 1 0,6-11 826,11 0 0,0-14-298,11-9 1071,-11-8 0,25-18 0,-11-1 0</inkml:trace>
  <inkml:trace contextRef="#ctx0" brushRef="#br0" timeOffset="1517">1851 1141 8595,'-18'10'1088,"1"0"-674,0-5 0,-1-1-216,1 8 0,0-6-43,0 5 1,-7-5-121,1 5 1,0-5 190,6 6 0,-6-7-28,0 7 1,6-6 61,5 5 1,6-1-58,-5 1 1,7 5-246,-2-5 48,4-3 34,10 7 1,-4-5-19,7 7 1,7-1 0,5-5 1,2 3-98,-2-9 0,2 7 24,4-6 1,1-1-248,-7-5 1,6 0-12,-6 0 1,6 0-165,-6 0 1,0-5-1637,-6-1 2108,1-8 0,7 5 0,2-8 0</inkml:trace>
  <inkml:trace contextRef="#ctx0" brushRef="#br0" timeOffset="1667">2093 1263 10726,'7'9'1282,"3"5"-1240,7-9 0,8 1 144,4-6 1,-2 0 371,2 0 1,-6 0-498,6 0 1,-2 0-497,1 0 1,3 0 46,-8 0 1,6 0-246,-6 0 1,0 0-1861,-6 0 2493,-7 0 0,5 0 0,-5 0 0</inkml:trace>
  <inkml:trace contextRef="#ctx0" brushRef="#br0" timeOffset="1825">2352 1176 7879,'-11'0'1415,"-1"0"0,6 8-623,-5 3 1,7-1-259,-2 1 1,4-5 693,2 6-432,-8-1 0,7 7-322,-5-1 1,4 0-204,2 0 1,0-5-452,0-1-307,0 1 0,2 3-1367,4-3 0,-3 1 65,9-7 1789,-1 0 0,-1 2 0,-2 1 0</inkml:trace>
  <inkml:trace contextRef="#ctx0" brushRef="#br0" timeOffset="2117">2854 1020 12017,'0'18'669,"0"-1"7,0 0 0,0 3 544,0 3 1,0-2 205,0 8 1,-2-1-363,-4 7 1,2 0-830,-8-1 0,9-1-5,-3-4 0,-2 1-1283,2-7 1,-5 6 345,5-6 1,0 0-680,6-5-671,-7-1-2026,5 0 2047,-6-7 1014,8-3 0,2-8 4,4-5 1018,3 4 0,9-21 0,-1 4 0</inkml:trace>
  <inkml:trace contextRef="#ctx0" brushRef="#br0" timeOffset="2613">2629 1124 7834,'-10'-8'-525,"1"7"-657,3-5 1342,4-4 1,-6 1 975,8-9 785,0 9-1369,0-7 0,8 9-140,3-5 0,5 4-36,1 8 0,6 0 25,0 0 0,6 8-137,-6 4 1,0 3-33,-6 2 0,1 1-102,-1-1 1,-7 6-185,-5 0 1,-3 2-314,-2-2 0,-2 2 253,-3 4 1,-7 3-98,-11-3 1,-4 4 151,-7 2 0,5-1 132,0 1 0,8-3 128,-2-3 0,5-4 474,7-8 1,3 1-392,8-1 0,2-7-65,4-5 1,5-3-354,12-2 1,6 0 188,12 0 1,3-7-394,8-5 1,5-5-381,1-6 0,5-2-814,-5-4 0,0-2 626,-6 8 0,-3-2 906,-2 2 0,3-4 0,-6-7 0</inkml:trace>
  <inkml:trace contextRef="#ctx0" brushRef="#br0" timeOffset="2795">3632 1470 7839,'-18'0'3910,"-1"10"-3031,-4 7 1,4 0-168,-4 6-483,4-4 1,-1 5-463,-3-1 1,2 0-609,-8-6 1,-1 6-1253,-11 0 2093,5 8 0,-14-12 0,6 6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1:42.7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1297 519 8050,'0'-25'0,"0"-2"0</inkml:trace>
  <inkml:trace contextRef="#ctx0" brushRef="#br0" timeOffset="232">1349 329 8039,'-2'-12'-170,"-4"1"1,2 1 442,-7-1 0,1 1 442,-1 4 1,-5 3-232,5-9 0,-3 6 4,3-5 1,-5 7-95,5-2 1,1-2-125,-1 3 0,5-1-105,-5 6 0,5-6 160,-6 0-272,8 1 216,-3 5-418,-1-8-5,6 6-221,-6-6 285,8 8 0,-1 0 100,-5 0-247,4-7-479,-6 5-1016,8-6 186,0 8 1546,0 0 0,0 15 0,0 5 0</inkml:trace>
  <inkml:trace contextRef="#ctx0" brushRef="#br0" timeOffset="722">242 519 8049,'-7'-17'255,"3"0"683,-8-1-590,1 1 1,-7 2 174,1 3 1,0 4-114,-1 8 1,1 0 50,0 0 0,1 8 201,5 4 1,-4 13-210,3 9 0,-1 14-7,1 10 0,-1 13-224,7-2 1,0 4-165,6-4 1,0-5-174,0-1 0,8-7-434,3 2 1,10-12 252,2-6 0,10-3-426,2-3 1,3-7-898,14-4 0,0-11 57,17-7 1286,-4-3 0,20-25 0,-6-6 1</inkml:trace>
  <inkml:trace contextRef="#ctx0" brushRef="#br0" timeOffset="1118">1314 87 7736,'-7'-10'-699,"3"-5"855,-8 3 0,7 3 1063,-7-3-767,8 8 0,-11-9 417,3 7-394,-3 0 1,-2 6-71,-1 0 0,1 2-274,0 4 98,-1-4-117,1 13 0,0-5-33,0 7 1,1 1 110,5-1 0,-5 8-64,5 4 1,1 11 97,-1 6 0,7 6-95,-2 6 0,4-3 340,2 9 0,0 3-124,0 2 1,0 10-97,0-10 0,0 4-206,0-4 0,0 1-374,0-1 0,0-6 142,0 1 1,-6-15-158,1 3 0,-1-6-137,6 1 1,-6-5-624,0-8 0,-7-7 62,1-4 0,-3-3 479,-2-3 0,-1-2-266,1-3 0,0-5 572,-1-7 0,-7-7 259,-3-5 0,3-18 0,0-7 0</inkml:trace>
  <inkml:trace contextRef="#ctx0" brushRef="#br0" timeOffset="1271">692 848 8012,'17'-18'0,"2"-3"141,4 4 1,-1-4 258,6 9 1,-1-3 477,2-2 0,4 5-342,-4 1 1,-3 1 156,3-1 0,-6-3-256,6 8 0,-2 1-1107,2 5 0,2-6 118,-8 0 0,2 0-789,-2 6 1341,-4 8 0,6 2 0,-8 7 0</inkml:trace>
  <inkml:trace contextRef="#ctx0" brushRef="#br0" timeOffset="1614">1539 900 9061,'-9'7'3660,"3"5"-3391,4 3 1,2 10 55,0 4 1,-2 4 83,-4 1 1,2 1 72,-7-1-318,7 1 1,-9 0-281,7-1 0,0-5-393,6 0 1,0-8-89,0 2 1,2-6-781,4-5 0,-2 1-1264,7-7 2641,1 0 0,13-22 0,1-3 0</inkml:trace>
  <inkml:trace contextRef="#ctx0" brushRef="#br0" timeOffset="1887">1989 882 7929,'-2'-9'2362,"-4"3"0,-4 6-2385,-7 6 1,0-2 119,0 7 1,-6-5-35,-1 5 1,-6 1-21,1 5 0,-4 6-138,-1 0 1,-1 0-374,1-5 0,5 1 296,0 4 0,8-10 18,-2 5 1,9-7-70,3 1 652,7 3-230,-4-5 1,10 7 224,4 0 0,5 1-93,12-1 1,4-6 131,8 1 1,0-2-149,-1 1 0,6 3-40,1-9 0,-1 1-437,-5-6 0,-1 6-321,1 0 0,-6-1-588,0-5 0,-8 0 189,2 0 1,-4 0-1673,-2 0 2554,-7-7 0,5-3 0,-5-7 0</inkml:trace>
  <inkml:trace contextRef="#ctx0" brushRef="#br0" timeOffset="2047">2110 1090 7929,'-10'0'1085,"-5"0"0,13 2-656,-4 4 0,12-5 26,5 5 1,5-4-176,1-2 1,2 0 129,4 0 0,-1 0-217,6 0 1,1 0-303,6 0 1,-3 0-292,-3 0 0,4 0-597,-4 0 1,-2-2-659,1-4 1655,-6 5 0,3-15 0,-8 7 0</inkml:trace>
  <inkml:trace contextRef="#ctx0" brushRef="#br0" timeOffset="2275">2404 1021 7929,'-8'-10'0,"4"0"707,-7 5 1,7 1 696,-2-8-406,4 9 1,0-5 484,-3 8 491,3 0-1510,-6 0 1,8 9-178,0 9 0,-2 1-224,-4 10 0,4-6 99,-3 6 1,1-6-776,-2 6 0,4-8-210,-4 2 0,4 2-721,2-2 1,0-6-410,0-5-497,0-1 1876,8-1 1,2-3 573,7-7 0,8-7 0,2-3 0</inkml:trace>
  <inkml:trace contextRef="#ctx0" brushRef="#br0" timeOffset="2475">2888 986 7929,'0'-11'1854,"0"-1"-246,0 8 535,0-3-1260,0 7 1,2 5 341,4 1 1,-2 13-363,7-1 0,-7 10-350,2 1 0,-4 4-72,-2 1 0,0 1-166,0 0 1,0 5-1114,0 0 0,-2 1-522,-4-7 0,4 1-1067,-4-1 1,4-1 2426,2-4 0,0 4 0,0-7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1:51.1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18 554 7995,'-6'-11'109,"0"-1"0,0 7 804,6-7 1,0 6-472,0-5 0,6 5-120,0-6 1,7 7 47,-1-7 1,3 8-88,3-2 1,5-1-98,0 1 1,7 0 38,-1 6 1,4 0-1,1 0 1,7 0-49,-1 0 1,6-2-182,-5-3 1,7 1-104,-2-8 1,2 6-325,-2-5 0,2 1-544,-8-1 1,6-3 477,-5 9 0,-3-1-343,-9 6 1,-4 0-320,-8 0 269,1 0 693,-9 0 0,-1 7 30,-8 5 0,-8 3 167,-3 3 0,-12-1 0,-6 0 0,-12 8 0,-3 2 0</inkml:trace>
  <inkml:trace contextRef="#ctx0" brushRef="#br0" timeOffset="237">70 745 8124,'-10'0'172,"2"0"-377,8 0 355,0 0 0,8 0 361,3 0 0,13-2-121,4-4 0,13 2-132,5-8 0,4 7-199,2-7 0,7 1-26,5-7 1,-3 1-119,3 0 1,-1 5 59,6 1 0,-5 5-363,-1-6 0,-9 9 39,-2-3 0,-8 4-263,-10 2 0,-1 0-642,-4 0 1254,-12 0 0,-1 8 0,-7 1 0</inkml:trace>
  <inkml:trace contextRef="#ctx0" brushRef="#br0" timeOffset="512">640 122 8110,'-17'-17'635,"0"-1"965,-1 1-1314,9 0 1,1 5-35,8 1 0,0 5-13,0-6 1,8 9 94,3-3 0,7 4 159,5 2 0,11 4-74,12 7 0,12 9 113,5 14 1,10 6-360,2 1 0,6 5 61,-6-6 0,-2 6-185,-10-5 1,-3 5 155,-8-6 0,-10-5-459,-7-6 1,-5-1-127,-12 7 0,-5 5-424,-13 1 1,-19 16-71,-16 7 1,-26 15-481,17-31 0,-4 2 1354,-7-2 0,-2 2 0,-6 12 0,-3 2 0,-5 0 0,-2-1 0,23-18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1:53.9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226 139 8063,'0'-12'-482,"0"1"458,0 7 0,0-6 244,0 5 1,0 1-27,0-8 213,0 8-97,0-11 429,0 13-356,0-13 1,0 11 179,0-8 67,0 9 378,0-13-354,0 14-393,-8-5 0,-2 8-120,-7 5 1,-2 4 105,-4 7 1,4 2-8,-5 4 0,5 12-61,2 11 0,0 4 0,-1 2 1,3 7-65,3 5 0,5-3-196,7 3 0,0-8 74,0 1 1,9-3-136,9-2 0,1-8-905,10-4 1,-6-5 499,6-6 0,1-4-916,11-8 0,-3-7 1463,8-5 0,0-3 0,6-2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1:54.9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8705,'-10'0'1959,"-5"0"0,7 2-2644,-3 4 1,-3 4 302,8 7 1,-9 2-1024,-2 4 1405,-1-3 0,-14 12 0,5-5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1:55.4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8046,'10'-7'0,"-3"3"1108,-7-8 1552,0 9-4047,0-5 1387,0 8 0,8-8 0,1-1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1:55.9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70 312 11904,'17'0'879,"3"0"-689,3 0 1,4-8-141,7-3 0,1-5-460,-1-1 1,1-2 331,0-4 0,-7 3-818,1-3 0,-8 4 547,2 2 1,-5 0-513,-7-1 0,-3 1 384,-8 0 0,-2 1 254,-4 5 0,-5-3 69,-12 9 0,1-7 163,-6 6 1,-1 1 194,-6 5 0,1 2 640,-1 3 0,0 5 435,1 7 0,1 2-532,4 4 0,3 2 90,2 4 1,7 4-351,0-4 0,2 1-189,9-1 0,0 4-119,6-4 0,0-2-119,0 2 0,13-8-89,5 2 1,11-4-401,-1-2 1,13-7-1254,5-4 1,4-5 767,2-1 1,0-1 913,-1-5 0,1-4 0,0-7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2:00.0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7953,'12'0'568,"-1"0"0,-7 2 2239,2 4-1805,-4-4-513,-2 5-659,0-7 1,2-2-626,3-3 1,3 1-1957,4-8 2751,3 8 0,-5-19 0,7 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47:33.351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87 11477,'9'-8'1562,"1"0"-1441,-4-3 1,-4 1-12,3 4 225,5 4 1,-8-7 5,4 3-55,-4 4 0,-1-8-85,5 5 362,-4 3-297,6-6 29,-8 8 0,0 8-82,0 3 1,0 5-47,0 1 1,-2 6 10,-4 0 1,4 8-234,-4-2 1,5-2 215,1 1 0,0-1-449,0 2 1,0 2-20,0-8 1,0 6-96,0-6 0,0 2 285,0-2-107,0-4 1,0 6-640,0-8 269,0-7-80,0-2 458,0-8 1,1-2-148,5-4 0,12-6 441,10-11 0,5-11 0,2-10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2:32.2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294 35 10008,'0'-10'1743,"-2"3"-1071,-3 7 134,3 0-83,-6-8-242,8 6 414,0-6-296,0 8 112,-8 0-367,-1 0 0,-8 0-68,-1 0 0,1 8 27,0 4 1,-1-3-9,1 3 1,0 1 119,-1 10 1,1-2-117,0 8 0,0 0-142,-1 6 1,3 5 44,3 0 1,-1 3-183,7-3 1,0-4 102,6 5 1,0-3-103,0 3 1,0-11-717,0 5 1,8-6 400,4 0 0,3-3-964,2-3 0,1-3 546,-1 3 1,6-10-714,0-1 1,8-6 684,-2 5 0,-3-7-575,3 2 0,-6-4 1315,6-2 0,-8-8 0,4-2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2:00.5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571 208 7889,'0'-27'260,"0"-4"64,0 8 1,-2 0-69,-4 6 0,4 6 755,-4-1-308,5 0-392,-7-5 0,4 8 14,-8 3 0,7-2 476,-7 2-619,1 1 0,-7 5-171,1 0 1,0 1 2,-1 5 0,1 10 110,0 7 1,2 9-335,3 3 0,-3 7 74,3 10 0,-1 8-20,1 3 0,4 12 39,8 6 1,0 9-214,0 2 1,6-1 279,0-11 1,5 3 29,-5-8 1,0 2-267,-6-2 0,-2-10-116,-4 4 1,-11-11-158,-12-1 1,2-5 153,-1-6 0,-1-3-47,-6-9 0,2-7 118,5-4 1,1-6-57,4-5 0,9-4 120,-3-8 1,9-10 359,-3-7 0,7-16 0,-4-11 0</inkml:trace>
  <inkml:trace contextRef="#ctx0" brushRef="#br0" timeOffset="154">17 900 7892,'0'-17'0,"0"-1"1439,0 1-884,8 0 0,2 5-69,7 1 1,6 7-55,0-2-147,8 4-124,-4 2 1,7 0-197,1 0 0,0 0-319,-1 0 0,6 2-320,1 4 0,-1-4 212,-5 3 462,7 5 0,-5 0 0,5 7 0</inkml:trace>
  <inkml:trace contextRef="#ctx0" brushRef="#br0" timeOffset="466">865 969 9039,'9'8'1256,"7"-6"-960,-7 5 1,7-5 147,-5 4 0,-1 2 292,-4 3 1,-4 5-78,3-5 0,-3 4-297,-2 3 0,0-7-146,0 1 0,0-6-686,0 5 1,2-5-89,4 5 1,-2-7-445,7 2 0,-3-4 441,9-2 1,-1-8-326,13-3 0,-1-5-19,7-1 1,0 0 435,-1-1 0,-7 7 567,-4-1 1,-4 9 461,-1-3 0,-3 12 567,-4 5 0,-3 6-211,-8 6 1,0-1 951,0 6 1,0-5-1081,0 6 1,-6-6 411,1 6-1393,-9-8 273,12 4-3109,-5-7 3029,7-9 0,15-9 0,4-9 0</inkml:trace>
  <inkml:trace contextRef="#ctx0" brushRef="#br0" timeOffset="847">1972 433 7925,'25'0'646,"-4"8"176,8 3 0,1 14-92,11 10-311,-5 7 0,10 18 316,-11 3 0,3 4 95,-9 2 1,-10 1-173,-1-1 0,-13-8 150,1-3 0,-6 1-1221,-6-1 0,-11 0 334,-12-6 0,-13 5-1627,-10 1 1,-9 1-1311,-14-1 3016,32-31 0,-1 0 0,-3 6 0,-2 1 0,-4-2 0,-1 0 0,-4 1 0,0 1 0,-3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1:59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7953,'-10'-17'2157,"3"7"-1804,7 3 1,7 1-319,5 0 1,5 0-89,6 6 1,-4 0 106,4 0 0,2 0-869,-1 0 0,4 0 158,-5 0 657,8 8 0,-4-6 0,8 6 0</inkml:trace>
  <inkml:trace contextRef="#ctx0" brushRef="#br0" timeOffset="151">710 18 9030,'-10'10'2960,"2"-3"-3346,8-7 1,2 0 60,4 0-91,4 0 0,13 0 75,0 0 341,0-7 0,2-3 0,2-7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1:58.8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7963,'-17'0'1005,"0"2"28,-1 3 1,9-1-425,3 8 0,4-1 579,2 7 1,-2-1-633,-4 0 0,4 6 17,-3 0 1,1 8-541,-2-2 1,2 4 26,-7 1 1,7-1-1942,-2-4 1,4 3 1880,2-3 0,-8 11 0,-1 5 0</inkml:trace>
  <inkml:trace contextRef="#ctx0" brushRef="#br0" timeOffset="272">744 364 13353,'10'8'1596,"-2"-5"-1083,-8 9 0,-2-1-62,-4 7 1,-4-1-495,-7 0 0,-8 1-850,-4-1 893,-11 8 0,-4-6 0,-8 6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1:57.6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8068,'0'-11'1290,"0"-1"-457,0 8 317,0-3-647,0 7 0,-2 4 117,-4 7 0,5 3 282,-5 14 1,4 1-328,2 6 1,0-1-640,0 1 0,0 0-418,0-1 1,0-5-379,0 0 1,0-8 428,0 2 0,0 2-486,0-2 1,6-6 916,-1-5 0,9-8 0,-5 3 0</inkml:trace>
  <inkml:trace contextRef="#ctx0" brushRef="#br0" timeOffset="573">450 87 8031,'-11'-6'747,"-1"1"1,7-1-224,-7 6 1,6 0 261,-5 0 1,-3 0-283,-9 0 0,2 2-80,-8 4 0,2 3-250,-1 8 1,-3-5-96,8 0 1,0-1-55,5 6 0,1-1-289,0-5 1,2 5-258,3-5 1,-1-1 270,7 1 1,0-5 0,6 6 1,-2-7 98,-4 7 0,4-6 39,-3 5 0,3-5 103,2 5 257,7 1 0,3 3-54,7-3 0,6 1 27,0-7 1,2 6-377,-2-7 1,-3 3 85,3-2 0,2-4-284,-2 4 1,0-5-341,-6-1 1,0 6 691,1 0 0,-1 0 0,0-6 0</inkml:trace>
  <inkml:trace contextRef="#ctx0" brushRef="#br0" timeOffset="770">537 208 8028,'-17'0'961,"-1"0"1402,9 0-1556,1 0-635,23 0 0,-3 0 167,11 0 0,-2 0-289,2 0 0,-2 0-288,8 0 0,-6-6-222,6 1 0,-6-1-575,6 6 1,-14 0-249,3 0-887,-5 0 2170,-3 0 0,-3 0 0,-22 8 0,-4 1 0</inkml:trace>
  <inkml:trace contextRef="#ctx0" brushRef="#br0" timeOffset="969">693 70 8028,'-6'-12'1963,"0"1"-1330,0 7 0,4-4 172,-3 8 0,3 2-159,-4 4 1,-2 4 110,2 7 1,1 0-316,5 0 1,-2 7-172,-4-1 1,4 5-463,-4-5 0,4 1-190,2-7 0,0 6-1305,0 0 833,0 0 1,6-6-2268,0 1 3120,0-9 0,1 7 0,3-7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1:57.2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468 364 8043,'0'-27'0,"7"2"0,-5 8 117,4 0 1,-4-7 321,-2 1 0,6-2 253,-1 2-390,1 4 1,-6-12 136,0 8 0,0 0 144,0 6 1,-6 0-146,1-1 0,-9 3-137,3 4 1,1 3-161,-2 8 0,1 0-64,-6 0 0,5 0-179,1 0 0,-1 9 79,-5 9 1,-1 9-129,1 13 0,2 6 98,3 12 0,-1 3 58,7 8 0,-5 14 169,5 4 1,0-5-110,6-7 1,0-4 89,0-2 0,8-1-342,3-5 1,-1-3-334,1-9 0,-5-1-17,6-3 0,-8-5-400,1-8 0,-3-5 312,-2 0 0,-2-8-179,-3 2 1,-7-4 225,-11-1 1,4-9 577,-4-3 0,-4-4 0,0-2 0</inkml:trace>
  <inkml:trace contextRef="#ctx0" brushRef="#br0" timeOffset="172">1 796 7063,'11'-2'1097,"1"-3"0,-1 1-616,7-8 1,5 7-214,0-7 1,5 8 146,-5-2 0,8 4-59,-2 2 0,4 0-471,1 0 0,3 0 29,3 0 86,-3 0 0,13 8 0,-6 2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1:56.1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8013,'-8'-9'204,"6"-7"1704,-6 14-1299,8-5 0,0 9 477,0 3 0,0 7-322,0 11 0,0-2-37,0 8 0,0 2-292,0 9 0,0-3-157,0 3 1,0 0-531,0-5 0,6 3-664,0-9 0,5-4-791,-5-2 1,8-4 838,-3-1 1,-1-3 867,1-3 0,1 3 0,5-6 0</inkml:trace>
  <inkml:trace contextRef="#ctx0" brushRef="#br0" timeOffset="280">623 53 8003,'-17'0'526,"-1"0"640,1 0-859,0 0 1,-1 1-133,1 5 0,-8-4 21,-4 4 0,1 4-121,-7 1 0,4-1-50,-9 1 0,3 1-19,3 5 0,1 0-8,4 1 0,-1-7 94,6 1 0,3-1 71,10 6 0,-3-5 303,9 0 75,-1-1 1,6 6-130,0 1 1,2-7-21,4 1 1,3-3-100,8 3 0,1-3-35,-1-3 1,0-4-49,1 4 0,-1 2-170,0-3 0,2 1-254,4-6 0,-1 0-431,6 0 1,-1 0-2119,2 0 2763,4 0 0,-6 0 0,7 0 0</inkml:trace>
  <inkml:trace contextRef="#ctx0" brushRef="#br0" timeOffset="442">1055 554 7931,'-44'0'0,"4"0"0,11 2 2809,6 4-861,11 3-4802,5 1 2854,7 5 0,0-13 0,0 6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1:55.2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8451,'11'9'652,"1"-3"0,1-4-610,10-2 0,-2 0-215,8 0 0,-8 0-62,2 0 1,2-6-190,-2 1 0,1-1 44,-7 6 1,-6-6-126,1 0 1,-1 0 251,7 6 0,-7 0 253,1 0 0,7 8 0,8 2 0</inkml:trace>
  <inkml:trace contextRef="#ctx0" brushRef="#br0" timeOffset="128">554 87 7971,'44'0'0,"-1"0"7,-9 0 0,1 0 69,-1 0 0,3 0 107,3 0 0,-1-2-54,7-3 1,-6 1 75,6-8 0,-5 3 8,5-3 0,-8-1-223,2 7 1,-9-6-147,-2 7 0,-2-1-152,2 6 0,-4 0 225,-8 0 83,0 0 0,1 0 0,-1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1:54.4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52 188 8100,'-17'0'268,"5"-5"206,1-1 436,7 0-363,-4 6 1,8 2 26,0 4 1,0-2-113,0 7 0,6 1 85,0 5 1,7-5-294,-1-1 0,5-1-136,6 1 1,-2-3-382,8-8 1,2-2 234,9-4 0,-3-3-748,3-9 1,-9 1 139,-3 0 1,-6-2-1082,1-5 1248,-4 5 0,-10-6 1,-3 8 1,-4 0 289,-2-1 1,-8 7 218,-3-1 0,-6 3 322,-6-3 1,1 3-247,-6 3 0,6 4 595,-1-4 0,-2 10-104,2 2 0,0 7 114,6-1 1,0 9-266,-1 2 0,3 8 86,4-3 0,-3-1-171,8 2 1,1 0 48,5 6 1,0-1-118,0 1 1,0-6-69,0-1 1,7-5-765,5 6 0,3-8 148,2 3 1,6-11-256,1-2 0,6-5-178,-1 6 1,4-8-824,1 1 0,-5-5 1636,0-5 0,8-13 0,7-9 0</inkml:trace>
  <inkml:trace contextRef="#ctx0" brushRef="#br0" timeOffset="179">830 413 8100,'17'0'0,"-5"0"546,0 0-196,-1 8 688,6-6 1,-5 11-169,-1-7 1,-7 8 1,2-3 0,-4 4 27,-2 3 1,0 5 332,0 0 1,-6 6-993,0-6 0,1 6-472,5-6 1,0 5-1680,0-5 0,0 1 579,0-7 1332,7 0 0,11 0 0,8 1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2:03.2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372 18 8038,'0'-10'1044,"0"3"-617,0 7 0,2 0 420,3 0-602,5 0 0,7 7 744,0 5-487,1 3 0,-3 3-12,-3-1 1,1 0-311,-7 1 1,0 5-170,-6 0 1,0 0 73,0-6 0,-2 0-95,-4 1 0,4-1-1287,-4 0 668,4 0-888,2 1 479,0-9 616,0-1 0,0-12 227,0-7 1,2-3 177,4-15 0,-2 1-88,7-7 1,-1 0 108,2 1 1,1 7 802,-7 4-605,7 4 1,-9 9 1,8 4 0,-3 6-58,3 6 1,1 4 70,-7 7 1,0 0-18,-6 1 0,0 5 213,0 0 1,0 5-145,0-4 0,-8 4-12,-4-5 1,-3 2-402,-2-2 1,0-3 132,-1 3 0,7-10-452,-1-1 1,6-8-241,-5 1-119,7-3 267,-4-2 97,8 0 1,8-7 34,4-5 1,3 4 106,2 3 1,1-3 461,-1 2 0,6 0-144,0 6 838,0 0-534,-6 8 1,-7 2 85,-4 7 0,-6 0-174,-6 1 0,-11 1 102,-12 4 1,-4-2-112,-1 8 0,-1 0-100,0 5 0,-5-5-142,0 0 0,-1-2 91,7 2 1,1-3-169,4-3 1,4-3 52,8 3 0,5-10-162,1-1 175,7-1 0,-2-1-125,12-4 0,4-4 93,7-2 0,8-2-6,4-4 1,9-4 91,3-7 0,1 2-58,-2 3 0,-3-3 393,3 3 0,-3 4-4,-3 3 0,-7 5 139,-4 5 0,-4 5-113,-1 7 1,-7 6 46,1 0 0,-9 8 1,3-2 1,-4 4 59,-2 1 1,0 1-379,0-1 1,2-1 15,4-4 1,-2 2-414,7-8 0,1-2 105,5-10 1,8-3-96,4-8 0,-2 0-47,2 0 0,5-8-300,6-3 0,1-12 182,-7-6 0,-5 2-65,0-2 0,-14 6 116,3-6 1,-13 14-143,1-2 402,-4 3 1,-15 5-35,-5 3 0,-16 14 159,-1 9 1,-11 2 28,0 10 1,-4 0 281,-2 5 0,-2 1-96,-3 0 0,3-1 177,-4 1 1,5-3-95,1-3 1,-6 2-64,0-8 1,6 0-294,6-6 1,2-1 62,-2-5 1,4 3-103,7-9 0,3 1 57,3-6 0,9 0-86,9 0 1,5 0 130,-5 0 0,9 0 14,2 0 1,9 0 435,14 0 1,12 2-201,11 4 0,14 9 555,9 8 0,8 8-552,9-2 0,6 4 116,1 1 0,-44-17 0,0-1-83,43 13 0,-2 3-253,-9-3 0,0 2-221,-12-2 1,4-4-462,-10-8 1,-3-2-1076,-3-3 1,-5-3 1737,-6-3 0,2-4 0,-7 4 0,-3-4 0,-1-2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2:05.0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7849,'-17'10'1130,"5"-1"217,1-3 1,7 4-1074,-2 7 0,4 0-470,2 0 1,0 1 497,0-1-144,0-7 1,0 5-126,0-3 0,0 3-197,0 2 0,0 0 164,0 1 0,-7-1 0,-3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2:32.6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0 8140,'-10'0'1582,"2"0"1,6 2-962,-3 4-233,3 4 0,-8 13 41,4 0 0,3 7-10,-9-1 1,2 4 183,-1 1 0,-3 1-143,9 0 1,-9-1 32,3 1 1,-3-1-90,3 1 0,-5-6-100,5 0 1,3-8-154,2 2 1,-1-4-63,1-2 151,0 1-207,6-1-1298,0-7 708,0-3-522,0-7 0,2-7 450,4-5 1,-2-3-1071,7-3 0,1 1 458,5 0 1,0-1-745,1 1 1985,-9 0 0,14 0 0,-3-1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2:06.2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0 7862,'10'8'6830,"-4"1"-6379,-12 9 1,2 5-771,-8 0 0,7-6 448,-7-5 1,6-1 295,-5 7 0,5-3-505,-5-4 1,-1 3 131,-5-8 0,-1 5-1883,1-5 1,-6 7 1830,0-1 0,-8-4 0,4-1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2:06.4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7913,'10'0'471,"0"0"20,-5 0 311,-3 0-460,6 0-324,0 0-77,-6 0 0,11 2-767,-7 3 13,7-3 1,-1 6 447,11-8 0,0 0 5,11 0 0,5 0 360,13 0 0,7-15 0,3-5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2:06.5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7913,'44'0'0,"-3"0"0,-5 0 833,-1 0 1,-9 0-191,-2 0 1,-5 6 468,-2 0-687,0-1 1,1 1 53,-1 0 0,-6 0-282,1-6 1,0 0-189,5 0 0,-6 0-908,1 0 1,5 0 620,6 0 0,6 0 278,-6 0 0,8-8 0,-4-2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2:06.7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7913,'27'0'4712,"-2"-8"-6456,-8 7 1172,-7-7 466,-3 8-327,1 8-118,-6-7 551,6 7 0,-16 0 0,-2 1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2:07.8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15 7978,'-12'-9'583,"1"3"0,7 6 827,-2 6 1,4 3-730,2 9 1,0 1 6,0 4 0,0 0 429,0 12 0,0-10-513,0 9 0,0-5-239,0 0 0,0 2-532,0-8 0,0-6-1147,0-6 1131,8 1 0,1-2-133,9-5 0,1-10-1133,4-7 1,-2-9 543,8-2 1,0-14-102,5 3 0,-1-5 465,-4 5 0,2 1 390,-8 4 419,0 4 1,-6 16 315,0 3 1,-7 6-328,-4 6 0,1 11 378,-1 12 1,0 3 121,-6 3 0,0-6 531,0 0 0,2-2-1080,4 1 1,-4 3-19,3-8 1,3 0-1465,-2-5 0,7-9-1319,-1-3 2593,3 4 0,10-16 0,2 4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2:08.1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12375,'3'42'1146,"9"4"1,1 6 940,16 6-1399,0 11 0,8 2-140,3 4 1,-11-4-94,0-2 1,-2-5-246,-4-1 0,5-13-588,-5 2 1,1-12-696,-7 1 1,-2-11 638,-3-1 1,-5-8-260,-7 2 1,-15 0-484,-8-5 0,-23 9 1176,-12-10 0,-15 4 0,-6-4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2:08.7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8004,'19'0'525,"4"0"0,-4 2 284,4 4 0,2 4-280,-2 7 1,2 0-4,-2 1 0,-6-1-87,1 0 0,-3-5 142,-9-1 1,2-1-373,-3 1-136,-3-3-669,6 0-348,-8 1 1,0 3-2043,0-1 2986,0-7 0,0 19 0,0-4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2:09.1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8004,'-2'17'1688,"-3"0"0,1 6-1541,-8 0 1,8-5 115,-1-7 1,3 1 31,2 5 0,0-6 36,0 1 0,0-6 600,0 5-761,0-7-528,0 4-974,0-8-287,0 0 1189,7-8 1,3 4-138,7-7 1,1 7 237,-1-2 0,2 6 272,4 6 0,-4-2 116,4 7 0,-1 1 307,1 5 0,-4 6-105,4 0 1,-10-5-126,-1-7 0,-1-1 57,7 1 0,1-3-268,4-8 1,-4 0-302,4 0 1,4-8 85,2-3 0,4-7-167,1-5 0,1 2 387,-1-8 1,-1 8 352,-4-2 1,-4 10 405,-8 1 1,0 8-408,1-1 0,-3 5 1300,-3 5 1,1 5-495,-7 7 1,0 1-238,-6-1 0,0 0-115,0 0-759,0 1-314,0-1 0,0-5-571,0-1 1,2-7-110,3 2 1,-3-12 429,4-6 1,2-3-1182,-3-2 0,1-3 296,-6-3 1472,0 4 0,0-21 0,0 3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2:10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52 883 8054,'-17'-8'2603,"7"-1"0,4-1-2130,12 4 0,11 4-551,12 2 0,6-7-69,5-5 0,10-9 205,8-2 0,-3-8-685,-9 2 0,3 2-36,-9-1 1,0 5-421,-5-6 0,-8 8 609,-4-2 1,-12 3-50,-5 3 1,-4 0-10,-2-1 0,-13 1 532,-5 0 0,-11 1 200,1 5 1,-3-2-234,2 7 0,2 0 845,4 6 0,10 10-205,-5 7 1,7 8 55,-1 9 1,5 11-222,7 7 1,0 1 39,0 11 0,0-7-166,0 7 0,5-1-60,1 6 0,0-5-279,-6-1 1,6-9 115,-1-2 1,1-4-863,-6-14 391,0 5-468,0-20-685,8 6 1098,-6-8 1,5-9-142,-7-8 0,0-10 26,0-13 1,0 2 65,0-8 1,-1-5 481,-5-6 0,-6-9 0,-11 3 0,2 4-76,-8 2 0,8 11 240,-2 6 1,-2 6 176,2 5 0,-2 4 254,2 8 0,4 4 708,-4 8 0,3 1-429,3 16 0,0-6 7,0 6 1,5-8-616,1 2 1,7-4-21,-2-1 1,4-1-568,2 0 1,13-7 123,5-4 1,18-8 4,5-10 1,11-3-407,11-20 1,0 2-827,12-13 1,4 0 620,2-6 0,-38 26 0,0 0 257,3 0 1,0 1-1,37-25 388,4 4 1,-18 5 0,0 12 1,-19 4 644,-4 8 0,-10 7-290,-7 5 0,-10 3 95,-7 2 1,-8 2 359,2 3 0,-6 5 698,-6 7 0,2 1-634,-8-1 0,7 0 7,-7 1 0,6-1-1288,-5 0 548,7 0 0,-4 1-1430,8-1 1024,0-7 0,6-1-18,0-3 0,5-2 191,-5 7 1,0-5 143,-6 6 1,0 1 271,0 10 1,0-4 856,0 4 1,-6-1 568,0 1 0,1-4 272,5 4-1253,0-4-517,0-2 0,9-1-172,9-5 0,7-5-410,9-12 1,8-3-823,5-9 1,2-7 605,3-3 703,-7 3 0,4-16 0,-4 5 0</inkml:trace>
  <inkml:trace contextRef="#ctx0" brushRef="#br0" timeOffset="486">2162 105 7949,'-35'-8'1636,"8"-2"-837,10-7-629,17 0 0,19 1-50,16 5 0,1-3 135,10 9 1,0-1-128,6 6 0,-2 0 68,-4 0 1,-5 13-110,-12 5 0,-4 3 1,-8-4 0,-2 2-98,-3 4 1,-7-1-194,-10 6 1,-5-5-49,-7 6 1,-6-6-250,0 6 0,-8-8-32,2 2 1,-4-3 213,-1-3 0,5-8 61,0-3 0,8-4 136,-2-2 0,6-8 152,5-3 1,5-4-54,7-3 1,0 1 171,0 0 0,7 7 62,5 4 1,3 4 339,2 2 0,-1 2 81,-5 4 1,5 9-256,-5 8 1,-1 6 665,1-6 0,-5 6-356,6-6 1,-7 6-124,7-6 1,-2 0-477,1-6 0,6 1-300,1-1 0,-1-7-1512,6-5 914,4-3 608,-8-2 0,12 0-1696,-8 0 670,0 0-277,-6 0 0,-9 0 1504,-8 0 0,-15 8 0,-12 2 0</inkml:trace>
  <inkml:trace contextRef="#ctx0" brushRef="#br0" timeOffset="670">2127 831 7949,'-52'35'0,"0"-7"0,0 1 0,8-2 904,4 2 1,11-4-281,6-8 0,10 1-204,1-1 0,10-6-217,2 1 0,10-8-12,13 1 0,6-5-74,11-5 1,12-5-157,11-7 0,12-6-84,6 0 0,3-2-173,3 2 0,-3 3-501,-3-3 0,-4 6 200,-8 6 0,-15-3-24,-8 8 0,-9 1 123,-9 5 1,-3-6-624,-7 0 1121,-9 0 0,-1 14 0,-8 2 0</inkml:trace>
  <inkml:trace contextRef="#ctx0" brushRef="#br0" timeOffset="816">2438 917 7949,'-36'20'515,"-5"3"1,5 4 643,-4 7 0,11-1-400,6-4 0,9 1-351,3-6 1,7 1-1114,-2-2 1,4-10 65,2 4 1,6-9-96,0 4 0,7-9 90,-1 3-598,3-12 455,2-3 787,8-9 0,2-7 0,8-1 0</inkml:trace>
  <inkml:trace contextRef="#ctx0" brushRef="#br0" timeOffset="1016">2629 710 8692,'-12'2'1157,"1"4"1,7-2-1062,-2 7 1,4 1 451,2 5-220,0 0 0,0 8 0,0 6 635,0 7 0,0 3-466,0 11 1,0-1-41,0 19 1,0-3-197,0 14-1621,0-1 1540,0 14 0,-2-7-980,-4-1 0,-1 1 411,-5-7 0,2-8-1700,5-3 0,3-12 121,-4 1 1968,4-12 0,2 2 0,0-7 0,0-3 0,0-2 0</inkml:trace>
  <inkml:trace contextRef="#ctx0" brushRef="#br0" timeOffset="1800">3943 537 7870,'-25'0'1114,"-2"2"140,-8 4 0,1 5-904,-1 12 0,3 2-215,3 4 1,-2 2-257,8-8 1,0 8 75,6-3 0,-6-1-648,-1 2 0,1-2 179,6 2 1,0 2 18,0-8 1,7 0 132,4-6 1,4 0-95,2 1 0,14-1 251,3 0 1,10 1 141,-4-1 0,2 6 397,-2 0 1,-4 8-268,4-2 0,-5 9 938,-7 2 1,2 1-317,-7-7 0,0 1-11,-6-1 0,0-1-131,0-4 1,0 2 405,0-8-927,0 0 0,0-12-326,0 1 0,2-8-688,4 1 0,3-18 553,9-10 0,7-8-757,3-3 0,1-11-67,6-6 607,-4-9 300,11-9 1,-9 2 344,-5 3 1,5 5-58,-4 7 0,-2 7 260,2 5 0,-8 11 107,2 6 1,2 10 472,-2 1 0,2 8-337,-2-1 1,2 3 51,4 2 1,3 0-192,-3 0 0,-2 0 23,2 0 1,-2 0-249,2 0 1,-4-6-273,-8 0 0,0-5-401,0 5 1,1-8 318,-1 3 1,-7-4-292,-5-3 0,-3 1 177,-2 0 0,0-3 38,0-3 1,-7 2 149,-5-8 0,-5 1 238,-6-7 0,3 2 156,-3 5 1,4 4 1334,2 13-419,-8-4 0,6 13-483,-4-4 1,11 12-157,6 5 1,-1 12-106,1 6 1,0 11-103,6 7 1,0 10 30,0 7 0,0 3 116,0 2 0,6 6-212,0 0 1,1 2 39,-1-2 1,-2-4-193,8 4 1,-9-6-188,3-6 1,2-9-437,-2-8 1,5-7 376,-5 1 1,7-13-361,-1-10 0,3-7-265,3-10 1,6-2-432,5-4 0,-2-9 519,2-8 0,0-8 75,5 2 0,-1-5 666,-4-7 0,4 5 0,-14-7 0,6 9 0</inkml:trace>
  <inkml:trace contextRef="#ctx0" brushRef="#br0" timeOffset="1959">4807 243 7921,'-11'-6'2228,"-1"1"-1113,9-1-500,-5 6 1,8 2 252,0 3 0,2-1-804,4 8 1,3-1-618,8 7 1,7-1-722,-1 0 1,7-1 113,-1-5 1160,-4 5 0,8-15 0,-6 7 0</inkml:trace>
  <inkml:trace contextRef="#ctx0" brushRef="#br0" timeOffset="3315">5534 312 8129,'-10'0'-27,"3"0"384,7-7 0,7 3 541,5-8 1,5 6-339,6-5 0,4 7-45,8-2 1,7-1-48,4 1 0,4 0 130,2 6 1,2-6-527,3 1 0,-5-3 53,0 2 1,-8 2-748,-9-7 1,-8 7-498,-4-2 157,-4-4 0,-4 7 506,-3-9 0,-6 8-86,-12-1 1,-4-3-108,-7 2 0,-2-5 204,-4 5 0,3-6 462,-3 6 0,4 1-197,2 5 572,0 0 0,1 7 2,5 5 0,-3 3 178,8 3 0,1 5-280,5 0 1,0 6 86,0-6 0,0 2 16,0-2 0,0-4-34,0 4 1,0-2-317,0 2 1,0-9-171,0 3 1,0-4-833,0 5 611,0-9 1,0 1-947,0-4 673,0-5-112,0 7 511,0-8-220,0 0 586,-8 0 1,4 6-123,-7 0 1,-1 7 557,-5-1 1,0 3-172,-1 2 0,1 1-19,0-1 1,-1 0-114,1 1 0,6-1 53,-1 0 0,0 0-387,-5 1 1,2-7 105,3 1 0,-1-6-365,7 5 0,-2-7 164,3 2 0,3-3-353,-4 3 1,6-4 176,6 4 1,3-4 116,9-2 1,7 0 23,3 0 0,13-6 18,5 0 0,-4 1 170,-2 5 0,-5 0-89,-6 0 0,-4 0-32,-8 0 0,-7 7 586,-4 5 1,-14 9 777,-9 2 1,-8 10-717,-10 1 1,-13 1-48,-4 5 0,-11-1-82,-1 1 1,5-9-6,1 3 1,0-3-457,7 4 0,-3-3 108,13-3 1,9 2-1736,9-8 1317,3 0 0,11-6-906,3 1 0,20-9 408,9-3 0,9-6 233,9-6 1,-3 2 344,8-7 0,-6 5 290,7-6 0,-15 9 380,3-3 0,-12 6-370,0 6 1,-6 3 1287,-5 9 0,-5 7-335,-7 3 1,0-1 71,0 2 0,0-6-371,0 6 1,0-6-113,0 6 1,6-8-321,0 2 0,9-2-230,3 2 0,1-9-536,10 3 1,7-11 402,10-1 1,4-3-922,2-2 1,6-9 458,-1-9 1,7-6-132,-6-11 0,-3-2 216,-9-3 0,-5 2 297,-12-8 0,-5 7 172,-6-1 0,-9 3 209,-3 3 1,-6 7 624,-6 4 1,-3 5-436,-9 7 1,-1 3 512,-4 8 0,2 0-320,-8 0 1,8 8 850,-2 3-983,4 5 0,9 1 12,4 0-545,5 1 0,8-3-397,5-3 1,11 1-1047,6-7 1,3 0 773,3-6 1,1 0 780,5 0 0,3-8 0,8-2 0</inkml:trace>
  <inkml:trace contextRef="#ctx0" brushRef="#br0" timeOffset="3884">7471 122 7977,'-10'-17'3153,"6"7"-2480,16 4 0,7 4-708,15 2 1,7 6 158,-1 0 1,6 0-91,-5-6 0,-1 5-27,-5 1 1,-9 6 185,-2-6 0,-13 7-987,-5-1 581,-4 3 1,-6 4-133,-8 4 1,-7 4-343,-15 8 1,-9 1 90,-3 5 0,-4-5 200,-2 4 0,8 1 270,4-7 1,11 3 84,6-14 1,6 0 190,5-6 1,6 1-260,12-1 0,11-6 7,12 1 1,10-8-55,1 1 1,6-3-125,-6-2 1,-1 0 427,-10 0 1,0 2-115,-12 4 1,2-2 292,-13 7 99,0 1 1,-22 11 369,-7 0 0,-9 0-316,-9-6 0,-5 8 201,-12 4 1,5-2-235,-5 2 1,4-6-39,2 6 1,8-8-325,4 2 0,11-6 107,6-5 0,11 3-375,7-3 0,12-3-168,11 3 0,8-8-420,15 1 1,9-3 237,7-2 1,9-5-345,-3-1 0,-3-6 465,-3 7 1,-11-1 172,-5 6 0,-5 0 218,-1 0 0,-8 0-212,-4 0 675,-12 0 1,-3 2-243,-8 4 0,-2 3 240,-4 8 0,-3-5-505,-9-1 0,1 1-545,0 5 1,-6 1 263,0-1 346,0 0 0,-2 0 0,-2 1 0</inkml:trace>
  <inkml:trace contextRef="#ctx0" brushRef="#br0" timeOffset="4114">7644 1298 7977,'7'17'365,"-3"8"203,8 4 1,-1 6-22,6 5 0,-1-2 261,-5 9 0,3-7-87,-8 6 1,-1-8 119,-5 3 1,0-7-126,0-5 0,-2 4-262,-3-4 0,-5-4-387,-7-2 0,-6-4-102,0-2 0,-8-1-408,2-5 1,2-3 132,-2-8 1,0-2-232,-5-4 0,7-4 471,4-7 0,4-8 145,1-4 1,9-9-58,3-2 0,14-1-101,9 7 0,10-1 274,13 1 0,4 7 34,8 4 0,0 3-493,0 3 1,0 6-100,0-1 0,0 8-140,0-2 1,0 4-31,-1 2 0,1 0 537,0 0 0,0 0 0,0 0 0</inkml:trace>
  <inkml:trace contextRef="#ctx0" brushRef="#br0" timeOffset="4276">9079 1938 7827,'-25'-8'4770,"-4"-3"0,-2 5-1420,3 6-3967,10 0 1,12 7-174,12-7 1,4 0-363,7 0 0,2-1-1679,4-5 2831,-3 4 0,12-6 0,-5 8 0</inkml:trace>
  <inkml:trace contextRef="#ctx0" brushRef="#br0" timeOffset="4384">9148 2543 7835,'-60'-17'555,"14"7"478,0 4-1033,23 4 0,8 2 0,15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2:07.0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35 7957,'0'-12'1752,"0"1"-370,0 7-941,0-4 0,0 10 611,0 4-674,0 11 0,-7 10 320,-5 7 1,-11 9-265,-6 3 0,-5 10-37,-7 1 0,5 7-297,-4-7 1,-1 12-322,7-5 0,-3-1-184,14-11 0,2-2-694,9-4 1,5-5 156,7-13 1,2-3-821,3-7 0,5-9 1762,7-3 0,16-12 0,4-3 0</inkml:trace>
  <inkml:trace contextRef="#ctx0" brushRef="#br0" timeOffset="188">589 17 8008,'-8'-9'3991,"6"1"-3331,-6 16 0,10 1-69,4 9 0,-2 5-127,7 0 0,-1 9 78,2 3 0,1 1-224,-7 11 0,7 1-91,-1 9 1,-3-3-768,3 4 1,-2-6-432,1-6 1,4 2-2403,-3-8 3373,-4 8 0,7-11 0,-5 5 0</inkml:trace>
  <inkml:trace contextRef="#ctx0" brushRef="#br0" timeOffset="362">364 536 7849,'-35'-25'12,"8"14"2418,10-5 1,19 16-1710,15 0 1,8 0-1514,10 0 0,-2-2 321,-5-3 0,5 1-166,-4-8 1,4 6 35,1-5 601,1 7 0,7-19 0,2 4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2:34.1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52 8061,'9'-17'-677,"7"7"1014,-7-5 195,9 13 381,-1-6 526,0 8-969,1 0 1,-3 2 449,-4 4 1,5 6-374,-5 11 1,3 0 543,-3 11 1,3-1-342,-8 13 1,5 0-90,-5 6 1,0-2-78,-6-4 0,0 4 87,0-4 1,-2-2-1661,-4 2 1,-6-1 650,-11 1 1,-4 4 337,-7-4 0,-16 11 0,-4 5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2:05.3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35 8008,'-27'0'1581,"-5"-7"1,12 5-1200,-3-4 1,6 6 22,5 6 1,-3 1-324,4 5 1,1 11 27,-2 0 1,1 8 220,-6 3 0,-1 3-182,1 3 1,-2 4-54,-4 8 1,9-2-361,-3-4 0,5 2-570,1-7 1,3-1 64,8-5 0,0-3-1703,0-3 2472,0-4 0,0-7 0,0-1 0</inkml:trace>
  <inkml:trace contextRef="#ctx0" brushRef="#br0" timeOffset="216">363 18 8008,'18'-10'2870,"-9"3"-2333,-1 7 0,-8 2-8,0 3 1,0 5-56,0 7 0,2 8 154,4 4 1,-4 4-237,3 1 1,-1 3-152,2 3 1,-4-3-226,4 3 1,1-1-313,-1 1 1,2-4-355,-2 5 0,-5-7 573,5-5 1,2 4-36,-2-4 0,-1-2-158,-5 1 270,0-6 0,-7 10 0,-3-5 0</inkml:trace>
  <inkml:trace contextRef="#ctx0" brushRef="#br0" timeOffset="398">190 571 7929,'-17'-7'535,"8"-3"1,1-1 701,8-1 0,0 6-853,0-5 1,2 1-265,4-1 0,-3-5 25,9 5 1,-1-3 149,7 3 0,-1-3-616,0 9 1,6-1 191,0 6 0,8 0-2304,-2 0 2433,4 0 0,1-8 0,1-1 0</inkml:trace>
  <inkml:trace contextRef="#ctx0" brushRef="#br0" timeOffset="682">778 502 8772,'8'-9'833,"4"3"0,5 4-1870,6 2 1,-4-2 1363,4-4 1,-3 4-199,-3-3 1,-6 3 792,1 2 0,-6 0-554,5 0 1,-5 0-448,5 0 0,-5 5-31,6 1 1,-8 8-299,1-3 1,-3 5 240,-2 1 1,0 2 73,0 4 1,-2-4 122,-3 4 0,1 2-179,-8-2 1,3 6 900,-3-6 0,-1 0-181,7-5 0,0-7 92,6 1 1,0-7-438,0 7 0,2-8-227,4 2 1,-2-4-4,7-2 0,8-2-261,10-4 0,6-10-2557,5-7 2822,-3-7 0,13 3 0,-6-8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2:04.0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362 52 8114,'-7'-10'0,"5"-5"607,-14 5 0,7 1-145,-9 3 1,1 4-208,0 2 0,-2 8-12,-5 3 1,3 10 3,-7 3 1,4 12 64,-4-1 1,1 13 114,-2 4 0,4 9-176,8 14 1,5 2-39,1 3 1,7 11-596,-2-5 0,6-9 393,6-8 1,9-11-823,8 0 0,8-12 100,-2-6 1,3-11-275,3-6 0,5-6 309,1-5 0,5-5 676,-6-7 0,0 0 0,-1 0 0,3-3 0,4-9 0,0-7 0</inkml:trace>
  <inkml:trace contextRef="#ctx0" brushRef="#br0" timeOffset="237">1261 242 8096,'-1'-11'153,"-5"-1"177,4 8-86,-6-3 1,6 7 365,-4 0 1,-3 7-155,-8 5 1,-1 19 41,1 9 0,-8 16-54,-4 7 1,-5 12-345,-7 6 1,5 3-182,-5 3 1,5-9-355,1-3 0,10-11-458,8-7 0,2-16 83,9-7 165,0-11 1,14-5-1114,3-12 1758,5-12 0,1-12 0,0-8 0</inkml:trace>
  <inkml:trace contextRef="#ctx0" brushRef="#br0" timeOffset="449">1210 346 8047,'26'-27'0,"-2"8"253,-13 7 0,4 8 7,-3-1 0,-2 3 99,1 2 284,-7 0-124,11 0 0,-7 9-157,4 9 1,-3 1 66,-3 10 0,-4 5-64,4 7 0,-3 7 62,3-2 1,-4 2-464,4-2 0,2 2 112,-3-8 1,1 1-828,-6-7 0,6-1-35,0-4 0,-1-4-432,-5-8 1,6 0-138,0 1 1355,0-9 0,-6 7 0,0-7 0</inkml:trace>
  <inkml:trace contextRef="#ctx0" brushRef="#br0" timeOffset="608">1123 882 8047,'-17'0'0,"5"0"2382,1 0-1693,7 0 0,6-6-512,15 1 0,6-9 28,6 3 1,9-5-202,-3-1 0,3-6-59,-3 0 0,0 2-121,-1 9 1,1-3-251,-1 3 1,-1-1-648,-4 1 1,2 5 1072,-8 7 0,7 0 0,-3 0 0</inkml:trace>
  <inkml:trace contextRef="#ctx0" brushRef="#br0" timeOffset="782">1884 865 8020,'17'9'1816,"1"-1"-1249,-1-8 1,0 0 1199,0 0-1098,-7 8 0,4-4-25,-9 7 1,1 1-83,-6 5 0,0 0 129,0 1 1,0-1-1258,0 0 1,0 0 229,0 1-3458,0-1 3794,0 0 0,0 1 0,0-1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2:46.8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1004 693 8103,'0'-18'896,"0"1"1,-6 6-522,0-1 1,1 6-109,5-5 0,2 7 729,3-2-619,5-4 1,1 9 377,1-5 0,5-2-272,6 2 0,2 1-51,-2 5 0,4-2-131,8-4 1,-3 4-469,-3-4 0,2 4 90,-8 2 1,2 8-433,-2 4 1,-9-3 92,3 3 1,-6 5-198,1 6 0,-4 2 263,-8-2 0,0-2-15,0 8 1,-10-6 588,-7 6 1,-1-6-203,-5 6 1,2-8 620,-2 2 0,4-4-62,-4-2 1,9-1 979,3-5-914,7 5-188,-4-14-283,8 13 1,8-13 60,4 4 0,9-6-362,2-6 0,13-4 157,-1-7 0,5 0-1166,1-1 0,-11 1-76,5 0 1,-6 1-564,0 5 0,-6 1 730,-12 5 1043,5 3 0,-15-14 0,7 7 0</inkml:trace>
  <inkml:trace contextRef="#ctx0" brushRef="#br0" timeOffset="765">53 710 8091,'-8'-25'329,"0"6"185,-3-4 1,-3 3-406,9 3 0,-1 6-312,6-1 1,6-5 89,-1-6 0,9 0-176,-3 5 0,7 1 326,5 0 30,-4-8 1,14 6-8,-5-4 1,5-2-97,2 2 1,1-1-30,5 7 1,-3-6-39,8 0 1,-6 0 113,7 6 0,-1-6 28,6 0 0,5 0-2,1 5 0,7-5-13,-1 0 1,3 0-108,2 6 1,-6-1 247,1 1 0,-7 8-132,7 3 0,-8 4 73,1 2 0,-5 0-49,-6 0 1,8 0 72,-8 0 0,6 8-72,-12 3 1,6-1-1,-5 1 0,-1 7-60,-5 5 0,-1 0-11,1-6 1,-6 6 24,0 0 0,-6 6 16,5-6 0,-4 6-36,4-6 0,-7 6 18,3-6 0,-5 7 215,-2-1 1,6 4-58,0 2 1,-6-7-47,-5 1 1,0 0-73,5 6 0,-6-1 13,1 1 0,-8-1-2,1 1 0,-3 0-122,-2-1 0,0-1 25,0-4 0,-7 3 81,-5-3 0,-3 2 96,-2-2 0,-1 3-79,1-3 0,-6-2 11,0 2 1,-8 0-17,2 5 0,-5-1 15,-7-4 0,5 3 5,-5-3 0,-3-2-4,-2 2 1,-4-2-140,-2 2 1,-1-4 121,-5-8 0,2 4-12,-7-4 0,-1 5 22,-5-11 1,6-1 1,-1 1 1,1-7 33,-6 2 0,5-4 131,1-2 1,0-8 97,-7-4 1,7-3-69,0-2 0,7 0-50,-2-1 1,4-7-43,3-4 0,1-3 113,3-3 0,-1-5-40,8-1 1,0-7-36,5 2 0,6-2 42,0 2 0,8-4 117,-2 4 1,4-2-195,2 2 1,7-2 44,4 8 0,4-7-46,2 7 0,0 0 65,0 5 0,2 3-220,4 3 0,2-2-259,3 8 1,5 2-385,-5 9 1,5-1-191,1 7 0,8 0-986,4 6 0,-2 4-1583,1 8 3384,9 7 0,-1 23 0,7 2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2:51.0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304 87 8175,'0'-17'0,"0"-1"67,0 1-411,0 7 1242,0-5-120,0 13 216,0-6-596,0 8 0,0 2-172,0 4 1,0-2-142,0 7 0,0 1 64,0 5 1,-8 6 186,-3 0 0,-1 2-79,-5-2 0,4-1-83,-11 6 0,3 1-51,-2 6 0,2-6-134,-8-1 1,8-1-12,-2 2 0,4-4-244,2-8 1,1 1-315,5-1 0,3-5-69,8-1-643,-8-7 873,6 4 0,2-3 56,12 1 1,3 0 128,3-6 0,-1 0 322,0 0 0,0 6-6,1-1 0,-1 9 404,0-3 1,-1 5 546,-5 1 1,3 6-483,-9 0 0,1 8 488,-6-2 1,0 3-408,0 3 1,0-6-184,0 0 0,0-8-166,0 2-297,0 4 1,0-8-515,0 4 1,0-10 259,0-1-1825,0-8 954,0 4 25,0-8 1,0-2 331,0-4 0,2-6 112,4-11 0,4-4 670,7-7 0,0-9 0,0-1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2:51.6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8146,'0'-17'379,"0"0"1,0 5 579,0 1 0,2 7-626,3-2 0,-1 4-337,8 2 0,-1 0 681,7 0 1,-1 0-164,0 0 0,0 0-95,1 0 1,-1 8-251,0 3 1,1-1-113,-1 1 0,-2 1 18,-3 5 1,3-5-208,-3-1 0,1 1-353,-1 5 1,1-5-116,-7-1 1,5-5-454,-5 6 0,0-7-253,-6 7 727,0-1 0,-2 7 55,-4-1 0,-3-6 44,-9 1 0,-5 5 254,0 6 1,-6 0 225,6-5 0,-5-1 0,4 0 0,1 1 0,6-1 0,0-2 467,0-3 1,1 3-304,5-3 0,1-3 325,4 3 0,4-6 76,-3 5 0,3-5 1233,2 5-1380,7-7 1,3 10-45,7-9 1,2 1-402,5-6 1,1 0 98,3 0 0,5-2-517,-4-3 0,-4 1 269,-2-8 1,2 6-303,-2-5 1,-6 7-48,-5-2 0,-7-1-1021,7 1 660,-8-8 440,4 5 0,-10-1 362,-4 4-23,4 4 84,-13 2 23,5 0 0,-5 2 748,3 4 0,2 4 21,5 7 0,3 0 296,-4 1 0,4-1-541,2 0 1,-6 0-45,1 1 0,-3 1-678,2 4 1,2-4 189,-7 4 0,5 2-68,-6-2 1,3 0 116,-3-5 1,5-1-260,7 0 1,-2-7 269,-4-4 1,4-2 318,-4 1 1,12-3-71,6 4 1,5-4 315,6-2 0,2 0-266,4 0 0,9-6 33,-3 0 0,3-5-529,-3 5 1,1-5 195,5 5 0,-5-6-1503,4 6 1,3-1 1451,-3 1 0,0 4 0,-5-6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2:52.9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87 8127,'7'-17'0,"-5"-1"0,4 1 552,4 0 1,-7 7 0,9 5-1662,-8 3 707,4 2 1,-10 9 671,-4 8 0,-4 3-117,-7 9 1,-6-1-64,0 7 0,-8 0-75,2-1 0,4-1 19,2-4 1,-2 1 59,2-7 1,2 0-50,10-5 0,-3-1-312,8 0 182,1 1-125,5-1 1,7-7 54,5-5 0,3 3 109,2-2 0,6 0-37,1-6 0,-1 0 8,-6 0 0,0 1 31,0 5 1,-1 4-40,-5 7 1,-3 0 247,-8 1 1,0 1-57,0 4 0,-2-2 180,-4 8 0,-3-6-2,-9 6 1,7-6-145,-1 6 0,7-6 33,-7 6 1,6-8 5,-5 2 1,7 2-222,-2-2 1,4 2 182,2-2 0,0-4-192,0 4 1,0-4 100,0-1 63,8-1 1,-4-2 75,7-3 31,-7 3 0,6-11 56,-4 8 28,-5-9 4,7 5-20,-8-8 34,0 0-418,0-8 0,0-1-81,0-9 0,0 1-161,0 0 0,0-2-96,0-4 1,0-4-216,0-8 0,8-1-438,3-5 0,7 3 1084,5-8 0,4-8 0,7-8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2:53.7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50 8155,'0'-17'2915,"0"0"-2637,0 7 1,0 4-1085,0 12 0,0 4 493,0 7 1,-1 8 389,-5 4 0,-6 4 406,-11 1 0,4 3-304,-4 3 1,2 2-334,-2 4 0,7-1 31,-7-5 1,8-2-90,-8 9 0,9-9 120,3 2 1,-1-5 24,-5-6 1,6-4-39,-1-8 1,6 0-170,-5 1 1,7-7-53,-2 1 16,-4-9-47,9 5 104,-7-8 220,8 0-12,0 0-65,8 0 181,-7-8 1,15 1 170,-5-5 1,5-3-89,1 3 1,2-3 157,4-2 1,4-1-58,8 1 0,5 0 691,1 0 1,5 1-236,-6 5 0,6-5-41,-6 5 0,1 3-408,-7 2 1,-1 4-353,-4 2 1,-4 0-568,-8 0 1,-1 2 507,-5 4 0,2 4-322,-7 7 1,0 0 193,-6 1 1,0-1-642,0 0 0,-6 6 259,0 0 1,-7 2 94,2-2 1,-7-4 193,-5 5 0,4-3 119,-4 2 1,-2-2 250,2 8 0,0-8 0,6 2 0,-1-4 0,1-2 0,0 1 0,-1-1 121,9-7 1,1-1 490,8-3 614,0-4-828,0 6 1,8-14 173,3 0 1,5 0-222,1 6 0,-6 0-65,1 0 0,-6 0-373,5 0 0,-5 6 135,6 0 1,-9 9-232,3 2 1,-4 3 78,-2 8 1,-8 1-54,-3 6 1,-4-2 281,-3-5 0,1 5 162,0-4 1,1 2 22,5-3 1,-5 3-138,5-8 1,3 0 191,2-5 0,4-1-5,2 0 1,0-5-99,0-1 1,8-7 29,4 2 1,9-4 31,2-2 0,2-2-142,-2-4 0,2-4-11,4-7 1,1 2-101,-6 3 1,-1-3 71,-6 3 1,-8-3-445,-3-2 1,2 5 87,-2 1 0,-2 5-107,-10-6 1,-4 3 10,-7-3 0,-8-1-163,-4 7 0,0 0 150,-5 6 0,3 0 118,-9 0 0,3 8-328,2 3 1,9-1 113,2 2 1,7-7-1363,6 7 1780,3-8 0,8 11 0,0-5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2:56.0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52 8157,'0'-17'2361,"0"-1"-961,0 9-1106,-8 1-197,7 23 1,-7 5 40,8 14 1,-6 3 59,0 3 0,-5-3-347,5 3 0,-6 2-211,7-1 1,-3 1-527,2-2 1,4-1 455,-3 7 1,3-2 429,2 2 0,7 4 0,3-6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2:54.9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1246 553 8026,'0'-17'2107,"0"6"-1481,0-1 0,7 8-712,5-1 0,3-5 86,3-2 0,5 3 45,0-3 1,6 1 106,-6-7 1,2 1 7,-2 0 1,-2 0-490,8-1 0,-8-5 263,2 0 1,-4 0-497,-2 6 0,-5-1 173,-1 1 0,-7 0 40,2 0 1,-4-6 173,-2-1 0,-2 1 164,-4 6 1,-3 0-271,-9 0 282,1-1 0,0 3-24,-1 3 1,7-1 160,-1 7 1,7-2 253,-7 3-128,8 3 1,-11-6-108,13 8-89,-6 0 63,8 0-64,-7 8 0,5 1 37,-4 9 1,4 5 98,2 0 0,-2 8 21,-4-3 1,4 7-90,-3 5 0,3 3 137,2 3 0,-2 6-89,-4-1 1,4 3 32,-4 10 1,-1-7-89,1 7 1,-6-9-167,7 3 1,-1-6-54,6-6 1,-6-4 73,0-7 0,0-2-88,6-5 0,0-3 80,0-7 1,0-1-163,0 0 187,0-7-6,0-2 51,0-8 1,0-2 139,0-4 0,0-10-627,0-7 1,0-5 201,0 5 1,2-8-271,4 2 0,4-2 185,7 2 1,0-1-84,1 7 1,-1-6 51,0 6 1,6 0 86,0 5 1,6 3 130,-6 3 0,8-3 180,-2 4 1,2 3 152,-3 2 0,3 2-165,-8-1 0,6 3 337,-6-4 1,0 4-181,-6 2 0,-1 2 56,-5 4 0,3-3-12,-8 9-166,-1 0 1,-5 5-81,0 0 1,-7 0-213,-5 1 1,-3-1-66,-3 0 1,-1-5 107,-4-1 1,4-5-4,-4 6 0,-4-9 52,-2 3 0,4-4 132,2-2 0,4 0-47,2 0 0,5 0 202,1 0 70,7-8 499,-4 7-365,8 1 0,2 9 240,4 8 1,3 3 171,9 3 1,-1-2-292,0 8 0,0-8 9,1 2 0,5-2-141,0 2 1,0-4-53,-6 4 1,6-9-238,0-3 0,0-1-250,-5 1 1,5 3-379,0-8 0,0-1-1808,-6-5 2380,0 8 0,1-6 0,-1 6 0</inkml:trace>
  <inkml:trace contextRef="#ctx0" brushRef="#br0" timeOffset="591">519 553 8039,'0'-9'176,"0"1"0,-1 8 0,-5 0 192,-6 0 0,-5 2-488,-6 4 1,2 2 163,-8 3 1,0 4 37,-6-3 1,1 3-148,-1 3 0,1 5 9,-1 0 0,1 0 15,-1-6 1,2-2 49,4-3 0,5 1 154,6-7 0,7 6 3,-1-6 1,8 1 67,-1-1-142,3-4 1,11 11 89,9-7 1,7 2 186,9-2 0,3-5-83,3 5 1,4-2-85,8 2 1,0-4-24,0 4 0,-6-3-399,0 3 0,-8-2-93,3 7 1,-7-7-264,-5 2 1,-4 2-347,-8-2-779,1-1 595,-9 3 1106,-1 2 0,-8 7 0,0 0 0</inkml:trace>
  <inkml:trace contextRef="#ctx0" brushRef="#br0" timeOffset="766">87 1020 8039,'4'16'257,"7"-5"0,9 3 123,14-9 0,7 1 495,-1-6 1,8 2-467,-2 4 0,-2-4 136,2 4 0,-7-4-582,1-2 0,-3 0 16,-3 0 0,-5 0-1200,0 0 1,-8 0 185,2 0 1035,-11 7 0,3 3 0,-5 7 0</inkml:trace>
  <inkml:trace contextRef="#ctx0" brushRef="#br0" timeOffset="1874">2992 381 7943,'10'-18'65,"5"9"1,-11-5 83,8 8 349,-8 1-96,3 5 92,-7 0 1,-2 0-122,-3 0 1,-7 0-99,-11 0 1,2 7-140,-8 5 0,0 3-168,-5 3 1,-1-1 33,0 0 0,-1 6-273,-4 0 0,3 2-113,-3-2 0,3-4 188,3 5 0,5-5 134,0-2 0,8-5-16,-2-1 0,4-1 119,1 1 0,7-1-69,-1-4 353,8-4-259,-3 13 0,12-11 11,1 7 0,10-7 144,1 2 0,2-2-27,10 1 0,0-3-4,5 4 0,1 2-70,-1-2 1,1 1-65,0-1 0,-3-2-124,-3 7 0,2-1-205,-8 2 1,0 3-87,-6-4 1,-7-1-338,-4 2 0,-4-1-261,-2 6 0,0 1 10,0-1 947,-8 0 0,-9 1 0,-10-1 0</inkml:trace>
  <inkml:trace contextRef="#ctx0" brushRef="#br0" timeOffset="2038">2404 1055 7943,'-7'0'1439,"7"0"0,15 0-129,14 0-622,4 0-491,16 0 0,0 0-254,14 0 0,-2 0 89,3 0 0,-5 0-221,-7 0 0,0 0-845,0 0 0,-2 2 524,-4 4 1,-4-4-247,-7 3 0,0 3 756,-1-2 0,-7 7 0,-2-3 0</inkml:trace>
  <inkml:trace contextRef="#ctx0" brushRef="#br0" timeOffset="2525">3649 467 7936,'-11'0'0,"-1"0"0,7 8 210,-7 3 1,8 10-253,-1 2 1,3 8 865,2-2 0,0 4-347,0 1 1,0-5-188,0 0 1,-6-2-229,0 2 0,0 1-188,6-7 0,0 0-96,0-5 1,-2-1 42,-3 0-760,3-7 372,-6-2 317,8-8 1,0-10 38,0-7 0,2-8-154,4-10 1,-2 1 263,7-1 1,-5 0-25,5 1 0,1 5 139,5 0 0,-5 10-83,-1 2 0,1 1 542,5 11 0,-2 1 11,-3 9 0,1-1 230,-7 8 0,6 5-181,-7 6 1,7 6 265,-6-6 1,1 6-393,-1-6 1,-4 6-81,4-6 0,2 2-258,-3-2 0,7-4 110,-6 4 0,5-4-328,-5-1 1,7-7 198,-1 1 0,3-3-2001,3 3 1011,-1-5 0,0-7-340,0 0 1,1 0 347,-1 0 932,0 0 0,1-7 0,-1-3 0</inkml:trace>
  <inkml:trace contextRef="#ctx0" brushRef="#br0" timeOffset="2721">4272 796 7936,'10'-10'259,"7"4"0,0 4 381,6 2 1,4 0-76,2 0 1,-2 0 235,2 0 1,0 6-347,5 0 0,-5 1-189,0-1 0,0-4-701,5 4 1,1 2 276,-1-3 1,-5 1-1052,0-6 1,-8 2 394,2 4 0,2-4 814,-2 4 0,0-5 0,-5-1 0</inkml:trace>
  <inkml:trace contextRef="#ctx0" brushRef="#br0" timeOffset="2979">5223 605 7936,'0'-17'527,"0"0"0,6-1-304,0 1 1,7 6 168,-1-1 1,3 6 1020,2-5-300,1 7 165,-1-11-504,0 13-446,0-6 1,-1 10 107,-5 4 0,3 9-103,-8 8 0,-1 8 133,-5-2 0,0 11-71,0 6 1,0 12-656,0 5 0,-2-1-20,-3 1 1,1 2-190,-8 10 1,3-4-552,-3 4 1,3-4 806,3-1 1,4-9 0,-6-1 0</inkml:trace>
  <inkml:trace contextRef="#ctx0" brushRef="#br0" timeOffset="3121">6192 1366 7879,'-8'-27'9830,"-13"12"-8070,-8 15 0,6 15-3159,11 14 1,-1 6 1398,-10 5 0,-19 4 0,-12 8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3:03.8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571 260 8436,'-10'0'1290,"3"-2"-1624,7-4 0,2 4 836,3-4 1,-1 5-246,8 1 0,-1-2-43,6-4 1,-5 4-145,0-4 0,-1 4 118,6 2 1,1 0 114,-1 0 0,-6 0-60,1 0 0,0 0 126,5 0 1,0-6-102,0 1 0,1-1-12,-1 6 1,0-2-73,1-4 0,-1 4-57,0-3 0,0-3-336,1 2 1,-3-2 168,-3 3 0,3 3-403,-3-4 0,-3-2 17,3 3 74,-8-1 0,9 4-127,-7-4 98,-1 4 272,-5-6 0,0 7 253,0-5-242,0 4 0,-1-6-30,-5 8-177,4 0 0,-12-2-146,9-4 177,-9 5 0,7-9 60,-5 4 0,2 4-195,5-3 232,3-5 0,-12 6 0,8-7 313,1 7 1,3-4-12,-4 8 751,4-8-380,-6 6 818,8 2-818,0 10 0,0 7 29,0 1 1,-1-1-152,-5 0 1,4 2-100,-4 4 1,4-1-1178,2 6 0,-8 1 573,-3 6 1,1 5 328,-1 1 0,-8 7 0,-8-4 0</inkml:trace>
  <inkml:trace contextRef="#ctx0" brushRef="#br0" timeOffset="1188">69 830 8134,'-17'-1'1566,"0"-5"-483,-1 4-592,9-6-236,1 8 0,12-6 51,8 1 0,1-9-5,16 3 1,7-5 93,10-1 0,12-2-274,6-4 0,5 4-163,6-5 1,-4 0-485,4 0 1,2-4 226,-3 5 1,-4 0-650,-7 5 0,-3 1 405,-3 0 0,1-1 27,-12 1 1,-9 6 85,-3-1 0,-11 6-356,0-5 719,-11 7 277,-5-4 0,-8 8 375,-5 0 0,-4 0-434,-7 0 0,0 0 409,-1 0 1,-1 0-243,-4 0 0,4 0 76,-4 0 0,3 0 74,3 0 0,-6 6 21,0 0 1,-6 9-222,6 2 0,-8 3-28,3 8 0,-5 1-298,-2 6 1,1 5 103,-1 1 1,-1 7-303,-5-2 0,5 4 149,-4 1 1,3 1-146,2 0 0,9-8-18,2-3 0,5-12-51,2-6 1,5-6-225,1-6-122,7-3 215,-4-8 0,16-9 96,4-9 0,5 1 1,6-6 0,2-2 95,4 2 1,1 0 381,-6 6 0,-1 7 396,-6 4 439,0 4-402,0 2 0,-7 10 468,-4 7 0,-6 2 22,-6 10 1,2-6-462,-7 6 0,1-8-139,-1 2 1,-3-4-167,8-1 1,1-1-236,5 0-338,-8-7-759,6 5 692,-6-13 1,10 4-485,4-12 0,4-3-172,7-9 0,0-7 424,0-3 0,8-5 81,4-2 0,-2 1 165,2-1 1,0 6 324,5 0 1,-5 14 89,0-2 1,-8 11 285,2 0 1,-4 4 40,-1 2 1,-1 2 442,0 4 1,-7 4-178,-4 7 0,1 0-205,-1 1 1,0-1 153,-6 0 0,0 0-210,0 1 1,0-7-731,0 1 124,0-1 1,0 1-817,0-1 590,0-7-273,0 4 82,0-8 0,-6-8 237,0-3 1,1-5-81,5-1 1,2-8 67,3-4 1,5-3-66,7-3 0,8 2 192,4 4 0,9-3 170,3 3 0,5 2 25,-6-2 1,6 6 220,-5-6 0,7 8 49,-2-2 1,-2 4-165,2 2 1,-5-1 353,5 1 1,-6 7-154,6 5 0,-7-3 95,1 2 0,-6 1 22,-5 5 1,2 0 9,-8 0 0,0 7-123,-6 5 1,1-1-41,-1 7 1,-7-5-172,-5 10 0,-3-2 150,-2 2 0,0-2-574,0 8 1,-7-2 213,-5 2 0,-9 2-741,-2-8 1,-6 6 234,6-6 1,-8 0-71,2-6 1,-1-2 423,1-3 1,-2 1 337,8-7 0,-8 0 0,3-6 0,1 0 0,-2 0 0,8-8 0,-2-3 0,9-5 0,3-1 0,7 0 0,-2-1 0,4 1-36,2 0 0,0-1 195,0 1 272,0 0 610,0 0-334,0-1-93,0 9 84,0 1-273,0 8 27,0 0-277,0 8 1,6 7-32,0 8 1,-1 8 93,-5-2 0,0 17-23,0 6 0,0 7 55,0 5 0,0 1-170,0 16 0,0-3-133,0 3 1,-2 9-142,-3-3 1,1-4-684,-8-8 1,9-12 94,-3-5 1,4-8-185,2-10 1,0-2-127,0-15 634,0-7 1,2-11 437,4-10 49,-5-13 1,22-16 0,-3-10 0</inkml:trace>
  <inkml:trace contextRef="#ctx0" brushRef="#br0" timeOffset="1699">2715 35 8065,'10'-8'0,"-4"-3"0,3 3 1433,3 2 0,-3 4 224,3 2-1116,-1 8 1,5-4-162,-5 7 1,-3 1-276,-8 5 0,-8 3-375,-3 3 1,-12 9-532,-6 9 0,-6 5 485,-5-6 1,2 6-229,-9-5 0,9-7-361,-2-5 0,3-14 298,3 3 0,7-13 604,4 1 0,5-6-50,7-6 1,-3-3 300,9-9 0,3-5-133,13 0 1,5-5 77,18 4 0,5-4 184,12 5 1,7-6 318,0 6 1,7 0-17,-2 5 0,-3 1-208,-2 0 1,-10 5 35,-2 1 0,-10 5-138,-1-6 0,-2 9-553,-10-3-4,0 4 125,-6 2 1,-7 2-10,-5 4 0,-5-3-258,-5 9 0,-5-1-78,-7 7 0,-6 5 135,0 0 1,-2 8 188,2-3 0,1 7-40,-6 5 1,1 7 244,-2 10 1,-2 7-44,8 10 0,-6 0-136,6 6 1,-8 3 110,3 9 0,1-4 7,-2 5 1,8-18-228,-2-6 0,5-12 133,7 1 1,1-14-442,4-9 1,5-8-97,-5-10-3,4 0 0,4-9 116,4-8 1,3-10-56,8-13 1,1-4-31,-1-7 0,6-6 542,0-1 0,8-7 0,-4 4 0</inkml:trace>
  <inkml:trace contextRef="#ctx0" brushRef="#br0" timeOffset="2033">3009 640 7966,'17'8'1840,"1"3"0,-3 11-1138,-3 1 0,3 7-248,-3-1 1,-3 4 44,3 1 1,-8 1-67,1 0 1,-3-1 0,-2 1 0,0 3-462,0-3 1,-2 3-433,-3-9 0,-3 4-452,-4 1 1,-3-7 135,3-4-382,-3-3 1,-2-5 411,-1-4 0,7-5 181,-1-12 1,9-5 26,-3-12 0,4-6 56,2-11 1,0-3 481,0-3 0,6-2 0,-1 8 0,3 1 345,-2 11 0,-4 3-273,4 7 1,-3 9 3450,3 3-1621,-4 4-816,6 2 1,-8 2-262,0 4 0,-6 3 73,0 9 1,-1-1-575,1 0 0,4 6-144,-4 0 0,4 0-1345,2-5 1,0-1 750,0 0 0,8-5-1721,3-1 1,7-7 2134,5 2 0,-4 4 0,6-1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2:32.9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174 554 8100,'0'-12'-384,"0"1"705,0 7 441,0-4 84,0 8 1509,0 0-1948,0 8 1,-2 1-302,-4 9-54,-4 7 1,-7-4-1071,0 8 1,-1-8 660,1 2 0,0-4 357,-1-2 0,-7 1 0,-1-1 0</inkml:trace>
  <inkml:trace contextRef="#ctx0" brushRef="#br0" timeOffset="692">450 346 8048,'-7'10'576,"5"-1"-429,-4-3 0,4-2-226,2 8 390,0-9 1,2 11 535,4-8 0,-3-1-217,9-5 0,0 0-209,5 0 1,6 0-426,0 0 1,2-2 99,-2-3 1,2 1-205,4-8 0,-2 1 32,-4-6 0,-4-1 6,4 1 1,-4 0-117,-2-1 1,1 1-181,-1 0 0,-7-1 94,-5 1 1,-3 0 107,-2 0 0,0-1 296,0 1-163,0 0 0,0-1 153,0 1 0,-5 0-67,-1 0 0,-6 5-29,7 1 1,-9 1 22,3-2 1,-3 3-13,3 3 1,-5 4-34,5-4 1,-5 4 13,-1 2 0,5 0 292,1 0-291,-1 0 1,-5 6 236,0 0 0,0 7-1,-1-1 1,3 9 15,3 2 0,-3 6-2,3-6 1,-1 8 209,1-2 1,-1 3 46,7 3 1,-5-1-106,5 1 1,0-6-233,6 0 1,0-6 55,0 5 1,2-6-230,4 1 1,4 2 1,7-2 1,2-2-51,4-10 1,2 3-209,4-8 1,4 1-391,-5-1 0,5-4-436,2 4 0,-3-4 472,-3-2 0,4 0-788,-4 0 0,-3-6 660,3 0 0,-8-5 722,3 5 0,2-8 0,1 5 0</inkml:trace>
  <inkml:trace contextRef="#ctx0" brushRef="#br0" timeOffset="965">1367 346 12754,'0'23'1688,"0"0"0,-2 2-1066,-4-2 0,4 4-197,-4 8 0,-1-6-610,1 0 0,-2-8 113,2 2 0,5-4-70,-5-2 1,2-5-895,-2-1-1689,4-7-917,-5 4 3642,14-8 0,3-16 0,7-3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3:06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1159 7960,'0'-17'4763,"0"0"-5084,0 7 264,0 3 1,-8 14 33,-3 5 1,-10 5-52,-2 6 1,-8 4-266,2 8 0,-4 3 21,-1-3 1,1 7-308,4-13 1,4 5 385,8-11 0,2 6-141,3-6 0,-1-5-121,7-7 303,0 1 0,14 3 597,3-3 1,10 3 17,3-4 0,6-1 237,-1 2 0,-2-3-187,2 3 1,-8 3 228,2-3 0,-4 1-304,-1-1 0,-9 3-26,-3-4 1,2-1-649,-3 2 363,1-9-1378,-6 13 31,8-14 343,-6 5 0,7-14 185,-3-5 0,-2-5 738,7-6 0,9-12 0,7-9 0</inkml:trace>
  <inkml:trace contextRef="#ctx0" brushRef="#br0" timeOffset="475">865 935 7960,'17'0'0,"0"0"0,-5 0 1556,-1 0 0,3 0-531,9 0 1,-10 0-136,5 0 1,-5 0-334,4 0-673,1 7 0,-3-3-364,-3 8 1,1-1 412,-7 7 1,0-1-1647,-6 0 1,0 6 837,0 0 0,-2 8-271,-4-2 0,-9 3 760,-9 3 0,0 0 386,0-1 0,3-5 74,-8 0 1,8-2 6,-2 2 0,4 1 483,2-7-534,-1 0 1,9-5 1019,3-1 1,6-7-454,6-5 0,11-3 46,12-2 1,4-2-451,1-3 0,1-5-370,-1-7 0,1-1 126,0 1 1,-9 0-143,-2 0 1,-5 1-721,-2 5-1211,-7-5 1566,-3 14 0,-9-5 246,-3 7 1,-5 7 630,-7 5 0,-6 11 261,0 6 0,0 2 615,5-3 1,1 5-638,0-4 1,7-2 160,4 2 0,4-6-217,2 5 1,0-6-198,0 1 1,2-10-509,4-1 0,4-9 226,7 3 1,2 2-472,4-2 1,-4-2 67,5-10 1,1-4-204,-2-7 1,5-2 267,-5-4 0,6 1-58,-6-6 1,6 5-121,-6-6 0,0 6-51,-5-6 1,5 6 543,0-6 0,0 0 0,-6-5 0</inkml:trace>
  <inkml:trace contextRef="#ctx0" brushRef="#br0" timeOffset="696">2144 53 8003,'8'-25'0,"-4"13"1715,8 1 0,5 7-779,6 4 0,2 0 757,-2 0-727,-4 0-680,6 0 1,-8 0-443,1 0 0,-9 8-510,-3 3 1,-4 6-1458,-2 6 1,-8 4 456,-3 8 1666,-12 7 0,-12 10 0,-9 10 0</inkml:trace>
  <inkml:trace contextRef="#ctx0" brushRef="#br0" timeOffset="1538">2075 554 8003,'-5'12'0,"-1"-1"0,2-7 333,10 2 1,3-4 516,9-2 0,7-2-437,3-4 1,-1 2-159,2-7 0,-8 1 78,2-1 1,-3 1-197,-3 4 1,-6 4-73,1-3-105,-8 3 1,3 9-257,-7 5 1,-7 9-218,-5 2 0,-5 6 239,-6-6 1,2 6 86,-8-6 0,8 0 76,-2-6 0,3 0 192,3 1 1,2-1-54,3 0 159,5-7-66,7 5 43,7-13 1,9 6-55,7-8 0,2 0 83,-2 0 0,-2 0-26,8 0 1,-8-6 74,2 0-231,-4 1-95,-2 5-160,1 0 0,-11 7 84,-7 5 1,-7 3-170,-11 2 1,-1 3-73,-4 3 0,-4-4 113,-7 4 1,-1 2 276,0-2 0,1 2-170,-1-2 1,3-4 157,3 4 0,-2-9 139,8-3 1,6-1 620,5 1-352,8-3-71,-3 0 1,11-6 59,7 4 0,2-6-99,16-6 0,0 2-400,6-8 1,-1 3 123,1-3 1,-1-3-8,1 3 1,-6 5 128,0 1-57,-8 4 0,4 2-103,-8 0-97,-7 0 0,-3 2-52,-7 4 194,-7 3 0,-9 14-182,-7 0 0,-2 0 98,2-5 1,4-1 5,-4 0 1,4 1 53,1-1 1,1 0-18,0 1 0,7-7 47,5 1 0,3-7 41,2 7 25,0-8 1,7 9-40,5-7 0,3 0 145,2-6 1,1 2-91,-1 3 0,-5-1 100,-1 8 1,-1-6 194,1 5-93,-3 1 0,-8 7-130,0 4 1,-8-4-12,-3 4 1,-5 2 117,-1-2 0,-2 6-81,-4-6 1,-2 8 96,-4-2 0,4-3-74,8 3 0,-1-8 225,1 3 1,8 0-23,3 0 1,4-1-50,2-6 0,8 0-75,3 0 0,6 1 121,6-1 1,4-5-257,8-1 1,-1-7 54,1 2 0,0 1-171,-1-1 0,1 0 126,-1-6 0,1 0-933,0 0 0,-7 0 10,1 0 1,-8-6-325,2 0 0,-9-7 426,-3 1 1,-5-3-153,6-2 1,-8-2 707,1-5 0,-3 5-106,-2-4 590,0 4 1,2 2-314,4-1 0,-4 7 1556,4-1 1,-3 9-326,3-3 0,-2-2 69,8 2 1,-1-5-834,6 5 1,3-6-108,3 7 0,-2-1-607,8 6 0,-6-6 191,5 0 0,-6 1-1925,1 5 1,2 0 468,-2 0 1437,7 7 0,-10 3 0,5 7 0</inkml:trace>
  <inkml:trace contextRef="#ctx0" brushRef="#br0" timeOffset="2295">3926 658 8081,'-6'-23'405,"0"0"0,-5 6 1625,5 5-1498,0 8 0,6-5 514,0 3-938,0 4 1,-8 4 80,-3 15 1,-6 14 192,-6 9 0,-4 16-297,-8 2 0,0 15-363,1 7 0,-7 3 130,1-2 1,-6 1-405,6-7 1,5-2 360,6-9 0,8-13-87,-2-10 1,6-7-940,5-5 334,5-4 31,7-15 1,1-4 311,5-12 0,6-6-433,11-11 1068,-4-4 1,14-15-1,-6-2 1</inkml:trace>
  <inkml:trace contextRef="#ctx0" brushRef="#br0" timeOffset="2521">3770 762 8022,'10'-18'0,"3"1"214,-7 0 0,2 5 299,-3 1 1,-1 7 858,8-2-411,-8-3-367,11 7 1,-7 4-174,3 15 1,4 8 134,-3 9 1,-2 9-106,1 3 1,-1 10-180,1 1 1,3 9-81,-9-3 0,1-2-159,-6 3 1,6-8-1052,0 1 769,0-11 1,-6 2-360,0-7 1,5-7-812,1-5 1,0-8 422,-6 2 0,2-5 996,4-7 0,-5 4 0,7-5 0</inkml:trace>
  <inkml:trace contextRef="#ctx0" brushRef="#br0" timeOffset="2683">3701 1298 7975,'-17'-17'2334,"7"7"0,2 0-2797,8 5 1,8 3-28,3-4 1,5 4 270,1 2 0,0 0-82,1 0 0,5 0-143,0 0 0,0 2-84,-6 4 0,6 3 528,0 9 0,8 6 0,-4 3 0</inkml:trace>
  <inkml:trace contextRef="#ctx0" brushRef="#br0" timeOffset="2896">4289 1384 7975,'9'0'523,"7"0"-33,-5 0 1,5 0 845,1 0 0,0 0-573,1 0 0,-7 2-284,1 4 1,-7 4-240,7 7 0,-8 6-38,2 0 0,-5 6-92,-1-6 0,0 6-167,0-6 0,0 0 133,0-6-297,0 0-352,8 1 1,-4-3 286,8-3 1,-1-5-1296,6-7 800,1-7 114,-1-3 1,0-9-1017,0-4 1683,1-4 0,-1-15 0,0-3 0</inkml:trace>
  <inkml:trace contextRef="#ctx0" brushRef="#br0" timeOffset="3050">4583 987 7975,'0'9'4222,"0"-1"-4548,0 0 1,7-7 1310,5 5-659,-4 4 0,7-1-355,-3 9 0,-3-1 46,3 0 0,-3 6-1465,3 0 1,9 6 1447,-4-6 0,4 8 0,-3-4 0</inkml:trace>
  <inkml:trace contextRef="#ctx0" brushRef="#br0" timeOffset="3271">5015 1574 10145,'10'8'1638,"-1"0"-200,-3 3 0,-4 5-463,4-5 0,-2 5 353,1 1 1,-3 0-762,4 1 1,-4 5-126,-2 0 0,0 5-1196,0-4 0,2 4 505,4-5 1,-4 6-565,3-6 0,-3 2 622,-2-2 0,2-9-4136,4 3 4327,4-3 0,-1-5 0,-1-1 0</inkml:trace>
  <inkml:trace contextRef="#ctx0" brushRef="#br0" timeOffset="3412">5499 1851 7889,'-17'-8'2420,"-6"8"396,0 0 0,6 6-2911,5 6 1,8 3-4,-2-3 1,-3-3-431,-3 3 1,-3-1 359,-2 7 168,-1 7 0,-7-6 0,-1 6 0</inkml:trace>
  <inkml:trace contextRef="#ctx0" brushRef="#br0" timeOffset="4010">6001 1367 7940,'2'-10'2034,"4"5"-1289,3 3 1,10 0-1284,4-4 0,4 4 277,8-4 0,-2 4-1610,-5 2 817,5 0 1054,-6 0 0,8 0 0,-1 0 0</inkml:trace>
  <inkml:trace contextRef="#ctx0" brushRef="#br0" timeOffset="4171">6623 1367 12148,'10'-8'863,"5"6"0,-5-7-849,7 3 0,-5 4 138,-1-4 0,1 2-1080,5-1 0,-5 3-108,-1-4 1,6 4-1731,7 2 2766,-1 8 0,-6 1 0,0 9 0</inkml:trace>
  <inkml:trace contextRef="#ctx0" brushRef="#br0" timeOffset="4284">7108 1402 12583,'0'-12'1012,"0"1"-1562,0-1 1,1-5 549,5-1 0,12-7 0,8-1 0</inkml:trace>
  <inkml:trace contextRef="#ctx0" brushRef="#br0" timeOffset="4556">8076 727 7946,'0'-25'320,"-8"6"0,6 0 276,-3 7 0,3 6 1559,2-5-1099,0 7-204,0-4-610,0 8 1,-10 8-138,-7 4 0,-2 16 83,-10 7 1,-2 11-16,-9 0 1,1 12-126,-7 5 0,0 6-381,-6 6 1,8-4-776,4 4 0,3-11 580,2-7 1,11-5-581,6-6 0,3-5 340,9-12 1,0-4-444,6-8 605,0-7 606,8-3 0,2-14 0,7-3 0</inkml:trace>
  <inkml:trace contextRef="#ctx0" brushRef="#br0" timeOffset="4776">8041 675 7946,'-2'-9'2076,"-3"3"-821,3 4-708,-6 2 1,8 2-22,0 4 1,0 9 32,0 8 0,2 14 6,4-3 1,-4 12 156,3 0 0,-1 4-35,2 2 1,-4 0-254,4 0 0,-2 0-823,1 0 0,-3 3 299,4-3 0,-4 4-518,-2-10 0,-2-4-414,-4-1 1,4-5-1068,-3-1 1,3-8 2088,2-4 0,-8-4 0,-2-2 0</inkml:trace>
  <inkml:trace contextRef="#ctx0" brushRef="#br0" timeOffset="4955">7730 1315 7850,'-27'-10'927,"2"-5"0,16 11-343,3-7 0,12 5 186,5-6 1,10 7-203,2-7 0,6 6 4,-6-5 1,8 1-250,-2-1 0,-2-3-111,2 9 0,-1-1-763,7 6 0,-6 0-2300,0 0 2851,-8 0 0,4 7 0,-8 3 0</inkml:trace>
  <inkml:trace contextRef="#ctx0" brushRef="#br0" timeOffset="5214">8387 1436 12545,'12'6'3221,"-1"0"-2668,1 7 1,3-3-153,-3 7 0,1-5 21,-7-1 1,0 1-198,-6 5 0,0 0-270,0 0 0,0 1-98,0-1 1,0-5-332,0-1 0,0-5-433,0 5 0,2-7 447,3 2 1,7-4-155,11-2 1,-2-8 129,8-3 0,-6-10-571,6-2 0,0-10 112,5-2 943,-7 1 0,6-24 0,-6 4 0</inkml:trace>
  <inkml:trace contextRef="#ctx0" brushRef="#br0" timeOffset="5351">8785 917 7915,'-23'0'2881,"0"0"0,6 0-1592,5 0-759,8 0 0,-2 0-33,12 0-611,-4 0 67,14 0-358,-7 8 0,8 2 208,1 7 1,-1 2 196,0 4 0,1 4 0,-1 8 0</inkml:trace>
  <inkml:trace contextRef="#ctx0" brushRef="#br0" timeOffset="5602">8993 1436 7927,'0'-9'1403,"7"1"-1077,5 8 1642,3 0 0,-3 2-426,-1 4 0,-7-1 3,2 13 0,-4-5-857,-2 10 0,0 4-57,0 2 0,-6 2-649,0-3 0,-5 5 60,5-4 0,-6-2-1052,7 2 1,-7-8 682,6 2 1,-1-4-1558,1-2 0,4-5-1372,-4-1 1565,4-7 0,4 4 1691,4-8 0,11-8 0,10-1 0</inkml:trace>
  <inkml:trace contextRef="#ctx0" brushRef="#br0" timeOffset="5818">9494 1523 7927,'8'0'2168,"-8"0"380,-8 0 0,-9 2-1731,-1 3 0,1-3-424,0 4 1,-8 2-661,-4-3 0,-11 3 212,-6-2 1,-2-2-767,1 7 521,-3-7 159,14 11 1,-1-11-407,9 8 490,6-8 0,-1 11-336,12-3 0,5-3 1007,12 3 1,5-1-334,12 7 1,10-1 582,8 0 1,7 0-338,-2 1 1,9-3-966,3-3 0,5 3-728,-5-3 0,0 3 1166,-6 2 0,-1 8 0,1 2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3:13.3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35 310 9283,'0'-18'2640,"2"9"-1833,4 3 1,3 4 452,9 2 1,-1 0-66,0 0 1,6 0-549,0 0 0,6 0-472,-6 0 0,6 0 62,-6 0 1,0 6-1187,-5 0 0,-7 7-263,1-1 1,-9 9-840,3 2 1,-4 9 2050,-2 3 0,-8 7 0,-1 10 0</inkml:trace>
  <inkml:trace contextRef="#ctx0" brushRef="#br0" timeOffset="170">18 1001 8110,'0'18'3373,"-6"-1"-2228,0 0 1,1 1-502,5-1 0,0 0-47,0 0-359,0 1-60,0 7 0,5-6-333,1 4 1,0-2-220,-6 2 1,2-4-245,4 4 1,-3-3-124,9-3 1,-6-2-575,5-3 0,1 1-775,5-7 2090,8 0 0,2-14 0,8-1 0</inkml:trace>
  <inkml:trace contextRef="#ctx0" brushRef="#br0" timeOffset="370">675 811 8097,'0'-17'0,"2"7"2577,4 5 0,11 1-1564,12-2 0,3 2-1136,3-7 0,0 7 338,-1-2 1,1-2 80,-1 2 1,-1-1-97,-4 1 1,2 4 44,-8-4 1,6 4-1729,-6 2 739,0 0 567,-6 0 1,-2 2-3322,-3 4 1026,3-4 834,-13 6 1638,-2-8 0,-17 0 0,-10 0 0</inkml:trace>
  <inkml:trace contextRef="#ctx0" brushRef="#br0" timeOffset="536">848 673 8097,'-23'0'1152,"0"0"0,6 0 1028,5 0-1573,8 0 0,-4 2-257,8 4 0,0 3-99,0 8 0,0 3 324,0 3 1,0 4-374,0 7 0,0 1-519,0-1 0,0 3 292,0 3-2370,0-3 1676,0 5 0,2-9-198,4-5 0,-4 3-1835,4-8 2752,3-7 0,-7-1 0,6-5 0</inkml:trace>
  <inkml:trace contextRef="#ctx0" brushRef="#br0" timeOffset="838">952 517 8068,'7'-9'0,"-3"1"1506,8 8 1,-6 2-660,5 4 1,-1 3-439,1 8 1,5 3-41,-5 3 1,3 4 218,-3 7 1,3 7-182,-9-1 1,1 8 53,-6-2 0,-2 10-557,-4 1 1,3 1 148,-9-6 1,0 6-1007,-5-1 0,0-7 575,0-9 1,-1-7-851,1-5 0,0-6 513,-1-11 1,1-5 283,0-7 0,-6-2 304,0-3 1,2-11 159,9-7 1,-1-2 814,7 2 1,2 4-444,10-4 0,5 4 216,12 1 1,-2 3-161,8 3 1,6-1-97,5 7 1,1 0-485,-7 6 1,-5 0-529,0 0 0,-2 2 183,2 4 0,-4 4-1047,-8 7 1511,8 8 0,-14-6 0,5 6 0</inkml:trace>
  <inkml:trace contextRef="#ctx0" brushRef="#br0" timeOffset="1571">1920 68 7970,'0'-18'473,"0"1"0,2 7 1496,4 5-1740,3-5 0,3 8-8,-1-4 1,-7 6 243,2 6-311,-4 4 1,-4 13-195,-4 0 0,-3 8-68,-9-3 1,3 5-204,3 2 1,-1-7-362,7 1 0,1-8 31,5 2 0,0-3 240,0-3 0,1-7 288,5-5 0,4-1 104,7 2 1,0-4 214,1 4 0,1-4-129,4-2 1,-10 1 135,5 5 1,-11-4 744,5 4 1,-8 4-401,2 1 0,-5 4 300,-1 3 1,-1 5-319,-5 0 0,-4 8-412,-7-3 1,1-1-51,5 2 1,-2 0-107,7 6 0,-6-7 146,6 1 1,1-6 50,5 6 0,2-8-1,3 2 1,5-4 95,7-1 0,1-1 168,-1 0 0,0-5-109,0-1 0,-5-1-10,0 2 1,-1-3-209,6-3 0,-5-4-219,-1 4 0,-7-3-13,2 3-386,4-4-1027,-8 6 804,5-8 1,-7-8-402,0-3 0,-2-11 511,-3-1 1,-3-7 308,-4 1 0,-1 2 182,7-2 1,-2 8 167,3-2 1,3 9 361,-4 3 290,-4 7 0,1-2 656,-9 12 1,-1 6-585,-4 11 0,-2-2 239,-4 8 1,-3 5-453,3 7 0,-4 5-210,-1-6 1,-1 2-137,0-1 0,3 1-94,3 4 0,-2-4-111,8-7 0,0-2-307,6-5 1,0 3-387,-1-8 0,9-6-775,3-5 419,4-8 0,2 5-249,0-3 1336,8-4 0,7 6 69,8-8 1,8 0 0,-2 0 1,5 6 241,7-1 1,-5 1 620,4-6 1,3 0 363,-3 0 1,6 0-544,-5 0 1,5 0-409,-6 0 1,2 0-155,-1 0 1,-5 0-1187,4 0 0,-3 0 300,-2 0 0,-9 0-190,-2 0 0,0-2-384,0-4 0,-7 5-2606,-6-5 3843,1 4 0,5-6 0,0-1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3:16.0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53 9034,'-10'-27'1605,"-5"9"-2207,13 11 969,-6 7 0,6 2-192,-4 3 0,2 13 428,-7 10 1,-1 15-82,-5 9 0,-2 9 177,-4 14 1,4 4-702,-4 7 1,1 3 167,-1 3 1,4-2-209,8-41 1,-1 0 0,-7 36 120,2 1 0,1-11-978,5 0 0,-3-13 519,8-11 0,1-6-1964,5-11 525,0-7 981,0-2 0,2-25 381,3-11 0,7-16 192,11-19 0,6-8 265,11-15 0,-3-1 0,5 1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3:17.9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122 433 7936,'-17'-6'1138,"-1"0"-783,1 1 1,2 6-494,3 5 0,-1 6-589,7 11 1,-2 4 615,3 7 1,3 9 589,-4 3 1,4 6 1222,2 5-1134,0-3 1,2 11-59,4-7 1,5-6 30,12-6 1,-2-8-372,8 3 0,0-7 77,6-5 1,1-12-373,4-11 1,-3-4 29,3-2 0,-1-8-133,1-3 1,-3-18-70,3-5 1,-2-13-312,3 1 0,-5-9 251,5-3 1,-7-13-298,-5 2 0,0-12 380,-12 0 0,2-1 66,-13 1 0,0-6 438,-6 13 0,-8 2-204,-3 21 1,-5 8 299,-1 9 0,-2 9-462,-4 13 0,2 5-469,-8 7 1,8 7 604,-3 5 0,-2 18 0,-1 7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3:20.0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60 519 7955,'-15'-17'0,"3"0"3306,-5-1-2408,2 9 1,15 3-1079,0 12 1,2 5 177,9 12 1,-7 6 256,2 11 1,1 7 99,-1 10 0,0 3 213,-6 3 1,0 3-237,0-9 0,8 5-80,3-10 0,5 1-385,1-12 1,0-9 252,0-9 1,6-3-92,0-3 1,8-7 162,-2-5 1,0-10-476,5-7 0,-3-13-108,10-10 0,-3-7-258,2-10 0,-3-7 290,3-5 1,-9-5-313,-2-6 1,-8-4 172,2-7 1,-12-1 113,-5 1 0,-4 3 678,-2 8 0,-2 2-288,-4 16 1,-3 7 299,-8 10 0,-1 11-285,1 6 1,0 11-209,-1 6 1,1 4 367,0 2-181,0 16 0,-8 3 0,-2 16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3:21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86 744 8011,'0'-17'0,"-7"0"409,-5-1 1,5 7 625,1-1 0,-2 7 120,2-7-432,1 8-422,5-4 0,-2 18-86,-4 7 0,4 16 225,-4 13 1,-1 4-86,1 2 1,0 6-6,6-1 0,0 3-123,0-2 1,8-12-133,3 0 1,12-10 24,6-7 1,6 0-122,5-12 1,-2-3-88,9-14 0,-1-4-325,6-8 0,-6-3-112,0-20 1,-2 3 242,2-14 1,-4-3-699,-7-8 0,-6 1 366,0-7 1,-10-3 58,-2-9 1,-7 4 381,-10-4 1,0 4 244,0 2 1,-8 2-163,-3 3 1,-5 13 63,-1 10 1,0 7-234,-1 5 1,1 12 258,0 11 0,-4 10 0,3 1 0,5 1 0</inkml:trace>
  <inkml:trace contextRef="#ctx0" brushRef="#br0" timeOffset="278">1902 174 7840,'-25'-25'5,"8"0"-1,0-4 2020,7 12-946,10 9-2187,0 8 1136,-8 0 0,-7 9 755,-8 9 1,-8 9-16,2 13 1,-9 10-336,-2 8 0,-1 9-298,7 2 1,-7 2-129,1 10 0,0-8-323,5 2 1,0 4 354,1 1 1,1-5-979,4-6 0,1-9 47,10-14 0,-1 0-353,13-11 1,1-5 381,5-12 864,0-9 0,0 7 0,0-7 0</inkml:trace>
  <inkml:trace contextRef="#ctx0" brushRef="#br0" timeOffset="492">1971 53 7852,'0'-18'0,"0"1"2878,0 7-1312,0 3-1201,0 7 0,0 15-165,0 8 1,0 10-1,0 7 1,0 6 181,0 12 0,0 3-100,0 9 0,0-1-543,0 0 0,0 8 54,0 3 0,0-3-1347,0-2 0,-5-4 321,-1-2 1,-8-5 1232,3-1 0,-4-15 0,-3 2 0</inkml:trace>
  <inkml:trace contextRef="#ctx0" brushRef="#br0" timeOffset="662">1556 762 7852,'-32'-24'2164,"3"1"1,4 2-1191,8 10 0,7 1-1570,4 4 0,6-1 111,6-5 0,11-1 618,12 7 0,0-6-162,6 7 1,-10-7-120,9 6 0,-3 1-278,3 5 0,7 2-985,-1 3 1411,0 13 0,-5 1 0,0 6 0</inkml:trace>
  <inkml:trace contextRef="#ctx0" brushRef="#br0" timeOffset="933">2214 1090 7792,'17'-27'665,"0"10"85,0 11 1,3 4-284,3 2 0,-2 0-164,8 0 0,-10 2 52,-2 4 1,-2 4-58,-9 7 1,0 8-8,-6 4 0,-2 3-110,-4 3 0,-1-1-1,-5 1 1,3-6-225,3 0 0,4-8 68,-4 2 0,6-6-400,6-5 0,-2 1 207,7-7 1,3-2-696,9-10 0,-4-6 25,4-11 0,4 0-318,2-11 0,-2 1 1157,1-13 0,1-8 0,6-7 0</inkml:trace>
  <inkml:trace contextRef="#ctx0" brushRef="#br0" timeOffset="1058">2698 433 7802,'-18'-2'682,"1"-4"0,6 4 2593,-1-3-2961,8 3 0,-2 9-602,12 5 0,-2 5-271,8 6 0,-7 4 452,7 8 0,-8 1 107,2 5 0,3 3 0,1 8 0</inkml:trace>
  <inkml:trace contextRef="#ctx0" brushRef="#br0" timeOffset="1362">2940 1125 7805,'0'-25'0,"-8"11"4136,-3-3-1369,3 11-1472,0-1-1015,8 7 1,0 9 90,0 8 0,6 3 5,0 8 0,0 1-98,-6 6 1,0-1-249,0 1 0,0 2-208,0 3 0,0-6-335,0 1 1,1 0-955,5-7 0,-4-3-443,4-1 1,-2-7 987,2-6 1,-3 3-350,9-8 1271,-1-1 0,7-12 0,-1-3 0</inkml:trace>
  <inkml:trace contextRef="#ctx0" brushRef="#br0" timeOffset="1579">3562 1125 7805,'2'-10'785,"-7"4"0,-9 4 1071,-3 2 0,-2 8-1652,-4 4 0,-4 3-917,-8 2 0,-1 3 165,-5 3 1,-5-4-424,-12 4 1,3 2 673,-9-2-637,9 0 779,-5-6 0,14 1 243,0-1 1,15-6 214,2 1 1,10-6 336,7 5 1,7-7-196,10 2 1,13 1 501,11-1 0,11 2-651,6-2 1,17-4-135,7 3 1,8-1-1163,-3 2 0,2 4 57,-2 7 943,-11 0 0,7-3 0,-16 3 0,1 8 0,2 6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3:20.3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 35 7820,'-27'-7'2431,"4"-5"390,4 5 0,17-1-3356,8 8 1,15 0 266,8 0 1,5 0-652,7 0 1,-5 0 623,4 0 0,3 0-905,-3 0 0,0 0 382,-5 0 1,0 2 817,-1 4 0,-7-5 0,-2 7 0</inkml:trace>
  <inkml:trace contextRef="#ctx0" brushRef="#br0" timeOffset="138">816 191 7828,'17'0'0,"-6"0"623,1 0 1,1 0 884,11 0 1,8-8-1028,9-3 0,7 1-272,-2-1 1,-2-1-873,2-5 1,-8 7 477,3 5 1,-7 3-1142,-5 2 1326,4 0 0,-14 7 0,6 3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3:18.4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52 8689,'0'25'1988,"-7"-2"-1638,-5 12 1,-3-3-284,-3 15 1,-1 4 35,-4 7 0,-4 7-132,-7-1 0,-1 1 107,0-1 1,1 7-269,-1-8 1,3 6-663,3-11 630,4-1 0,13-12-936,1-5-599,7-11 1086,-4-12 1,8-11 670,0-12 0,0-11 0,8-18 0,2-9 0</inkml:trace>
  <inkml:trace contextRef="#ctx0" brushRef="#br0" timeOffset="207">381 35 7889,'9'-8'0,"-1"4"593,-8-7-173,0 7 0,2-4 245,4 8 1,-4 2-173,3 4 1,5 5-140,1 13 0,3 2 111,-3 9 1,5 7-117,-5 4 0,5 6-271,1 6 1,-5 3 18,-1 9 1,-5-3-131,5-4 1,-5 4-287,6-3 1,-9-5-633,3-1 0,2-10 144,-2-2 0,-1-13-1600,-5 1 2407,0-10 0,0 1 0,0-8 0</inkml:trace>
  <inkml:trace contextRef="#ctx0" brushRef="#br0" timeOffset="361">311 623 7889,'-9'-18'0,"-5"7"1714,9-1 1,1 7-1282,10-7 0,5 6-960,12-5 1,10 5 203,7-5 0,1 7-77,-7-2 1,-5 4-304,0 2 1,-6 0 230,6 0 0,-8 8 472,2 3 0,-4 5 0,-2 1 0</inkml:trace>
  <inkml:trace contextRef="#ctx0" brushRef="#br0" timeOffset="632">1003 882 8343,'-9'-8'1712,"1"7"0,16-9-1267,3 4 1,5 4 17,1-3 0,0 3-133,0 2 1,-5 0-122,-1 0 0,-7 7-32,2 5 1,-4 5-119,-2 6 1,0-2-49,0 8 0,0-6-289,0 6 0,0-8 146,0 2 1,2-4-86,4-1 0,-4-7 107,3 1 1,5-8-31,1 1 1,-1-3-162,2-2 0,-1-7-331,6-5 1,1-3-398,-1-3 0,0-7 341,1-3 688,-1-5 0,0-9 0,0-3 0</inkml:trace>
  <inkml:trace contextRef="#ctx0" brushRef="#br0" timeOffset="756">1332 398 9101,'0'-27'3667,"7"10"0,3 9-3281,7 8 0,6 0-143,0 0 1,1 2-1075,-7 4 0,6 1 503,0 5 0,0 5-3060,-6 1 3388,1-1 0,7 16 0,1-7 0</inkml:trace>
  <inkml:trace contextRef="#ctx0" brushRef="#br0" timeOffset="1078">1781 986 8947,'0'-10'5398,"0"-5"-4659,8 13 58,2-6-127,7 8-618,0 0 1,-1 2 121,-5 4-694,5 4 0,-15 7 36,5 0 1,-4 2-237,-2 5 0,-2-5 581,-4 4 1,3-4 7,-9-2 1,8 1 581,-2-1-439,5 0 925,1 0 0,1-1-400,5-5 0,0-1-187,11-4 1,-1-4-778,13 3 1,1-3-938,11-2 1,5-7 1363,11-5 0,-3-3 0,6-3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3:16.3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561 35 8040,'-8'-17'3615,"-1"8"-3190,-1 1 0,3 21-215,7 5 1,-8 10-111,-4 1 1,-5 19 113,-6 10 0,-6 7 146,-11 4 1,3 14-472,-3 3 0,19-35 0,0 0-130,0-2 1,1 0-552,0 4 1,0 0 530,-15 35 1,3 5-382,3-13 1,-2-5 421,8-11 0,6-12-50,5-12 1,8-6-1429,-1-5 1144,-5-11 1,10-13-133,0-10 686,0-5 0,23-23 0,-4-3 0</inkml:trace>
  <inkml:trace contextRef="#ctx0" brushRef="#br0" timeOffset="221">354 329 8040,'7'-17'1079,"-5"0"-442,4 0 0,-2 1 394,2 5 1,-3 1-660,9 4 0,-1 4-161,7-3 1,1 5 150,4 5 0,-2 13-93,8 10 1,-2 7 633,2 5-336,3 12-388,-12 10 0,5 13-10,-8 0 0,-6 1-14,1-1 1,-8-3-135,2 2 1,1-4-322,-1-7 0,6 0-639,-7-11 1,7 2-955,-6-14 0,5-5 838,-5-6 0,5-8 1055,-5 2 0,0-4 0,-6-1 0</inkml:trace>
  <inkml:trace contextRef="#ctx0" brushRef="#br0" timeOffset="391">233 1108 8013,'-6'-29'0,"0"0"0,4 6 479,14 11 0,9-1 470,19-10 0,4-2-695,8-4 0,-6-2-273,0 8 0,-7 0-324,1 6 0,-9 7 115,-2 5 0,0 5-760,5 5 988,-7 5 0,6 15 0,-6 2 0</inkml:trace>
  <inkml:trace contextRef="#ctx0" brushRef="#br0" timeOffset="638">1201 1142 8006,'2'-17'0,"4"0"0,5 7 1147,12 4 0,-4-1-728,4 1 0,-3 0-138,-3 6 0,-7 2-46,-5 4 0,-3 5 58,-2 12 0,0 4-156,0 8 0,-7-1 108,-5 1 1,4 0 4,3-1 0,3-1-133,2-4 0,0-4-324,0-8 0,7-6 144,5 1 1,3-8-275,3 2 1,-1-5-321,0-1 0,8-15-613,4-8 0,-2-4 1270,2-7 0,0-5 0,5-13 0</inkml:trace>
  <inkml:trace contextRef="#ctx0" brushRef="#br0" timeOffset="766">1616 537 8000,'-15'-12'1940,"3"1"324,-3 7 1,13-2-1533,-4 12 1,10-2-324,2 7 1,7 3-3408,-1 9 1316,-5-4 1057,9 14 0,-12-10-887,7 11 1512,-7-3 0,11 19 0,-5-6 0</inkml:trace>
  <inkml:trace contextRef="#ctx0" brushRef="#br0" timeOffset="967">1910 1384 7947,'0'-17'2487,"8"7"-1767,3 5 1,-1 3 1103,1 2 86,-7 0-585,12 0 0,-15 2-698,5 3 1,-4 5-70,-2 7 1,0 6-662,0 0 0,0 8-676,0-2 0,0-2-1439,0 2 1,0-2 489,0 1 1728,0-3 0,8 0 0,1 2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3:24.7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242 122 8059,'0'-18'0,"0"1"724,0 0-152,0-1-660,0 1 181,0 8 149,0-7-75,0 14 620,0-5-254,0 7-483,0 0 35,8 0 0,-6 3-96,4 9 0,-4 9 335,-2 19 0,-6 16-84,0 19 0,-5 15-80,8-33 1,0 2 0,-4 4 0,0 2-416,2 6 0,-1 3 0,-2 5 0,-1 1 432,-3 0 1,1 1-1,0 4 1,0-1-81,-3 3 1,0-1 0,3-4 0,0-2-88,0-4 1,-1-2 0,1-6 0,-1-2-76,4-10 0,-1-2 0,-1-1 1,1-3-23,3 31 1,0-2 38,6-21 0,0-3 77,0-9 1,0-9-1050,0-8 750,8-8 1,-4 2-39,7-12-454,1-3 1,-1-8 123,1 0 0,-6-8-7,5-3 645,-7-12 0,11-12 0,-5-9 0</inkml:trace>
  <inkml:trace contextRef="#ctx0" brushRef="#br0" timeOffset="374">1124 831 8003,'0'-18'529,"6"1"165,0 0 0,5 5-78,-5 1 0,8 5 164,-3-6 0,10 9-63,2-3 0,8 4-275,-2 2 1,-2 0 189,2 0 0,-1 6-205,7-1 0,0 7-392,-1-6 0,1 7-125,-1-1 0,-7-3-201,-4 3 1,-3 5 216,-3 6 0,-8 2-52,-3-2 0,-12 6-333,-5 11 0,-14-3 180,-10 3 1,-7 4 254,-10 3 1,-2 2-111,-3 3 1,-5-6-124,-7 1 1,8-9-204,3 2 0,6-5-512,6-6 1,4 2 392,7-8 579,8 7 0,0-9 0,4 8 0,-4 0 0</inkml:trace>
  <inkml:trace contextRef="#ctx0" brushRef="#br0" timeOffset="557">986 2024 8010,'-25'0'936,"6"-8"1,2 4-601,11-7 1,6-3 57,6-9 1,11-6 341,12-11 1,13-4-654,10-8 0,9 0-2,14 0 0,-33 24 0,1-1-2085,2 0 1,2 0 2003,3 0 0,0 0 0,-6 3 0,0 0 0,3 1 0,0-1 0</inkml:trace>
  <inkml:trace contextRef="#ctx0" brushRef="#br0" timeOffset="1241">2404 1073 7970,'-6'-33'2185,"1"4"0,1-2-1054,9 8 0,7-7-1022,11 1 1,6-4-215,11-1 0,-1-1-134,7 0 1,-8-3-202,3 3 1,-11-3-576,-1 9 1,-2-3-103,2-3 1,-6 2 538,-12 4 0,3-3 118,-8 3 1,-1-4 171,-5-1 0,-7 1 357,-5 4 1,-5 4 26,-6 8 1,4 2 18,-4 3 0,-2 4 11,2 8 1,-6 10 322,6 7 0,-2 2 84,2 10 1,3 6-174,-3 5 1,4 10 198,2 2 1,0 4-173,-1 13 1,7-2 369,-1 14 0,3-2-177,-3 1 0,-1 5-97,7-4 1,-6-4-242,7-3 1,-3-2-147,2-3 1,4-8-568,-4-3 0,4-10 361,2-2 0,0-15-730,0-2 0,0-8 431,0-4 1,2-7-171,4-5 0,-4-7 109,4-9 1,2-10 203,-3-20 0,9-10-21,-3-13 1,5 1 27,1-6 1,8-3 67,4-8 0,5 3 5,7 8 1,3 13 332,8 4 0,0 14-112,0 3 0,-3 16 68,-2 13 1,-1 4 123,-12 2 0,3 10 207,-14 7 1,-2 4-123,-9 14 1,-5-3 135,-7 15 1,-9-3-396,-9 2 0,-1 4-94,-10-4 1,0-4-115,-5-1 0,-1-7 100,1-5 0,-1-6 111,1-11 1,5-5 11,0-7 1,6-2 253,-6-3 0,10-5-141,1-7 1,3-6 209,9 0 0,1-6 79,5 6 0,5 0-82,1 5 1,13 3 479,-1 3 0,5 5-339,0 7 0,-2 0 74,8 0 1,-2 9-75,1 9 0,3-1 22,-8 6 0,2 4-439,-2 2 1,-4-2-350,5 1 1,2-4-1254,3 4 0,-2-7 872,2 3 1,0-5-1688,5-2 1,7-7 304,-1-5 2000,8-3 0,-11-2 0,5 0 0</inkml:trace>
  <inkml:trace contextRef="#ctx0" brushRef="#br0" timeOffset="1436">3684 1090 7970,'0'10'854,"0"5"204,0-3 1,2-5-410,3-1 0,5-2 51,7 2 1,6-5-100,0 5 1,8 2-156,-2-2 1,4-1-316,1-5 1,1 0 105,-1 0 1,7 0-656,-1 0 1,0 0-251,-5 0 0,-6 0-1878,0 0 697,-8 0-595,4 0 2444,-16 8 0,-9 2 0,-9 7 0</inkml:trace>
  <inkml:trace contextRef="#ctx0" brushRef="#br0" timeOffset="1620">3960 1021 7970,'-7'-17'2742,"-3"7"1,1 0-1688,3 5 446,4 3-412,2-6 1,0 16-297,0 3 1,0 6 300,0 7 1,0 2-751,0 9 0,-2 2-466,-4 3 0,4-2-584,-4 8 0,3 1 550,-3 4 0,4-4-2312,-4-1 0,4-10 1036,2-1 0,0-3 1432,0-9 0,0 8 0,0-4 0</inkml:trace>
  <inkml:trace contextRef="#ctx0" brushRef="#br0" timeOffset="1794">4669 952 7954,'0'-18'2485,"0"9"1,2 1 61,4 8-853,4 0 0,-1 10-354,-3 7 0,-4 10 159,-2 13 0,-6 12-1492,1 12 0,-7 10-873,6 7 1,-5 11 564,5 6 0,6-43 0,2 0 0,3 2 0,-1-1 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2:53.1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209 52 7833,'0'-11'1005,"0"-1"-677,0 9 588,0-5 1088,0 0-138,0 6-1332,0-5 0,-2 7-175,-4 0 0,2 1-136,-8 5 1,-1 4-743,-10 7 1,2 6 129,-8 0 0,8 6-69,-2-6 0,4 0-308,1-5 0,9-1 766,3 0 0,4-7 0,2-3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3:48.6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17 8321,'0'-9'1870,"0"1"-854,0 8 1120,0 0-1262,0 8-593,8-6 1,1 5 121,9-7-179,-1 8 0,0-6-26,1 4 0,5-4-8,0-2 0,0 0-28,-6 0 1,2 0-47,4 0 0,-3 0-372,3 0-81,-4 0 0,-2-6 137,0 0-733,-7 0 320,5 6-56,-13 0 80,6 0 131,-8 0-698,0 0 892,-8 0 1,-1 0 49,-9 0 1,7 0 101,-1 0 1,1 2-78,-7 4 1,7-2 177,-1 8 1,3-7 68,-3 7 1,-3-3 96,3 3 0,3 3-10,-3-3 0,7 9 154,-7 2 1,6 8 132,-5-2 0,1 5-166,-1 7 0,-5 1 29,5 4 0,1 2-38,-1-8 0,5 6-59,-6-5 0,8-1-188,-1-5 0,3-8-490,2-4 90,0-4-332,0-2 328,0-7 1,2-4 90,3-12 1,-1-6 39,8-11 0,-3 0-28,3-11 0,3 3-122,-3-10 1,-3 5 11,3 1 1,-2 1 115,1-1 1,4 3 102,-3 3 1,-2-2-2,1 8 1,-5 0 332,5 6-222,-7-1 134,12 1 352,-14 0 359,5 7-128,-7-5 238,0 13-234,0-6 41,0 8-106,0 0-470,0 8 0,0 7-66,0 8 0,6 14 103,0-3 0,1 14-7,-1 4 0,-4 2 47,4 9 0,-4-1-70,-2 1 0,0 5-48,0-5 0,0 4 89,0 2 1,0-1-410,0-5 1,0-3-60,0-8 1,0-8-223,0-4 0,0-9 147,0-2 1,0-14-60,0 2 1,0-9-304,0 4 473,0-9 1,0 3 61,0-12 0,0-9-62,0-8 0,0-15-190,0-3 0,0-1 145,0-4 0,0 0 164,0-6 1,0 6 111,0 0 0,0 7 39,0-1 0,0-3-10,0 3 0,0 6 10,0 5 0,-2 2 50,-4-2 1,2 4-86,-7 8 1,5 5 526,-6 1 0,9 5-38,-3-6 0,-4 9 151,-1-3 1,-3 6-151,3 6 0,-7-3 28,1 9 0,0 5-23,-6 6 1,2 8-182,-2-2 0,1 4 9,-6 1 0,5 1-36,-6-1 1,8 1-159,-2-1 0,3-1-104,3-4 0,2-4-187,3-8 1,4-5-568,8-1-52,0-7 1,2 2 288,4-12 1,11-11-294,12-12 1,6-11 302,5-6 1,2 1 135,5-1 1,8 0 285,-3-6 0,6 8 31,-1 4 0,-3 9 75,4 2 0,-2 8 54,1-2 1,-5 9 267,0 3 1,-8 7-9,-9-2 1,-3 6-141,-3 6 1,-4-2 485,-7 7 1,-9 1-253,-3 5 0,-4 6 112,-2 0 1,-8 6-82,-3-6 1,-10 8-421,-3-2 1,-6 4-93,1 1 1,-4-1-69,-1-4 0,-1-4-33,0-8 0,7-6 49,-1 1 0,8-8-20,-2 2 0,3-12 93,3-6 1,8-3 359,3-2 1,6-7-14,6 1 1,11 2-43,12 10 0,3 3-40,3 8 0,5 0 153,1 0 0,-1 0-229,-5 0 0,-1 8 45,1 3 0,-6-1-347,-1 1 0,-7-1 94,3 2 1,-11 1-2175,-1-7 1243,-1 7 991,-1-3 0,5 7 0,-5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3:49.4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35 588 9327,'17'-17'-104,"1"0"0,-1-2 172,0-4 1,3-2-134,3-4 1,-8-4 13,8 4 1,-13-3-217,7-3 0,-11 6 117,-1 0 0,-3 1 123,-2-7 1,-2 6 11,-3 0 1,-3 2 141,-3-1 1,-5 3 208,5 7 0,1 3 18,-2 3-121,9-3 0,-7 13 80,4-4-288,4 4 0,-5 10 156,7 4 1,-6 5 61,0 6 0,-2 4-72,3 7 1,1 9 2,-8 3 1,7 6 373,-7 5 0,6 5-179,-5 7 1,5-2 203,-6-3 0,7-3-169,-7-3 1,8-6-737,-1 0 1,3-2 172,2-10 0,0-6-75,0-5 1,0-8-20,0 3 1,0-11-1023,0-2 295,0-7 612,0 4 1,0-18 308,0-7 0,0-10-43,0-13 0,5-4 87,1-8 0,6 0-57,-7 0 0,11 8-13,1 3 0,0 5 4,6 1 0,4 10-36,2 8 1,-2 2 1,2 9 0,-6 0-34,6 6 0,-8 8 229,2 3 0,-4 5-109,-2 1 1,-1 0 67,-5 1 1,-3-1-133,-8 0 1,0 1-50,0-1 143,0 0 0,-8 0-19,-3 1 0,-5-7 275,-1 1 1,0-8 58,0 1 177,-1-3 1,1-2 115,0 0 146,-1-7 1,7 5 255,-1-4-218,9-4-665,-5 8 1,8-3-170,0 10 0,6-1 340,-1 8 1,9-1-59,-3 7 1,5-1-101,1 0 1,0 4 41,1-3 0,-1 3-728,0-10 1,6 3 58,0-3 0,6-3-170,-6-8 1,8 6 317,-2-1 338,3 1 0,3-21 0,0-4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3:50.2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35 7876,'-7'-10'797,"5"1"-594,-4 3-610,4 4 515,2-6 227,0 8 1,2 0 428,4 0 739,-4 0-465,5 0-674,1 0 0,-6 8 11,4 4 1,-4-1-60,-2 6 0,0-1 44,0 13 1,2-6-133,3 6 0,-3-1 59,4 7 1,-4 0-61,-2-1 1,0 6-398,0 1 0,0 1-322,0-2 1,6-3-614,0 3 1,-1-5 62,-5-6 1,2 3 1041,4-3 0,-4 4 0,6 1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3:50.4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7790,'9'0'2315,"-1"4"380,-8 8 0,-2 9-4290,-4 19 1595,-3-3 0,-24 13 0,-4-6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3:49.7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7879,'-10'0'616,"3"0"-375,7 0 65,0 0 1,7 0 362,5 0 1,3 0 287,3 0 1,-1 0-410,0 0 0,0 5-425,1 1 0,-1 0 45,0-6 0,6 0-288,0 0 0,1 0-264,-7 0 1,2-2-522,4-4 1,-9 4 116,3-4 0,-10 5-1719,5 1 2507,-8 0 0,4 0 0,-8 0 0</inkml:trace>
  <inkml:trace contextRef="#ctx0" brushRef="#br0" timeOffset="175">53 243 7879,'-10'9'2505,"4"-1"-2884,12-8 0,5 0 401,13 0 0,-5 0 709,4 0 1,2 0-378,-2 0 0,6 0 64,-6 0 1,6 0-1245,-6 0 0,7 0 452,-1 0 1,-2 0-1022,2 0 1395,0 0 0,-2-8 0,-2-1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3:53.8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7946,'0'-12'0,"0"1"400,8 7 747,-6-4-331,5 8-176,-7 0 93,0 0-298,0 8 1,0 4-114,0 11 1,0 11-88,0 12 0,0 10 131,0 2 1,0 7-146,0-2 1,-2-3-173,-3-2 1,3-5-213,-4-1 1,4-2-295,2-4 1,0-3 6,0-9 1,-6-1-504,1-4 1,-1-4-589,6-8 491,0-7 392,8-3 1,7-16 657,8-9 0,8-14 0,-4-12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3:54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295 208 7928,'-2'-12'0,"-4"1"686,4 7-605,-6-4 0,8 6 962,0-4 0,-2 4-377,-3-3 1,3 5-146,-4 5 1,2 7-262,-2 11 1,2 4-89,-7 7 1,-1 9-65,-5 3 0,0 10 101,-1 1 1,1 7-321,0-7 1,-2 1 89,-4-6 0,5-2-752,1-4 1,0-4-1,5-7 1,3-5-1398,-3-6 886,8-1 636,-3-14 1,7-1-17,0-8 664,0-15 0,7-12 0,3-8 0</inkml:trace>
  <inkml:trace contextRef="#ctx0" brushRef="#br0" timeOffset="223">208 329 7928,'0'-18'438,"0"1"0,0 0 329,0-1-49,0 9-157,0-6-145,0 13 0,2-6-144,4 8 1,3 8 64,9 3 0,1 12 107,4 6 0,-4 9-85,4 3 1,-6 13-186,-5-3 0,3 5 59,-3-4 0,-4-6-469,-3 0 1,-1-7-261,2 1 1,-4-9-595,4-2 0,-4-8-22,-2 2 319,0-4 0,0-2 793,0 1 0,0-9 0,0-1 0</inkml:trace>
  <inkml:trace contextRef="#ctx0" brushRef="#br0" timeOffset="392">173 796 7928,'-9'0'3478,"-7"0"-3707,15 0 0,-5 0 272,12 0 0,-3-2 216,9-4 1,-6 4 9,5-4 1,-1 2 57,1-1 1,5 3-731,-5-4 0,5 4 298,1 2 0,6 0-1822,0 0 1927,8 0 0,-4 0 0,7 0 0</inkml:trace>
  <inkml:trace contextRef="#ctx0" brushRef="#br0" timeOffset="804">882 744 7868,'-9'0'0,"1"0"1098,8 0-662,0 0 1,0 7 217,0 5 0,0 3-262,0 3 1,2 5 128,4 0 0,-4 0-118,4-6 0,-5 0-543,-1 1 0,0-1 46,0 0 1,2-5-171,4-1-352,-4-7-178,6 4 1,-6-10-40,3-4 1,3-5 310,4-12 0,3 1 258,-3-6 1,1 6 23,-1-1 0,3 4 474,-4 2 0,-1 1-141,2 5 0,-7 3 34,7 8 1,-8 2 148,1 4 0,3 5 323,-2 13 1,0-5 75,-6 4 1,5 2-255,1-2 1,0 6-303,-6-6 1,2 0 394,4-6-692,-4 0 0,5 1-312,-7-1 1,2-7-1482,4-5 1971,-4-3 0,6-2 0,-8 0 0</inkml:trace>
  <inkml:trace contextRef="#ctx0" brushRef="#br0" timeOffset="1096">1453 35 7926,'0'-18'1596,"0"9"-981,0 1 96,0 8 0,2 0-135,4 0 0,-2 0 101,7 0 0,-5 15 21,6 9 1,-3 10-272,3 12 1,1 16-278,-7 18 1,0 13-289,-6 5 0,0-44 0,0 1-27,0 3 1,0-1 0,-4 3 0,0 0 109,-1 0 1,-2 1 54,0-1 0,-1 1 0,3 3 0,0 0 0,2 2 0,-1-1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3:52.9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104 277 10413,'12'0'773,"-1"0"0,-5-2 64,5-4-535,1 4 1,0-7 9,-1 3 1,1 4 46,5-4 0,2 4 64,4 2 0,-4 2-132,4 4 0,-3-2 243,-3 7 1,6 1-116,0 5 0,0-1-306,-6-5 0,6 3 5,1-9 1,6 7-193,-1-6 1,2-1 149,-2-5 1,3-2-87,-3-3 0,4 1-422,1-8 1,-5 7 194,0-7 0,-8 6-290,2-5 0,-4 7 179,-1-2 1,-1 4-592,0 2 160,-7 0-117,5 0-61,-13 0 361,6 0 1,-8 2-1027,0 4 633,0-4 247,0 6 1,-2-3 39,-4 1 702,-3 0 0,-16 2 0,-2 1 0</inkml:trace>
  <inkml:trace contextRef="#ctx0" brushRef="#br0" timeOffset="267">52 675 8043,'-15'-2'0,"3"-4"643,-3 4 915,13-6-1432,-6 1-67,8 5 1,2-6 460,4 8 0,11 0-128,12 0 1,6 0-40,5 0 0,4 0-33,8 0-376,8 0 92,1 0 1,3 0-263,-1 0 0,-7 0 168,1 0 0,-3 0-411,-2 0 1,-2 0 209,-4 0 1,-4 0-917,-7 0 598,0 0 156,-8 0 0,-3 0-661,-6 0 102,-1 0 218,-7 0 762,-3 0 0,-7 0 0,0 0 0</inkml:trace>
  <inkml:trace contextRef="#ctx0" brushRef="#br0" timeOffset="600">606 69 8019,'-10'-17'1886,"-5"0"0,13 5-825,-4 1-483,4 7-455,2-4 1,2 8 42,4 0 1,11 0 256,12 0 1,4 0-142,1 0 1,8 2-179,4 4 1,10 4 18,2 7 0,-1 8-145,-5 4 1,-2 3 46,-4 3 0,-3-1 4,-9 1 0,-7 0 233,-4-1 1,-11 1-151,-6-1 1,-5-1 142,-1-4 1,-1 4-81,-5-5 0,-4 5-16,-7 2 0,-2-3-285,-4-3 1,1 4-411,-6-4 0,1-3-941,-2 3 1,-4-2 724,4 2 0,4 2-663,2-8 0,0 2 180,6-2 1235,4-4 0,5 6 0,-2-8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4:02.6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8039,'0'-10'1062,"2"2"1528,4 8-2698,3 0-62,16 0 0,-6 0 184,4 0 0,4 6 206,2 0 1,-2 0-282,2-6 0,-2 5-195,2 1 0,1 0-883,-7-6 1,2 6 123,-2 0 1015,-11 7 0,11-3 0,-13 7 0</inkml:trace>
  <inkml:trace contextRef="#ctx0" brushRef="#br0" timeOffset="174">122 398 7989,'0'10'1472,"0"-2"1,10-8-1028,7 0 1,2 0-180,10 0 1,0 0 29,5 0 0,3 0-29,3 0 1,-3 0-496,3 0 1,-3 0 251,-3 0 1,-5 0-1232,0 0 1,-2 0 271,2 0 1,1 5-1207,-7 1 2141,0 0 0,2-6 0,2 0 0</inkml:trace>
  <inkml:trace contextRef="#ctx0" brushRef="#br0" timeOffset="488">1177 1 7950,'9'0'633,"7"0"203,-5 0 1,7 0-350,5 0 1,-4 0-92,4 0 1,-2 0-3,2 0 1,-4 0 102,4 0 0,-3 5-595,-3 1 0,0 2 160,1-2 0,-7 1-532,1 5 1,-9 3 348,3-3 0,-4 3-28,-2 2 0,-8 6 164,-3 1 1,-10 6 116,-2-1 1,0 4 63,5 1 0,1-1 561,0-4 1,7 2-26,4-8 1,-1 0-238,1-6 0,2 0-411,10 1 1,5-9-29,12-3 0,6 2-126,12-3 0,5-7-613,11-9 1,7-6 682,11-6 0,4-12 0,7-9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4:01.4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16 7978,'-10'-10'2008,"3"4"-1530,7 12 1,1 11-38,5 12 1,-4 6 284,4 5 0,-4 2-231,-2 4 1,0 4-150,0-4 1,0-3-665,0-3 1,0-9 72,0-2 0,0-8-118,0 2 1,2-4-260,4-2 0,-1-7-2120,13-4 2742,-5-4 0,20-10 0,-6-2 0</inkml:trace>
  <inkml:trace contextRef="#ctx0" brushRef="#br0" timeOffset="211">537 171 8233,'11'0'735,"1"0"1,-7 0-492,7 0 1,-1 0-87,7 0 0,5 0 95,0 0 1,8 2 154,-3 4 1,7-2-524,5 7 0,-3-5 109,3 6 0,-5-7-548,-6 7 1,1-6 158,-7 5 0,1-7-63,-7 2 0,0 1 458,0-1 0,1 0 0,-1-6 0</inkml:trace>
  <inkml:trace contextRef="#ctx0" brushRef="#br0" timeOffset="453">848 85 7912,'-12'0'3494,"1"0"-3587,7 0 201,-4 0 562,8 7-259,0 3 1,0 7 180,0 1 0,2 5-335,4 0 0,-4 2-227,4-2 1,-4-4-544,-2 4 1,0 2 394,0-2 0,0 0-378,0-6 1,2 1-137,3-1 0,-3-5-548,4-1 1,-2-7 518,2 2 0,-3-4 91,9-2 1,1-2 569,10-4 0,-3-11 0,5-10 0</inkml:trace>
  <inkml:trace contextRef="#ctx0" brushRef="#br0" timeOffset="634">1436 50 12425,'0'31'1628,"0"3"1,0 5-1298,0 13 0,-6 0-262,0 0 1,1-4-705,5 3 0,1-8 280,5 9 355,4-4 0,7-4 0,0-2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2:53.4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311 35 7983,'-7'-10'109,"-3"-3"680,-7 7 1,0 0-248,-1 6 1,5 0-66,-4 0 1,3 0-124,-9 0 0,4 0-4,2 0 1,-1 8-119,1 4 0,0 9-24,-1 2 1,1 10-18,0 1 0,1 8-109,5 10 1,3 0-269,8 0 1,0-6 137,0 0 1,8-7-785,3 1 1,7-5 426,5-7 0,4-3-798,7-7 0,3-3 1203,3-3 0,4 3 0,8-5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4:00.5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7120,'-9'0'-871,"1"0"906,8-8 0,2 4-296,4-8 132,-4 9 105,13-13 1,-11 14 32,7-3-22,-7-5 23,4 8 24,-8-6-19,0 8-32,0 0 190,-8 0 283,6 0-36,-5 0 359,7 0 5535,0 0-6105,7 0 1,-3 0 27,8 0 1,-7 0 0,7 0 1,-1 0-1,7 0 1,-7 0-37,1 0 0,1 0-121,10 0 0,-4 0 77,5 0 1,-5 0 2,-2 0 0,0 0-178,1 0 0,-1 6-26,0 0 1,1 0-34,-1-6 0,-6 5 86,1 1 1,-6 2-72,5-2 0,-7-3 188,2 9 1,1-6 109,-1 5-78,0 1 0,-6 5-86,0 0 1,-6 1 132,0-1 0,-5-5-46,5-1 1,-7 1-151,1 5 1,-5 0-105,-6 0 0,4-1-191,-4-5 1,3 5-253,3-5 0,0 3-558,-1-3 1,1 3-1230,0-9 1065,0 9 1259,-1-4 0,1 15 0,0 1 0</inkml:trace>
  <inkml:trace contextRef="#ctx0" brushRef="#br0" timeOffset="200">122 658 8040,'-17'-8'3585,"-1"-2"-3017,9 1 0,1-1-199,8 4 1,2 2-82,4-7 1,5 1-44,12-1 0,12-10-298,11 3 0,6-3-289,6 4 0,1-6-307,5 0 0,1 0 284,-7 5 0,-1-5 365,-5 0 0,0 0 0,0 6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4:12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399 398 7869,'-8'-12'506,"-3"1"0,1 7-135,-2-2 1,-1 4-166,-10 2 0,2 2 66,-8 4 0,6 2 143,-6 3 1,0 10-126,-5-3 1,7 11 115,4-1 1,-2 7-236,2 5 1,2-1 41,9 7 1,-1-2-239,7 2 1,0-4-220,6-7 0,8 0-308,3-1 0,12-7 191,6-4 0,6-4-224,5-1 1,4-9 584,8-3 0,-8-4 0,-1-2 0</inkml:trace>
  <inkml:trace contextRef="#ctx0" brushRef="#br0" timeOffset="192">122 778 7868,'-11'-1'607,"-1"-5"169,8 4 0,-4-8-15,8 4-569,8 5 1,4-7 312,11 8 1,0 0-104,11 0 0,3 0-921,9 0 1,6-6-101,0 0 1,-6 1-444,6 5 0,-4 0 1062,4 0 0,0-8 0,-1-2 0</inkml:trace>
  <inkml:trace contextRef="#ctx0" brushRef="#br0" timeOffset="521">1661 0 8063,'-11'0'561,"-1"0"1,6 2 38,-5 4 0,1 4-224,-1 7 1,-10 2-157,3 4 1,-5 6 195,0 11 0,-4-1-56,-7 7 1,-1 2-249,0 10 0,1-5 98,-1 5 1,3 2-563,3-3 1,-4 1 40,4-6 1,4-2-202,2-4 0,4 2-91,2-8 0,5-1-1598,1-11 2201,7-3 0,-12-7 0,7-1 0</inkml:trace>
  <inkml:trace contextRef="#ctx0" brushRef="#br0" timeOffset="758">1575 104 7839,'0'-12'760,"0"1"-202,0 7 636,0-4-695,0 8 0,0 2-110,0 4 1,2 6 15,3 11 1,-1 7-131,8 17 0,-7-1 66,7 11 0,-8-1-70,2 2 1,-3 1-36,3 5 1,-4 1-318,4-7 0,2-6-425,-3-6 1,9-2-1358,-3 2 0,3-2 1863,-3-4 0,5-3 0,-7 5 0</inkml:trace>
  <inkml:trace contextRef="#ctx0" brushRef="#br0" timeOffset="963">1384 675 7876,'-9'-8'828,"-5"4"1223,9-7-2666,-1 7 394,6-4 524,0 8 1,8 0-34,3 0 0,4 0-369,3 0 1,7 0-187,4 0 1,3 0-228,3 0 0,-4 0 247,3 0 265,-3 0 0,11 8 0,-7 1 0</inkml:trace>
  <inkml:trace contextRef="#ctx0" brushRef="#br0" timeOffset="1339">2284 778 7856,'-10'0'1692,"2"0"0,6 6-1171,-3 0 0,3 7 39,-4-1 1,4 3 236,2 3 1,-2-1-2,-4 0-493,4 1 1,-5-1-325,7 0 1,0 0-419,0 1 0,0-7-22,0 1 1,0-7 297,0 7-1163,7-8 0,3 4 301,7-8 1,3-8 105,3-4 1,4-5 572,7-6 1,1 4 130,-1-4 0,-5 5 307,0 7 1,-8-3 380,2 9 1,-4-1-24,-1 6 0,-7 13-229,1 5 0,-8 5 1535,1 0 1,3-2-474,-2 8 0,0-8-267,-6 2 1,0-4-908,0-2 0,1 1-505,5-1 1,-2-5 432,8-1-37,-1-7 0,14 11 0,2-5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4:11.3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1 398 7959,'0'9'983,"0"7"0,0-12 0,2 5-370,4-1 0,-1-2-268,13-6 0,-3 0-576,14 0 1,2-10 245,9-7 1,-2-2-167,8-10 0,-7 6-30,1-6 0,-3 6-106,-3-6 0,-7 0 64,-4-5 0,-5 1-75,-7 4 0,-3-2 104,-8 8 1,0 0 119,0 6 0,-2 2 191,-4 3 1,-2 2-105,-3 5 1,-4 3 24,3-4 0,-3 4 47,-3 2 1,7 0 207,-1 0 1,1 2-130,-7 4 0,1 3 116,0 9 0,-6-1-20,0 0 1,0 8 79,5 4 1,-5 9 269,0 3 0,0 13-164,6-2 1,0-1 89,-1 1 1,9-6-113,3 6 1,4-2-163,2-9 0,2-3-426,4-9 0,9 2-469,8-8 1,8-6-29,-2-6 1,3-7-843,3 2 1,7-6-578,4-6 2080,4-3 0,2-16 0,0-2 0</inkml:trace>
  <inkml:trace contextRef="#ctx0" brushRef="#br0" timeOffset="422">866 415 7911,'9'-9'1312,"7"1"-722,-15 8-135,7 0 0,-8 2 267,0 4 1,0 3-69,0 8 0,0 6-239,0 1 0,-8 4 265,-3-5 0,3 6-374,2-6 1,-1 6-315,1-6 0,0 0-204,6-5 1,0-1-1045,0 0 459,0-7-1026,0 5 1252,0-13 0,8-4 132,3-15 1,7-2 176,5-10 0,-2 2 136,8-2 1,-6 0 158,6 12 0,-8-4-10,2 9 1,-4 5 472,-2 1-176,1 4 1,-3 10-152,-3 3 0,-5 4 591,-7 3 1,6 1-314,0 4 0,0-4 50,-6 4 1,0-3-511,0-3 0,1 0-794,5 0 0,-2 1 16,8-1 1,-5-7 790,11-5 0,-5 5 0,12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4:10.2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242 104 9305,'-9'2'625,"3"4"1,6-4-333,6 4 0,3-5-181,9-1 0,9 0-167,7 0 0,8-9 5,10-8 1,-2-1-224,-4-5 0,-3 6 60,-9 5 0,-7-1 136,-4 7 0,-9 0-668,-3 6 516,-7 0 1,-6 2 162,-15 4 1,-2 4-2,-10 7 1,0 0 161,-6 1 1,7 1-65,-1 4 0,0-4 202,-6 4 1,7-2-16,-1 2 0,8-2-55,-2 8 1,-4 2 249,-2 9 0,4-3-60,2 3 0,-2 2-96,2-1 0,-6 1-204,6-2 0,2-5-185,9 0 1,-1-3 98,7-9 1,0 0-289,6-5-657,0-1 419,0-7 282,0-3 1,8-9-63,3-3 1,5-7-70,1-11 1,0-2 93,1-4 1,5-3-103,0 3 0,2-4 178,-2-2 1,-2 1 237,8-1 0,-8 6 0,2 1 0,-2 7 0,2-3 0,-6 5 0,1 2 0,-1 2 68,-5 3 0,-3-1 264,3 7 281,-8-8 423,11 12-358,-13-13 65,6 13 255,-8-6-197,0 8-599,0 8 1,0 8-30,0 7 0,-6 7-110,0-1 1,-7 12 137,1 5 1,-3 11-144,-3 7 1,1 5 41,0 6 0,-6 4-195,0 7 0,-2-5 18,2-1 0,2 1 56,-8 6 1,8-14-301,-3-4 0,5-17-2,2 0 1,5-12-115,1 0 1,7-5-285,-2-6-92,4-4-137,2-8 216,0-7 0,0-5 564,0-10 0,2-13 170,4-11 0,-4-5 0,4-7 0,3-10 0,1-11 0</inkml:trace>
  <inkml:trace contextRef="#ctx0" brushRef="#br0" timeOffset="476">415 640 7960,'6'-23'212,"0"0"161,0 0 0,-8 12-33,-4-1 1,-4 8 106,-7-2 0,0 12-29,-1 6 1,-6 9 171,-5 2 1,-4 8-44,-2-3 0,7 11-139,-1 1 0,0 1-257,-6-7 1,8 1-141,4-1 0,4-5-251,2 0 0,2-8 136,3 2 0,4-9-441,8-3 35,0-7 0,8 4-588,4-8 1,5-8 198,6-4 1,10-11 367,7-5 0,2-5 158,-1-2 0,5-1 91,11-5 1,-1 5 281,7-4 0,-1 3 0,1 3 0,5 1 0,-5 4 0,-3 0-59,-3 12 1,-5-2-43,-6 13 0,-4 0 585,-7 6 1,-8 2-231,-4 4 1,-6 3 512,-5 9 0,-4 1-227,-8 4 1,-8-2-15,-4 8 0,-9-2-230,-2 2 1,-13 3-124,1-3 1,-11 4-104,0 1 0,-2-5-208,2 0 0,-2-10-258,7-1 1,1-9 220,5-9 1,8 0 225,4 0 0,6-7-13,6-5 0,3-3 172,8-3 1,4 7-132,7-1 0,5 8 207,18-1 0,-3 3-52,9 2 0,3 0-39,-3 0 1,0 6-252,-5-1 1,-3 7 89,-3-6 0,2 7-533,-8-1 0,0-3 5,-6 3 0,1-7-199,-1 7 1,-2-6 692,-3 5 0,3 1 0,-5 5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4:07.6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69 8020,'17'0'0,"8"-7"0,2-3 0,8-7 0</inkml:trace>
  <inkml:trace contextRef="#ctx0" brushRef="#br0" timeOffset="1270">277 208 8034,'-17'0'617,"7"0"-425,-5 0 1,11 0 24,-7 0-228,7-8 1,-4 4 626,8-7-140,0 7-242,0-11 1,2 13-51,4-4-70,-4-4-29,5 8-57,-7-5 1,0 9-412,0 3 1,0-1 193,0 8 0,-7-7 189,-5 7 0,-3 0 0,-2 5 0</inkml:trace>
  <inkml:trace contextRef="#ctx0" brushRef="#br0" timeOffset="1792">346 35 7635,'-9'-8'194,"1"4"1174,8-7 226,0 7-654,0-4 360,0 8-16,0 0-520,-8 8 0,-1 3-336,-8 13 1,-8 1-153,-4 3 1,0 7-532,-6 0 1,5-3-597,-11 3 0,11-3-548,1-9 1,13-1-1129,-1-11 2527,11 5 0,-1-15 0,7 7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4: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458 139 8054,'0'-10'-525,"0"2"2163,0 8-883,0-7-127,0 5-115,0-6-59,0 8-99,0 0 59,8 0 77,-6 0-27,5 0-85,1 0 1,-4 0-86,8 0 1,-7 0-1,7 0 0,-6 0-72,5 0 1,-5 6-30,5 0 1,1-1-58,5-5 1,-1 2-119,-5 4 0,6-4-88,1 4 0,-1-4 83,6-2 0,-4-6-360,-1 0 0,-7-5-244,1 5-145,-1-8 200,6 5-79,-7-9 258,-2 1 153,-8 0 0,0 5 75,0 1-9,-8 7 1,4-4 185,-7 8 40,7 0 0,-6 0 381,4 0-94,5 0 205,-7 0-188,0 0 94,6 0-16,-5 0-159,7 0 175,0 0 1,0 8-176,0 4 0,-2 3-141,-4 2 0,4 6 8,-4 0 1,4 2-121,2-2 1,0-2-205,0 8 1,0-6-1717,0 6 1,0-6 271,0 6 1590,0-8 0,0 4 0,0-8 0</inkml:trace>
  <inkml:trace contextRef="#ctx0" brushRef="#br0" timeOffset="627">147 830 8054,'-27'0'0,"2"0"315,8 0 1,-1 0-22,1 0 0,2 2 582,3 4-262,5-4-419,-1 6 1,8-8-76,0 0 0,9 0-221,15 0 1,-3 0 107,7 0 0,7-8 129,5-4 1,8-3-198,-1-2 0,3-6-3,1 0 1,-1-6-132,-4 6 0,4-6-78,-3 6 1,-5 0-63,-2 6 0,-5-1 124,-6 1 1,1 2-253,-7 3-195,0-3 334,-5 5 1,-7 0 352,1 5-324,-8 3 834,3 2-34,-7 0 2346,0 0-2434,-7 0 1,3 0 15,-8 0 0,3 7-87,-3 5 0,-3 3-237,3 3 1,-9-1 23,-2 0 0,0 6-130,6 0 1,5 0 70,1-5 1,1 5-99,-2 0 1,5 0-114,7-6 0,0-5-279,0-1 0,2 1-265,3 5 1,5-7 196,7-5 0,1 3 6,-1-2 1,0 2 231,1-3 0,-7-1 86,1 8 11,-1-8 1,-1 11 163,-4-4 1,-5-1 269,-1 2 297,0-1 0,0 6 134,0 1 0,0-7-306,0 1 1,6-1 42,0 7-287,7-1 1,-3 0-86,7 0 1,1 1 29,-1-1 0,0-2-205,0-3 0,-7 3 153,-4-3 0,-4 3 36,-2 3 1,0-1-130,0 0 1,-14 2 67,-3 4 1,-6-3-551,0 3 0,4-4 106,-4-2 0,-2-5-90,2-1 1,0-7 499,5 2 0,1-20 0,0-5 0</inkml:trace>
  <inkml:trace contextRef="#ctx0" brushRef="#br0" timeOffset="1366">1513 260 12132,'17'0'1405,"3"0"-1000,3 0 1,2-8-156,3-4 1,5 3-204,-4-3 1,-2 3-105,2-3 1,-8-1-413,2 7-161,-4-7-990,-2 11 371,-7-6 373,-2 8 0,-16 0 13,-4 0 1,-3 2 364,-2 4 1,-8-3 497,-4 9 0,2-6 0,-2 5 0,8-7 0,-2 2 0,4-4 0,1-2 0,1 0 0,2-2 0,3-4 0,3 2 0,3-7 0,4-1 155,-6 3 674,1-7 218,5 14 307,-6-5-338,8 7-502,0 0 0,0 7 20,0 5 0,0 3-149,0 3 0,6-1-279,0 0 1,5 0-347,-5 1 0,7-1-495,-1 0 0,-3 1 626,3-1 109,-8 0 0,11 0 0,-5 1 0</inkml:trace>
  <inkml:trace contextRef="#ctx0" brushRef="#br0" timeOffset="2144">1288 727 7958,'-17'0'172,"7"0"-199,3 0 0,9 0-222,3 0 0,-1-6 311,8 0 0,-1-5 288,7 5 0,6-8-214,5 3 0,4-3-1,2 3 0,7-5-203,4 5 0,2-4 0,-2-3 0,10 1-69,-4 0 1,-4-1 152,-8 1 1,0 6-39,-5-1 0,2 8-4,-14-2 1,0 4-32,-6 2 1,-6 2 86,1 4 1,-8-2 153,2 8 1,-10-1-110,-2 6 1,-9 1-11,-3-1 1,-1 6-166,-10 0 0,6 0 98,-6-6 1,-1 1-148,-11-1 1,5 2 48,-5 4 1,-1-9 80,2 3 0,1-4 25,11 5 0,-3-7-3,8 1-173,0-8-118,5 3 30,9-7 209,1 0-184,16-7 1,1-1 148,9-4 1,-1 5 426,0 7-46,-7 0 451,5 0-393,-13 0 1,6 7 180,-8 5 0,-6 3-208,0 3 0,-7 5 30,1 0 1,-3 6-298,-2-6 0,1 7-75,5-1 1,-5 4-82,5 1 1,3-5 60,2 0 1,5-2-174,1 2 0,0 2 62,0-8 1,0 2-60,0-2 0,1-6 119,5 0 1,-2 1 37,8-7 1,-3-1 338,3 1 0,9-7 26,-4 2 0,10-4 20,-4-2 1,14-2-171,-3-4 1,7-4-68,-1-7 0,-2-2-51,8-4 1,-7 2-135,1-8 1,-3 6-360,-3-6 1,-7 8 233,-4-2 1,-5-2-100,-7 2 1,-3-2 137,-8 2 0,0 9 250,0-3 0,-8 4-48,-3-5 1,-5 3 159,-1 3 1,-2 5-140,-4 7 0,2 0 97,-8 0 1,8 0 379,-2 0-74,3 0 514,3 0-258,7 0-300,3 0 0,11-2-176,7-4 0,3-4 92,14-7 0,7-8-111,5-4 0,8 2-37,-2-1 1,2 6-248,-1-1 1,1 4 80,-8 2 0,-2 2-122,-9 3 1,2 4-156,-8 8 0,-6 0-181,-5 0 0,-8 8-84,1 4 0,-5 3-359,-5 2 1,-5 6 250,-7 0 0,-8 8-175,-4-2 1,-4 4 810,-1 1 0,-9-7 0,-1-2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4:26.1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87 7921,'0'-12'-613,"0"1"0,0 5 634,0-5 850,0 7-119,0-12-302,0 14 138,0-13-33,0 13-26,0-6-62,0 8 57,0 0-382,0 16 1,0 5-120,0 19 1,-2 6 47,-3 12 0,1 2 62,-8 3 0,7 2-90,-7-7 0,6 5-79,-5-5 1,7-8-121,-2-10 1,4-3-134,2-3 1,0-7-316,0-4 1,8-5 74,3-7 0,7-3 529,5-8 0,4-8 0,7-1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4:28.1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304 69 7956,'7'-17'366,"-5"8"1,6-1-145,-8 4 0,2 4 222,4-4 137,-4 5-55,5 1-236,-7 0 0,-2 1 149,-3 5 1,-3 4-419,-4 7 1,-3 2 71,4 4 1,-5-3-343,-1 3 0,1-4-35,5-2-204,3 0 240,1 1 1,5-1-189,-4 0 0,12-5 169,5-1 0,-1 1 120,1 5 1,1 1 254,5-1 0,0 0-69,1 0 1,-9 1 128,-3-1 1,2 6 73,-2 0 0,-1 2 369,-5-2 0,0-4-162,0 4 1,0 2 63,0-2 1,-5 0-237,-1-5 0,-6-1-198,7 0-26,-1 1 1,6-7-553,0 1-43,-8-8 183,6 3 1,-6-14-308,8-5 0,6-5 109,0-6 1,7-4-292,-1-8 1,5-5 163,6 0 684,-3-9 0,12 13 0,-5-6 0</inkml:trace>
  <inkml:trace contextRef="#ctx0" brushRef="#br0" timeOffset="1003">632 104 8118,'10'0'737,"5"-8"1,-11 6 0,8-3-185,1 3 0,-3 0-212,1-4 0,1 4-76,5-4 1,0 2-200,1-1 0,-1 3-358,0-4-117,1 4-559,-1-6-317,0 7 950,-7-7 1,-3 6 61,-7-4 1,-2 4-25,-3-4 1,-5-1 66,-7 1 1,0 0-81,-1 6 366,1 0 0,0 2 61,-1 4 1,7-2 278,-1 7 0,7-5 233,-7 6-396,8-1 0,-4 6 106,8 1 0,0-1-37,0 0 1,0 1-41,0-1 1,0 0-130,0 0 1,6 1-160,0-1-59,7 0 1,-5 1-337,4-1 0,-3-7 55,-3-5 1,-4-1-14,4 2-364,-4-4 444,-2 6 737,0-8 89,0 0-330,7 0 1,-5 1 126,4 5 1,-2 4 174,2 7-252,-4 0 0,7 5 48,-3-5 0,-4 4-112,4-10 0,-4 5-1,-2 1 1,0 0-102,0 1 1,0-7-153,0 1 0,0-6-158,0 5-503,0-7 284,0 4 113,0-8-1143,0 0 1184,-8 0 0,-2 13 116,-7 4 1,-10 12-109,-8 0-1,-1 4-56,-10 1 1,0 3 95,-6 3 1,6-3 137,0 3 1,5-7 169,-5 1 1,0-9 287,-6 10 0,8-10-13,4 4 1,5-8 289,6 2 1,-2-6 65,8-5-237,0 3 1,8-11 64,3 7 1,3-7 285,3 2-862,4-4 0,2-2 24,12 0 1,5 0 67,6 0 0,6-8 43,11-3 0,6-5-205,12-1 0,-2-6 89,7 0 1,-5-8-12,5 2 1,-5 4-333,5 2 1,-9 4 156,-2 2 1,-8-1-512,-9 1 1,-3 6 143,-3-1 0,-4 6-800,-8-5 999,-7 7 0,-4-4 203,-12 8 0,-6 0 188,-11 0 0,2 0 0,-8 0 0,1 0 63,-7 0 0,2 0-144,5 0 1,-3 0 771,8 0 1,0 6-134,5 0 0,3 7 26,4-1 0,3 9-225,8 2 1,0 10-5,0 1 1,2 1-110,4 5 0,-3 2-69,9-1 1,-1-1-222,7-5 1,-7-3 80,1-3 0,-3 2-380,3-8 0,-4 6 99,-8-6 0,0 2-9,0-2 1,-2-4 190,-4 4 1,-9-5 38,-9-7 1,-4 2 165,5-7 1,-6 0 381,6-6 0,-8 0 425,2 0 0,4-8-400,2-3 0,6-10 223,5-2 0,-1 0-414,7 5 1,2 1-326,10 0 1,6-3 115,11-3 1,9 2-143,9-8 0,9 6-137,1-5 0,1-1-455,6-6 0,2 6-1097,-3 1 1,1-1 726,-6-6 1,0 2 953,-1 5 0,-6-5 0,-3 6 0</inkml:trace>
  <inkml:trace contextRef="#ctx0" brushRef="#br0" timeOffset="1703">1497 294 7991,'8'-27'0,"-6"2"0,11 2 391,-7 0 0,7 0 88,-1 6 0,-3 5 76,3 1 0,-6 5-212,5-5 1,-5 7 55,5-2 1,-5 4-83,6 2 0,-6 0 514,5 0-489,-7 8 0,4 1-88,-8 9 0,0-1-245,0 0 1,-2 8-37,-4 4 1,-4-2-28,-7 2 1,-6 0-69,0 5 0,0 1-360,6-1 0,1-7 134,5-4 126,-5-4 43,14-1 1,-3-3 29,10-3 1,5-5 172,7-7 0,2 0-61,5 0 0,-3 0 23,7 0 0,-4 0-13,4 0 1,-6-2-30,1-3 0,2 3-98,-2-4 0,-6 4-426,-6 2-687,1 0 862,5 8 1,-7 1-319,-4 9 0,-4-1 220,-2 0 0,-8 6 167,-4 0 1,-5 6 335,-6-6 0,4 6 0,-4-6 0,3 0 39,3-6 0,0 1 28,0-1 0,5 0 598,1 1 1,7-7 41,-2 1-164,4-8 0,10 3-205,3-7 1,5 0 42,1 0 0,0 0-217,0 0 1,3 0-327,3 0 151,-4 0 0,6 0-163,-8 0 1,-5 2 107,-1 4 0,-7 3 47,2 9 0,-4 7 367,-2 4 1,-2 3 8,-4 3 1,-3-1 34,-9 1 0,1 0 23,0-1 0,-1-1 334,1-4 1,7 1-240,5-7 1,3 1-80,2-7 0,0-6-507,0 1 0,0-6 133,0 5 0,7-7-146,5 2 1,5-6-179,6-6 0,-3-4-325,3-7 0,2-8 91,-2-4 1,0 2-401,-6-1 0,-2 1 388,-3-2 1,-4-2 26,-8 8 1,0 0 478,0 6 1,-2 1-60,-4 5 0,-4-3-79,-7 9 0,0-1-255,-1 6 0,-1 2-207,-4 4 1,-2 3 606,-4 8 0,-3 8 0,5 2 0</inkml:trace>
  <inkml:trace contextRef="#ctx0" brushRef="#br0" timeOffset="2237">2396 277 8635,'10'8'1045,"5"-1"-97,-3 5 1,3 3-330,2-3 0,1-3 163,-1 3 1,0-8 18,1 1-619,-1 5 1,0-8-389,0 4 0,-5-2 191,-1 1-1094,1-3 1,0 6-691,-1-8 501,-7 8 1,2 1 548,-12 9 0,-4 1 749,-7 4 0,-8 4 0,-2 7 0</inkml:trace>
  <inkml:trace contextRef="#ctx0" brushRef="#br0" timeOffset="2728">2362 848 7918,'0'9'342,"2"-1"428,3-8-509,-3 0 1,14 0-98,-5 0 0,-1 0 510,1 0 1,1-6-323,5 0 0,0-5-356,1 5 1,-1-5-69,0 5 1,1-2-389,-1 2 1,-6 4-22,1-3-77,-1 3-468,-1 2 286,5 0 736,-13 7 0,8 3 140,-4 7 0,-2 1 310,7-1 1,-5 6-65,5 0 1,-5 2 377,6-2 0,-7-2-268,7 8 1,-6-8 314,5 2-670,-7 4 1,10-2 33,-9 4 1,1-4-536,-6-8 0,-2-5-22,-4-1 1,3 1-310,-9 5 0,0-2 333,-5-3 0,0 1-79,0-7 1,-1 0 108,1-6 1,0-2 5,-1-4 0,1-3 200,0-9 1,1-7-54,5-3 0,3-5-186,8-2 0,0 1 82,0-1 1,6 2 110,0 5 1,7 3 159,-1 7 0,-3 7 12,3-1 0,-6 8 420,5-1 8,-7 3 0,4 4 688,-8 3 1,0 5-516,0 7 1,-2 3 430,-4 3 1,-4-4-477,-7 4 1,6 2-234,-1-2 1,6-2-102,-5-9-341,7 3 1,-4-11-503,8 7-281,0-7 0,2-6-488,4-15 1,4-16 569,7-13 0,6-11 820,0-7 0,8-11 0,-4-4 0</inkml:trace>
  <inkml:trace contextRef="#ctx0" brushRef="#br0" timeOffset="3649">3123 121 7918,'9'-17'992,"6"7"125,-13-5 26,6 13-641,-8 2 1,0 10 28,0 7 1,-2 0-50,-4 1 0,4-1 122,-3 0 1,3 0-415,2 1 1,0-1 27,0 0 1,0 1-458,0-1 0,7-6 120,5 1 1,3-8 14,3 2 0,-1-4-90,0-2 1,6 0-450,0 0 0,0-2 209,-5-4 0,-1 4-524,0-4-5,1-3 572,-1 7 1,-6-6-448,1 8 486,-8 0 1,3 2 104,-7 4 1,-7 5-56,-5 12 0,-3-4-86,-2 4 1,-6 2 362,-1-1 0,1 4-105,6-5 1,0 2 566,0-2 0,1-3-296,5 3 1,1-10 1183,4-1-407,4-1-26,-5 6-182,7-7-401,0 5 0,2-13-293,3 4 81,5-4 1,7-2-528,1 0 295,-1-8 1,0 5-215,0-9 237,-7 8 68,5-4 123,-13 8 105,6 8 1,-10 2 148,-4 7 1,2 0-104,-7 1 1,-1-1 31,-5 0 0,-6 1-50,0-1 0,2 0-21,9 0 1,-3 1 44,3-1-222,5 0 0,-7 1 62,9-1 0,-1-6-170,6 1 1,0-6-47,0 5 0,0-5 70,0 6 0,6-7 60,-1 7 1,9-8 19,-3 1 1,5-3-28,1-2 1,0 0 26,1 0 1,-1-2 19,0-3 1,0 1-132,1-8 0,-1 1-203,0-7 1,-1 7-82,-5-1 70,5 1 1,-13-4-207,9 3 254,-8-3 139,3 13-51,-7-6 252,0 8 0,-1 0 88,-5 0 0,2 2 241,-8 4 0,7 1 244,-7 5 1,6 3-264,-5-3 0,-1 9 143,-5 2 1,0 0-102,-1-6 0,1 3-120,0 3 1,-2-2-166,-4 8 0,3-8-104,-3 2 1,4-4 4,2-2 0,5 1-187,1-1 1,5-2-1373,-6-3 748,9 3 2,-13-5 1,14 1-266,-3 1-39,3-8 676,2 3 1,7-7 118,5 0 0,-3 0 178,3 0 0,0 0 180,5 0 0,2 0 345,4 0 1,-4-5-326,4-1 1,2 0 1036,-2 6 1,2 0-470,-2 0 0,-3 0 187,3 0 0,-4 2-45,-2 4 0,0 1 92,1 5 1,-7-2-638,1-5 0,-1-1-295,7 8 0,-7-8-606,1 1 0,-7-1 324,7 2-693,-8-4 532,11 6-3018,-13-8 2062,6-8 1,-10 0-1019,-4-3 2446,-3 3 0,-24 8 0,-4 0 0</inkml:trace>
  <inkml:trace contextRef="#ctx0" brushRef="#br0" timeOffset="3972">3123 727 7854,'0'-10'3602,"0"-5"-2577,0 13-394,7-6-515,3 8 0,7 0-225,0 0 0,3 0 109,3 0 0,-4 0 0,6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4:34.3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623 344 8093,'0'-11'-265,"0"-1"452,0 9 424,0-5-442,0 0 1,0 4 519,0-7-499,0 7 1,0-6 210,0 5-559,0 3 149,0-14 0,2 12 73,3-7 321,-3 7 227,6-4-171,-8 8 911,0 0-838,-8 0-278,6 0 0,-13 0-11,4 0 0,1 8-78,-2 4 0,7 5 58,-7 6 1,1-2-138,-7 8 1,-1 2 42,-4 9 1,4-2 6,-4 9 0,4-1-11,1 6 1,1-1-106,0 1 0,-1 0-562,1 0 242,0 0 203,7-8 1,-3 4-737,7-7 0,-6-3 76,7-9-330,-1-4 643,6-8 1,-2-2-440,-4-3-27,4 3 359,-5-13 189,7 6 0,0-10-426,0-4 806,7-3 0,3-16 0,7-2 0</inkml:trace>
  <inkml:trace contextRef="#ctx0" brushRef="#br0" timeOffset="300">657 241 8049,'0'-18'1792,"0"9"-940,-7-7-300,5 14-338,-6-5 0,10 14 58,4 5 0,5 11-15,12 6 0,-3 11-15,3 6 1,-4-1-1,-2 1 0,-5 6-14,-1 5 0,-5 7 14,5-7 1,-7-1-227,2-10 1,-4 4 35,-2-4 0,0-4-562,0-1 0,0-5 139,0-1-1068,8-8 943,-6 5 1,5-12 29,-7 3 0,0-10-703,0-1 558,0-8 1,-2 3-289,-3-7 212,3 0 687,-14-7 0,7-11 0,-9-9 0</inkml:trace>
  <inkml:trace contextRef="#ctx0" brushRef="#br0" timeOffset="478">363 863 7998,'0'-9'3602,"0"-7"-3110,0 14 1,8-7-143,4 3 1,5 2-383,6-7 0,4 5-454,7-6 0,7 1-617,-1-7 0,6 1 557,-5 0 0,5 0 546,-6-1 0,8 1 0,-4 0 0</inkml:trace>
  <inkml:trace contextRef="#ctx0" brushRef="#br0" timeOffset="729">1159 293 8047,'0'-10'953,"0"2"1,2 3-609,4-1 0,3 0 30,8 6 0,8-2 303,4-4 1,-2 2-669,2-7 0,6 5-225,5-5 0,-2 7-229,-9-2 0,2-2 192,-8 3 0,0-7-352,-6 6-310,1 1-1043,-9 5 1957,-1 0 0,-16 7 0,-1 3 0</inkml:trace>
  <inkml:trace contextRef="#ctx0" brushRef="#br0" timeOffset="946">1487 50 8031,'0'-11'-1128,"0"-1"1773,0 9 688,0-13 1,-1 14-612,-5-3 1,4 10-1,-4 7 1,-2 5-158,3 6 0,-9 4 78,3 8 0,-5 1-621,-1 4 0,-2-3 58,-4 3 0,3-3-256,-3-3 1,4 1-401,2 0 0,5-7-1992,1 1 1480,7-8 0,-6 2 1088,5-11 0,3-4 0,-6-8 0</inkml:trace>
  <inkml:trace contextRef="#ctx0" brushRef="#br0" timeOffset="1143">1211 154 8031,'0'-27'1266,"-2"4"-234,-4 12-106,4-5-433,-6 14 1,7-5 986,-5 7-970,4 0 0,2 7-28,11 5 1,5 11-482,1 6 1,6 2 66,0-3 0,2 5-272,-2-4 1,-4 2-481,4-3 0,-3 5-2019,-3-4 2703,0 4 0,-7-6 0,-2-3 0</inkml:trace>
  <inkml:trace contextRef="#ctx0" brushRef="#br0" timeOffset="1894">1799 638 8097,'-8'-9'1093,"6"1"-619,-6 8 1,10 0 88,4 0 0,4-6-163,7 1 1,8-1 457,4 6-514,3 0 1,5 0-104,3 0 1,-3 0-41,3 0 0,-3 0-595,-3 0 1,-1 0 221,-4 0-977,3 0 1,-12 2 212,3 4 1,-12-3-1163,-5 9 2098,-4 7 0,-10 8 0,-1 8 0</inkml:trace>
  <inkml:trace contextRef="#ctx0" brushRef="#br0" timeOffset="2047">1816 950 13125,'19'0'7,"4"0"1,-2 0 114,8 0 1,0-6 110,6 0 0,1-2 77,5 3 0,-5 3-677,4-4 0,5 2-814,1-2 0,4 5 1181,2-5 0,-1 4 0,1 2 0</inkml:trace>
  <inkml:trace contextRef="#ctx0" brushRef="#br0" timeOffset="3035">502 465 8018,'17'-9'-571,"-5"-1"-571,-1 5 999,-7 3 0,6-6 143,-5 8-94,-3-8 53,14-1 1,-14-3 91,3 1 0,-1 7 231,2-2-166,-4 4 0,5 0-33,-7-4 1,0 4-80,0-5-41,8 7 223,-6-8-9,13 6 53,-13-13 14,14 5 1,-14-1 123,3-1 0,-1 8-89,2-2 0,-4 3 439,4-3-456,-4 4 0,-2-8-42,0 5 1,-2 3-33,-4-4 0,4 2 117,-4-2 91,-3 4-21,-1-5-384,-7 7 1,-1 0 118,1 0 1,6 0-79,-1 0 0,1 0-14,-7 0 1,7 2-106,-1 3 0,1-1 75,-7 8 1,3-1-39,4 7 1,-5-1 58,5 0 1,-3 0-24,3 1 0,-3-1 121,8 0 1,-5 1-73,5-1 0,-5 0 114,5 0 0,-6 7-35,7-1 0,-3 2 160,2-2 0,4-2-173,-4 8 1,3-2 10,-3 1 1,4 5-40,-4-4 0,4 3 0,2 3 0,2 2 120,4 3 0,-4-4-83,4 5 0,1-7 31,-1-5 0,2 2-19,-3-8 0,-3 6 12,4-6 1,-4 0-44,-2-6 1,0 1 3,0-1 0,-2-6-84,-4 1 1,-3-1-191,-8 7 0,-1-7-319,1 1 1,-6-1 242,0 7 0,-8-7-97,2 1 1,2-9-89,-1 3 0,1-4-146,-2-2 1,4-6-114,8 1 1,7-15-896,4 3 1594,4-4 0,18-12 0,3-3 0</inkml:trace>
  <inkml:trace contextRef="#ctx0" brushRef="#br0" timeOffset="3490">640 414 7973,'0'-12'-17,"0"1"280,0 7-99,0-12 462,0 14-56,0-13 21,0 13-87,0-6-239,0 8 0,2 0 110,4 0-88,-4 0 14,13 0-238,-13 8 18,13 2 1,-7 7-195,4 0 0,1 1 36,-7-1 0,5 2 162,-5 4 1,6 4-115,-7 8 1,7 1 143,-6 5 1,1 3 13,-1 8 0,-2-6 10,7 0 1,-5-2 132,6 2 1,-6-4-63,5-7 0,3-2 101,9-5 1,-4-3-250,4-7 0,2-1 132,-2 0 0,0-1-213,-6-5 0,6-1-1,0-4 0,2-4-132,-2 3 0,-1-3-324,6-2 0,-3-7-674,10-5 0,-2-11 1150,13-6 0,0-11 0,6-4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4:38.9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295 104 8014,'0'-17'0,"0"6"-480,0-1 313,0 8 146,0-4 0,0 7 184,0-5-11,0 4 1,-6-8 175,0 4-136,1 5 9,-3-7-132,6 0 1,-8 6 149,5-3 95,3 3-113,-6 2-111,0 0 0,1 2 69,-5 3 0,-3 7 5,3 11 1,-3 6 5,-3 11 1,-5 0 160,0 12 0,0-2 24,6 14 1,2-1-5,3 6 0,-1 0 52,7 1 0,-6-1-133,7 0 1,-1-6 67,6 1 1,0-9-245,0 3 1,0-10-186,0-2 1,2-7-651,4 1 0,-3-5 455,9-7 1,-1-1-678,7-4 1,-1-5 407,0-1 1,1-2-13,-1-9 0,6 0-12,0-6 0,2-8 579,-2-3 0,-4-12 0,6-4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2:55.0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35 380 7877,'-17'0'704,"7"0"157,3 0-324,7 0 1,1 0-100,5 0 1,4 0-107,7 0 1,8-1-274,4-5 0,4-4 117,1-7 0,-1 5-55,-4 1 1,1-1-45,-7-5 1,6 0-127,-6-1 1,-5 3-18,-7 4 0,-7-5-109,2 5 1,-4-5 15,-2-1 1,0 0-127,0-1 1,-8-5 95,-4 0 0,3 2 92,-3 10 0,7-5 78,-7 5 0,2 1 70,-1-1 231,-4 7-137,5-4 0,-7 8 187,-1 0 1,1 2-34,0 4 1,-1-2 85,1 7 0,-2 1 25,-4 5 1,4 0-68,-4 0 1,5 1 3,7-1 1,-5 8-74,5 4 0,3 4 72,2 1 1,5 1-67,1-1 0,0 5-50,0-5 1,1 5-139,5-10 1,-2-3-171,8 3 1,5-6-1343,6 6 1,8-13 759,-2 1 0,3-11-490,3-1 1,-1 3 33,1-2 1116,7 0 0,-5-14 0,5-2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4:43.6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17 7888,'-10'-9'2827,"3"1"0,7 16-1957,0 3-2841,-8-3 1277,6 7 1,-8-5 693,5 7 0,-5 1 0,-7-1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4:50.1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848 640 8153,'-8'-10'2307,"4"3"-1878,-7 7 1,5 2-306,-6 3 1,1 5 243,-7 7 0,-7 8-96,-3 4 1,-7 11 153,-5 7 0,-4 8-66,-8 3 1,0 7-201,0-1 0,0 3 2,0 2 1,0-5-120,0-1 1,8-7-83,4 1 0,3-9-360,3-2 1,7-7-724,4 1 0,9-11 523,3-6 0,7-4-867,-2-1 794,4-9 1,10-1-65,3-8 1,7-4 478,5-7 0,4-9 257,7-14 0,1-3 0,-1-3 0,-7 3 0,6-20 0,-6 3 0</inkml:trace>
  <inkml:trace contextRef="#ctx0" brushRef="#br0" timeOffset="217">692 761 8118,'10'-25'347,"5"6"-116,-13-6 1,11 13 274,-7 1 247,0 7-381,2 4 0,-5 12 178,9 11 0,-6 5-141,5 13 0,-5 5 123,6 12 0,-9-3-191,3 9 0,-2-7-71,2 7 1,-4-9-166,3 3 1,-3-4 98,-2-2 0,0-8-766,0-4 1,0-3-156,0-3 1,0-1-606,0-4 0,0 2 438,0-8 0,0 0-1199,0-6 2083,0-7 0,-7 5 0,-3-5 0</inkml:trace>
  <inkml:trace contextRef="#ctx0" brushRef="#br0" timeOffset="383">346 1453 8085,'-11'-17'2576,"-1"-1"-2541,8 9 0,4-5 50,12 8 1,9-7 237,2 1 1,8 3-112,-2-3 0,3 8 0,3-1 0,-1-3 141,1 2-1596,7 0 951,-5 6 0,5 0-240,-7 0 0,-1 0-1500,1 0 2032,-1 0 0,-7 8 0,-2 2 0</inkml:trace>
  <inkml:trace contextRef="#ctx0" brushRef="#br0" timeOffset="704">1142 1384 8085,'9'-10'1935,"-1"2"-471,-8 8-764,0 0 0,0 10-20,0 7 1,-6 2 236,0 10 0,-5-6-400,5 6 1,-5-6-213,5 6 1,-6-8-668,6 2 1,1-4 283,5-1 1,0-1-902,0 0 1,2-7 604,3-4 0,-1 1 114,8-1 0,-1-2-627,7-10 0,5-3-637,0-9 0,6-5 981,-6 0 1,0-2 278,-6 2 1,0 6 451,1 0 1,-7 5-207,1 6 1296,-9 4-578,13 2 0,-14 12 404,3 11 0,-1-4-563,2 4 1,-4 2-15,4-2 0,-4 0-335,-2-5 1,0-1-201,0 0-1090,7 1 1,-3-3 629,8-4 1,-3-1 467,3-4 0,11-12 0,-4 4 0</inkml:trace>
  <inkml:trace contextRef="#ctx0" brushRef="#br0" timeOffset="883">1678 1574 8078,'-8'9'3665,"0"1"-3212,-3-4-740,3-4 0,8 7 266,0-3 194,0-4 0,2 6 512,4-8 1,-2 0-241,7 0 1,1 6-701,5-1 1,0 1-243,1-6 1,1 0-546,4 0 1,-4 0 374,4 0 667,-4 0 0,6 0 0,2 0 0</inkml:trace>
  <inkml:trace contextRef="#ctx0" brushRef="#br0" timeOffset="1071">2145 1470 8071,'-12'0'1178,"1"0"0,5 2-260,-6 4 0,8-2-79,-1 7 0,3 3 106,2 9 0,-2-2-360,-4 8 0,2-1 65,-7 7 0,5 0-812,-6-1 1,9 1 189,-3-1 0,4 1-2031,2 0 1,2-3 2002,4-3 0,3 11 0,8-3 0</inkml:trace>
  <inkml:trace contextRef="#ctx0" brushRef="#br0" timeOffset="1414">2145 1384 7926,'-10'0'1920,"2"0"0,12 0-1435,8 0 0,1 0-219,16 0 1,2-2-222,9-4 1,2 2-71,4-7 1,2 5-154,-7-6 0,-3 7-378,-9-7 0,2 8 556,-8-2 0,0-3 0,-6-1 0</inkml:trace>
  <inkml:trace contextRef="#ctx0" brushRef="#br0" timeOffset="2042">3096 778 8086,'0'-17'90,"0"6"180,0-1 197,0 1 157,-8-7 0,4 1-184,-7 0 0,5 5-55,-6 1 0,7 5-359,-7-6 0,6 8 90,-5-1 0,-1 3-486,-5 2 1,-2 0 258,-4 0 1,3 2-57,-3 3 0,4-1 26,2 8 0,7-1-233,5 7 81,3-1 1,2 0-79,0 1 0,2-1 147,3 0 0,-1-2 81,8-3 0,-3 3 137,3-3 1,-3 3-69,-3 3 1,-4-1 380,4 0 1,-6 0-2,-6 1 0,-4 5 151,-7 0 0,-8 6-166,-4-6 0,-3 7 51,-3-1 0,2 4-431,5 2 0,-3-7 94,8 1 1,2-8-48,9 2 0,3-1 81,3 1 1,4-4-326,-4 4 1,10-4 156,2-2 0,5 1 97,-5-1 1,7 6 130,-1 0 1,-4 2 227,-3-2 1,-3-2 473,-2 8 1,0-6-356,0 6 1,0-2 148,0 2 0,-7-2-146,-5-4 0,3-4-105,-3 4 0,6-4-371,-5-2 0,7 1-655,-2-1-83,4 0-68,2 1 1,8-3-421,3-4 0,5-3 535,1-8 0,10-4-571,8-7 1289,-1-1 0,24-36 0,-4 2 0</inkml:trace>
  <inkml:trace contextRef="#ctx0" brushRef="#br0" timeOffset="2438">3061 1401 7972,'-17'0'337,"0"0"-83,7 0 1,4 0-222,12 0 1,-2 0-35,7 0 0,-5 0 680,6 0 1,-1 2-400,6 4 1,1-4 189,-1 3 1,6-3-181,0-2 1,6-6-642,-6 1 0,0-7-19,-6 6 0,1-7-137,-1 1 1,-6-5 199,1-6 1,-8 2-166,2-8 0,-4 0 113,-2-5 1,0 5 68,0 0 1,0 8 813,0-2-477,0 4 1,-2 3 575,-4 5 1,2 3-135,-8 8 1,1 2 123,-6 4 1,-1 3-212,1 9 1,-2 5 89,-4 0 1,4 6-143,-4-6 1,3 7-128,3-1 1,0 4 88,-1 1 0,3 1-73,4 0 0,-3-7-28,8 1 0,1-2-82,5 2 1,0 2-126,0-8 0,0 2-53,0-2 1,7-4-246,5 4 1,-3-4 6,3-1 0,5-3 160,6-3 0,2 1-705,-2-7 1,-2 5 320,8-5 1,0 0-765,6-6 1,1-2 1274,5-4 0,-5-11 0,6-10 0</inkml:trace>
  <inkml:trace contextRef="#ctx0" brushRef="#br0" timeOffset="2792">3528 1557 8777,'-10'2'853,"5"3"-1419,3-3 1589,2 6 1,6 0-204,-1 3 1,1-1 916,-6 1-1342,0 1 1,0 5-341,0 0 0,0-5 60,0-1 0,0-5-222,0 6-803,8-8 1,-6 5 247,3-3-321,5-4 0,0 4 304,7-12 1,2-4-46,4-7 0,-2 0 188,8-1 0,0 1-42,6 0 0,-3-1 578,-3 1 0,-4 8 0,-8 3-63,1 4 0,-3 4 63,-3 4 0,-5 3 1384,-7 8 0,0 1-76,0-1 0,-2 2 493,-3 4 0,3-3-1010,-4 3 1,4-4-129,2-2 0,0 0-399,0 1 0,0-7-287,0 1 0,6-6-1247,-1 5 0,9-7 846,-3 2 0,7-4-3134,5-2 3558,-4-8 0,14-2 0,-6-7 0</inkml:trace>
  <inkml:trace contextRef="#ctx0" brushRef="#br0" timeOffset="3413">4168 830 11213,'11'2'628,"1"4"0,-6 4 775,5 7-823,-7 0 1,4 2-315,-8 4 0,6 4 17,-1 8 1,1-1-719,-6 1 1,-2-6 184,-4 0 1,4 0-24,-3 5 0,-3 1 54,2-1 1,-5 1-354,5-1 0,0 1 156,6 0 1,0 1-132,0 5 1,2-5 554,4 4 1,-2-3-47,7-3 1,-5 3 553,6 3 1,-7-3-147,7 3 1,-8-3 12,1-3 1,-3 1 178,-2-1 1,-2 1 488,-3 0 0,-5-1-323,-7 1 1,-1-1 37,1 1 1,-6-2-631,0-5 1,-6-1 98,6-4 1,-2-3-1355,2 3 0,4-6 244,-4-6 1,4 5-256,1-5 1,1-3 1129,0-2 0,-16-4 0,-3-2 0</inkml:trace>
  <inkml:trace contextRef="#ctx0" brushRef="#br0" timeOffset="4001">4064 87 8564,'0'-18'-1769,"0"9"1415,0-7 1,2 13 353,4-9 0,9 8-35,8-2 0,2-1 115,-2 1 1,-4 0 97,5 6 1,1 0 240,-2 0 0,0 6-36,-6 0 1,-2 7-171,-3-1 0,3 3-62,-3 2 1,-3 1-5,3-1 1,-8 0 39,1 1 1,3-1-26,-2 0 1,2 2-29,-3 4 1,-1-3-48,8 3 1,-6 2-205,5-2 1,1 0-22,5-6 1,2 6 159,4 0 1,-4 2-200,4-2 1,-3-2 184,-3 8 0,0-2 153,1 2 1,-3 4 56,-4-5 0,5 11 310,-5 1 1,-3 2-119,-2-1 0,1 3 80,-1 8 1,0 0-98,-6 0 1,6-1 2,0 1 0,5 2 99,-5 4 1,5 3-168,-5 8 1,8 1 213,-3-1 0,4 0-106,3 0 0,-7 0-35,1 1 0,-8-1-90,1 0 1,-3 2-36,-2 4 0,-4-4-160,-7 4 1,-10 2 201,-20-2 1,-5 7-1718,-11-1 0,23-39 0,-3-1 737,-5-1 0,-3 0 662,-8 3 0,-3-1 0,1-3 0,-2-1 0,-6 2 0,-1 0 0,1-1 0,0-1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4:49.3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8396,'11'0'680,"1"0"1,-6 0-786,5 0 0,1 0-341,5 0 271,0 0 1,0 0-22,1 0 0,1 0-443,4 0 639,-4 0 0,6 0 0,-8 0 0</inkml:trace>
  <inkml:trace contextRef="#ctx0" brushRef="#br0" timeOffset="140">450 35 8038,'12'0'214,"-1"0"0,-5 0 385,6 0 1,-7 0-606,7 0 0,-6 0 9,5 0 1,-5-6-33,6 0 0,-7-1-256,7 1 1,-1 4-439,7-4 1,-1 4 373,0 2 349,1 0 0,-1 8 0,0 2 0</inkml:trace>
  <inkml:trace contextRef="#ctx0" brushRef="#br0" timeOffset="268">1021 104 8038,'29'0'0,"0"0"1332,-8 0-815,4 0 0,-8-6-27,0 0 0,-5-5 77,-1 5-386,-7-7 17,4 3 1,-8-1-1809,0-1 1610,0 8 0,0-3 0,0 7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4:44.2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364 485 7994,'8'-18'102,"-6"1"1,5 6 684,-7-1-257,0 8 0,0-3 676,0 7 189,0 0-1196,-7 7 1,3 9-29,-8 7 0,1 7-44,-7-1 0,-1 10-121,-4 1 0,2 2 52,-8-1 0,2 1-166,-1 4 0,-5 2-589,4-8 0,4 7 341,2-7 1,4-6-593,1-5 1,7-9-430,-1-3 134,9 0 835,-5-15 0,10 4 408,4-12 0,1-4 0,5-7 0,3 0 0,-3 0 0,-3-1 0,3 1 0,-8-8 0,11 6 0,-5-6 0</inkml:trace>
  <inkml:trace contextRef="#ctx0" brushRef="#br0" timeOffset="217">381 416 7994,'27'-27'-655,"-8"2"262,-7 7 1524,0 9-620,5-7 0,-6 14 433,1-3-503,-8 3 0,9 9 185,-7 5 1,2 5-84,-3 6 0,-3 12 131,4 11 0,2-2-187,-2 2 1,1 0-143,-1 6 0,-4-2-406,4-4 0,1-3-86,-1-9 0,6 1-92,-7-1 1,9-1-288,-3-4 0,-1 2-799,2-8 0,-3 0 304,3-6 0,3-2-1239,-3-3 2260,-5 3 0,1-13 0,-8 6 0</inkml:trace>
  <inkml:trace contextRef="#ctx0" brushRef="#br0" timeOffset="412">381 917 7994,'-17'-17'482,"6"1"800,-1 5-959,8-4 0,-4 11 46,8-8 14,0 8 0,2-9 210,4 7 0,4 0-502,7 6 1,0 0 21,1 0 1,5 0-296,0 0 0,2 0-338,-2 0 1,-2 0-697,8 0 1,-8 8 1215,2 4 0,-4 3 0,-2 2 0</inkml:trace>
  <inkml:trace contextRef="#ctx0" brushRef="#br0" timeOffset="651">1004 934 7994,'23'-5'-231,"0"-1"0,6 0 516,-6 6 1,2 0 1227,-2 0-719,-4 0 1,6 0-321,-8 0 1,-5 0-148,-1 0 1,-7 2-241,2 4 0,2-2-237,-2 7 0,-1-5 143,-5 5 0,-2 3-59,-3 9 1,-3-4 171,-4 4 0,-1-4-119,7-1 0,-5-1 296,5 0 1,0 1-110,6-1 13,0 0 0,2-1-224,4-5 0,3 3-187,9-9 0,1 1-261,4-6 0,-2 0-1667,8 0 2152,0-8 0,13-1 0,2-9 0</inkml:trace>
  <inkml:trace contextRef="#ctx0" brushRef="#br0" timeOffset="1062">2180 1280 7993,'-17'0'0,"-1"0"683,1 0 0,5 2 944,1 4 1,5-2-996,-5 7 1,5-1-165,-6 1 0,8 5-697,-1-5 0,-3 5 172,2 1 0,-1 2 57,1 4 0,4-4 0,-6 6 0</inkml:trace>
  <inkml:trace contextRef="#ctx0" brushRef="#br0" timeOffset="1370">2560 1004 7903,'-9'-8'2128,"1"6"-2270,8-6-1067,8 8 1203,9-7 0,8 5-87,4-4 0,-4 4-547,-8 2 1,0 0 639,1 0 0,-1 0 0,0 0 0</inkml:trace>
  <inkml:trace contextRef="#ctx0" brushRef="#br0" timeOffset="2121">1955 865 7950,'-10'-7'-431,"1"5"454,3-4 721,4-4-57,-13 8-266,13-13 1,-8 13 50,4-4 0,5 2 763,-5-1-648,4 3 430,2-6-588,0 8 0,2-6 84,4 0 0,-3 1 30,9 5 1,-1 0 48,7 0 0,5 0-181,0 0 0,6 0-107,-6 0 0,7 0-133,-1 0 0,-2 0-129,2 0 0,0 0 290,5 0-1016,1 0 581,0 0 1,-1 0-335,1 0 0,-3 0-677,-3 0 1,2 0-504,-8 0 1,0 0 793,-6 0 1,1 0-542,-1 0 691,-7 0 673,5 0 0,-5 7 0,7 3 0</inkml:trace>
  <inkml:trace contextRef="#ctx0" brushRef="#br0" timeOffset="2805">3235 260 7993,'0'-25'-2,"0"6"749,0-4 0,0 3-247,0 3 1,0 0-335,0 0 0,0-1 95,0 1 0,0 5 101,0 1 1,-2 7-203,-4-2 0,2-1 28,-7 1 0,-1 0-324,-5 6 0,-2 0 181,-4 0 0,1 8-77,-6 3 0,5-1-10,-6 1 1,8 1-31,-2 5 0,-2 1 66,1-1 0,7 0-35,6 0 1,5 1 13,-6-1 1,9 0-61,-3 1 1,4 5-97,2 0 0,0 0 129,0-6 0,0 6-28,0 0 1,0 0 44,0-5 0,-2-1 112,-4 0 1,2 0-32,-7 1 0,5-1 174,-6 0 1,7 1-138,-7-1 222,1 0-123,1 0 0,-5 1-175,3-1 1,3 0-107,-3 1 1,8-1 53,-2 0 1,4 1 57,2-1 1,0 6-255,0 0 1,0 0 104,0-6 1,6 1 132,0-1 1,6 6 94,-7 0 1,7 2 214,-6-2 0,-1-2 139,-5 8 1,0-2-187,0 2 0,0 1 756,0-6 0,0 4-389,0-5 0,-5 2 157,-1-2 0,-2-3-454,2 3 1,4-4-405,-3-2 16,3 1 1,2-1-256,0 0 0,0-5-660,0-1 741,7-7 0,-3 9-2355,8-7 1499,-1 0 1,7-6-42,-1 0 0,6 0 296,0 0 0,8-6 835,-2 0 0,-4-15 0,0 2 0</inkml:trace>
  <inkml:trace contextRef="#ctx0" brushRef="#br0" timeOffset="3380">3667 848 7890,'-10'0'1587,"-5"0"-352,5 0-432,1 0-322,1 0 20,8 0 1,2 0-88,4 0 0,3 0-357,9 0 0,1 0 105,4 0 1,2-8-305,4-3 0,2-3-77,-8 3 1,5-5-256,-5 5 0,-1-5 254,-11-1 0,3 0-83,-9 0 0,1-7 15,-6 1 0,-2-5-133,-4 5 0,1-6 365,-13 6 1,5 2-65,-10 9 0,2-1 357,-2 7 1,3 0 64,-3 6 0,-2 2 201,2 4 1,-2 3-243,2 9 0,4 7 88,-4 3 1,4 7 213,2 5 0,5-3-132,1 3 0,7 2-52,-2-1 1,4-1-185,2-5 1,0-1-133,0 1 1,6-6 60,0 0 1,7-8-138,-2 2 0,5-4-244,1-2 0,8 1-610,4-1 1,-2-2-706,2-3 0,-1-5 666,7-7 0,0 2-143,-1 4 1,-5-4 1048,0 4 0,0-12 0,5-4 0</inkml:trace>
  <inkml:trace contextRef="#ctx0" brushRef="#br0" timeOffset="3687">4255 986 10601,'-10'0'930,"3"8"1,7-4 559,0 7-1041,-8 1 1,6 5-472,-4 0-1113,4 1 558,2-1 57,0 0 1,8-7-34,4-4 1,3-4-723,2-2 1,6-8 579,0-4 1,6-3 290,-6-2 0,2 7 874,-2 4 0,-3 4-375,3 2 0,-10 2 1206,-1 4 0,-1 4-333,6 7 0,-5 0 124,-1 1 0,-5-1-311,6 0 1,-8 0 25,1 1 1,-1-3-1135,2-3 327,-4 3 0,13-11-1632,-3 7 1,3-7 504,2 2 1127,1-4 0,7-17 0,2-5 0</inkml:trace>
  <inkml:trace contextRef="#ctx0" brushRef="#br0" timeOffset="4377">5016 18 7925,'17'-8'0,"-5"6"593,-1-4 0,-3 5-160,9 1 1,-3 0 165,9 0-315,-4 0 0,-2 5-67,1 1 1,-1 8 0,0-3 0,-5-1-416,-1 1 0,-1 1 194,1 5 1,-1 0-111,-4 1 1,-4-1-63,3 0 1,-3 0-234,-2 1 0,-2 5 179,-3 0 1,-5 8-56,-7-3 0,5-1 216,1 2 0,5-2 102,-6 2 1,9 2 86,-3-8 1,4 6-33,2-6 1,0 5-10,0-5 0,6 8-33,-1-2 0,7-2 114,-6 2 0,7-2-63,-1 1 1,-3 5 14,3-4 1,-6 4 28,5 1 1,-7 3 138,2 3 0,1-3 267,-1 3 1,2 2-213,-2-1 1,-5 5 84,5-6 0,2 2 7,-2-1 1,5-5 4,-5 4 0,0-3-209,-6-2 0,6-7-166,-1 1 0,1-2 26,-6 2 0,-2 2-191,-4-8 1,3 2-52,-9-2 1,0-4 131,-5 4 0,0-4-757,0-1 0,-1-7-85,1 1 0,2-7-1659,3 7 1661,-3-8 867,5 3 0,-7 1 0,0 2 0</inkml:trace>
  <inkml:trace contextRef="#ctx0" brushRef="#br0" timeOffset="4505">6088 1678 7830,'-17'19'4915,"-1"4"0,-1-2-5810,-4 8 1,-4-6 894,-7 6 0,-16 8 0,-4 7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4:39.3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450 121 8056,'-10'-9'313,"2"1"0,8 6 284,0-4-29,0 4-10,-7-5-279,5 7 0,-12 2-200,9 3-40,-9 5 1,5 7 168,-9 1 0,1 6-139,0 5 1,-3 6 5,-3 5 1,2-1 69,-8 7 1,6 0-53,-5 6 1,4 0-24,-4 0 1,6-1-119,-1 1 0,4-6 52,2 1 0,5-9-182,1 2 1,7-5-60,-2-6 1,4 1-945,2-6 372,0-1 1,0-6-149,0 0 507,0-7 1,-2-1-325,-3-3 774,3-4 0,-6 6 0,8-8 0,0 0 0</inkml:trace>
  <inkml:trace contextRef="#ctx0" brushRef="#br0" timeOffset="277">432 190 8056,'0'-17'0,"0"6"0,0-1 1321,-7 8-338,5-3-101,-6 7-572,8 0 1,0 7-15,0 5 0,8 9-112,3 2 0,3 13 62,-3-1 1,8 17-83,-7 0 1,5 3 13,-11-3 1,6-2-142,-7-4 1,3 2-75,-2-7 1,-4 5-354,4-6 0,-5 1-74,-1-7 0,0-5-391,0 0 1,0-8-765,0 2 589,0-4 1030,0-1 0,0-1 0,0 0 0</inkml:trace>
  <inkml:trace contextRef="#ctx0" brushRef="#br0" timeOffset="460">294 726 8013,'-10'0'1201,"1"-5"-1065,3-1-345,4 0 660,-6 6 0,16 0-150,4 0 0,5-6 22,6 1 1,-2-1-92,8 6 1,-2-6-1089,2 0 1,3 1 57,-3 5 0,2 0 798,-2 0 0,3-8 0,-5-2 0</inkml:trace>
  <inkml:trace contextRef="#ctx0" brushRef="#br0" timeOffset="742">1055 744 7259,'10'0'3275,"-3"2"-2294,-7 3 1,0 5-370,0 7 0,0 1 330,0-1 0,0 2-395,0 4 0,0-2-104,0 8 0,0-8-302,0 2 0,-6-3-118,1-3-1609,-1 0 1361,6 0 0,0-5-3522,0 0 1875,0-9 1872,0 5 0,8-16 0,1-1 0</inkml:trace>
  <inkml:trace contextRef="#ctx0" brushRef="#br0" timeOffset="1487">1487 657 8039,'-9'0'1123,"1"-7"-288,8 5-553,0-14 0,0 12 228,0-7 1,8 5-95,3-5 1,1 7-152,5-2 0,-4-2-39,11 3 1,-3-1-29,2 6 0,-4 0-68,4 0 1,2 0-122,-2 0 1,0 0-710,-6 0 0,1 0 460,-1 0 1,0 0-535,1 0 0,-7 6 774,1-1 0,-1 9 0,6-5 0</inkml:trace>
  <inkml:trace contextRef="#ctx0" brushRef="#br0" timeOffset="2141">2577 260 8062,'9'-18'-354,"-1"1"-45,-8 0 1,0-1 209,0 1 1,0 0 111,0 0 0,0-1 369,0 1 1,0 0-89,0-1 1,-2 7-11,-4-1 0,1 8-20,-13-1 0,9 3 94,-14 2 1,7 0-126,-7 0 0,-2 0 23,2 0 1,-2 7-58,2 5 1,4 3-100,-4 3 1,4-1 15,1 0 0,7 1 81,-1-1 0,8 0-89,-1 0 0,3 1 54,2-1-138,0 8 1,2-2 84,3 0 1,-1 0-89,8-11 0,-6 1 45,5-1 0,-1 3-136,1-3 1,-1-3-9,-4 3 1,-4-7 76,3 7 0,-3-1-146,-2 7 0,-6-1 10,1 0 0,-11-5 78,-1-1 1,0 1 139,-6 5 0,3 1 168,3-1 0,0-6-55,0 1 1,5-2 447,1 1-379,7 4 1,-4-5-99,8 7 0,6 1 64,0-1 1,7 0-61,-2 0 0,-1 1 0,2-1 1,-3 0 97,3 1 1,-5 1 122,-7 4 1,0-4 97,0 4 1,0-4 337,0-1 1,-7 5-200,-5 0 1,5-6 299,1-5-746,-4-1-390,1 6-381,-1-7 373,2-2 1,10-8-362,4 0 1,4 0 238,7 0 1,0-2-238,0-4 0,6-2-1351,1-3 2017,6-5 0,-3 7 0,8-8 0</inkml:trace>
  <inkml:trace contextRef="#ctx0" brushRef="#br0" timeOffset="2536">2871 675 7983,'-10'0'910,"-5"0"-291,13 0-338,2 0 0,15 0 186,8 0 0,0 0-69,-5 0 0,7 0-435,3 0 1,-1 0-113,2 0 0,-2-8-105,2-4 0,2-3-16,-8-2 0,5 1-292,-4 5 0,-1-5 220,-6 5 92,-8-4 1,-1-3-118,-8 1 0,0 0 19,0-1 1,-6 1 610,1 0 0,-9 5 17,3 1 1,-3 5 200,3-6 0,-5 9-193,5-3 0,-5 4 133,-1 2 1,0 2-106,0 4 1,5 3 78,0 8 0,3 1 47,-3-1 1,-1 0-102,7 1 0,-5 5 0,5 0 0,0 2-166,6-2 1,0-2 27,0 8 1,0-6-39,0 6 1,8-8-119,3 2 0,5-4-83,1-2 1,6-5-461,0-1 1,2-5-671,-2 6 1,-2-8 551,8 1 0,-6-3-730,6-2 0,-8 0 1344,2 0 0,4 8 0,0 2 0</inkml:trace>
  <inkml:trace contextRef="#ctx0" brushRef="#br0" timeOffset="3047">3632 796 7915,'0'-10'1524,"0"2"1,-2 8-332,-4 0-233,4 0 1,-6 2-420,8 4 0,0 4-176,0 7 0,-5 0-159,-1 1 0,0-1-38,6 0 1,0-5-92,0-1 1,0 1-164,0 5 1,0-5-1079,0-1 607,0-7-795,0 4 495,0-8 468,0 0 0,6-8-13,0-4 0,7-3-46,-1-2 1,3-1 78,2 1 0,-1 0-125,-5 0 0,4 7 282,-3 4 0,-2 4 137,1 2 763,1 0 0,-3 8-483,-3 3 1,2 11 1154,-3 1 0,1 2-397,-6-2 0,0-4-85,0 4 0,0-2-465,0 2 1,0-9 148,0 3-2662,0-4 1747,8-3 1,2-2-1801,7-8 0,-6-2 2153,1-4 0,-1-4 0,7-7 0</inkml:trace>
  <inkml:trace contextRef="#ctx0" brushRef="#br0" timeOffset="3776">4099 52 7403,'0'-10'172,"0"3"0,1 1 377,5 0 0,-2 0 218,8 6-426,-1 0 0,6-5 154,1-1 0,-1 0 184,0 6-288,1 0 1,-1 0-340,0 0 0,-5 0 122,-1 0 1,-5 0-67,5 0 49,-7 8 1,4 1-394,-8 9 0,0 5-22,0 0 0,-8 8-181,-3-3 1,-5 5 233,-1 2 1,6-6-41,-1-1 0,6-1 155,-5 2 1,7 2 119,-2-8 0,6 6-28,6-6 1,4 2-52,7-2 0,0-2 143,0 8 1,1-8 87,-1 2 1,4 2 201,-4-2 0,5 2-13,-11-2 0,-1-2 139,1 8 1,-7-2-132,2 2 0,-6 3 38,-6-3 1,-4 2-119,-7-2 1,-6 3-85,0-3 1,-2 4-217,2 1 0,4-5-119,-4 0 1,5-8-175,7 2 1,-3-3-787,9-3-1119,-9 0-1010,12-7 3209,-5-3 0,14-14 0,3-3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5:00.7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0 277 8063,'0'-11'-1430,"0"-1"1556,0 8 1124,0-3-1281,0-1 0,0 4-101,0-8 239,0 9-49,0-13 1,6 12-8,0-7 0,1 7 19,-1-2 0,-4 2 43,4-1 31,3 3 0,-5-6 3,8 8-21,-8 0 1,5 0 49,-3 0-181,-4 0 1,13 0 41,-3 0 1,3 0-93,3 0 1,-1 2 63,0 4 0,0-4-24,1 3 0,-1-3-119,0-2 1,6 0 87,0 0 0,2 0-14,-2 0 1,-1 0 44,6 0 1,-5 0 2,6 0 1,-2 0-31,2 0 0,2 0 1,-8 0 0,6 0 22,-6 0 0,6 0 4,-6 0 0,5 0 32,-5 0 1,2 0-35,-1 0 0,-3 6 121,7 0 0,-6 0 5,1-6 0,2 0-25,-2 0 1,6 0-34,-6 0 0,7 0 16,-1 0 0,2-6-17,-2 0 0,7 0-8,-7 6 1,8-5-95,-9-1 0,5-2 95,2 2 0,-1 4-105,1-3 0,-1 3 79,1 2 1,-6 0-3,0 0 1,-2 0 9,1 0 0,-1-6 2,-4 0 1,-2 0 31,8 6 0,-6 0 14,6 0 1,-6 0 14,6 0 0,-6 0-44,6 0 0,-6-1-12,6-5 1,-6 4 14,6-4 1,-8 4-3,2 2 1,2 0-28,-2 0 0,6 0-4,-6 0 1,6-6-13,-6 1 1,7-1-7,-1 6 1,2 0-39,-2 0 0,3 0 60,-3 0 1,2 0-51,-2 0 0,3 0 36,-3 0 1,2 0-2,-2 0 1,4 0 14,-5 0 0,-1 0 2,2 0 0,-6 0 29,6 0 0,-6 0 11,6 0 1,-6 0 29,6 0 0,-2 0-58,1 0 0,5 0 55,-4 0 0,4 0-51,1 0 1,-5 0-4,0 0 0,0 0 24,5 0 0,1 0 1,-1 0 1,-5 0 12,0 0 1,-6 0 4,6 0 1,-6 0 56,6 0 0,-6 0-77,6 0 1,-6-2 118,6-4 0,-6 2-61,5-7 1,-6 5 1,1-5 0,-2 5-38,2-6-35,-4 8 1,6-9-187,-8 7-467,-7 0-672,5 6 1,-13 8 1281,4 4 0,-19 18 0,-7 7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5:01.7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0 105 8070,'0'-18'37,"0"7"219,0-1-180,0 9 1,2-7 99,4 4 0,-2 4-441,7-4 1,1-1 148,5 1 0,0 0 8,1 6 1,-1-6 155,0 1 1,1-1 33,-1 6 1,0 0-73,0 0 0,8 0 30,4 0 1,2 0-60,-2 0 1,5 0 87,1 0 0,0 6-179,5-1 0,2 1 28,-1-6 1,7 0 24,-2 0 0,-2 0 38,2 0 1,0 0-9,6 0 0,0 0 20,0 0 1,5 0 0,1 0 1,2-2 10,-3-3 1,-1 3-9,7-4 0,-7 4 80,2 2 0,-3 0-21,3 0 0,-10 2 105,4 4 0,-6-4-63,0 3 1,2-3 15,-7-2 0,7 0-74,-2 0 1,4 0 15,2 0 0,-1 0-55,1 0 0,6 0 64,0 0 1,-1 6-154,-5 0 1,0 0 98,0-6 0,6 0-17,-1 0 0,1 1 65,-6 5 1,5-4-1,1 4 1,7-2 29,-1 2 0,-3-5 20,3 5 1,-1 2 110,6-2 0,-5 1-84,-1-1 0,-3-4 10,9 4 1,-10-4-30,11-2 0,-1 5 4,0 1 0,4 0 13,-10-6 0,-3 0-14,-3 0 0,-8 0-3,-3 0 1,-10 0 11,-1 0 0,-3 0 10,-9 0 1,-1-2 93,-11-4-337,4 4-540,-13-5-711,6 7 1355,-8 0 0,-15 0 0,-4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5:02.7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0 121 8139,'0'-17'-588,"0"-1"822,0 9 1,2-5-213,4 9 0,-2-7-19,7 6 548,1 1-334,5-3 1,-5 6-123,-1-4 1,-5-1-11,5 1 0,-5 0 12,6 6 1,-1 0-29,7 0 1,1 0-138,4 0 1,6 6 73,11 0 0,0 1-210,12-1 1,2-4-169,9 4 0,10-2 162,-3 1 0,10-3-270,1 4 0,4-2 420,1 2 1,2-5-22,5 5 0,-3-2 66,8 2 0,-6-4 218,6 4 1,-6-3-45,6 3 0,-5-4 195,5 4 0,-8-4 158,2-2 0,-3 0-161,-3 0 1,-3 0 42,3 0 1,-3 6-20,9-1 1,-9 3-69,-3-2 1,-5-2-116,6 7 1,-8-5-23,2 5 1,-6-5-95,-6 6 0,-3-8 67,-8 1 1,-2 3-127,-4-2 0,-4 5 104,-7-5 0,-1 2-106,1-2 1,-6-5 118,0 5 0,-6-2 270,5 2 1,-6-4-304,1 3 0,2-1 14,-2 2 1,2-4 98,-2 4 0,-4-2 117,4 1-90,4-3 65,-8 6 100,6-8 118,-15 0-76,-3 0 1,-7-2-319,0-4 1,-5 2-251,-1-7 1,-6 5-48,7-5 0,-9 1-380,3-1 1,-7 1 546,-5 4 0,-11 4 0,-11-5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5:16.8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174 104 8145,'-17'-9'849,"-1"3"1,7 4 3146,-1 2-3369,8 0-356,-3 0 0,12 2-221,1 4 1,8-4 10,-3 3 0,5-3 13,1-2 0,2-7-199,4-5 1,2-1-488,4 1 1,2-3 287,-8 3 0,0 3-390,-6-3 1,-5 8-1100,-1-1 1222,-7 3 0,4 4 452,-8 3 1,-8 13 158,-4 10 0,-9 5 172,-2 2 0,-2 7 67,2 4 1,2 4 369,-8 2 0,8 0-308,-2 0 0,4 0 147,2-1 0,-1-4 0,1-1 0,5-8-17,1 2 0,7-9-436,-2-2 1,-1-6-426,1 6-46,0-8 0,6 4-310,0-8-344,0-7 461,0-2 273,0-8 1,2-10-65,4-7 1,-2-3-18,7-8 1,1-7 164,5-5 1,0-1 111,1 7 0,-1-3-30,0-3 0,0 9-1,1-3 1,3 5 69,-4 0 0,8 4 199,-13 8 1,5 5-87,-11 1 1,5 5 779,-5-6-613,0 9 1,-6-7 1501,0 4-359,0 4 194,0-5-1039,0 7 1,-6 7-32,0 5 1,0 3-162,6 2 0,0 8-30,0 4 0,0 12-103,0 5 0,0 11 114,0 7 0,0 7 121,0 10 1,0 1-607,0 16 0,0-46 0,-1 2 115,-2 3 0,0 1 1,1-5-1,0 0-18,-4-1 1,0 0 0,1 46-330,-7 0 1,6-18 125,-5-11 0,7-13-368,-2-4 0,-1-8 213,1-9 0,-2-8-303,2-4 342,4-4 578,-13-2 1,7-9-542,-3-8 0,-3-15 314,9-14 1,-7-12-294,6-5 0,1-9 423,5-3 0,0-7 0,0 3 0</inkml:trace>
  <inkml:trace contextRef="#ctx0" brushRef="#br0" timeOffset="230">329 762 7961,'-7'-10'699,"3"-4"-349,-8 9 458,1-1 1,-6 8-222,-1 4 0,1 3-82,0 9 1,-1 1 9,1 4 0,-6 4 259,0 7 0,-2-5-326,2 0 1,4 0-194,-4 5 0,9 1-557,3 0 1,5-9 268,-6-3 1,9-3-1875,-3-3 530,4 0 531,2-7 1,8-2 24,3-8 1,6-10-163,6-7 1,6-8 289,12-10 693,3 1 0,8-9 0,0-1 0</inkml:trace>
  <inkml:trace contextRef="#ctx0" brushRef="#br0" timeOffset="447">554 848 7961,'35'-10'237,"-1"3"0,-1 7 377,-4 0 0,-4 7 64,-8 5 1,-1 9 300,-5 2 0,-1 0-320,-5-6 1,-3 7 142,4-1 1,-4 0-387,-2-6 0,-2-2-180,-4-3 1,3 3-620,-9-3 0,6 1 217,-5-1 1,5-5-5,-6-7 1,1 0 30,-6 0 1,-1 0-354,1 0 0,2-2 290,3-3 1,-1 1 366,7-8-622,0 9 333,6-5 1,2 14 217,4-1 1,3 9-121,9-3 1,-5-1-206,4 1 0,-3-5-208,9 6 0,2-8-1385,-2 1 1824,15-3 0,-9-2 0,14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5:15.6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312 104 6627,'8'-9'428,"-7"1"0,7 6-35,-8-4-113,0 4 325,0-5 25,0 7 597,0 0-285,0-8-175,0 6 94,0-6-141,0 8-159,0 0-545,-8 8 0,5 0 15,-9 3 0,-1 10-340,-10-3 0,1 5 101,-6 0 0,5-2-121,-6 8 1,6-8 155,-6 2 1,8 2 49,-2-2 1,3-2-112,3-9 1,6 1 45,-1-7 1,8 1-263,-1-1 266,3-4 1,4 8-142,3-5 0,5-3 170,7 4 1,0-2 131,1 2 1,5-2 285,0 7 1,0-1-177,-6 1 0,1 10 591,-1-3 1,-6 5-185,1 0 1,-8-2 37,1 8 1,-3-6-46,-2 6 1,0-6 81,0 6 0,0-8-333,0 2 0,0-4-71,0-2-840,0 1 561,0-1-1787,-7-8 1191,5-1 0,-6-10-66,8-4 1,8-9-121,3-8 0,5-15 896,1-3 0,8-7 0,2-4 0</inkml:trace>
  <inkml:trace contextRef="#ctx0" brushRef="#br0" timeOffset="557">692 35 7969,'0'-12'353,"0"1"171,8 7 1,2-4-108,7 8 0,0 0 166,0 0 1,3 2 246,3 4 1,-4 2-338,4 3 1,2 5-11,-2-5 0,0 5-310,-6 1 0,-5-6-303,-1 1 0,-1-6-553,2 5-1031,3 1 1004,-13 5 0,6 0-787,-8 1 1,-2-1 551,-4 0 0,-6 2 945,-11 4 0,2 4 0,-8 8 0,1-8-109,-7-4 0,6 2-12,0-2 1,10 0 325,2-6 0,1-5 638,11-1-60,-1 1-72,6 5 1,8-5-181,3-1 1,6-7-101,6 2 1,-1-6-295,6-6 1,-1-2-140,2-3 0,4-5-180,-4 5 1,-2-10-49,1-2 1,-7 0-252,3 5 0,-11 7-52,-1-1-265,-9 1 559,5-6 0,-10 7 33,-4 4 0,3 4 377,-9 2 0,0 8 202,-5 3 1,0 12 218,0 6 0,5 4-176,1 2 0,-1-1 257,-5 1 1,7-6-276,4-1 1,2-6 401,-1 1-633,3-4 1,-4-4 69,12-3 1,-2-5-282,7-7 1,-5 0-92,5 0 0,-5 0-360,6 0 221,-1-7 1,7-3-192,-1-7 1,-6-1-80,1 1 0,-2 0-313,1 0 1,4-1 50,-3 1 1,3 0 805,3-1 0,-1-7 0,0-1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2:56.6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295 87 7811,'-10'-18'-126,"1"9"-251,3 3 963,4-4 0,-13 3-176,3-5 0,2 3 123,-1 3 0,-1 4-107,-5-4 1,-2 4-157,-4 2 0,4 0 31,-5 0 0,5 8 74,2 3 0,0 13-211,-1 4 0,7 7-123,-1 5 0,8 4-141,-1 8 1,3 0 145,2 0 0,2-6-497,3 0 1,7-7 70,11 1 1,-2-5-71,8-6 1,0 1-146,5-7 0,3-5-1179,3-7 1774,-3-7 0,13 4 0,-6-8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5:18.2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52 8020,'-11'-15'0,"-1"3"0,6 4 648,-5 8 0,7-2 104,-2-3-160,4 3-440,2-6 1,2 8 1,4 0 0,-2 2-213,7 4 1,-1-2-255,1 7 0,5 1-781,-5 5 0,5 6 1094,1 0 0,8 16 0,2-3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5:21.1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16 8010,'0'-10'4554,"7"5"-4150,5 10 0,3-1-532,3 8 0,-1-3 9,0 3 0,0 1 187,1-7 1,-1 6-86,0-7 1,1 7-461,-1-6 0,0 5-634,0-5 0,3 9 1111,3 3 0,-4 7 0,6 9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5:23.4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8035,'0'-25'2043,"0"6"-375,0-6-59,0 7-600,0 9-559,0 1 0,5 16-318,1 3 1,6-1-133,-7 2 0,7-1-487,-6 6 0,7 3 376,-1 3 0,3-2 111,2 8 0,1 7 0,-1 8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5:22.9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432 18 8188,'-7'-10'1457,"-3"3"-1185,-7 7 0,3 2 121,-3 3 0,2-1 4,-14 8 0,0-7-136,-6 7 0,-5 1 147,0 10 1,-1-3-10,7 3 1,7-10-11,4-1 1,4-3-40,1 3-87,9 3 0,1-11-69,8 8 1,2-7-200,4 7 0,9-8-93,8 1 1,8 3 93,-2-2 0,9 5-613,3-5 1,7 0 57,-2-6 1,2 6-170,-2 0 0,4-1-150,-4-5 0,-4 6 878,-1 0 0,-5 7 0,-1-3 0</inkml:trace>
  <inkml:trace contextRef="#ctx0" brushRef="#br0" timeOffset="334">1176 122 7779,'0'-12'112,"0"1"1,2 7 1106,4-2 1,3-2-738,9 3 0,1-9-214,4 3 0,-2 1-80,8-2 1,-8 9-2,2-3 0,-4 4-173,-1 2 1,-3 8 168,-4 3 0,-3 6-74,-8 6 1,0 4 154,0 8 0,0-2 102,0-5 0,0 5 13,0-4 0,-6-2-105,1 2 0,-1-8-167,6 2 0,0-10-128,0-1 0,0-6-439,0 5 0,8-7 69,3 2 0,4-6-368,3-6 1,1-4 112,4-7 1,-4-8-527,4-4 1,-2-3-54,2-3 1,-5-2 1224,-1-3 0,0-12 0,-7-9 0</inkml:trace>
  <inkml:trace contextRef="#ctx0" brushRef="#br0" timeOffset="780">2179 104 7911,'0'-17'-357,"0"0"1203,0 7 59,0 2-269,0 8 1,0 2-138,0 4 1,0 10 61,0 7 1,0 7-114,0-1 0,-6 6-123,0 5 1,-1-3 194,1 3 1,4-4-170,-4-1 0,-3 0-431,-3-1 0,5-7-199,1-4 0,2-4-939,-2-1-119,4-1-96,-5-7 1,14-3-408,5-7 1840,3-7 0,18-11 0,3-9 0</inkml:trace>
  <inkml:trace contextRef="#ctx0" brushRef="#br0" timeOffset="1017">2542 191 7911,'-11'6'1249,"-1"-1"0,1 3-697,-7-2 1,1-2-75,0 7 1,-8-7 176,-4 2 1,-4 1-268,-1-1 1,5 8-118,0-3 0,8-1-280,-2 1 0,4-1 169,1 1-131,9 5 1,-5-7 56,8 9 0,3-7 26,8 1 1,-1-1 1,8 7 1,-1-7-143,7 1 0,5-7 64,0 7 1,2-8-111,-2 2 1,-2 1-718,8-1 0,0 0 391,5-6 1,1 2 399,-1 3 0,-7-3 0,-2 6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5:22.1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7981,'9'0'1286,"-1"0"-598,0 0-660,1 0 0,8 0 140,1 0-223,-9 0 0,5 1-912,-8 5 591,-1-4-803,3 6 1179,2-8 0,7 8 0,0 1 0</inkml:trace>
  <inkml:trace contextRef="#ctx0" brushRef="#br0" timeOffset="145">813 1 7981,'18'0'2517,"-9"0"-1210,7 0-1013,-14 0 0,7 0-251,-3 0 0,-2 0-265,7 0 0,-5 0-1255,6 0 1076,-1 0 0,8 0 401,4 0 0,-3 0 0,5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5:20.9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35 139 8082,'-9'0'1734,"1"0"-1300,8 0 40,-8 0-106,6 0-58,-5-7 0,14 3-40,5-8 1,1 1-340,-1-7 1,9 1-33,-4 0 0,5 1-43,-5 5 1,0-3-23,0 9 1,-5-1-235,-1 6 1,-1 2 252,2 4 0,1 5 193,-7 12 1,0 4 549,-6 8 0,0 1-299,0 4 0,0-3 321,0 3 0,0-5-181,0-6 0,0 1 16,0-6 0,0-1 34,0-6-644,7 0-45,-5-7-276,14-3 1,-7-8-743,8-5 0,1-6 571,-1-11 1,0-4-800,1-7 1,-1-7 1447,0 1 0,1-8 0,-1 4 0</inkml:trace>
  <inkml:trace contextRef="#ctx0" brushRef="#br0" timeOffset="470">865 243 8819,'18'0'803,"-1"0"-549,0 0 0,-5 0 140,-1 0 1,1 0 873,5 0-952,0 8 0,1-6-200,-1 3 0,-5 3-917,-1-2 699,-7 7 0,9-3 26,-7 7 0,-2 2-20,-10 4 0,1-1-39,-13 6 0,7-7 241,-7 3 1,1 1 372,6-2 0,-3 0-107,3-6 1,3-6 280,8 1 0,0-6 186,0 5-464,0-7 0,2 4-564,4-8 1,5-2-329,12-4 1,4-3-694,8-9 1,1-1 676,5-4 533,-5 4 0,6-14 0,-7 6 0</inkml:trace>
  <inkml:trace contextRef="#ctx0" brushRef="#br0" timeOffset="947">2145 105 8074,'0'-10'411,"8"-5"0,-4 13 64,7-4-124,-7 4 142,4-6 30,-8 6-80,0-5 0,-10 7-92,-7 0 0,-8 7-203,-10 5 1,-5 3 203,0 3 0,-3-1 139,3 0 1,9 0-65,-3 1 0,11-3 703,-1-3-862,5 3 1,10-5-50,3 7 1,4-6-333,2 1 0,8-2 130,3 1 0,10 3 42,2-9 0,6 7-82,-6-6 1,14 1-261,-3-1 0,5-4-288,-5 4 0,1 1-508,0-1 1,-1 0 341,1-6 0,-3 0-1054,-3 0 1791,4 0 0,-14 8 0,6 1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5:18.0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1574 208 8313,'0'-17'804,"0"7"250,0-5-666,0 13 1,10-14 151,7 5 1,1-3-137,5 3 0,3-5-6,3 5 1,-2-3-201,2 3 1,-2 3-162,2 8 1,1 0-35,-6 0 1,-1 2-229,-6 4 1,-2 4 110,-3 7 0,1 8-154,-7 4 0,0 1 111,-6-1 0,0 4 53,0-4 1,0 1 551,0-1 1,0 2-207,0-8 1,0 0 155,0-6 1,0-5-92,0-1-515,7-7 1,3 4-93,7-8 0,3-2-521,3-4 1,-2-9-58,8-8 1,-6-10 329,5-1 1,1-3-1383,6-9 1930,-8 8 0,-2-20 0,-8 4 0</inkml:trace>
  <inkml:trace contextRef="#ctx0" brushRef="#br0" timeOffset="470">2664 173 8489,'0'-9'3012,"0"1"-2153,0 8-347,0 0 1,0 8 2,0 3 0,0 5 204,0 1 0,0 8-123,0 4 1,0-2-161,0 1 1,0-1-124,0 2 0,0 4-182,0-4 0,0-2-144,0 1 1,0-7 138,0 3 0,0-5-90,0-2-1368,0 0 677,0 1-1996,0-9 1881,0 7 0,0-16-714,0 0 0,0-8 1484,0-9 0,7-16 0,3-4 0</inkml:trace>
  <inkml:trace contextRef="#ctx0" brushRef="#br0" timeOffset="1309">1004 87 7968,'9'0'28,"1"-2"197,-4-4 315,-4 4-28,5-5 175,-7 7 782,0 0 1,-7 0-1521,-5 0 1,2 0 74,-1 0 0,-1 1 19,-5 5 0,0 2-48,-1 3 0,-5 5-275,0-5 0,0 5 87,6 1 199,0 0-43,-1 1 0,3-7 47,4 1 151,3-8 7,8 11-74,0-6 1,8 7 23,3-5 0,4 3 140,3-8 0,5 5-89,0-5 1,8 5-12,-3-5 0,3 6-319,-2-7 0,4 7 97,-5-6 0,-1 0-206,2-6 1,-8 5-240,2 1 0,-5 2-1452,-7-2 487,5-5-305,-7 15 1779,1-7 0,-10 9 0,-10-1 0</inkml:trace>
  <inkml:trace contextRef="#ctx0" brushRef="#br0" timeOffset="1485">952 623 7976,'-18'0'491,"1"0"0,6 0 224,-1 0-201,8 0-550,-3 0 1,14 0 269,5 0 0,5 0 322,6 0 1,-4 0-263,4 0 1,4 2-111,2 4 1,-4-4-456,-2 3 1,2-1-629,-2 2 1,-5-4-1389,-7 4 2287,1-4 0,-3 5 0,-1 3 0</inkml:trace>
  <inkml:trace contextRef="#ctx0" brushRef="#br0" timeOffset="1864">87 208 8037,'-17'0'-1105,"0"-8"1772,-1 6 0,7-5 324,-1 7-35,8 0-174,-3 0-329,7 0 1,0 7-170,0 5 0,0 11 499,0 6 0,7 11-211,5 6 0,-3 6-12,3 6 1,-6-6-438,5-1 0,-5-1-348,6-9 1,-7-1-187,7-5 0,-6-8-479,5-4 0,-5 2-266,5-2 0,7-2 1156,5-10 0,8 5 0,-5-7 0</inkml:trace>
  <inkml:trace contextRef="#ctx0" brushRef="#br0" timeOffset="2501">3442 35 8159,'10'-10'-1121,"3"1"1149,-7 3 0,1 4 1319,-1-4-261,-4 4 31,6 2-109,-8 0-226,0 0-440,-8 0 0,-3 0-80,-12 0 1,1 8-72,-6 4 0,-1 3 0,-6 2 0,6 1-106,1-1 1,1 0 119,-2 0 0,4-1-66,8-5 0,1 5-108,5-5 1,-3-1-163,8 1 1,1-5 147,5 6 1,0-1 47,0 6 0,5 1 117,1-1 0,10 0 149,1 1 0,6-1-122,6 0 1,3 1-63,-3-1 1,6-8-625,5-3 1,-3 2-311,3-2 0,4-1-683,2-5 1,-1 0 625,1 0 844,0-7 0,6 5 0,0-6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5:25.0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35 8012,'-9'-7'865,"1"5"641,8-6-494,0 8-580,-8 0 0,1-2-207,-5-3 0,-3 3-134,3-4 1,-3 4 38,-3 2 0,-1 6-156,-4-1 1,-4 7 92,-7-6 1,-3 7-178,-3-1 1,3 3 66,-3 2 1,3 1 69,3-1 0,5-6 98,0 1 51,8-8 242,-4 11-337,16-13-38,1 6 1,12-8 144,7 0 0,3 6 112,14-1 1,1 1 113,6-6 1,-1 0-75,1 0 1,0 6 14,-1 0 1,-7 5-18,-4-5 1,2 5 80,-2-5 1,0 6-125,-5-6-268,-1 7 1,0-5-378,0 3-375,1 5 0,-1-9-1147,0 5 1,1-3 814,-1-3 0,2-4-728,4 4 1785,-4-4 0,14-2 0,-6 0 0</inkml:trace>
  <inkml:trace contextRef="#ctx0" brushRef="#br0" timeOffset="730">35 520 8981,'-17'-10'-203,"8"2"1455,1 8-842,8 0 1,2 0 430,4 0 0,5 0-407,12 0 0,-2 2-260,8 4 0,-4-4-214,10 4 1,-5-2-350,11 1 0,-3-3 100,3 4 1,-3-4-205,8-2 1,0 0 492,6 0 0,-8-8 0,-1-1 0</inkml:trace>
  <inkml:trace contextRef="#ctx0" brushRef="#br0" timeOffset="1186">1453 122 7982,'-17'0'0,"0"8"411,0 3 1,-1 12 513,1 6 0,7-4-353,5-2 1,3 2-278,2-2 1,-2 0-31,-4-6 0,4 1-336,-4-1 1,4 0-281,2 1 0,0-1 128,0 0 0,0-5-428,0-1 143,8-7 0,2 4 187,7-8 1,-5-8 89,-1-3 0,1-7-10,5-5 1,6-2-37,0-4 1,0-1 87,-6 7 0,1-6 217,-1 6-224,0 0 259,1 5 525,-1 9 0,-8 9-330,-3 11 0,-4 7 1446,-2 5-828,0-4-487,0 14 0,0-7 497,0 9 0,0-6-333,0 0 0,0-6-121,0 6 0,0-8-276,0 2 1,2-6-125,4-5 0,-2 1-544,7-7-696,1 7 919,5-11 1,0 6-1754,1-8 1,7-8 2041,3-3 0,5-12 0,2-4 0</inkml:trace>
  <inkml:trace contextRef="#ctx0" brushRef="#br0" timeOffset="1386">2093 416 8115,'18'-6'701,"-1"0"0,6-1-462,0 1 0,2 4 230,-2-4 0,-2 4-103,8 2 0,-8 2-247,2 4 1,-2-2-42,2 7 0,-3-5-101,3 6 0,-4-7-226,-2 7 1,-5-8-517,-1 2 0,1 1 765,5-1 0,0 0 0,1-6 0</inkml:trace>
  <inkml:trace contextRef="#ctx0" brushRef="#br0" timeOffset="1620">2802 226 7857,'0'-10'1542,"0"0"-1232,0 5 0,8 3-235,4-4 1,-3 4 1248,3 2-397,-8 0 449,11 0-948,-6 0 0,1 10 442,-4 7-451,-4 0-13,-2 24 1,-8-11 129,-3 17 1,1-7-496,-2 6 1,3-6-519,-3 6 1,-1-7-1641,7 1 0,0 3 2117,6-3 0,0 0 0,0-5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5:31.0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7898,'-10'0'2304,"-5"0"-1256,13 0-506,-6 7 0,16-5 729,3 4-822,5-4 1,9-2-49,4 0 0,3 0-178,3 0 1,-1 0-165,1 0 0,0 0 114,-1 0 0,-5-2-816,0-4 1,-8 4-254,2-3 0,-4 3-2458,-1 2 3354,-1 0 0,0 0 0,0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5:31.6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416 242 8026,'0'-9'327,"-2"-5"-273,-4 9 1,4-3 297,-3 2 1,1 4 327,-2-4-490,4-3 1,-8 1 18,5-3 1,1 1 31,-8 4 1,7 4-116,-7-4 1,6 5-94,-5 1 0,-1 0-153,-5 0 1,-2 7 80,-4 5 0,1 3-96,-6 2 0,-1 3 15,-6 3 0,6-2 456,1 8 1,8-8-159,3 2 0,0-2-155,5 2 1,5-4-16,1 4 0,4-3-87,2-3 1,0 0-108,0 0 1,6 1 89,-1-1 0,9-2-59,-3-3 0,11 3 7,1-3 1,2-4-59,-2-3 1,-4 3 155,4-2 1,-4 1 151,-2-1 0,-5-2-128,-1 8 142,-7-1 1,4 6 147,-8 1 0,-8 1-65,-3 4 0,-5-2-173,-1 8 1,0-8 114,0 2 0,-1-4 108,1-1 0,2 5-141,3 0 1,4 0 8,8-6 1,0 0 34,0 1 0,2 1 134,4 4 1,4-4 44,7 4 1,-6-4-109,1-1 0,-2-1 77,1 0 0,3 1-27,-9-1 1,7 0 121,-6 0 0,-1 1-20,-5-1 0,-1 2-89,-5 4 0,2-3-88,-8 3 1,3-2-1,-3 2 0,-3-10-306,3 5 167,5-5-1554,-9 4-440,14-7 341,-5-2 1,14-8 762,5 0 0,5-10-462,6-7 1293,12-8 0,1-18 0,7-1 0</inkml:trace>
  <inkml:trace contextRef="#ctx0" brushRef="#br0" timeOffset="522">883 813 8066,'-16'2'997,"5"4"1,-2-2-454,7 7 1,-2-5 646,2 5-432,4-7-526,-5 12 1,14-15-181,5 5 1,3-4 8,3-2 0,7-2-37,3-4 1,5-3 16,2-8 0,-7-1-403,1 1 1,-2-4-1,2 4 1,-4-5-887,-8 11 459,1-4 503,-9-3 1,-1 7 229,-8-1 1,-8 8-31,-3-1 1,-5 3 72,-1 2 0,-2-2 31,-4-4 0,2 4 227,-8-4 0,8 4 31,-2 2 1,-2 0 190,1 0 0,7 0 301,6 0 1,-1 2-284,-5 4 0,5 4 103,1 7 1,5 0-170,-5 1 1,7 1-165,-2 4 0,4-4 54,2 4 1,0 4 67,0 2 0,0-2-79,0 2 0,0-6 29,0 5 0,8-5-565,3 6 1,5-8 234,1 2 1,0-3-1194,0-3 0,8-2 289,4-3 0,6-4-132,5-8 0,2 0-71,5 0 0,3 0 1109,-4 0 0,4-16 0,1-3 0</inkml:trace>
  <inkml:trace contextRef="#ctx0" brushRef="#br0" timeOffset="876">1782 951 10442,'0'12'737,"0"-1"0,0-5 64,0 6 1,0-1 597,0 7-969,0-1 0,0 0-53,0 0-327,0 1-492,0-1-215,0 0-151,0-7 1,2-2 284,4-8 0,-4-2-361,3-4 0,5-4 189,2-7 0,3 0 292,2-1 0,2 3 293,5 4 0,-5 3 262,4 8 1,-2 0 322,2 0 0,-4 4 125,4 7 1,-9 1 863,-3 11 0,-5-4-593,6-2 1,-7 6 1179,7 0-2750,-8 0 604,11-5 1,-13-7-1141,4 1 938,3-8 297,1 3 0,7-22 0,1-4 0</inkml:trace>
  <inkml:trace contextRef="#ctx0" brushRef="#br0" timeOffset="1545">2439 0 8329,'10'0'1427,"-1"0"-1054,-3 0-106,-4 0 143,6 0-249,-1 0 0,-3 0-118,8 0-193,-8 0 172,11 0 0,-11 6 32,7 0 1,-7 7-131,2-1 0,-2 1 155,2-1 1,-4 3-44,3-3 0,-3 3-53,-2 2 1,0 1 88,0-1 0,0 0-130,0 0 0,0 1-3,0-1 0,0 2 28,0 4 0,0-3 79,0 3 0,-2-4-9,-3-2 1,3 0 19,-4 1 1,4-1 83,2 0 1,0-5 107,0-1 0,0 1-92,0 5 1,0 0 67,0 1 0,0 1-63,0 4 0,0-4 159,0 4 1,6 4-119,0 2 0,5-2 132,-5 2 1,7 0-92,-1 5 1,-3-5-20,3 0 1,-1 2 281,7 9 0,-7-4-81,1 5 0,-1-3 174,7 3 1,-3-5-71,-3 4 0,3-3-19,-4-3 0,-3 1-335,-2 0 1,-4-3-208,-2-3 1,0 4 90,0-4 1,-2-3-204,-4 3 0,-4-2-865,-7 2 0,-10 4 552,-7-4 1,-10 5-1842,-14 6 0,2-3 2297,-7 3 0,-16-3 0,-9-3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2:59.8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7871,'18'0'0,"-7"0"144,1 0 0,-1 0 737,7 0-424,-1 0 0,0 2-151,1 4 0,-1 13 199,0 15 1,0 5 106,1 13 1,-9 0 130,-3 17 1,-4-2-268,-2 14 0,-2-1-200,-4 7 0,-3-10-112,-9-8 1,1-2 8,0-9 0,0 0-927,-1-7 0,7-4 559,-1-1 0,3-8-1708,-3 2 1,-1-5 1902,7-6 0,-8 3 0,5-5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5:29.4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485 121 8079,'0'-17'0,"0"0"0,0-1 575,0 1 0,0 6 422,0-1 54,0 8-255,-8-11 227,6 13-527,-6-6-453,8 8 392,0 0 1,0 8-387,0 3 1,0-1-380,0 2-816,0-1 626,0 6 0,-2-1-460,-3-5 0,3-1-257,-4-4-257,-4-4 540,8 5 420,-5-7 536,7 0 1026,0 0-356,0-7 418,0 5 874,0-14-728,0 14-670,-8-13 1,4 13-156,-7-4 0,7 2 90,-2-1-35,4 3 30,-6-6-41,7 8-28,-7 0-188,8 0 409,0 0 1,-6 4-510,0 7 0,-7 9 79,1 14 1,-9 16-4,-2 8 0,-6 9 140,6 8 0,-6 2-367,6 4 1,-5 3 204,4-3 1,-4 1-264,5-1 0,0-6-448,5-11 0,3-5-30,3-7 1,3-8-470,3-3 1,4-13-905,-4-5 723,4-3-839,2-3 1693,8-7 1,-4-10-83,7-12 1,-1-11 185,2-6 0,3-5-150,-4-7 1,-1-3 88,2-8 1,-1-2-152,6-3 0,-3-3 263,3-3 1,-3 1 188,9 5 0,-4 9 0,-2-4 0,8 4 0,2-4 0</inkml:trace>
  <inkml:trace contextRef="#ctx0" brushRef="#br0" timeOffset="237">346 260 8050,'2'-33'-942,"4"4"353,-4 4 782,6 0 0,-8 6 741,0-4 0,0 9 183,0 3-202,0 7-30,0-4-585,7 8 1,-3 0 0,8 0 0,-5 4-25,11 8 0,-9 3 117,14 20 0,-7 3-161,7 14-1,-4 13 1,-2 5 0,0 4 762,1 1 1,-7-2-346,1 8 1,-8-8-429,1 2 0,-3-12-346,-2-5 0,2-6-510,4-6 0,-4-6 397,4-11 1,1 2-240,-1-8 1,2 0-3020,-2-6 1407,-4-7-92,5-2 1486,-7-8 695,0-8 0,-15-9 0,-4-10 0</inkml:trace>
  <inkml:trace contextRef="#ctx0" brushRef="#br0" timeOffset="382">277 865 9830,'-10'0'800,"10"-8"0,12-1-683,11-9 1,4-5-169,8 0 1,7 0-959,4 6 0,-2 0 1009,2-1 0,0 9 0,6 1 0</inkml:trace>
  <inkml:trace contextRef="#ctx0" brushRef="#br0" timeOffset="674">1021 1021 7990,'0'-25'0,"7"7"351,5 1 1,3 0-52,3 5 1,-7-3 218,1-3 0,-3 1-65,3 0 1,3 5-32,-3 1 1,3 7-209,2-2 1,-5 4 187,-1 2-190,1 0 1,3 8-1,-3 3 1,-5 7 66,-7 5 1,0-2 123,0 8 0,0-6 122,0 6 1,0-8-129,0 2 0,0-4-434,0-2 1,0-5-51,0-1 1,2-5-50,4 6 1,-2-8-265,8 1 0,1-10-655,10-7 1,-2-9-677,8-2 1,-6-16 809,6-1 1,-8-6 919,2 0 0,-4-12 0,-1 4 0</inkml:trace>
  <inkml:trace contextRef="#ctx0" brushRef="#br0" timeOffset="832">1453 467 7990,'-8'-9'0,"6"-1"1226,-3 4 1731,3 4-1539,2-5-79,0 7-2252,0 0 824,0 7 0,2 1-1494,3 3 1,-1 5 1582,8-5 0,-1 5 0,7 1 0</inkml:trace>
  <inkml:trace contextRef="#ctx0" brushRef="#br0" timeOffset="1141">1833 882 10230,'0'12'1606,"0"-1"1,0 1-722,0 5 0,0 0-141,0 1 1,0-1-110,0 0 1,0 2-233,0 4 0,0-3 189,0 3 1,0 2-297,0-2 1,0-6-349,0-5 0,-1-3 47,-5 3-221,4 3 1,-8-13-1638,4 4 1342,5 3 1,-7-9-469,8 0 1,0-2 19,0-9 0,0-8 969,0-10 0,8-11 0,1-5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5:34.9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87 8024,'-7'-17'20,"5"-1"0,-6 7 109,8-1 1,0 6-111,0-5 373,0 7 15,0-4-66,0 8-101,0 0 1,-2 6-327,-4 0 0,4 7 137,-3-1 1,3 3-76,2 3 1,0-1 45,0 0 0,-2 6 70,-4 0 0,4 2-65,-4-2 0,4-2 10,2 8 0,-5 0 23,-1 6 0,0-1 0,6 1 1,-2 1-18,-3 5 1,3-1 11,-4 12 0,4-4-16,2 10 1,0 3 0,0 2 0,0 10-120,0 2 0,0 4 102,0 2 1,0 2-261,0 15 1,2-47 0,2 1 228,-2 3 1,1 0-1,3-3 1,0 0-24,0 46 0,5-2 22,-5 2 1,0-48-1,0 0 28,-1 42 1,7 0-34,-6-6 0,5-7 163,-5-4 0,5-4-36,-5-2 0,6-7-41,-7-4 1,1-1 14,-6-5 1,0 4 84,0-10 0,0-4-118,0-1 0,0-5 485,0-1 0,0-7-468,0 1 0,0-6 791,0 6-823,0-8 0,0 4-83,0-7 0,0-7-12,0 1-366,0-9 34,0 13-463,0-14 140,0 5 439,0-7 0,0-1-437,0-5 0,2-19 41,4-16 0,4-14 669,7-9 0,8-18 0,2-7 0</inkml:trace>
  <inkml:trace contextRef="#ctx0" brushRef="#br0" timeOffset="439">831 675 8092,'-8'-10'-1740,"4"3"1917,-7 7-95,7 0 0,-6 0 285,5 0-161,3-8 1,-8 6 187,4-4 1,4 2-131,-3-1 1,1 3-24,-2-4 1,2 4-12,-7 2 1,5 0 110,-6 0 0,7 0-250,-7 0 0,1 2 121,-7 4 0,1 5-226,0 12 1,-6 6 179,0 11 1,-6 12 166,6 12 0,0 18-195,5 11 1,10-43 0,1 1-126,1 4 0,1 0 0,0 3 0,2 1 87,2 1 1,2 1-1,2 0 1,2-1 49,0-7 1,1-2 0,11 47-709,6-17 0,6-6 192,12-12 0,9-3-2052,7-9 2418,16-6 0,-11-3 0,15-11 0,1-8 0,1-8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5:36.4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 8425,'2'-10'145,"4"4"0,-3 4 29,9 2 0,-6 0 353,5 0 1,1 0-39,5 0 0,2 8-33,4 4 0,-1 13 18,6 9 1,1 10 149,6 14 0,-3 4-51,-3 7 1,-4 8-4,-7 3 1,-3 5-9,-4 1 0,-3 1-169,-8-1 0,-2-5-231,-4 0 1,1-6-337,-13 5 1,3-12-493,-14 1 0,0-12-44,-5 1 1,-1-6-963,1-6 0,-3 2 1672,-3-8 0,3 6 0,-3-5 0,0-3 0,-7-1 0,-6-3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5:42.6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8128,'0'-18'499,"8"9"130,-6 1 1,6 6 329,-8-3-223,0 3-6,0-6-197,0 8-152,0 0 0,0 8-270,0 3 0,0 4 43,0 3 0,0 7 19,0 4 1,5 11 76,1 6 0,6 4-9,-7 2 0,9-4 40,-3 4 1,-1-10-80,1 10 1,1-12-6,5 1 1,1-7-54,-1-5 0,-4-4-173,5-8 1,-9-1 150,14-5 0,-7 3-87,7-9 1,-4 1 111,-2-6 0,1-2-18,-1-3 1,2-1-117,4-12 1,-4 3 100,4-14 0,-2-1-80,3-11 1,-9-3 35,8-8 1,-13-2-93,7-3 0,-4 9 72,5-4 1,-7 9-154,1-3 0,-8 10 0,1 1 0,-3 3 132,-2 9 1,0-1-253,0 7 0,0 0-76,0 0 144,0-1 0,0 7-196,0-1-385,0 8 277,-7-3 0,5 5-946,-4-4-64,4 4-506,2-6 1108,0 8 0,2 0 867,4 0 0,-4-7 0,5-3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5:51.4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156 831 7814,'-33'-8'0,"5"-4"0,3 3 188,7-3 53,1 8-572,7-3-111,3 7 405,14 0-17,-5 0 1,6 2 229,-8 3 1,0 13 517,0 10 1,-2 7 122,-4 5-614,4 12 0,-11 4 186,7 7 1,0-1 313,6 1 1,2 3-439,4-9 0,6-1-44,11-10 0,-2-4-311,8-7 0,5-8 132,7-4 0,5-6-237,-6-5 1,8-5 37,-2-7 1,-2-9-55,2-8 1,-1-3 21,1-9 0,-4-5 13,-7-6 1,-3-9-36,-3 3 0,-4-4 135,-8-1 0,-7-3-166,-4-4 1,-4-3 82,-2-9 1,0 1 18,0 0 0,-8 8 165,-4 3 1,-1 12 204,2 6 0,-5 11-132,5 6 0,-3 3 56,3 3 1,1 8-1580,4 3 672,4 4-830,-5 2 1583,7 8 0,-8 1 0,-2 8 0</inkml:trace>
  <inkml:trace contextRef="#ctx0" brushRef="#br0" timeOffset="438">1591 346 7933,'-9'-7'665,"-7"-3"1023,7-7-935,-1 7-506,2 2 0,7 16-401,-5 4 0,0 11 279,-11 6 1,1 11 285,-12 6 1,-1 6-139,-6 6 0,1 5 105,-1 12 1,-5 2-502,-1 3 1,1 1 289,5 0 0,-3-8-239,3 8 1,-1-14 154,13-4 0,0-9-1003,5-2 1,3-10-568,3-13-298,-3-4 1252,13-15 1,2-7-11,12-14 1,9-8 142,2-16 1,8-7 399,-3-4 0,13 3 0,3 1 0</inkml:trace>
  <inkml:trace contextRef="#ctx0" brushRef="#br0" timeOffset="695">1470 467 7933,'0'-17'918,"0"7"-827,0 3 0,8 1-126,4 0 1,3 0-156,2 6 1,0 2 418,1 4 0,-7 6-75,1 11 1,-6 11 759,5 12 1,-7 6-397,2 6 0,-4 9 448,-2 8 0,0 6-463,0-6 0,0 0-289,0-6 1,0-8-264,0-3 1,-6-6-322,0-6 1,0-4-18,6-7 0,2-8 280,4-4 0,-2-4-2382,7-2 893,-7-7 562,12-2 0,-13-10 1034,9-4 0,-8-4 0,4-7 0</inkml:trace>
  <inkml:trace contextRef="#ctx0" brushRef="#br0" timeOffset="861">1280 1194 7933,'-27'-18'2791,"4"1"-2683,12 0 1,3 5 78,8 1-28,0-1 1,10-5 74,7 0 0,2 5-214,10 1 0,0 5-211,5-6 0,1 8-409,-1-1 0,9-3 600,3 2 0,4 0 0,2 6 0</inkml:trace>
  <inkml:trace contextRef="#ctx0" brushRef="#br0" timeOffset="1165">2058 1297 7902,'0'-17'645,"0"0"1,2 7-326,4 4 0,9-1-127,8 1 1,0-6 27,-5 7 0,5-1 291,0 6 1,0 0-50,-6 0 1,-1 2 147,-5 4 0,-1 5 69,-5 12-396,-3 4 1,6 2-125,-8 0 0,-2 0-88,-4 5 0,4-1-228,-3-4 0,3 1 186,2-7 0,0 1-471,0-7 1,2-6 222,3 1 0,-1-8-590,8 1 0,-1-5-13,7-5 0,5-11-228,0-7 0,6-9 343,-6-3 706,7-7 0,-3-10 0,8 0 0</inkml:trace>
  <inkml:trace contextRef="#ctx0" brushRef="#br0" timeOffset="1311">2542 554 7902,'-17'8'0,"0"-5"1078,0 9 0,1 5-449,5 6 0,3 6-610,8-6 1,0 6 34,0-6 1,2 8-606,4-2 1,-2-4 210,7-2 0,-7 2-44,2-2 0,-2 0 384,1-6 0,-3 8 0,6 2 0</inkml:trace>
  <inkml:trace contextRef="#ctx0" brushRef="#br0" timeOffset="1581">2802 1211 8328,'2'-10'583,"4"5"1,-3 3-844,9 2 1,-6 0 936,5 0 0,-5 7-236,6 5 1,-9 3 560,3 3 1,2 1-396,-2 4 1,-1-2-136,-5 8 0,-2 0-263,-3 5 1,3-1-164,-4-4 0,-2 1-177,3-7 0,-7 1-375,6-7 1,-1 0-1634,1 0 1047,4-7-378,-6-2 1,10-8 155,4 0 1314,3-8 0,16-9 0,2-10 0</inkml:trace>
  <inkml:trace contextRef="#ctx0" brushRef="#br0" timeOffset="1823">3269 1349 7884,'-18'2'0,"1"4"0,-6-2 699,0 7 1,0-1 969,6 1 0,-1-1-1646,1-4 1,0-2 0,0 7 1,-3-7-36,-3 2 1,2-4 123,-8-2 1,6 0-15,-6 0 0,8 0 1,-2 0 0,10 2 89,1 3 0,8-1-308,-1 8 1,3-6-22,2 5 0,6-5 314,-1 5 1,9 1 97,-3 5 0,10-5-247,2-1 1,2-1 50,-2 1 0,-1 3-490,6-8 0,-5 1 24,6-1 0,-6-4-153,6 4 1,-8-4 211,2-2 331,-3 0 0,-3 0 0,0 0 0</inkml:trace>
  <inkml:trace contextRef="#ctx0" brushRef="#br0" timeOffset="2098">3494 1003 7814,'-10'0'2018,"18"8"0,11-4 0,17 7-1670,5 3 1,3-6-672,8-3 0,4-1-786,-5 2 0,3-4 540,-13 4 0,-3-4-937,-9-2 1506,3-8 0,-12-2 0,5-7 0</inkml:trace>
  <inkml:trace contextRef="#ctx0" brushRef="#br0" timeOffset="2665">4773 433 7836,'-17'-18'367,"0"1"1,-1 0 1471,1 0-1271,0-1-411,0 1 1,5 5-171,0 1 1,7 7-266,-7-2 1,1 4 211,-7 2 0,-1 0-62,-4 0 1,-4 2 80,-7 4 1,1 4 118,4 7 0,-2 0-151,8 1 1,0 1-28,6 4 1,0-2 121,-1 8 0,7-6-1,-1 6 0,8-6 22,-1 6 1,3-6-20,2 5 1,0-6-21,0 1 1,0 2 33,0-2 0,0 2-19,0-2 0,0-2-5,0 8 1,0-8 3,0 2 1,0-2-299,0 2 0,0-2 17,0 8 1,-2-8 24,-4 2 0,-2 2 171,-3-2 0,-5 2 99,5-2 0,3-2 106,3 8 1,3-2-91,2 2 1,0 4 560,0-5 0,2 3 39,3-2 1,3 4 265,3-4 1,3 3-352,-8 3 0,-1-6 25,-5-1 1,6-5-240,0 6 1,0-8-134,-6 2 1,0-1-170,0 1 0,0-10 187,0 4-1475,0-3-75,0 3 143,0-7 1,7-3 361,5-7 1,3-1-287,3-5 1,7-10-299,3-7 1401,5-15 0,2 9 0,-1-13 0</inkml:trace>
  <inkml:trace contextRef="#ctx0" brushRef="#br0" timeOffset="3061">4963 1055 7922,'-17'0'0,"6"-5"847,-1-1 187,8 0 0,-3 14 11,7 3-483,-8 5 0,6 1-160,-4 0 0,12-5 10,6-1 0,5-7-454,6 2 1,4-4 63,7-2 1,3-2-874,3-4 1,-3-4 207,3-7 1,-9 0-202,-2 0 1,-8-1 411,2 1 1,-10-2-106,-1-4 1,-8 2 234,1-8 1,-8 0 194,-3-6 1,-13 3 341,1 3 1,-3 4-203,4 8 1,-2 1 812,-4 5 0,3 3-171,-3 8 0,2 8 88,-2 3 1,2 10-305,-8 2 0,6 10 77,-6 2 1,8 1-126,-2 10 1,4 0 130,2 6 1,1-2-42,5-4 0,3 4-168,8-4 0,2-3-514,4-3 0,3-3-139,9-3 1,1-5-391,4 0 1,4-10 319,7-2 0,1-1-310,0-11 0,-1 1-114,1-6 0,-1-2-384,1-3 0,-1-3 78,1-4 0,-2-1 1120,-4 7 0,3-15 0,-5 2 0</inkml:trace>
  <inkml:trace contextRef="#ctx0" brushRef="#br0" timeOffset="3370">5621 1332 7922,'9'0'2803,"7"0"-2288,-7 0 0,3 0 278,-1 0-299,-7 8 0,4 1 415,-8 9 0,0-1-358,0 0 0,0 0-357,0 1 1,0-1 23,0 0 1,0-5-1112,0-1 1,0-5 92,0 6 0,2-8-419,3 1 1,5-5 547,7-5 0,8-5-195,4-7 1,6-6 377,5 0 0,-1 1-5,7 11 0,-8 3 1041,2 8 0,-9 0-393,-2 0 1,-10 14 1341,-1 3 0,-3 12-406,-9 0 1,-1 3 106,-5 3 0,0-1-568,0 1 0,0-6-130,0 0 0,6-8-662,0 2 1,7-6-584,-1-5 0,3-3-1994,3-3 1490,-1-4 717,8-2 0,-4-4 532,8-7 0,0-9 0,5-7 0</inkml:trace>
  <inkml:trace contextRef="#ctx0" brushRef="#br0" timeOffset="4033">6451 398 8073,'2'-11'613,"3"-1"1,1 8-90,11-1 1,-1 3-197,13 2 0,-6 0 11,6 0 0,-3 0 132,3 0-235,4 0 0,-12 2-100,8 3 0,-8-1-190,2 8 0,-10-7-12,-1 7 1,-8-1-271,2 7 0,-8-1-210,-10 0 0,-1 8 307,-16 4 0,0 4-217,-6 1 1,7 1 68,-1 0 0,8-1 12,-2 1 1,5-1 164,7 1 1,-3 0 326,9-1 0,5-1-89,5-4 0,9 1-7,-3-7 0,7 8 134,5-2 0,-4 4-53,4 1 0,-6 1 139,-5-1 0,1 1 102,-7 0 1,6-1 158,-7 1 1,1 5-54,-6 0 1,0 7 139,0-7 0,0 6-47,0-6 1,0 8-156,0-2 0,0-1-55,0 1 1,-2-8-103,-4 3 1,4-5 42,-3-1 0,3-1-229,2 1 1,0-6-204,0-1 1,-2-6-73,-4 1 0,2 2-368,-7-2 0,-1 0-611,-5-6 0,-6-5 561,0-1 1,-8-7-818,2 2 1466,-3-4 0,-18-10 0,-4-2 0</inkml:trace>
  <inkml:trace contextRef="#ctx0" brushRef="#br0" timeOffset="5406">1245 156 8023,'0'-10'0,"0"1"-1085,0 3 904,0 4 1,0-7 319,0 3 49,0 4 31,0-6 302,0 8-222,0 0-166,0-7 74,0 5-335,0-6 146,-7 8 57,5 0-44,-6 0 1,6 6-43,-3-1 2,3 1 0,-8 0 68,4 0-38,4 7 1,-7-5 11,3 3 0,4-1-73,-4-4 1,-1-2 52,1 7 1,-6-5-5,6 5 1,-5-5 13,5 6 1,-7-7 5,1 7 1,3-2 300,-3 1-304,1 5 1,-5-7-9,5 8 0,1-5 72,4-1-47,4 1 0,-11 5 4,7 1 0,-2-1-2,3 0 1,1 2-23,-8 4 1,8-3-5,-1 3 1,1-4 5,-2-2 1,4 2 4,-4 5 0,-1-5-31,1 4 0,0 2 35,6-2 0,-6 2-43,1-2 1,-7-4 47,6 4 0,-5-2-2,5 2 1,-2-3 1,3 3 0,1-4 13,-8-2 0,8 6 17,-1 0 1,1 2-38,-2-2 1,4-2 155,-4 8 0,-1-6-134,1 6 1,0-6-87,6 6 1,0-8 86,0 2 0,-2-2-10,-4 2 0,5-3-5,-5 3 0,4 2 2,2-2 1,0 5-51,0-4 0,0 4 40,0-5 0,6 6 9,-1-6 1,3 6-13,-2-6 1,-4 8-7,4-2 1,1-2 16,-1 1 0,2 1-10,-3 6 1,-3-1 114,4 1 1,2 0 63,-2-1 1,-1-5-1,-5 0 0,6-6-127,0 6 0,2-8 93,-3 2 0,-3 2-67,4-2 0,2 6 106,-3-6 0,1 2-54,-6-2 1,6-4-19,0 4 1,5-4-60,-5-1 0,6-1-79,-7 0 0,3-1-206,-2-5 0,-2 3 94,7-9 1,-5 1-436,5-6 1,-5 0 213,6 0 0,5-2-332,6-4 0,10-11 661,1-12 0,1-3 0,7-3 0</inkml:trace>
  <inkml:trace contextRef="#ctx0" brushRef="#br0" timeOffset="6190">7142 796 7989,'10'0'-321,"-2"0"666,-1 0 1,1 2 190,4 4-380,3-4 0,-5 11 1,7-7 0,-6 7-11,1-1 1,-2 3 0,1 2 0,4 1-22,-3-1 1,-2 8 4,1 4 0,-5 0 116,5 5 0,-7-1 119,2 13 0,-4 2-67,-2 10 0,-2-3-41,-4 9 1,-5-3-84,-12 3 0,3 1 52,-3-7 1,-4 3-505,-1-9 0,-5 4-168,-2-10 0,1-4-397,-1-2 1,6-5 270,1-6 0,-1-2-366,-6-4 0,6-10 938,1 5 0,-1-13 0,-6 3 0</inkml:trace>
  <inkml:trace contextRef="#ctx0" brushRef="#br0" timeOffset="6738">7800 52 7821,'-10'-17'-461,"2"6"260,8-1-159,-7 8 338,5-4 39,-6 8 545,8 0 403,0 0-766,0 8-77,0 2 1,0 7-36,0 0 1,-2-5-14,-4-1 0,4 1 4,-3 5 1,1 0-4,-2 1 1,4 1-37,-4 4 0,-1-2-16,1 8 0,0-2-12,6 2 0,-6 9 37,1-3 1,-3 11-9,2 0 0,4 6 3,-4 6 1,-1 3-5,1 8 1,-6 8-212,7 4 0,-7 5 199,6 6 0,0-41 0,-1 0-59,1 4 1,0 0 0,-1 0 0,-1-1 217,0-2 0,-1 0 0,0 2 0,0 0 40,1-3 1,-1 1 0,-2 5 0,-1 0-66,1-5 0,-1 0 1,-3 1-1,-1 1 81,2-2 0,-1 0 1,-10 44-61,2-4 0,4-3-175,2-3 1,7-1-606,5-5 1,3-5 420,2-11 0,7 1-1178,5-7 0,3-1 1355,3-5 0,1-4 0,4 0 0,6 0 0,3-5 0,3-5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5:50.5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104 260 7987,'-10'-10'1168,"-3"0"-853,7 5 0,0 1-311,6-8-64,0 8 181,0-3 0,-2 7 652,-3 0-492,3 0 1,-12 9-87,8 9 0,-5 14 38,5 14 1,-5 4 11,5 2 1,0 6 113,6 0 0,0 5-98,0-5 1,8-8-190,3-10 0,7-4 28,5-1 1,-2-10-315,8-8 1,1-1 71,11-11 1,-5-1-66,5-10 1,-5-5 53,-1-12 0,-1-4-67,1-8 0,-6-1 20,-1-4 0,-6 1 21,1-7 0,-6 2 118,-6-2 1,-3-10-19,-8 4 1,-2-9-4,-4 3 0,-3-5 132,-8 5 0,-1 8 211,1 10 0,0 5-117,-1 6-3,1 12 1,0 9-238,0 8 0,5 0-194,0 0 1,9 8-603,-3 3 1,4 5-56,2 1 66,0 0 0,13 1 881,5-1 0,18 0 0,1 1 0</inkml:trace>
  <inkml:trace contextRef="#ctx0" brushRef="#br0" timeOffset="220">1211 294 7887,'-10'-9'1107,"2"1"0,10 8-1228,4 0 0,4 8 403,7 3 1,0-1-173,0 1 1,1-7-50,-1 2 0,0 2-163,1-3 1,5 1 69,0-6 1,0 0-766,-6 0 1,8-6 386,4 1 0,-2-7-947,2 6 1357,-8-7 0,11 3 0,-5-7 0</inkml:trace>
  <inkml:trace contextRef="#ctx0" brushRef="#br0" timeOffset="358">1764 346 7887,'17'10'0,"-5"3"230,-1-7 170,-7 7 0,6-5 374,-4 4 396,-5-5-748,7-7-99,-8 0-138,8 0 1,-1-2-142,5-3 1,3 1-485,-3-8 0,-2 6 269,1-5-1146,1 7 0,5-4 1317,0 8 0,0-7 0,1-3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5:43.2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381 260 8069,'0'-17'0,"0"-1"115,0 1 1,-2 6 288,-3-1 1,1 8 434,-8-2-228,8-3 87,-11 7-412,5-6 1,-7 8-18,0 0 0,2 2-72,3 4 0,-3 0-60,3 11 1,-9 4 172,-2 14 1,0 7 108,6 4 1,-1 18-44,1 5 0,0 9-85,-1-3 0,1 12-74,0-6 0,1-1 141,5-11 0,-3-7-265,9-4 0,-1-5-305,6-1 0,2-9-460,4-9 0,3-7 64,9-10 1,6-1-642,5-5 0,4-3 47,2-8 1,5 0 1201,0 0 0,6 0 0,-5 0 0,-1 0 0</inkml:trace>
  <inkml:trace contextRef="#ctx0" brushRef="#br0" timeOffset="422">1281 139 7903,'-18'-8'772,"9"6"-46,1-5-105,8 7-415,-8 0 1,6 2 150,-3 3 0,-5 1-141,-1 11 1,-5-1 139,-1 13 1,-2 7-67,-4 10 1,1 12-194,-6 5 0,-3 5-42,-9 1 0,3 0-278,-3 0 0,3 0 242,3 0 0,5-7-195,0-4 1,10-12-405,1-6 1,3-5 264,9-7 1,1-3-1265,5-7 1069,0-9 1,1-1-152,5-8 1,4-13 234,7-5 0,2-12 662,4-5-236,-3 0 0,12-22 0,-5 3 0</inkml:trace>
  <inkml:trace contextRef="#ctx0" brushRef="#br0" timeOffset="675">1142 243 7903,'0'-27'304,"0"2"-152,0 8-76,0 7 0,2 2 487,4 8 1,-2 0-166,7 0 1,-5 2 231,6 4 0,-1 6-160,6 11 1,-5 5-21,-1 13 0,-1 9-80,2 7 1,1 3 134,-7-2 0,5-5-314,-5 5 0,6 2 25,-7-3 1,1-5-311,-6-6 1,0-2 129,0 2 0,0-3-571,0-9 0,-6-5 116,1 0 1,-3-8-96,2 2 1,4-9 47,-3-3-1398,3-7 388,2 4 344,-8-8 1,6-8 1131,-4-4 0,-3-11 0,-1-3 0</inkml:trace>
  <inkml:trace contextRef="#ctx0" brushRef="#br0" timeOffset="829">1004 969 7903,'-17'-8'-510,"7"-1"-136,2-9 1,8 1 700,0 0 91,0 7 1,6-5-85,0 3 1,7 5-118,-1 1 55,3 4 0,3-6 0,-1-1 0</inkml:trace>
  <inkml:trace contextRef="#ctx0" brushRef="#br0" timeOffset="1163">1557 883 7903,'18'-10'0,"-1"-3"-84,0 7 1,0 0-138,1 6 1,-1-2 441,0-4 1,-5 4 531,-1-3 0,-5 3 81,6 2-305,-8 0-382,11 0 9,-13 7 1,6-3-356,-8 8 161,0-1 0,0 7 120,0-1 1,1 0 62,5 0 0,-4-5-7,4 0 0,-4-1-182,-2 6 0,0-5 238,0-1-252,0 1 183,0-2-655,0-3 0,2-7 82,3 0 448,5-7 0,7-11 0,1-9 0</inkml:trace>
  <inkml:trace contextRef="#ctx0" brushRef="#br0" timeOffset="1711">969 831 7946,'0'-10'-511,"0"0"474,0 5 591,0 3 45,-7-14 23,5 15-151,-6-7-56,8 0 0,0 4-86,0-7 0,8 5-74,3-6 1,5 7-61,1-7 0,6 8-14,0-1 1,6-3-9,-6 2 0,0 0-75,-6 6 24,1 0-56,-1 0 1,-6 0-221,1 0 0,-8 2-46,2 4-253,-5-4-328,-1 13-364,0-13-1365,0 6 2510,0-8 0,0-8 0,0-1 0</inkml:trace>
  <inkml:trace contextRef="#ctx0" brushRef="#br0" timeOffset="2388">1488 952 7934,'10'0'869,"-3"-8"-661,-7 6 0,6-7 0,2 5 99,1-2 0,-5-2 108,2 2 0,2 3 183,-2-9-93,7 8-334,-3-11 0,7 13-140,0-4 1,-5 4 72,-1 2 0,-1 8 87,1 4 0,3 3-189,-8 2 0,1 6 144,-1 0 1,-4 8 72,4-2 1,-4-2-63,-2 2 1,-6-3 102,0 3 0,0-4-29,6-7 0,0-1 256,0 0-654,0 0 213,0-7-366,8-2 0,2-10-91,7-4 0,6-4-295,0-7 0,0-6 262,-6 0 1,6-8-196,1 2 1,-1-3-77,-6-3 0,0-7-920,0-4 1635,1-4 0,-1-10 0,0-1 0</inkml:trace>
  <inkml:trace contextRef="#ctx0" brushRef="#br0" timeOffset="2560">1886 537 7934,'-10'-8'1657,"3"6"-1192,7-6 146,0 1 209,0 5 242,0-6-380,7 8 0,-3 0-214,8 0-576,-1 0 0,6 0-1078,1 0 1,-1 0 749,0 0 1,1 0 435,-1 0 0,0 8 0,0 1 0</inkml:trace>
  <inkml:trace contextRef="#ctx0" brushRef="#br0" timeOffset="3180">2145 1073 7692,'0'-12'2039,"0"1"-1054,0 7 230,0-4-683,8 8 1,2-2 241,7-3-704,0 3 0,0-6 46,1 8 0,-7 0 338,1 0-403,-8 0 1,5 0-546,-3 0 200,-4 0-276,6 0 844,-8 0-273,0 0 469,-8 0-286,6 0 0,-6 2 103,8 4-237,-7-4 1,5 7 73,-4-3 4,4-4-45,2 13-54,0-13 1,2 12 32,4-9 114,-4 9-127,5-5 1,-9 9 102,-3-1 1,1-5-36,-8-1 0,1-1 109,-7 1 0,1 5-60,0-5 0,5-1 139,1 1 0,-1-5 371,-5 6-194,7-9-234,-5 13-54,13-7 0,-6 3-244,8-1 0,8-7 56,4 2 0,9-4 5,2-2 1,8 0-5,-3 0 0,5-2-177,2-4 1,-1-1-253,1-5 0,-3-3 194,-3 3 0,2 3-293,-8-3 1,0 6-59,-6-5-2113,1 7 331,-9-12 76,-1 15 2285,-8-7 0,-8 0 0,-1-1 0</inkml:trace>
  <inkml:trace contextRef="#ctx0" brushRef="#br0" timeOffset="3582">2854 762 8054,'-17'0'0,"5"0"548,1 0 887,7 0-478,-4 0-581,16 0 1,7 0 207,9 0 0,0 0-141,0 0 0,2 1-14,9 5 0,0-4-334,-1 4 0,1-4-298,-1-2 1,1-6-222,0 0 0,-1-5-628,1 5 0,-6-6-729,-1 7 1781,-7-1 0,4-2 0,-7-1 0</inkml:trace>
  <inkml:trace contextRef="#ctx0" brushRef="#br0" timeOffset="4230">4030 277 7999,'16'-17'54,"-5"0"0,-1 5 200,-5 1 1,-3 5 213,4-6-128,-4 9-161,-2-13 0,0 7 62,0-9 0,-8 9 79,-3 3 1,-5 2-81,-1-2 1,-6 4-210,0-3 1,-8 5-4,3 5 1,-7-1-164,-5 8 0,3-3 209,-3 3 0,3 3-71,3-3 0,5 1-5,0-1 1,8 3 29,-2-3-101,4 3 1,3 2 57,5 1 0,3-1-54,8 0 1,8-5 47,3-1 1,5 1-8,1 5 1,0-2 0,0-3 1,1 3-19,-1-3 0,0 3 17,1 3 0,-7-7 5,1 1 0,-8-1-32,1 6 1,-3 1 32,-2-1 1,-2 0 40,-3 1 0,-7 5-25,-11 0 1,4 0 3,-4-6 0,3 0 78,3 1 1,2-1 141,3 0 0,5 1-5,7-1 1,0 6-107,0 0 1,1 2 218,5-2 0,6 2-54,11 4 1,-4 3 242,4-3 0,-4-2-97,-1 2 0,-1 0 48,0 5 1,-5-5-49,-1 0 0,-7-2 57,2 2 0,-4 2-294,-2-8 1,0 0 44,0-6 1,-2 0-533,-4 1 1,4-7 283,-4 1-2805,5-9 1811,1 5 1,1-10-868,5-4 1883,4-3 0,15-24 0,2-3 0</inkml:trace>
  <inkml:trace contextRef="#ctx0" brushRef="#br0" timeOffset="4725">4618 796 8034,'-17'6'0,"0"0"0,7 7 890,4-1-713,4-5 1,10 7 385,3-8 0,13 1-332,4-1 1,5-4-110,2 4 1,-1-12-148,1-6 0,-1-5 6,1-6 0,-6 4-201,0-4 1,-8 4-267,2 1 1,-6-5-209,-5 0 0,-5-2 281,-7 2 0,-2 2 237,-3-8 1,-7 6-86,-11-6 1,2 8 277,-8-2 0,0 12 303,-5 5 1,1 4 450,4 2 0,-2 13-187,8 5 0,-5 12 355,5 5 1,1 0-64,11 5 1,-5 4-379,5 2 1,3-4-20,2-1 1,5-1-127,1-5 0,0 7-1,0-13 0,0 5-215,0-11 1,1 1-161,5-7 0,6-2-148,11-3 1,-4 1-412,4-7 1,4 0-1100,2-6 0,2 0 856,-3 0 0,5-2-1781,-4-4 2606,4 4 0,1-13 0,1 5 0</inkml:trace>
  <inkml:trace contextRef="#ctx0" brushRef="#br0" timeOffset="5077">5344 1004 10414,'10'2'772,"-4"3"1,2-1-201,-3 8 1,7-7-267,-6 7 0,-1-6-183,-5 5-203,8-7-451,-6 12-545,13-15 848,-13 7 0,8-8-439,-4 0 386,3 0 1,9-2-149,-1-4 0,0 5 119,0-5 1,-5-2 289,-1 2 0,1 1 84,5 5 0,1 0 343,-1 0 1,-6 1 145,1 5 0,-2 4-271,1 7 1,-1-5 863,-5-1 0,-3 1-456,4 5 1,2 0 232,-2 1 0,1-7-303,-1 1-823,-4-9 0,13 5-267,-3-8 0,-3-2-545,3-4 0,-1-5 1015,7-12 0,-1-4 0,0-8 0</inkml:trace>
  <inkml:trace contextRef="#ctx0" brushRef="#br0" timeOffset="5836">6071 191 8054,'9'-8'132,"-1"6"1,0-11 218,3 7 1,-1 0 0,1 6 819,3 0-880,1 0 0,3 0-49,-1 0 1,-6 0 463,1 0-132,-1 8-577,7 2 1,-3 7 10,-3 0 0,-5-5-187,-7-1 0,0 3-31,0 9 0,0-4-111,0 4 0,-2 4 148,-3 2 0,-3 3-77,-4 3 0,-3 0 34,3-1 0,3 6 13,-3 1 0,9-1 280,-3-5 0,4-1-109,2 1 0,2 0 205,4-1 1,1 3 132,5 3 0,3-4 118,-3 5 0,3 1-92,2-2 1,1 7 50,-1-7 0,-6 6 376,1-6 1,-8 1-238,2-7 1,-6 5-85,-6-5 0,-4 3-214,-7-14 1,0 6-230,-1-6 0,-1 0-38,-4-6 0,4-1-75,-4-5 0,4-1-619,1-5-461,1-3 1,2 4-799,3-12 1,4-9 1995,8-8 0,0-16 0,0 3 0</inkml:trace>
  <inkml:trace contextRef="#ctx0" brushRef="#br0" timeOffset="6608">6832 18 7363,'7'-10'256,"-5"3"0,14 7 608,-5 0-436,5 0 0,1 0-50,0 0 0,6 2 121,0 3 0,6 9 88,-6 15 0,8 3-175,-2 20 0,-2 4-4,1 13 1,-6 6 69,1 0 0,-6 4 82,-6-10 1,3 8-326,-8-14 1,-3 6-153,-8-11 1,-5 5-87,-7-5 1,-2 0-309,-4-6 0,-4-3-864,-8-2 0,0 1 562,1-8 0,-6 0-330,-1-5 0,1-8-49,5-4 992,1-4 0,-1-2 0,0 1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6:07.8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70 8130,'-11'0'0,"-1"0"331,9 0 0,-3 0 518,12 0 1,11-6-76,12 0 0,3-5-294,3 5 0,7-5 421,4 5 1,4-2-340,2 2 1,-2 5-230,-4-5 1,8 4-95,-8 2 1,8 0 15,-8 0 0,-2 0-1304,2 0 0,-7 0 686,1 0 1,-3 0-1111,-3 0 1,-1 0 582,-4 0 0,1 0 890,-6 0 0,-1 8 0,-6 1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6:08.3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8284,'-9'0'816,"1"0"0,6 0-72,-4 0-79,4 0-62,-5 0 0,7 0 321,0 0-611,7 8 0,3 0 66,7 3 1,3 2-52,3-7 0,-2 2 110,8-2 0,-1-4-130,7 3 1,5 3-29,1-2 0,5 0-218,-6-6 0,8 0-242,-2 0 0,-1 0-70,1 0 0,-8 0 186,2 0 0,-3 0-761,-2 0 0,-7 0-20,1 0 1,-6 0-1522,6 0 653,-8 7-116,4-5 1829,-15 14 0,-3-7 0,-7 8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6:09.1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0 7001,'-10'2'321,"4"4"0,5-2-134,1 7 1,-6-5-246,0 6 0,-2-1 310,3 6 1,3 1-64,-4-1 0,-2 8 207,2 4 1,1 5-82,5 7 1,0 3 83,0 8 0,-2 0-75,-4 0 0,4 7-38,-4 5 0,-1 3 11,1 2 0,-8 2-69,3 4 0,-5 2-183,-1 4 0,2 1 237,3-7 0,-3-2-412,3-9 1,5-5 113,1-7 0,2-8-816,-2-3 0,4-5 290,-3-1 1,3-8 66,2-4 1,0-10 83,0-1 1,0-7-445,0 7 398,0-8 0,0-4 437,0-12 0,7-19 0,3-5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3:00.0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0 7860,'-11'0'467,"-1"0"1,6 0-394,-5 0 1,5 6 1755,-5 0-1943,-1 0-1861,-5-6 1974,0 0 0,-1 0 0,1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6:11.4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0 243 8081,'0'19'1134,"0"4"1,0 4-700,0 8 0,2 5 316,4 0 0,-2 7-280,7-7 1,-5 4 45,6-9 0,-1 7-203,6-13 1,1 2-94,-1-8 1,0-6-36,1 0 0,1-5-154,4-6 1,-2-5 105,8 5 0,-2-12-203,2-5 0,3-4-390,-3-3 0,2-5 247,-2 0 0,1-8-180,-7 3 0,1-5 157,-7-2 0,-6-5-93,1 0 1,-8-8-25,1 1 1,-5-3-155,-5-1 1,1 4 276,-8 1 1,3 10 274,-3 1 1,-3 8 54,3 10 0,3 0-178,-3 0 0,8 5-391,-1 0 1,1 9-172,-2-3-253,4 4 331,-6 2 557,8 8 0,16 1 0,3 9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6:14.1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52 226 7986,'-25'-8'0,"14"6"298,-5-6 1,16 16 0,0 4 338,0 3 1,6 8-605,0 0 1,7 14 292,-1-3 0,1 7 403,-1-1 1,3-4-253,-3 5 0,3-7 29,2-5 0,3 2-331,3-8 1,-2 0 4,8-6 0,-6-7-170,6-4 0,-1-4 114,7-2 0,0-10-346,-1-7 1,1-4-127,-1-14 1,-1 4-350,-4-9 0,-2 1 363,-4-1 0,-6-2-37,0-4 0,-7-4 15,-10 4 0,0-2 136,0 1 1,-2-1 212,-4 8 1,-3 7-166,-9 10 0,7 6-261,-1 6-13,1 3 1,-1 8-427,1 0 1,7 9 871,-2 9 0,12-1 0,3 8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6:15.3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1332 7958,'0'-26'310,"2"8"265,4 13 1,-2 5-281,7 5 1,-5 5-10,5 7 0,-7 8-122,2 4 0,-4 9 662,-2 3 0,2 1-227,4-2 0,-4-3-69,3 3 0,5-3-312,1-3 1,-1-5-181,2 0 0,1-10-145,10-2 0,-4-1 170,4-10 0,2-1-11,-2-5 1,8-7-63,-2-5 0,4-11-312,1-6 0,-1-3 40,-4-3 1,-4-1-92,-8-5 0,0-3 23,1-8 0,-9 0-90,-3 0 1,-4 2 211,-2 4 1,-6-2 42,0 8 0,-7 5 184,1 6 1,3 10-127,-3 2 0,6 7-459,-5 10 130,7 0 0,-6 2-306,5 4 0,3 4 218,-4 7 0,12 2 544,5 4 0,12-4 0,4 6 0</inkml:trace>
  <inkml:trace contextRef="#ctx0" brushRef="#br0" timeOffset="282">1799 900 8098,'-12'-33'220,"0"5"1,9 3 171,-3 7 0,4 7-684,2-1-220,0 1 1,-2-5 599,-4 5 0,-3 3-151,-9 8 0,-1 0 837,-4 0 1,2 16-516,-8 7 0,0 9 318,-5 9 0,5 5-213,0 11 1,-2 5 38,-9 7 0,3 2-281,-3 4 1,9-4-246,3 4 1,6-10-188,-1-1 1,4-16 183,2-2 1,7-9-696,4-9 1,5-3-150,1-7 48,0-9 1,7-5 293,5-15 0,9-5 628,2-18 0,8-5 0,-4-13 0</inkml:trace>
  <inkml:trace contextRef="#ctx0" brushRef="#br0" timeOffset="482">1764 727 8047,'10'-7'523,"-3"-3"0,-5 0 2033,4 5-1871,-4 3 1,7 7-223,-3 1 1,-2 10-87,8 1 1,-3 8-98,3 9 0,1 3 505,-7 3 0,7 4-281,-1 8 0,-3 2-84,3 4 1,-6-4-598,5 3 1,-7 3-576,2-3 0,-4 1-76,-2-6 1,0-6 482,0 0 0,0-9-1447,0-3 0,-2-1 1792,-4-10 0,4 0 0,-5-6 0</inkml:trace>
  <inkml:trace contextRef="#ctx0" brushRef="#br0" timeOffset="640">1505 1367 9942,'-27'-27'2326,"9"10"0,18 7-3225,12 4 1,11 3 232,6-9 440,3 8 28,3-11 1,0 7-239,-1-3 0,-5-3-268,0 8 0,-2 1 704,2 5 0,11 7 0,-4 3 0</inkml:trace>
  <inkml:trace contextRef="#ctx0" brushRef="#br0" timeOffset="928">2300 1540 7975,'8'-17'0,"3"-1"0,7 3 819,5 3 1,-2-3-257,8 4 1,-3 1 1106,3-2-1039,-4 9 0,-7-5 44,-1 8 1,-6 0-206,1 0 0,-8 10-32,1 7 1,-3 2-395,-2 10 0,-5-2 52,-1 2 0,-6 1-60,7-7 0,-1 6 89,6-6 0,0 0-263,0-5 0,2-1-48,3 0 1,3-5-135,4-1 0,3-7-97,-3 2 1,3-4-316,2-2 1,1-2-297,-1-4 1,0-4 411,0-7 0,1-2-1354,-1-4 1970,0 4 0,1-22 0,-1 5 0</inkml:trace>
  <inkml:trace contextRef="#ctx0" brushRef="#br0" timeOffset="1090">2750 900 7990,'-25'-15'4278,"13"-4"-1604,-11-1-1789,21 5 1,2 15 1,12 0 1,-3 0-1218,3 0 239,-1 0 0,1 6-1039,-1-1 0,-1 9 549,2-3 1,1 7 580,-7 5 0,7-4 0,-3 6 0</inkml:trace>
  <inkml:trace contextRef="#ctx0" brushRef="#br0" timeOffset="1600">3320 1505 8039,'0'-17'3702,"0"7"-2178,0 3-999,0 7 0,0 9 431,0 9 0,0 7-404,0 9 0,0 1-108,0-1 1,-5-1-200,-1-4 0,-6 4-460,6-5 1,-1-3-493,1-2 6,4 4 0,-6-7 53,8 3 0,0-10-1729,0-1-532,0-9 2194,0 5 1,8-10 714,4-4 0,3-11 0,2-10 0</inkml:trace>
  <inkml:trace contextRef="#ctx0" brushRef="#br0" timeOffset="1878">3787 1626 8008,'0'-17'6552,"-7"8"-8570,5 1 1062,2 8 513,2 0 1,-2-6 447,-12 0 1,-3 1-61,-3 5 0,-5 0 134,0 0 1,-8 0-51,3 0 1,-3 5-30,2 1 0,-2 8 135,8-3 1,0-1 1017,6 1-667,0 1 1,1 5 1168,5 0-579,3 1-513,16-1-270,1 0 1,11 0 234,3 1 0,2-7-143,3 1 1,5-3-157,-4 3 1,4 1-232,1-7 1,-1 6-306,-4-7 1,3 7-1785,-3-6 1,4 1 359,1-1 1731,1-4 0,7 21 0,2-4 0</inkml:trace>
  <inkml:trace contextRef="#ctx0" brushRef="#br0" timeOffset="2355">4583 1332 8032,'17'0'2770,"8"2"-1780,4 4 1,5-2-160,7 8 0,3-9-538,8 3 0,0-4-49,0-2 1,-3 0-516,-2 0 0,1 0 265,-8 0 0,0 0-2539,-5 0 2545,0 8 0,-1-6 0,1 5 0</inkml:trace>
  <inkml:trace contextRef="#ctx0" brushRef="#br0" timeOffset="3003">6243 641 8022,'-12'-18'209,"1"1"-809,7 0 231,-4 0 1,8 5 385,0 1 0,-7 7-28,-5-2 0,-3-2 419,-3 2 0,-5 1-95,0 5 0,-8 0 73,3 0 0,-5 7-266,-2 5 1,1-1-62,-1 7 1,6-5-38,1 10 0,5-2 113,-6 2 0,8 2-160,-2 4 0,11 2 101,6-8 0,4 2-168,2-2 1,0-4 102,0 4 0,14-3 54,3-3 0,4-6-16,-4 1 0,7-6 86,-1 5 66,0 1 1,-8 5-90,-3 0 1,1 1-100,-7-1 1,-2 2 78,-10 4 1,0-2-456,-11 8 1,1-2 153,-12 2 1,-1 4 20,-6-5 1,3-1 98,3 2 0,-2-8 17,8 2 1,0-4 314,6-1-128,-1-1-90,9 0 1,1 1 348,8-1 1,8 0-148,3 1 1,5 1 561,1 4 0,6-4-154,0 4 1,0-2 66,-6 2 1,1-2-159,-1 8 1,-7-6 37,-5 6 0,-3 0-213,-2 5 0,0-5-140,0 0 0,-6-6-334,1 6 0,-9-8 162,3 2 1,3-4-1066,2-1 94,-3-9-403,7 7 750,-6-14-965,8 5 870,0-7 1,2-5-708,4-1 1,5-8 214,12 3 1154,4-5 0,8-9 0,-1-1 0</inkml:trace>
  <inkml:trace contextRef="#ctx0" brushRef="#br0" timeOffset="3374">6571 1298 7947,'-17'-27'1976,"7"12"326,5 15 0,5 5-1949,5 7 1,7 3-856,11-3 1,-9-5 367,3-1 1,-4 2 144,5-2 0,1-1 565,4-5 0,-2 0-168,8 0 1,-6 0-520,6 0 0,-2-5-406,1-1 1,3-8-643,-8 3 1,0-4 759,-5-3 0,-9 1-94,-3 0 0,-4-3 59,-2-3 0,0 2 88,0-8 0,-14 6 623,-3-5 0,-4 12-246,4-1 0,-6 5 344,0 1 1,-6 3-36,6 8 0,-2 2 239,2 4 1,1 9-240,-6 8 0,7 8 14,-3-2 0,5 4 268,2 1 1,0 6-197,-1 1 0,9 5-6,3-6 0,4 6-75,2-5 1,0 5-209,0-6 0,14-1-139,3-11 1,4 3-296,-4-8 0,8 0-298,4-5 0,4-3-732,1-3 0,-5 1-629,0-7 1,0-1 1955,5-5 0,-7 0 0,-2 0 0</inkml:trace>
  <inkml:trace contextRef="#ctx0" brushRef="#br0" timeOffset="3707">7211 1505 7403,'8'-9'-95,"3"3"0,5 4 3350,1 2-2047,0 0 1,-1 8-621,-5 3 0,3 5 253,-8 1 0,-1 0-346,-5 1 0,0-1 76,0 0 0,0 6-376,0 0 1,-2-5-787,-3-7-170,3 1-669,-6-3 137,8 7 1,6-16 563,0 0 0,7-8-123,-2-9 0,11-1 383,1 1 0,0 0 124,-6-1 0,0 3 437,1 4 0,-7 3 449,1 8 1,-1 2-80,6 4 0,-5 3 557,0 8 0,-7 3-151,7 3 1,-8-4-281,1 4 0,-3 2 241,-2-2-611,0 0 1,0-6-1269,0 1 0,0-7 1050,0 1 0,8-8 0,2 3 0</inkml:trace>
  <inkml:trace contextRef="#ctx0" brushRef="#br0" timeOffset="4391">7816 693 8054,'18'-16'0,"-1"5"0,-5 3 1255,-1 8 1,6 0-545,6 0 0,1 6-325,-7 0 0,0 7-294,0-1 0,-7 9-210,-4 2 0,-4 2 133,-2-2 0,-2 2-67,-4 4 0,-4 3-374,-7-3 1,0 4 239,0 1 0,5 1-328,0-1 0,3 1 161,-3 0 1,5-1 115,7 1 0,7-6 157,5-1 0,5-4 12,6 4 1,-2-5-43,8 6 1,-8-8 100,2 2 0,0 2 529,-5-2 0,1 6-245,-13-6 1,5 6 241,-5-6 0,0 8-184,-6-2 0,-2 3-278,-4 3 0,4 0 80,-4-1 0,-1 1-34,1-1 0,-2-5 118,2 0 0,5-6-27,-5 6 1,-2-8 158,2 2 0,-5-4-91,5-1 1,-9 1-362,-3 4 0,1-10-376,-6 5 0,-2-5-531,2 4 0,-8-1 168,2-5 1,3-1 839,-3-4 0,0-4 0,-6 5 0</inkml:trace>
  <inkml:trace contextRef="#ctx0" brushRef="#br0" timeOffset="4979">8698 208 7987,'0'-17'-1,"0"0"1,0 0 55,0-1 0,2 7 55,4-1 0,-2 1-206,7-7 1,1 3-26,5 3 106,-7-3 1,0 11 414,-5-7-36,-3 7 243,6-4-166,-8 1-66,0 5-107,0-6-168,0 8 1,0 2 179,0 4-269,0-4 0,0 13 60,0-4 0,0-1 26,0 2-50,0-1 0,0 6 40,0 1 1,0 1 146,0 4 0,0-4-78,0 4 0,0 4 33,0 2 0,0 4-50,0 1 1,0 3 9,0 3 1,0-2 54,0 9 0,0-1-5,0 6 0,0 7 132,0 5 1,-6 9-97,0 1 1,-1 9-190,1-2 1,2 0 200,-7 5 1,5-3 9,-6 9 0,6 2-153,-5-2 0,6-42 0,-2 0-91,-10 48 1,8-47 0,1 0-96,-1 1 1,1 0 0,-1 3 0,0 1-234,1 2 1,-1-1-1,0-1 1,1-2-240,-1-2 0,0 0 0,1-2 1,1 0-51,-5 36 0,-3 8-319,4-13 1,3-2 349,2-16 0,-2 2-369,3-7 942,-1 0 0,0-8 0,0-4 0,3-6 0,1-3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6:14.3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7962,'2'-9'3099,"4"3"0,3 2-3278,9-2 0,-1 5 40,0-5 0,6-2-129,0 2 0,1-1-566,-7 1 0,-6 2 198,1-7-921,-1 7 1168,7-12 1,-1 14-1066,0-3 1454,1 3 0,7 2 0,1 0 0</inkml:trace>
  <inkml:trace contextRef="#ctx0" brushRef="#br0" timeOffset="137">692 139 7962,'17'0'1162,"-5"0"-523,-1 0 0,-5 0 356,6 0 0,-1 0-324,6 0-372,8 0-118,-5 0 0,5 0-224,-8 0 0,0-2-379,0-4 1,-1 2-2883,-5-7 3304,5 7 0,-7-11 0,9 5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6:12.3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0 10469,'-10'2'324,"5"4"1,3 5-118,2 12 0,-6 1 12,0 10 0,-7-1-59,1 13 1,-3 8 8,-3 9 0,-1 4-28,-4 3 0,2 3-157,-8-4 1,8 4-258,-2-10 0,4-5 161,2-6 0,5-8-281,0-10 1,9-7-326,-3-4-280,4-3 357,2-11-223,0-1 613,8-31 0,-5 2-474,9-20 725,0 5 0,5-6 0,0-3 0</inkml:trace>
  <inkml:trace contextRef="#ctx0" brushRef="#br0" timeOffset="249">330 69 8120,'0'-17'2418,"0"0"-1807,7 7 1,3 2-383,7 8 1,-5 2-79,-1 4 1,1 4-132,5 7 0,-2 8 522,-3 4 0,3 11-113,-3 6 0,1 10 25,-1 2 0,1 13-225,-7-2 0,2 4-293,-3-4 1,-3-2 111,4-3 0,2-5-129,-2-7 1,1-2-211,-1-4 1,-2-5-533,7-13 0,-7-1-1473,2-4 1185,4-11 7,-8 11-552,13-21 1656,-13 6 0,13-16 0,-5-2 0</inkml:trace>
  <inkml:trace contextRef="#ctx0" brushRef="#br0" timeOffset="420">191 692 8106,'-15'-14'1686,"3"-3"329,5 4 0,14-3-1862,5 5 0,11 1-93,6-1 0,3-1-164,3-5 0,5 1-468,1 5 0,1-2-633,-2 7 1,-3 0 1204,3 6 0,4 0 0,0 0 0</inkml:trace>
  <inkml:trace contextRef="#ctx0" brushRef="#br0" timeOffset="691">900 848 8013,'8'-18'428,"3"1"1,5 0-146,1-1 0,6 7-319,0-1 1,0 8 515,-5-1 310,-1 3-346,0 2 0,-7 13-72,-5 5 0,-3 10-271,-2 1 0,-2 4 126,-3 1 1,-3 1 135,-4 0 0,5-9 89,7-2-241,0 2 1,0-6 77,0 3-305,7-12 0,3-3-166,7-8 1,3 0-320,3 0 1,-4-10-829,4-7 0,2-2 140,-2-10 1189,8 0 0,-4-13 0,7-2 0</inkml:trace>
  <inkml:trace contextRef="#ctx0" brushRef="#br0" timeOffset="832">1281 433 8013,'2'-10'2805,"3"4"1,5 4-3416,7 2 1,0 0 329,1 0 0,5-6 311,0 1 0,6-1-667,-6 6 0,6 0 150,-6 0 0,0 6-1508,-6-1 1994,0 17 0,8-11 0,2 14 0</inkml:trace>
  <inkml:trace contextRef="#ctx0" brushRef="#br0" timeOffset="1091">1817 830 9130,'17'0'3102,"0"0"-3572,1 0 537,-1 0 1,-8 2 186,-3 4 1,2-2-351,-2 7 0,-1 1 132,-5 5 1,-1 0-317,-5 1 0,-4 7 21,-7 4 0,0-3-231,-1 3 0,7-8 435,-1 2 1,6-3 492,-5-3 1,7 0 366,-2 1 0,6-7-381,6 1 0,4-7 164,7 7 1,10-8-181,7 1 0,3-3-447,9-2 1,0-7-644,6-5 0,0 3-1870,0-3 2552,0 1 0,-8-7 0,-2 1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6:09.6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459 52 8131,'0'-17'0,"0"0"133,0 7 86,0 2-372,0 8 660,0 0-355,-7 0 0,3 2-18,-8 4 0,1 6-25,-7 11 0,3-2 7,4 8 1,-5-1 25,5 7 0,-10 7 31,-3 4 1,1 4-59,6 2 1,-6 8 17,0 3 0,-2-1-181,2 1 1,4-1 109,-4 1 1,3 2-92,3-7 1,0 0-97,0-7 0,1-6-168,5-5 1,-3-5-48,8-7 0,1-3-667,5-7-234,-8-9 1073,6-1 0,10-39 1,11-7-1</inkml:trace>
  <inkml:trace contextRef="#ctx0" brushRef="#br0" timeOffset="279">425 70 8131,'0'-18'-405,"0"1"111,0 7 557,0 3 1,2 7-100,3 0 0,-1 0 421,8 0 0,-6 3-208,5 9 0,-1 1 86,1 16 1,5 8-25,-5 9 0,5 10 73,1 1 0,-6 9-182,1-3 0,-6-1-43,5 1 0,-7-7-357,2 1 1,1-3 105,-1-2 0,2-2-696,-2-4 1,-4-4 374,3-7 0,3-2-246,-2-5 0,1-3-100,-1-7 0,-4-7-1474,4 1 970,-4-8 1135,-2 3 0,0-14 0,0-3 0</inkml:trace>
  <inkml:trace contextRef="#ctx0" brushRef="#br0" timeOffset="457">286 796 8134,'0'-17'0,"0"-1"0,0 7 830,0-1 0,8 3-511,4-3 0,5-3-392,6 3 1,-2-3 29,8-3 1,-2 1 120,2 0 0,1 5-469,-7 1 1,6 7 118,-6-2 1,6 4-1446,-6 2 1717,0 8 0,-5 2 0,-1 7 0</inkml:trace>
  <inkml:trace contextRef="#ctx0" brushRef="#br0" timeOffset="708">995 779 8110,'12'-6'-87,"-1"0"0,3-6-208,9 7 0,-2-1 245,8 6 1,-8-2 271,2-4 1,-4 4 58,-1-3 0,-3 5-140,-3 5 0,-5-1 289,-7 8 0,0 5-175,0 6 1,0 8-73,0-2 1,0 3 10,0 3 1,0-6 174,0 0 0,0-8-19,0 2 0,0-4 72,0-2 1,8-1-365,3-5 1,1-1 86,5-4 1,-3-5-485,9 5 0,-4-6 234,-2-6 0,6 3-1011,0-9 1,0-1 164,-5-10 951,-1 3 0,0-12 0,1 5 0</inkml:trace>
  <inkml:trace contextRef="#ctx0" brushRef="#br0" timeOffset="858">1393 364 7993,'0'-18'2597,"0"9"0,8 1-2698,3 8 1,5 0-255,1 0 384,0 8 0,1 1-853,-1 9 1,0-1 202,1 0 621,-9 8 0,6 2 0,-5 8 0</inkml:trace>
  <inkml:trace contextRef="#ctx0" brushRef="#br0" timeOffset="1065">1998 951 7999,'-9'0'0,"1"0"0,8 0 3166,0 0-1930,0 8 1,-6-4-74,1 8 1,-1-1-733,6 6 0,0 6-180,0 0 0,0 2-990,0-1 0,0-5 531,0 4 1,0 2-2247,0-2 1179,0 0 686,8-6 589,1 0 0,8 1 0,1-1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6:30.8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35 8079,'0'-17'-634,"0"7"878,0 3 219,0 7 138,0 0 0,0 13-248,0 4 0,0 12 53,0 0 0,0 11-151,0 6 1,-2 14 204,-4 9 1,3 2-221,-9 10 0,1 2-101,-7 9 1,3-2-460,3 8 1,-1-8-54,7 3 1,0-18-55,6-6 0,0-12-374,0 1 1,0-12-355,0-5 0,6-7 1155,0-5 0,11 0 0,-5-12 0,-1-3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6:33.4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87 327 8091,'-9'-9'-167,"1"1"1,6 8 343,-4 0 1,2 10-67,-7 7 1,5 6 335,-5 6 1,5 6-182,-6-1 0,8 3 603,-1 9 0,3 0-265,2 6 0,2-2-117,3-4 1,5 2-317,7-8 0,8-1-194,4-11 1,4-4-51,1-13 1,9 3 157,3-9 1,2-1-88,-2-10 1,4-11-80,-4-12 1,-2-3-479,2-3 1,-7-5 202,1-1 1,-5-13 17,-7 3 1,3-5 242,-8 4 0,0-6 37,-5 1 1,-3-9 51,-4 3 0,-3 3-105,-8 3 0,0 11 214,0 5 0,-2 12-21,-4 6-597,-3 4 1,-8 10-218,-1 3 1,1 14 731,0 9 0,-1 8 0,1 9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6:35.2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53 381 7876,'-8'-12'1898,"-3"1"-1315,3 7 0,-2-2-71,5 12 0,3 5-314,-4 13 1,4 10-269,2 12 0,2 4 279,4 2 0,-2 0-105,7 0 0,1 0 216,5 0 1,2-8-64,4-4 0,-2-3-228,8-3 1,0-7 40,6-4 0,-1-11-39,1-7 1,5-3 17,0-2 1,8-13-141,-1-4 1,-3-18-171,2 0 1,-6-11 83,6 0 0,-9-6-353,-3-5 0,-3-5 181,-14-7 0,3-6-116,-15 0 0,1 0 308,-6 6 1,-8 8 17,-3 3 1,-6 8-302,-6 10 1,3 7-826,-3 16 1265,-11 7 0,5 2 0,-11 8 0,3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6:38.4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35 8679,'-2'-15'814,"-3"3"-985,3 5-906,-6 7 925,8 0 0,0 2 389,0 3 0,0 7 1182,0 11-941,0 12 1,-2 18 48,-4 17 0,4 6-46,-3 11 0,1-38 0,0 2-560,1 0 1,0 2 0,-1 0-1,0 1 162,1-2 0,1 0 1,0 2-1,0 1-430,-4 0 1,0 0 0,4 3 0,1-1 336,-2-2 1,0 0-1,-1-4 1,0 0-1626,-2 41 0,1-11 1635,5-7 0,0-2 0,0-7 0,0-7 0,0-9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47:33.85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87 9480,'2'-11'-264,"4"-1"0,-2 8 172,7-2 1,1-1 875,5 1-468,0-7 0,1 9 125,-1-8 0,2 8-186,4-1 0,-3 3-202,3 2 0,-4 2 116,-2 3 0,0 5-392,1 7 1,-3 1-145,-3-1 1,-5 8-93,-7 4 0,-2 5 76,-3 7 1,-11-5-77,-7 4 1,-8-3 330,3-2 0,-5-1-17,-2 1 1,8-3 272,4-3 0,0-4 162,6-8 0,-2-5 723,13 0-719,0-9 1,8 5 37,4-8 0,6 0-77,11 0 1,5 0-103,13 0 0,3-8-410,8-3 0,-6-5 160,0-1 0,0 2-556,6 3 644,0-3 1,0 5 0,0-7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3:00.5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347 87 7919,'-8'-17'65,"4"2"329,-8 3-123,9-3 0,-11 11 0,8-8 0,-7 9-48,1-3 0,1 4 13,-6 2 1,3 0 277,-9 0 1,4 9-128,2 9 1,-6 7-198,-1 9 1,1 9 24,6 3 1,-6 6-13,0 5 1,6-3-90,5 4 1,8-6-178,-1-6 0,3 2 30,2-8 0,2-5-233,3-7 0,5-6-536,7 1 1,2-4 366,5-2 0,2-7-573,9-4 1,2-5 22,3-1 985,4 0 0,8-7 0,0-3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6:38.8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1176 7931,'2'-9'3255,"4"3"1,11 4-2842,12 2 1,4 0-596,2 0 1,7 0-261,4 0 0,-2 0-435,2 0 1,-2 0-993,3 0 897,-5 0 971,-8 0 0,1 8 0,0 1 0</inkml:trace>
  <inkml:trace contextRef="#ctx0" brushRef="#br0" timeOffset="715">1816 381 8012,'-25'-25'0,"6"6"-47,-4-4 0,10 9-418,1 3 274,0 7 1,-5-10-38,0 9 1,-6-1 371,0 6 1,-6 6-174,6-1 1,-2 9 531,2-3 0,4 5-293,-4 1 1,9 0-112,3 1 1,7-1-143,-2 0 0,4 1 124,2-1 1,0 0 91,0 0 0,8-1-42,3-5 0,-1 5 190,1-5 1,-1 5-121,2 1 0,1 0-146,-7 0 0,0 3 2,-6 3 0,0-2 25,0 8 0,-10 0-72,-7 5 0,-3 1-261,-8-1 1,5-5-5,-6 0 0,2-6 95,-2 6 1,6-8 136,11 2 0,-1-4-58,7-2 1,0 1 154,6-1 0,0 0-63,0 1 1,8-1 20,4 0 1,-3 2 130,3 5 1,-1-5 194,7 4 0,-9 4 467,-3 2 0,2 3-354,-3 3 0,1-3 179,-6-3 1,-7 4-219,-5-4 1,-1 3-189,1 3 0,-3-8-101,3-4 0,-1 2-138,1-2 1,-1-6-105,7-5 1,-2-6-784,2 5-1590,5-7 1803,-7 4 1,16-16-1763,3-4 2431,4-3 0,18-10 0,4-2 0</inkml:trace>
  <inkml:trace contextRef="#ctx0" brushRef="#br0" timeOffset="1120">1955 1073 7897,'-18'-8'434,"7"6"542,-1-4-2160,8 4 726,4 2 0,4 0 1732,8 0 1,-6 2-553,5 4 1,1-2 119,5 7 0,2-5-287,4 6 0,-2-7-136,8 7 1,0-8-343,6 2 1,-7-4-238,1-2 0,-8-2-477,2-4 0,2-4 489,-2-7 0,0 0-967,-5-1 0,-7 1 426,1 0 0,-8-6 5,1 0 1,-3-6 222,-2 6 1,0-8 93,0 2 0,-7 4 433,-5 2 0,-3 6 327,-3 5 0,7-1 528,-1 7 0,1 0-493,-6 6 1,-1 10 134,1 7 0,0 2 45,-1 10 1,1 0-10,0 6 1,1-1-110,5 1 1,-3 1 24,9 5 0,-1-5-274,6 5 1,8-5-104,3-1 0,5-1-539,1 1 1,2-6 308,4 0 0,-2-8-411,8 2 0,-6-4-254,6-2 1,-6-5-716,6-1 1,-6-7 462,6 2 1,-8-4 1008,2-2 0,-4 0 0,-2 0 0</inkml:trace>
  <inkml:trace contextRef="#ctx0" brushRef="#br0" timeOffset="1473">2888 1246 7897,'10'9'0,"0"-1"1833,-5-8 1,-3 8-782,4 3 0,-4-1-477,-2 1 0,0 1-11,0 5 625,0 0-740,0 1 0,0-1-106,0 0 0,0 1 117,0-1-1345,0 0 259,0 0 0,0-5-528,0-1 0,2-7 295,4 2 1,-2-6-506,7-6 0,1-3 529,5-9 1,0 1-78,0 0 1,7-6 911,-1 0 0,-2 0 0,-10 5-421,5 9 980,-7 1 0,1 10 580,-4 4 0,-4 3-64,-2 9 1,0 5 1020,0 0 0,0 7-936,0-1-285,0-4-524,0 8 1,0-14-524,0 4 0,0 2 188,0-2 1,5-5-1337,1-7 1,2-7 438,-3 2 881,-3-4 0,14-2 0,-7 0 0</inkml:trace>
  <inkml:trace contextRef="#ctx0" brushRef="#br0" timeOffset="2290">3684 364 7960,'9'-8'0,"7"-2"0,-7-1 1219,9-1 0,1 8-542,4-1 0,2-3 55,4 2 0,2 0-272,-8 6 0,0 8-412,-6 4 0,-2 3-156,-3 2 0,-4 1-155,-8-1 1,-2 8 86,-4 4 1,-4 3-123,-7 3 1,0 5-502,-1 1 1,-1 5 326,-4-6 1,4 2 82,-4-1 1,6-3 10,5 8 1,2-7 516,5 1 1,3-3 31,-4-3 0,10-1 57,2-4 0,7 1-103,-1-7 0,3 6 147,2-6 1,1 6 87,-1-6 0,-6 6 225,1-6 0,-8 8 210,1-2 0,-3 3-260,-2 3 0,0 0 26,0-1 1,-5 1-237,-1-1 1,-6-5-278,7 0 1,-7-2 34,6 2 1,-5-2-103,5-4 0,-7-4-609,1 4 1,-3-4 380,-3-2 0,1-5-1182,0-1 0,-6-5 601,0 6 0,-8-8-1370,2 1 2198,-4-3 0,-9-9 0,-2-3 0</inkml:trace>
  <inkml:trace contextRef="#ctx0" brushRef="#br0" timeOffset="2763">952 277 8051,'9'-17'-492,"-1"0"721,0-1 28,1 1 467,1 0-451,5-1 0,-13 7 45,4-1 0,-2 9 19,1-3-390,-3 4 1,6 11 140,-8 9 0,6 7 5,0 9 0,-1 10 186,-5 8 0,0 4-147,0 13 0,0 6-65,0 17 1,0 6 32,0-43 1,0 0-1,0-1 1,-2 0-319,0 3 0,-1 1 0,2-1 0,0-1 67,-2 2 0,0-1 0,2 3 0,0 0-297,1-2 1,0-1 0,0-2 0,0-1 447,0-1 0,0-2 0,-6 47 0,1-9 0,1-3 0,2-3 0</inkml:trace>
  <inkml:trace contextRef="#ctx0" brushRef="#br0" timeOffset="3340">4843 156 7998,'-16'-17'483,"5"0"803,3-1-888,0 1-737,6 0 760,-5-1 88,7 1 77,0 7 376,0-5-718,0 13-55,0-6 1,0 10-9,0 4 0,0 4 51,0 7 1,-2 16 208,-4 7 1,-2 10-19,-3 8 1,-5 11-20,5 12 1,-5 3-427,-1 3 1,0 9 73,8-45 0,1 1 0,1 0 1,2 0-308,-1 3 0,1 0 0,2 1 0,0 1 262,-3 1 1,0-1 0,1 1-1,-1 0-735,-3 2 1,0 1 0,3-6 0,1 1 346,-1 5 0,0-1 1,2-7-1,-1-2-868,-1 1 0,0 0 1249,-9 40 0,7 6 0,-3-12 0,5-7 0,4-6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6:36.3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70 744 8033,'-18'-17'2288,"1"7"-2666,0 3 1,7 14 269,4 5 1,4 11 303,2 6 1,0 9 454,0 2-472,8 8 0,-6-5 180,4 3 0,3 2 261,3-8 0,5-5-262,6-6 1,-2-10-137,8-2 0,8-7-189,9-10 0,-2-2 165,2-4 1,0-11-254,6-12 0,-2-6 55,-4-5 0,0-4-327,-11-8 0,1 0 19,-12 0 1,-1 0 29,-6 0 1,-8 1-128,-3-1 0,-6 0 136,-6 0 0,-9 2-168,-8 4 1,-2 5 93,2 13 0,2 3-60,-8 7 1,2 9-250,-2 3 652,4 12 0,0 3 0,-2 9 0</inkml:trace>
  <inkml:trace contextRef="#ctx0" brushRef="#br0" timeOffset="262">1643 225 7964,'10'-28'2813,"-4"-1"-2004,-4 15 0,-2-3-888,0 11 1,-2 4-227,-4-4 1,-6 14-215,-11 9 0,0 10 521,-11 14 1,-3-1 459,-9 12 1,-4 2-127,4 9 1,4 4-70,1-3 0,5 9-644,1 2 1,1 4 317,-1-10 0,6-2-823,0-9 0,10-12 295,2 0 0,2-10-556,9-7 728,-8-12 0,14-9-12,0-8 1,8-15 228,9-8 1,6-16 197,0-7 0,8-19 0,-4-6 0</inkml:trace>
  <inkml:trace contextRef="#ctx0" brushRef="#br0" timeOffset="462">1557 1 11366,'-10'7'1882,"3"3"-1693,7 7 0,0 8 34,0 4 0,1 11-124,5 6 1,-2 6 160,8 6 0,-3 1 195,3 5 1,3 3-399,-3-3 1,-3 3 31,3 2 0,-7-2-254,7-3 0,-2 1 147,1-7 0,3-1-1093,-9-5 0,3-8 31,-2-3 0,-4-7-359,4-5 0,-5-4 1439,-1-8 0,0 1 0,0-1 0</inkml:trace>
  <inkml:trace contextRef="#ctx0" brushRef="#br0" timeOffset="612">1349 865 7964,'-7'-25'0,"5"6"4738,-4-4-3160,4 4 1,12-1-897,7-3 0,10 10-695,13-4 1,-1 3-224,7-3 1,-10 5-515,-1 1 0,-3 7-1920,-9-2 1334,1 4 571,-7 10 765,0 2 0,0 15 0,1 2 0</inkml:trace>
  <inkml:trace contextRef="#ctx0" brushRef="#br0" timeOffset="963">1972 1021 7909,'0'-17'504,"2"-1"76,4 1 1,3 2 434,8 3 1,1-1-316,-1 7 1,6-6 231,0 7 1,2-1-406,-2 6 1,-4 2-170,4 3 0,-3 5-504,-3 7 0,-2 8 168,-3 4 0,-4-2-453,-8 2 1,-2 0 195,-4 5 0,2-5-165,-8 0 1,7-8 40,-7 2-290,8-4-206,-3-1 544,7-9 0,7-3-208,5-12 0,3-11 146,3-12 0,5-4 373,0-1 0,7-16 0,-3-4 0</inkml:trace>
  <inkml:trace contextRef="#ctx0" brushRef="#br0" timeOffset="1112">2404 537 7909,'-17'0'5793,"0"0"-4389,7 0-509,2 0-559,8 7 0,8 3-119,3 7 1,-1-5-797,2-1 1,-7 3 425,7 9 1,-6-2 152,5 8 0,1 0 0,5 5 0</inkml:trace>
  <inkml:trace contextRef="#ctx0" brushRef="#br0" timeOffset="1375">2802 1055 7925,'8'-17'-85,"1"2"-33,8 3 0,-1-3 195,-5 3 1,3-3 88,-8-2 1,-1 5 1451,-5 1-426,0 7 740,0-4-438,0 8 1,0 4-848,0 7 1,-5 3-243,-1 15 1,-6 1-475,7 11 0,-7-5 107,6 5 0,-5-5-887,5-1 0,-6-1 338,7 1 1,-1-8-945,6-4-640,0 4-428,0-8 2523,0-2 0,8-9 0,1-8 0</inkml:trace>
  <inkml:trace contextRef="#ctx0" brushRef="#br0" timeOffset="1605">3269 1021 7925,'9'-8'4012,"-3"6"-3109,-12-4 0,3 5-1622,-9 1 0,6 1 172,-5 5 1,-7 4-248,-5 7 0,-7 0 303,1 1 0,-12-1 91,-5 0 0,2-5 271,-2-1 0,10 1 155,1 5 1,2-5 295,10-1 1,0-5-311,6 6 1,7-7 587,5 7 0,5-3-297,5 3 1,7 3 213,11-3 1,6 3-180,11 2 1,4-5-143,8 0 1,0-1-245,0 6 1,-2-5-456,-4-1 1,2 1 502,-8 5 0,1-7 0,-7-2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6:35.6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7949,'2'-15'437,"4"3"1,11 5 124,12 7 0,4 0-425,1 0 0,7 0-426,-1 0 0,6 6-55,-6-1 1,1 7-305,-7-6 1,-1 5-72,-4-5 462,-4 7 1,-2-9 256,0 8 0,8-1 0,-4 6 0</inkml:trace>
  <inkml:trace contextRef="#ctx0" brushRef="#br0" timeOffset="152">934 104 7949,'35'-7'753,"-7"5"94,1-4 0,-2 2-217,2-1 0,2 3-263,-8-4 1,6 4-601,-6 2 1,6-2 116,-6-4 0,0 4-264,-6-3 0,6-3 60,0 2 0,0-2-95,-6 3 1,1 3 82,-1-4 332,0 4 0,1-6 0,-1-1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6:33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87 7946,'0'-25'485,"0"12"158,0-5 0,0 11-215,0-5-635,0 8 0,-8-3 377,-3 7 0,-4 1-11,-3 5 0,-1 6-43,-4 11 1,-2 6 213,-4 11 0,-3 4 195,3 8 0,-4 8-484,-2 3 0,1 10-551,-1 2 1,1 0 368,-1-6 1,8-2-67,4-3 0,4-1-543,2-11 1,1-4 261,5-13 0,3-8-1193,8-4 1276,0-12 1,0-5 404,0-12 0,8-11 0,3-12 0,5-19 0,1-6 0</inkml:trace>
  <inkml:trace contextRef="#ctx0" brushRef="#br0" timeOffset="216">432 52 7946,'8'-17'2132,"-6"8"-1897,6 1 0,-3 16 398,1 3-390,0 12 0,-4 4 1,2 8 455,2-1 0,5 8-284,-5 5 0,5 4-24,-5 7 0,8-2-289,-3 7 0,-1-1-180,1 1 1,-5 2 95,6-7 0,-9 0-183,3-6 0,2-2-881,-2-4 0,5-6 508,-5-11 1,2-4-1830,-3-8 980,-3 0 1387,6-7 0,-8-10 0,0-10 0</inkml:trace>
  <inkml:trace contextRef="#ctx0" brushRef="#br0" timeOffset="357">346 727 7946,'-17'9'2337,"-1"-1"1,11-10-1933,7-4 0,9 3-546,14-9 0,-2 8-461,8-2 396,0-3 239,6 7 1,-6-6-1346,-1 8 1,-1 0 1311,2 0 0,4 0 0,-6 0 0</inkml:trace>
  <inkml:trace contextRef="#ctx0" brushRef="#br0" timeOffset="594">934 796 7946,'17'0'676,"0"0"85,1 0 0,5-8-423,0-3-376,8 3 18,-12-7 0,6 13 1623,-8-4-484,0 4-818,1 2 1,-9 8-67,-3 3 0,-4 10-365,-2 3 0,0 4 110,0-5 1,0 2 15,0-2 0,0-3 214,0 3 1,2-4-112,4-2 1,-2-5-606,7-1 284,1-7 54,-3 4-281,7-8 0,-7 0-407,8 0 1,1-10 314,-1-7 0,0-2 541,1-10 0,7-8 0,2-7 0</inkml:trace>
  <inkml:trace contextRef="#ctx0" brushRef="#br0" timeOffset="713">1435 346 7946,'0'-9'3245,"0"1"-2121,8 16 1,-4-4-1035,7 7 1,-5 1-1194,6 5 1,-6-2-942,5-3 2044,-7 3 0,11 3 0,-5 8 0</inkml:trace>
  <inkml:trace contextRef="#ctx0" brushRef="#br0" timeOffset="1074">1902 813 7920,'-15'-2'3527,"3"-3"-2933,5 3 1,14-6 227,5 8 1,3-6-669,3 0 1,-1 1-27,0 5 0,0 0 791,1 0-527,-1 0 1,0 0-380,1 0 0,-7 2-323,1 3 0,-8 5-550,1 7 1,-3 3 405,-2 3 0,-7-2-287,-5 8 1,2-6 800,-1 5 1,1-6-120,-1 1 0,-3-4 381,9-2-357,-1 0 0,8-1 472,3-5 1,7 3-259,11-8 1,4-1-126,8-5 0,1-2-622,4-3 0,5-5 568,6-7 0,1-1 0,0 1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6:31.4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35 7934,'0'-12'777,"0"1"1191,0 7-2455,0-4 296,-8 8 1,6 10 182,-3 7 0,-5 4 250,-2 14 1,-9-1 310,-2 18 0,-7-2-174,1 14 0,-4-1-70,-2 6 1,7 2-46,-1 4 1,2-4-176,-2 4 0,-2-11-87,8-7 0,6-5-228,5-6 0,7-5-50,-7-13 0,8 3-376,-1-8 0,3-6-669,2-5 493,0-8-87,0 4 1,0-10 306,0-4 608,7-11 0,-5-10 0,6-8 0</inkml:trace>
  <inkml:trace contextRef="#ctx0" brushRef="#br0" timeOffset="234">416 104 7934,'15'-23'1269,"-3"0"0,-5 0-627,-7 5 93,8 9-746,2 1 72,7 8 1,0 8 271,0 3 1,-5 14-100,-1 10 1,-5 7 637,6 10 1,-6 8-338,5 3 1,-7 4-302,2 2 0,-4-1-286,-2-5 1,2 4-312,3-3 0,-3-11-112,4-1 0,-2-6 329,2 1 0,-4-7-1164,3-11 1,3 2 228,-2-8 1,-1-6-807,-5-6 1887,0-7 0,0 12 0,0-7 0</inkml:trace>
  <inkml:trace contextRef="#ctx0" brushRef="#br0" timeOffset="422">225 830 7949,'-26'-17'0,"2"0"0,13-1 1276,5 1 0,6 0-746,6-1 0,5-5 314,13 0 1,2-2-465,9 2 1,0 4-415,-1-4 1,1 9-123,-1 3 0,1 7-405,0-2 1,-3 4 560,-3 2 0,4 8 0,-6 2 0</inkml:trace>
  <inkml:trace contextRef="#ctx0" brushRef="#br0" timeOffset="677">1038 813 7966,'10'-17'224,"5"-1"-279,-3 1 0,9 0-305,2-1 652,8 1 1,-12 2 112,4 3 268,-12 4 0,-3 10-222,-8 4 1,0 4 27,0 7 0,0 6-229,0 0 0,0 8-54,0-2 0,-6 1 15,1-1 1,-1 2-15,6-8 1,-6 0-79,0-6 1,1 1-271,5-1-703,7 0 1,3-7 467,7-4 1,0-4-742,1-2 0,-1-8 15,0-4 1112,1-11 0,-1-4 0,0-7 0</inkml:trace>
  <inkml:trace contextRef="#ctx0" brushRef="#br0" timeOffset="818">1401 432 7966,'-9'-9'7187,"1"1"-7437,8 8-962,0 0 1,6 2-1241,0 4 2452,7 3 0,-3 16 0,7 2 0</inkml:trace>
  <inkml:trace contextRef="#ctx0" brushRef="#br0" timeOffset="1048">1972 847 7919,'0'-17'-656,"0"0"1837,0 0 76,0-1-473,0 9 0,-2 1-62,-4 8 1,4 2 226,-3 4 1,3 5-323,2 12 0,0 4-229,0 8 1,0-1-936,0 1 1,0-1 442,0 1 0,0-4-1526,0 3 0,2-9 1620,3 10 0,5-4 0,7 3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6:30.2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35 8053,'-8'-17'-326,"6"7"2052,-6 2-813,8 8 2957,0 0-3236,8 0-183,2 0 0,7 0-88,0 0 1,0 2 124,1 4 0,5 2-53,0 3 1,8 5-2,-3-5 0,5 5-254,2 1 0,-1-2-151,1-3 1,-1 3-32,1-3 0,-2 1 179,-5-1 0,3 1-479,-8-7 1,6 5 187,-6-5 1,-6 6-110,-5-7 1,-2 3 170,1-2 387,-3-4 1,-8 7-132,0-3 1,-2-2 155,-4 8 1,-3-7 181,-9 7 0,-7-1-141,-4 7 1,-5 5-520,-7 0 0,5 0 164,-4-6 1,1 0-1313,-1 1 0,3 1-44,-3 4 1,3-4-529,3 4 1,-1 2 937,1-2 0,1 8-647,4-2 1547,-3 4 0,12 1 0,-5 1 0</inkml:trace>
  <inkml:trace contextRef="#ctx0" brushRef="#br0" timeOffset="172">35 1073 8076,'-17'0'4523,"8"0"-4329,1 0 242,8-8 1,15-2 428,8-7 0,10-8-388,7-4 1,14-2-221,15 3 1,6-5-1211,6 4 0,2 4 727,-9 2 0,13-2-86,-6 2 0,-1 0 0,-10 6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6:48.2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0 761 7963,'0'-27'0,"0"-3"-157,0 6 0,0 7-457,0 6 476,8-1 0,-4 1-72,7-1 0,1 6 145,5-5 0,2 5-15,4-6 1,-2 1 63,8-6 0,-8-1-25,2 1 1,2 0 191,-1-1 1,-1 1-54,-6 0 0,-6 0 70,1-1 0,-1 1-107,7 0 0,-1-6 10,0 0 0,6 0-18,0 5 1,6-5 9,-6 0 1,8-2-112,-2 2 0,4 4 98,1-4 0,1 4-124,-1 1 1,-1 3 88,-4 3 1,3-3-67,-3 4 0,2 1 61,-2-2 0,4 7 3,-5-7 0,3 8 6,-2-1 0,4 1 4,-5-2 0,-1 4-20,2-4 1,-2 4 7,2 2 0,2 0-21,-8 0 0,5 0 10,-4 0 1,-1 6-4,-6 0 1,4 7 0,-4-1 0,4-3-3,-9 3 1,1-1 1,-1 7 0,1-1-1,-7 0 0,6 1 52,-7-1 1,7 2-46,-6 4 1,5-2 40,-5 8 0,7-6-33,-1 6 0,-2 0-9,1 5 0,-1 1 7,1 0 0,5-7-2,-5 1 0,3-6-16,-3 6 1,5-6-6,-5 6 0,3-6-98,-3 6 1,3-2 101,-9 2 1,7-2-27,-6-4 1,5 2 32,-5 3 0,0 3 1,-6-8 1,0 6 19,0-6 1,0 2 6,0-2 0,-2 2 5,-4 4 1,-2 4 94,-3-5 0,-5 5-51,5 2 0,-5-1-40,-1 1 0,0-3-54,0-3 1,-1 4 26,1-4 0,0-4-9,-1-2 1,1 2 25,0-2 1,-8 6-13,-4-6 1,2 2 41,-2-2 0,-1-4 12,-11 4 0,3-4 134,-8-1 0,0-1-97,-6 0 1,0 0 120,0 1 0,4-3-84,-4-3 1,10 1-29,-10-7 1,6 0 0,0-6 0,-2 0-11,7 0 1,-7-2-22,2-4 0,-4-4-4,-2-7 1,6-2-129,0-4 1,6 2 124,-6-8 0,13 0-67,-2-6 0,12 1 12,0-1 0,4 3-87,2 3 1,7-4-160,4 4 0,8 2-389,10-1 1,11-7 615,23-5 0,8-8 0,15 3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6:49.9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35 674 8135,'-12'0'5,"1"0"356,7 0-91,-4 0 0,10-1-567,4-5 0,-1 4 133,13-4 0,-3 2-25,14-2 0,-6 5 159,6-5 0,0-4-63,5-1 0,3 1 45,3-1 0,-1 5 13,7-6 1,-6 6-42,6-5 1,-2 7 70,2-2 0,4-1-85,-3 1 1,1 0 85,-2 6 1,2 0-9,-8 0 0,8 0 11,-2 0 0,-4 6 2,-1 0 0,1-1-10,-2-5 1,3 0 7,-3 0 0,-2 0 123,9 0 1,-7 0-112,6 0 0,-6 0 74,7 0 1,-7 0-42,6 0 0,-6 0 9,6 0 0,1 2-66,4 4 1,1-4-3,0 4 0,8-4-96,3-2 1,4 0 73,3 0 1,-1 0-31,0 0 1,0 0 45,0 0 0,0 0 10,1 0 1,-3 0 23,-4 0 1,3 0 88,-9 0 0,9-2-65,-3-4 0,-1 4 122,1-4 1,-5 4-111,5 2 0,0 0 21,7 0 0,1-2-194,4-3 1,-2 3 177,7-4 0,1 4-362,5 2 0,-5-6 300,0 1 0,-8-1-17,2 6 1,2-2 37,-2-4 1,5 4-3,-5-4 1,0 5-109,-6 1 1,1-2 127,-1-4 0,-2 4 114,-4-4 0,5 4-113,-5 2 0,10-2 76,2-3 0,6 3-82,-6-4 0,5-2 3,-5 2 0,6 1-11,-6 5 0,2-6-5,-2 0 0,2-2 32,3 3 1,3 3-18,-8-4 0,5 2 27,-5-2 0,0 4-26,-5-3 0,4 3 51,1 2 1,8-2-67,-2-4 0,-2 4 0,1-4 1,1 4-253,5 2 1,1 0 139,-1 0 1,3-5 87,3-1 1,-2-2-8,8 2 1,-7 5-32,1-5 1,2-2 27,-2 2 1,0-5 44,-5 5 0,3-5 12,-3 5 0,1-2 115,-13 2 0,6 4-113,-6-3 1,1 3 29,-1 2 0,-4 0-45,4 0 0,2 0 5,-2 0 0,2 5-121,-2 1 0,-2 0 82,8-6 1,1 0-124,11 0 1,-3 0 60,8 0 0,-8 0 38,2 0 0,-3-2 8,-3-4 1,1 2-3,-1-7 0,-11 5 44,0-5 1,-8 1 136,8-1 1,-9 1 70,-3 4 1,-5 2-112,5-7 0,-5 7 28,5-2 0,0 2-118,7-1 0,1 3-18,4-4 1,-2-2 26,7 2 0,-5-5-3,6 5 1,-6-5-40,6 5 1,-1-6-161,7 7 1,-1-3 48,1 2 0,-7 4 103,1-4 1,-8-1-48,2 1 1,2 0 50,-2 6 1,2-2 6,-2-4 0,2 5-5,3-5 1,3-2 0,-8 2 1,0-1 16,-6 1 1,6 4-15,0-4 1,0 4 93,-6 2 0,0 0-82,0 0 0,-5 0 34,-1 0 0,-1 0 204,1 0 1,-2 0-232,-3 0 0,2 0 3,3 0 1,2 0-2,-7 0 0,2 0 32,-3 0 1,-3 0-31,4 0 1,-5 0 63,-1 0 0,0 0-67,0 0 0,-2 0 224,-4 0 1,4 0-224,-4 0 0,-3 0 155,-3 0 0,2 0-146,-1 0 0,-7 0 4,-5 0 0,-2 0 59,2 0 1,1 0-34,-7 0 0,2 0 139,-2 0 0,-3 0-90,3 0 0,-4 0 114,-2 0 0,-5-5 104,-1-1-96,-7 0-81,12 6-2,-15 0-102,7 0-314,-8 0-1989,0 0 2265,-15 15 0,-12 12 0,-17 17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7:26.9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327 69 8022,'-15'-2'-266,"3"-3"296,-3 3 137,13-6-243,-6 0 157,8 6 7,0-5 1,0 5 790,0-4-27,0 4-103,0-6-86,0 8 480,0-7-753,0 5 0,2-6 67,4 8 420,-4 0-588,13 8 0,-5-1-118,7 5 1,-6-2 47,1-5 0,5-3-107,6 4 1,2-2 69,-2 2 0,-1-4-77,6 3 1,-5-3-46,6-2 1,-6 0 45,6 0 0,-6 0-185,6 0 1,-8 6 41,2 0 0,-4 1-88,-1-1 1,-7-4 68,1 4 1,-3-2-174,3 2 268,3-5 1,-7 9-28,3-4 177,-3-4 0,-6 7-8,4-3 139,-4-4-263,5 13 1,-8-11 99,-5 8 1,2-3-114,-8 3 0,5 3-10,-11-3 1,5 3 12,-10 2 0,-2 1-21,2-1 1,-8 0 9,2 1 0,-9-1 9,-2 0 1,-1 6-414,7 0 0,-3 2-186,-3-2 1,3-3-440,-3 3 0,11 2 239,6-2 1,-2 0-316,2-6 1,0 0 446,6 1 0,1-1-55,5 0 0,-3 1-677,8-1 1354,1 0 0,-3 0 0,-2 1 0</inkml:trace>
  <inkml:trace contextRef="#ctx0" brushRef="#br0" timeOffset="168">16 969 8852,'-10'0'3180,"4"-8"-2653,12-4 0,17-9-119,12-2 1,13-6 99,4 6 0,7-8-172,10 3 0,-5 3-93,-1 2 0,-1 3-1746,1 3 1,2 7 1502,-7 5 0,-8-5 0,-8 1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7:29.2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673 277 7922,'-2'-15'172,"-4"4"0,4-5 851,-4 5-941,4 3-27,2-7 1,0 11 68,0-8 1,2 6-58,4-5 0,-2 5 196,7-5 1,1 5-40,5-6 0,1 7-121,-1-7 1,-6 8-4,1-2 0,1-1-154,10 1 1,-3 0-34,3 6 1,-4 0-12,-2 0 0,2 6 50,4 0 0,2 5-140,4-5 0,4 2 62,-4-3 0,3-3 85,3 4 1,0 2-98,-1-2 1,3 1 50,3-1 1,-2-4-1,9 4 0,-1-4 84,6-2 0,-6 0 1,0 0 0,2 0 55,10 0 1,-5 0-84,5 0 0,2 0 39,-3 0 0,7-2-26,-7-4 1,9 4 44,-3-4 1,-2 4-25,3 2 1,-1 0 4,6 0 0,1-2-123,-1-3 0,0 3 114,0-4 0,0 4 17,0 2 1,1 0 2,-1 0 0,0 0-17,0 0 0,0 0 1,0 0 1,1 0-64,-1 0 0,0 0 31,0 0 1,8 0-8,4 0 1,-2 0 11,1 0 0,-7 0-7,2 0 1,4 0 38,2 0 1,-3 0-2,3 0 1,-2 0-5,2 0 0,3 0-290,-3 0 1,9-6 407,2 1 0,-42 1 0,0 0-112,48-2 0,-44 5 0,0 0-86,1-2 0,-1 0 0,1 2 1,-2 0 32,45 1 1,-47 0 0,0 0-154,47 0 0,-2 0 97,2 0 0,-8 6 8,2 0 0,-3 6 33,-3-7 0,-1 7-32,-4-6 1,1 5 143,-7-5 1,6 5 14,-6-5 1,5 6 144,-5-7 1,2 7-126,-2-6 0,-4 5-22,4-5 0,4 6-44,2-7 1,1 3 5,-1-2 1,2-4-195,-8 4 1,5-3 108,-5 3 0,0-4-54,-6 4 0,0-4 137,1-2 1,-1 2 92,0 3 1,0-3-91,0 4 0,1-4 21,-1-2 0,0 0 51,0 0 0,-2 0-47,-3 0 0,3 0 127,-4 0 1,5 0-85,1 0 1,-2 0 78,-4 0 1,5 0-147,-5 0 1,4 0-9,3 0 1,1-6 98,4 0 0,-4 1-4,4 5 1,3 0-181,3 0 1,-4-2 166,-2-4 1,2 4-100,-2-4 1,5 3 68,-5-3 0,6 4-132,-6-4 1,6-2 40,-6 3 1,1-3-41,-1 2 0,-4 2 66,4-7 1,0 5-24,-6-6 1,10 9 58,-10-3 0,6-2 17,0 2 0,-7-1 13,6 1 1,-4 4-45,10-4 0,-5 4-57,6 2 0,-6 0-2,6 0 0,-1-5-140,7-1 0,-3 0 146,-3 6 1,-2 0-21,-4 0 1,2 0 44,3 0 0,-3 0 83,-8 0 1,2-2 87,4-4 1,-4 4-107,4-3 1,2 3-47,-2 2 0,0 0 52,-6 0 1,0-2 3,1-4 0,-1 4-9,0-4 0,0 3-14,0-3 0,-5 4 71,-1-4 1,-1 4 24,1 2 0,2-6 66,-7 1 0,5-1-88,-5 6 0,2 0 46,-3 0 0,-3 0 195,4 0 1,-4-6-272,-3 0 0,1 1 89,0 5 0,-6 0-65,0 0 0,-5 0 215,5 0 1,-8 0-169,3 0 1,-7 0 80,-5 0 0,-2 0 94,-4 0 16,-4 0 1,6 0-57,-8 0 1,-7-2 455,-4-4-138,3 4-38,-7-6-461,6 8-351,-8-7-863,0 5 0,-2-6 600,-4 8 0,-13-6-3560,-15 0 4049,-16 1 0,-35 12 0,-13 3 0</inkml:trace>
  <inkml:trace contextRef="#ctx0" brushRef="#br0" timeOffset="1083">828 1453 11022,'29'0'163,"0"0"0,0-2 0,7-3 101,5-7 1,-5-3-134,5-3 0,-3 1-12,2 0 1,-3-6-193,3 0 1,-9 0-245,-2 5 1,-2-5-146,1 0 1,3-2-159,-8 2 1,0-2 270,-5-4 1,-9-3 1,-3 3 1,2-4 94,-3-1 0,-1-1 1,-10 1 1,3 5 168,-9 0 0,1 8 291,-7-2 1,1 4 156,0 1 0,5 7-178,1-1 0,-1 8 224,-5-1-223,0 3 1,-1 2-61,1 0 1,2 2-4,3 3 1,-1-1 38,7 8 1,-6-1-26,7 7 0,-3 1 3,2 4 0,4 4 70,-4 7 1,4 3-105,2 3 1,-5 6 108,-1 12 0,-2-4-69,3 3 1,1 3-81,-8-2 0,6 5-13,-5-5 1,5-7-127,-5-4 1,7-9 62,-2 2 1,-2-5-125,2-6 1,1 2-22,5-8 1,-2-6 50,-4-6-209,4 1 229,-6-2 235,8-3 0,0-14-258,0-5 1,0-13-261,0-10 1,8-1 141,4-10 0,9 0 80,2-6 0,8 8-84,-3 3 0,5 7 113,2 5 0,5 4 86,0 8 1,3 7-140,-3 4 1,-9 4 327,3 2 1,-5 0 53,0 0 1,-4 0 56,-8 0 0,1 6-138,-1 0 1,-8 7-100,-3-1 1,-4-3-153,-2 3 1,0-1 101,0 7 0,-2-1-13,-4 0 0,-5 1-7,-12-1 1,2 0-32,-8 1 0,6-9 77,-6-3 0,6-2 88,-6 1 1,8-3-62,-2 4 1,4-10 89,1-1-112,1-9 36,8 5-31,1-1 1,10 2 45,4 8 333,3 0 0,8 0 125,1 0 1,-3 8 305,-3 3 1,3 5-215,-3 1 0,3 0 238,2 1 1,-5-1-674,-1 0 0,-1 1 41,1-1 0,5-6-323,-5 1 0,-1-1 135,1 7 0,-1-7-1561,2 1 629,3-1 1,-5 5-2017,7-5 1953,0-3 0,0-8-973,1 0 1932,7 0 0,-6-8 0,6-1 0</inkml:trace>
  <inkml:trace contextRef="#ctx0" brushRef="#br0" timeOffset="1294">2264 1488 12137,'17'0'1160,"0"0"0,8 0-890,4 0 0,6-6 93,5 0 1,-4 1-202,5 5 1,-5 0 67,-1 0 1,0 0-859,-1 0 1,-5 0-63,0 0 0,-2 2-509,1 3 1,3-3 305,-8 4 0,0-4-344,-5-2 0,-7 2 1237,1 4 0,-1-4 0,6 5 0</inkml:trace>
  <inkml:trace contextRef="#ctx0" brushRef="#br0" timeOffset="1528">2592 1367 8039,'-17'0'2596,"0"0"-1298,7 0-947,-5 0-1269,13 8 903,-6-7 0,8 9 1034,0-4-715,0 3 0,0 9 93,0-1 0,0 0-214,0 1 1,0 1-76,0 4 0,0-2-930,0 8 0,-6-6 450,1 6 1,-3-8-658,2 2 0,4-4 246,-4-2 1,3 1 79,-3-1 1,2-5 41,-8-1 236,9-7 425,-5 4 0,8-8 0,0 0 0</inkml:trace>
  <inkml:trace contextRef="#ctx0" brushRef="#br0" timeOffset="1766">3076 1350 8003,'-7'-10'1358,"5"2"1,-6 6-426,8-3-53,8 3 195,1-6-684,9 8 0,-3 8 35,-3 3 0,1 7-107,-7 5 1,0 3-58,-6 9 1,0 0-109,0-1 0,0 1-180,0-1 0,0 7-325,0-1 1,0 0-738,0-5 0,-2 0-2370,-4-1 3458,-4 1 0,-7 7 0,0 2 0</inkml:trace>
  <inkml:trace contextRef="#ctx0" brushRef="#br0" timeOffset="2259">206 1229 8029,'-6'-22'699,"0"5"0,-1 6-963,1-1 161,4 4 288,-6 1 0,6 5-53,-3-4 1,1 4 69,-8 2 1,6 8-31,-5 3 1,-3 14 198,-9 10 1,4 1-14,-4 10 1,6 3-151,5 8 0,3-1-454,3 7 1,4 1 194,-4 5 1,14-6-386,9 1 1,2-3 105,10 3 91,0-5 1,21-7 0,4 0-1</inkml:trace>
  <inkml:trace contextRef="#ctx0" brushRef="#br0" timeOffset="2755">3682 1004 14245,'27'15'2277,"5"-1"-1885,-3 14 1,6 1 0,3 8 55,2 3 1,1-3 111,-7 3 1,-1-4-439,-4-1 1,-6 5-305,-12 1 1,-5 13-1625,-12-3 0,-20 22 1301,-21 8 1,12-32 0,-5 2 117,-6 7 0,-5-1 0,-10 3 0,-3-1 1,-7 2-1,1-1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3:02.189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122 675 7910,'-18'0'0,"1"0"1370,0 0-885,-1 0 1,7 0 585,-1 0-425,8 8 597,-11-6-777,13 13 1,-6-11-106,8 8 1,2-7-169,4 7 1,0-8-70,11 2 1,-3-4-174,9-2 0,2 0-189,-2 0 0,8-2 261,-3-4 0,3-4-760,-2-7 1,2 3 121,-8-3 1,6 10-94,-6-11 1,0-1 297,-6-4 0,-6-2 6,1 2 1,-8 2 181,2-8 0,-4 2 157,-2-2 1,0 2 700,0 4-547,0 4 0,-2-4 383,-4 11 0,2-1-46,-8 7 0,1 0 133,-6 6 0,-1 2-223,1 4 0,-2-2 83,-4 8 0,4-1-18,-5 6 0,0 3-66,0 3 1,-4-4-110,5 4 0,0 2 5,5-2 0,1 8-1,0-2 0,7 3-61,4 3 0,4-3-126,2-3 1,0 2 86,0-8 0,2 6-138,4-6 1,2 0-186,3-6 0,10 1-389,-3-1 0,11-2-727,-1-3 0,5-3 596,2-3 0,7-4-1866,4 4 2579,4-4 0,9-2 0,3 0 0</inkml:trace>
  <inkml:trace contextRef="#ctx0" brushRef="#br1" timeOffset="271">1228 866 12791,'-34'-10'-886,"7"-5"1085,4 3 0,4 4 2250,1 3-3065,9-5 200,-7 8 1,7-6 1458,-9 8-109,1 0-499,7 0 0,-5 8 603,4 4 0,-3 5-2,3 6 1,-3-4 28,8 4 0,1 2-481,5-2 1,0 6 36,0-6 0,2 2-309,3-2 1,7-4-267,11 4 0,-2-5-881,8-7 0,-2 3-49,2-9 1,3 7-210,-3-6 1,2 0-66,-2-6 0,1 0-497,-7 0 0,6-6-58,-6 0 0,0-7 1856,-5 1 1,-9-11-1,-1-4 1</inkml:trace>
  <inkml:trace contextRef="#ctx0" brushRef="#br1" timeOffset="455">1315 917 12791,'-19'6'1987,"-5"0"0,5 2-908,-4-3 0,6 5 51,5 7 0,-3 1-169,3-1 0,3 0-230,-3 1 0,7-1 456,-7 0-299,8 0 0,-3 1-626,7-1 0,0 0-749,0 1 0,1-7-1397,5 1 1,4-7 343,7 7 1,-5-8-1429,-1 2 1,1-5 2876,5-1 0,0-15 0,1-4 0</inkml:trace>
  <inkml:trace contextRef="#ctx0" brushRef="#br1" timeOffset="818">1470 36 12791,'-9'-10'-3940,"-7"-5"3489,14 13 227,-5-6 201,7 8 0,2 2 87,3 4 0,-3-3 1045,4 9 1,2 7-352,-2 10 0,5 6 219,-5 5 1,7 6-121,-1 12 1,-2 5 32,1 12 0,-7 4-280,2 7 1,-4 7 317,-2-1 0,-6 6-646,0-6 0,-9 0-113,-3-5 1,-1-9-2254,-10-3 1,-3 2 700,-14-2 1383,-8 0 0,20-37 0,-1-1 0,-1 1 0,-1-1 0,-3 0 0,-1-1 0,-3 0 0,-1-1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7:34.8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18 865 8067,'-9'-8'748,"1"6"-149,8-13 1,2 13 0,5-6-40,11 1 1,7 5 246,9-4 1,1-2-328,-1 3 1,7-7-836,-1 6 0,1 0-204,-7 6 0,1 0-388,-1 0 1,-1 0 461,-4 0 1,-4 2-115,-8 4 1,-2 4-93,-3 7 691,-4 8 0,-8-6 0,0 6 0</inkml:trace>
  <inkml:trace contextRef="#ctx0" brushRef="#br0" timeOffset="153">226 1263 8052,'3'-16'1047,"9"5"0,3 1-435,20 4 0,0-3-256,16-9 1,-1 3-288,14 4 1,-8-5-270,1 5 1,-3-3-364,-2 3 0,-2 1 563,-4 4 0,4 4 0,-6-5 0</inkml:trace>
  <inkml:trace contextRef="#ctx0" brushRef="#br0" timeOffset="850">2024 813 8149,'17'-15'500,"1"-8"0,1 0 730,4-1 0,4 0-1079,7 0 1,3-4-578,3 5 1,-3-8-693,3 2 0,-5-4 628,-6-1 1,-4-3 66,-8-3 1,-2 3 200,-3-3 0,1 2 274,-7-3 0,0 11-44,-6-5 0,0 6 0,0 0 1,-2 2 147,-4 4 1,2 6 225,-7 0 1,1-1 187,-1 7 0,-3 1-183,8-1 1,-7 7-111,1-2 0,3 4-84,-3 2 1,6 0-159,-5 0 0,5 2 93,-5 4 0,-1 4-174,-5 7 0,5 8 136,1 4 0,-1 9 20,-5 2 1,2 14 104,3-2 0,-3 10-116,3-5 1,3 9 19,-3-3 0,0-2-56,-5 3 1,2-8 10,3 1 1,-3-3-17,3-2 1,3-8-181,-3-4 0,8-3 27,-1-2 1,3-9-151,2-2 0,-6-11-238,0-2 248,0-7 417,6 4 1,0-12-167,0-7 0,0-3-122,0-15 0,2-1 85,4-11 0,4 5 7,7-5 0,2-1-142,4 2 1,0 5-240,12 6 1,-4 8-4,9-2 1,-2 4 75,3 2 1,-5 7 429,5 4 1,-5 4-119,-1 2 0,-1 0 162,1 0 0,-2 0 48,-5 0 0,-3 8 98,-7 4 1,-3-3-252,-3 3 0,-5-6 39,-7 5 0,0 1-363,0 5 1,-7 0 132,-5 0 0,-9-1-96,-2-5 0,-8 3 25,2-8 0,-3 5-29,-3-5 0,0 0 97,1-6 0,1 0 347,4 0-275,-3 0 1,12 0 52,-3 0 381,12 0 0,3 2-146,8 3 0,8 1 381,3 11 1,7-1 254,5 13 1,4-6 603,7 5 1,1-1-454,-1 2 1,7 2 351,-1-8 0,6 0-746,-5-6 1,7 3-145,-2 3 0,4-4-2328,2 4 0,1-4 567,5-2 1099,4 1 0,-1 7 0,-1 2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7:34.0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43 433 7970,'-17'-8'1064,"7"4"1149,4-7-2130,-3 7 0,9-4-254,0 8 0,1 0 74,11 0 0,0 0 197,5 0 1,2-6 184,4 0 0,-2 1-11,8 5 1,0-6 129,5 0 1,1-2-161,0 3 1,7 1-98,4-8 0,-2 8-51,2-1 1,-2 3 201,3 2 1,-5 0-544,-8 0 1,-1 0-91,-4 0 1,2 0-306,-8 0 1,0 0 114,-6 0 1,0 2-381,1 3 1,1-3-189,4 4 1,-4-4 1092,4-2 0,4-8 0,0-1 0</inkml:trace>
  <inkml:trace contextRef="#ctx0" brushRef="#br0" timeOffset="206">1374 35 7998,'0'-17'2057,"8"7"-2256,2 2 0,7 8 1473,0 0 1,-1 2-416,-5 4 1,5 4-174,-5 7 1,-3 10-500,-3 7 1,-3 9-381,-2 8 0,0 13-691,0 11 1,-7 13 594,1-33 0,0 0 0,-9 43 1,6-47-1,1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7:39.143"/>
    </inkml:context>
    <inkml:brush xml:id="br0">
      <inkml:brushProperty name="width" value="0.05714" units="cm"/>
      <inkml:brushProperty name="height" value="0.05714" units="cm"/>
      <inkml:brushProperty name="color" value="#E71224"/>
    </inkml:brush>
    <inkml:brush xml:id="br1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240 518 9141,'8'-17'-82,"-6"-3"-220,4-3 0,1 4-315,-1-4 0,6 4 768,-6 1 1,7 1-10,-2 0 1,-1 0-60,2-1 1,-1 1 44,6 0 1,-1 5-1,-5 1 0,5-1 43,-5-5 1,5 0 23,1-1 0,-2 7 99,-3-1-18,3 8-403,-13-3 207,6 7-445,-8 0 213,0 0 116,0 7 0,0 3-27,0 7 0,0 6 1,0 0 0,-6 2 40,0-2 1,0 4-19,6 8 0,0-1 172,0 1 1,0 0-89,0-1 1,0 3 120,0 3 0,6 4-20,0 8 1,6 2-40,-7 4 0,7 5 25,-6 12 1,7 4-224,-1 7 1,1 12 142,-1 0 1,-5-42 0,1 2-209,-2-4 0,-1 1 1,3 3-1,0 1 82,0 2 0,1-1 0,2 2 1,1-1 66,0 3 0,-1-1 1,1-1-1,-1 1 80,-2 3 1,0 1 0,-1-5 0,-1 1-9,-1 0 0,0 0 0,1 0 0,1-1-1,-2 2 0,-1-1 1,3-1-1,0-1 6,0 2 0,1 1 0,-1-2 1,-1 1 109,-1 0 0,0 1 0,1-3 0,-1 1-50,-3 1 1,0 0 0,3 2 0,0-1-27,-3-1 1,-1 1 0,2 3 0,-2 0-22,-1 0 1,-2-1 0,1-3-1,0-1-57,0 1 0,0 1 1,0-2-1,0 1-1,0 3 0,0 0 1,0 0-1,0-1 9,1-1 1,-2-1-1,-1-4 1,-2 1-76,2 3 1,-1 1 0,-4-5-1,0 1 67,2 3 0,-1 0 0,-2-4 0,0 0 7,0-1 1,-1-1 0,0-2 0,1 0 40,0 2 1,-2 1-1,-1-4 1,-1-1-37,1 2 0,-1 0 0,0-5 0,-1 0-220,2-1 1,-1 0 0,-7 47 187,8-47 1,-1 0 0,2 1 0,-1 0-33,-12 42 1,4-2 45,-4-9 0,3 4-159,3-5 1,0-3 52,-1-2 0,1-4-10,0-2 1,0-1-184,-1-5 0,1-1 167,0-5 0,-2-9-232,-5 4 1,5-12 288,-4 1 0,4-12-249,2-6 1,5-6 315,1-6 0,-1-5-538,-5-12 0,7-15 527,4-19 0,12-20 0,4-18 0</inkml:trace>
  <inkml:trace contextRef="#ctx0" brushRef="#br1" timeOffset="693">137 449 8553,'-10'-10'-1158,"-5"-5"1439,13 13-251,-14-14 64,14 14-227,-5-5 73,7 7-230,0 0 1,7 0 76,5 0 1,3 0 212,3 0 0,7-8 0,2-2 0</inkml:trace>
  <inkml:trace contextRef="#ctx0" brushRef="#br0" timeOffset="976">431 172 11237,'-12'-6'-886,"1"0"764,7-7-152,-12 3 290,14 1-167,-5-7-171,7 14 83,0-5 263,0 7 85,0 0 64,0 7 0,-2 5 92,-4 11 0,-5 6 92,-13 11 0,5 4-115,-4 8 0,2 8-4,-2 3 0,2-1-92,-8 1 1,8-1-12,-2 1 0,4 2-414,1-7 1,1-6 207,0-6 1,-1 0-421,1 6 1,6-8 9,-1-3 0,6-7-743,-5-5 797,7-4 0,-2-15 149,12-5 0,4-12 294,7-11 1,8-22 0,2-14 0</inkml:trace>
  <inkml:trace contextRef="#ctx0" brushRef="#br0" timeOffset="1210">586 120 11237,'0'-17'-854,"0"0"1876,0-1-148,0 1-651,0 0 1,0 5 187,0 1-309,8 7 1,0-2-46,3 12 1,5 3-102,-5 9 0,6 9 373,6 7 1,-1 8-154,6 10 1,1 8-172,6 3 1,5 4-451,0 3 0,9-1-211,-3 0 1,4-6 125,1 1 0,7-3 472,0 3 1,7 11 0,-3-4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7:41.4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35 208 8386,'12'-17'259,"-1"-1"1,-5 7 919,6-1 1,-3 7 265,3-7 696,3 8-1506,-5-11 0,1 13-60,1-4 1,-6 6-153,5 6 0,-7 4 67,2 7 1,3-4-174,3 5 0,-2-5-78,1 10 0,-5-4-662,5-1 1,-5 5 377,6 0 0,-8 0-1447,1-6 0,3 6 764,-2 0 1,0 0-675,-6-6 0,0 7 205,0-1 0,-2 2 1197,-4-2 0,-11-4 0,-10 6 0</inkml:trace>
  <inkml:trace contextRef="#ctx0" brushRef="#br0" timeOffset="185">18 727 8270,'-9'17'1041,"1"0"0,8 1-378,0-1 1,0 0 65,0 1 0,0-1 251,0 0 0,0 0-358,0 1 0,2 1-250,4 4 0,-5-4-118,5 4 0,-2-4-407,2-1 1,-4 5-217,4 0 0,1 0-1137,-1-6 839,7 1 1,-9-3-2524,8-4 1866,-8-3 0,9-12 179,-7-7 1145,7-8 0,-3-16 0,7 0 0</inkml:trace>
  <inkml:trace contextRef="#ctx0" brushRef="#br0" timeOffset="390">416 640 8214,'2'-9'1276,"4"3"1,5-2-561,12 2 0,-2 1 12,8 5 1,6 0-187,5 0 1,6 0-231,-5 0 1,5 0-461,-6 0 0,2 0 213,-1 0 1,-13 0-1026,1 0 1,-8 0-929,-3 0-1252,-9 0 2415,-1 0 1,-10 0 724,-4 0 0,-11-16 0,-10-3 0</inkml:trace>
  <inkml:trace contextRef="#ctx0" brushRef="#br0" timeOffset="560">658 415 8214,'-10'2'615,"5"4"0,3 4-128,2 7 1,0 2-164,0 4 1,-6 4 398,0 8 0,0-1-222,6 1 0,0 0-85,0-1 0,-2-5-439,-3 0 0,3-2-325,-4 2 1,4-3-147,2-2 0,0-5-595,0 4 0,0-10 74,0-1 0,2-8 59,4 1 956,-4-3 0,5-17 0,-7-4 0</inkml:trace>
  <inkml:trace contextRef="#ctx0" brushRef="#br0" timeOffset="894">796 329 8361,'8'10'793,"0"5"107,3-3 0,5 5 120,-5 6 1,5 4-415,1 7 0,0 9 93,0 3 1,-1-2-207,-5 2 1,-3-2-521,-8 2 0,0 10-374,0-4 1,-4 4-389,-7-4 1,-3-1 416,-15 1 0,6-7-404,-6-5 1,1-6-261,-7-5 1,6-6 395,0-11 0,6-4 394,-5-8 0,6-8 173,-1-4 0,6-5 288,6-6 1,3-4-67,8-7 0,8 1 259,3 4 0,14 4-174,10 8 1,5 1 69,6 5 1,2 3 240,-8 8 0,1 0-191,-7 0 0,-5 2-385,0 4 1,-8-2 107,2 7 0,-9 1-1142,-3 5 1,-5 0 117,5 1 947,-7-1 0,12 0 0,-7 1 0</inkml:trace>
  <inkml:trace contextRef="#ctx0" brushRef="#br0" timeOffset="1665">1523 35 8182,'15'-8'1440,"-3"-3"-943,3 3 1,-5 0 640,7 8-699,0 0 1,-2 2-10,-3 4 0,1 4-163,-7 7 0,0 6-111,-6 0 1,0 2-138,0-2 0,0-4-266,0 4 0,0 2-381,0-1 0,-6-1-77,0-6-1059,1 0 634,5-7 900,0-3 1,7-7-14,5 0 1,-2-5 162,1-1 0,1 0-37,5 6 334,0 0 0,-1 8 415,-5 3 1,3 5-311,-9 1 1,1 8 399,-6 4 0,-2-2-203,-4 2 1,-3-1-42,-9 7 0,1-6-151,0 0 1,0-2-100,-1 1 1,3 3-45,3-8 1,-1 8-106,7-2 0,0-4 21,6-2 1,0-2 86,0 2 1,8-4 177,4 4 0,3-4-135,2-1 0,1-3-187,-1-3 0,0 3 111,0-3 0,1-5-61,-1-1-29,0 4 1,1-9-410,-1 5-641,-7-4 736,5-2 0,-7-8-348,3-3 1,3-6 164,-9-6 1,1-4-22,-6-8 0,0 6 107,0 0 1,0 8-210,0-2 534,-8 4 0,-1 4 358,-8 3 0,-1 4 473,1 8 1,-2 10-427,-4 7 0,-4 3 221,-8 8 1,-1 1-153,-5 6 0,-1-1-255,-4 1 0,-4 5-91,4 1 1,-2-7-435,2-5 0,3-2-71,9 2 1,-1-2-387,1-4 0,7-10-111,4 5 1,5-11-222,7 5 422,3-8 435,8 3 0,10-7 208,7 0 1,8 0 228,10 0 0,9 2 530,8 4 1,0-2-87,5 7 1,-3-1 545,-2 1 1,0 5 405,0-5 1,0 3-777,-1-3 0,1 3-177,0-8 0,0 5-365,0-5 1,0 5-404,0-5 1,-2 0-301,-4-6 0,2 0-745,-8 0 0,1 0-190,-7 0 1,6-8 1382,1-3 0,-1-12 0,-5-4 0</inkml:trace>
  <inkml:trace contextRef="#ctx0" brushRef="#br0" timeOffset="2387">2958 640 8021,'0'-17'0,"0"0"603,0-1 0,0 7 551,0-1-595,0 1 1,2-5 118,4 5-421,-4 3 1,5 10 1050,-7 4 0,0 11-594,0 12 1,-7 11-291,-5 7 0,-3-1-262,-3 6 0,-5-4-194,0 9 1,2-9-100,10-2 0,-5-7-396,5 1 0,3-3 81,2-3 1,4-7-613,2-4 1,-5-9-380,-1-3 943,0-7 0,6 2 351,0-12 1,0-11-83,0-12 0,2-11-70,4-7 1,-2-4 114,7-7 0,1 4 143,5-4 1,0-1-150,0 1 1,7 6 48,-1 6 1,5 10 193,-5 1 1,1 8-160,-7 10 1,-6 7 253,1 5 0,-6 3 90,5 2 1,-7 2 571,2 3 1,-4 1-40,-2 11 1,2-3 411,3 9 0,-3 4-471,4 2 1,2 3 3,-2 3 0,7-1-296,-1 1 1,-3 0-134,3-1 0,-1-1-265,6-4 0,1 1-156,-1-6 1,0-1-141,1-6 0,-1-2 9,0-3 0,1-3-360,-1-3 0,0-4 199,0 4 1,6-12-189,1-5 1,1-7 123,-2-5 0,2-6 51,3-11 0,5 2-54,-4-9 0,4 7 101,1-6 1,-5 8 119,0-3 1,-8 10-80,2 3 306,-4 7 58,-2-4 679,-7 15-303,-2 2 1,-8 10-212,0 4 0,0 4 644,0 7 1,0 2-190,0 4 1,0 4 11,0 8 0,-2-1-131,-4 1 1,4 5-26,-4 0 0,4 9-359,2-3 0,0-2-256,0 2 0,0-2-329,0 2 1,6 2 371,0-7 1,7-1-1848,-1-5 0,1-9 422,-1-2 1,5-7-1144,1-6 2647,-1-3 0,15-8 0,-5 0 0</inkml:trace>
  <inkml:trace contextRef="#ctx0" brushRef="#br0" timeOffset="2641">4722 727 8200,'0'-18'985,"0"1"1,6 0-543,-1 0 1,3 1-82,-2 5 0,-4-5-40,4 5 0,-5 1 68,-1-1 0,0 5-172,0-6 1,-9 9 22,-8-3 1,-8 4 74,-10 2 1,-3 9-20,-9 9 1,-1 7 687,-15 9 1,9 9-337,2 3 1,8 4 824,10 2 1,14-1-544,9 1-1,28-6-28,23 1 1,24-15-1257,-17-13 0,4-3 0,4-4 0,3-1-233,8 1 1,1-1 0,2-1 0,2-1 259,4 0 0,0-1 1,-5-2-1,0-2 327,8-1 0,0 0 0,-5 1 0,0-1 0,5 0 0,-1 0 0,-3 0 0,0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8:26.1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1 865 8080,'0'-25'0,"0"-2"0,0 1 0,2-7-908,4 4 451,-5 4 340,7-8 0,-2 6 130,0-7 1,7 1-12,-1 4 0,5-3 1,6 3 0,-2-4 17,8-1 1,-2-5-1,2 5 1,3-5 107,-3 10-114,-4 4 1,6-5-11,-8 7 0,6 0-7,-6 5 0,8 1-68,-3 0 1,5-1 81,2 1 1,1 2-48,5 3 1,-5-3 32,4 3 1,-3 3-7,-3-3 0,1 8 6,0-1 0,-3 3-8,-3 2 1,4 0 37,-4 0 1,1 7 3,-1 5 0,2 5 37,-8 6 1,2 4-59,-2 8 1,-4 7 67,4 4 1,-5 4-54,-7 2 0,4 6 77,-3-1 1,-2 9-71,1-3 0,-7 4 5,2 2 0,-6 8-252,-6 4 1,-4-2 206,-7 1 0,-2-1-86,-4 2 0,-4-4 110,-8-8 0,1-8-45,-1-3 1,1-6 22,-1-6 1,0-6 21,1-11 1,-3-12 51,-3-11 0,3-4 166,-3-2 1,2-8-159,-3-3 0,5-12 132,-5-6 1,5-5 14,1-7 0,7-3-144,-1-8 1,10-7-148,1-5 0,3-7-145,9-10 0,10-3-1064,3 32 0,3 0 1277,23-40 0,-16 37 0,2 0 0,3 6 0,1 0 0,0-2 0,2 0 0,2 0 0,-1-1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8:26.9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0 934 8102,'18'-61'0,"-1"-5"0,0 9 0,3-3-111,3 2 102,-4 5 0,8-7-99,-4 8 0,6 0 9,11 0 1,-2 2 28,9 4 1,-1-2 80,6 8 1,1 0-10,5 5 1,-4 2 9,3 5 0,-3 4-3,-2 13 0,-6 3-136,0 8 1,-9 4 71,-3 8 1,-1 1-123,-10 16 1,-6 7 114,-5 11 1,-8 10 38,2 7 0,-14 3 18,-9 2 0,-3 8-173,-8 4 1,-7 1 185,-5-1 0,-6 2 19,5-9 0,-5 5 49,6-10 0,-1-3-50,7-14 1,-7-8 114,1-4 0,0-13-34,5-10 0,1-1 11,-1-11 0,2-1-14,4-9 0,-3-13 10,3-11 1,4-5 193,2-6 1,6-7-254,5-10 1,4-7-292,8-11 0,2-3-97,4-9 0,17 1-439,12-1 772,11 8 0,-23 35 0,2 0 0,31-37 0,-1 5 0,3 3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8:27.7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35 623 8359,'29'-46'0,"0"0"0,-6 5-139,6-5 1,0 6-172,5-6 1,7 5 183,-1-5 1,14 6 188,-2-6 0,11 7-75,1-1 0,1 11 62,-2 6 0,3 4 60,-9 2 1,-1 7-48,-10 4 0,-4 4 1,-7 2 1,-2 16 59,-5 7 0,-5 11 18,-11 12 1,-4 10-23,-8 19 0,-2 8-32,-4 15 0,-4-50 0,-3 2-287,-3 4 1,-3 1-1,0-2 1,-2-2 173,1-2 0,0 0 1,-2 3-1,-1 0-37,-2-6 0,-1 0 0,0 2 1,0 0-99,-26 33 1,0-6-163,0-6 1,-6-15 114,1-14 0,-9-19-166,3-9 373,-4-9 0,-8-3 0,0-3 0,2-9 0,2-7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8:01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 7900,'11'0'1149,"1"0"1,1 0-193,10 0-504,4 8-173,0 1 0,6 9 244,-4-1 0,-4-2-115,-2-3 0,2 3-970,-2-3-309,0-5-789,-6 9 1272,0-7 1,-7 9-1119,-4-1 1505,-12 0 0,-11 8 0,-10 2 0</inkml:trace>
  <inkml:trace contextRef="#ctx0" brushRef="#br0" timeOffset="149">33 658 7903,'-10'17'0,"5"1"0,1-1 968,-2 0 1,4 1-390,-4-1 1,6 0-248,6 0 0,-2 1-115,8-1 0,-7 0-367,7 1 1,-8-7 70,1 1-174,5-8-21,0 3 0,5-9-1136,-3-3 1410,3-5 0,2-15 0,10-2 0</inkml:trace>
  <inkml:trace contextRef="#ctx0" brushRef="#br0" timeOffset="375">777 295 8766,'17'0'1333,"0"0"1,10-2-1497,8-4 0,1 4-71,10-3 1,-1-3 228,1 2 1,4 0-188,-4 6 1,-4-5 121,-2-1 0,-5 0-50,-6 6 1,2 0-170,-8 0 0,-2 2-1069,-10 4 881,-3-4 0,-8 7-473,0-3 950,-8-4 0,-9 13 0,-10-5 0</inkml:trace>
  <inkml:trace contextRef="#ctx0" brushRef="#br0" timeOffset="554">915 208 7870,'-10'8'1787,"5"4"1,3 3-1375,2 2 1,0 3-101,0 3 0,0-2-60,0 8 1,6-8-161,-1 2 0,1-4-167,-6-2 0,2 1-1999,4-1 1267,-4 0-1953,5 0 2759,1-7 0,-6-2 0,6-8 0</inkml:trace>
  <inkml:trace contextRef="#ctx0" brushRef="#br0" timeOffset="829">1105 70 7870,'18'8'427,"-1"-2"54,0 11 1,0 4 76,1 14 1,-1-1 411,0 1 1,-5 5-131,-1 0 1,-1 7-342,2-7 1,-5 2-268,-7-1 0,0-5-137,0 4 1,-7-5-166,-5-6 1,-3 3-22,-3-3 0,-5-4-278,0-2 0,-6 0 36,6-5 1,-6 1-476,6-13 0,-2-1 539,2-5 1,4 0 61,-4 0 1,10-1 245,1-5 0,8 2 10,-1-8-135,3 9 1,9-5-71,5 8 0,11 0-330,6 0 0,3 0 57,3 0 0,0 2-303,-1 4 1,1-5 731,-1 5 0,1 4 0,-1-1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8:00.4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102 346 7884,'-23'-8'2,"0"-3"1,6 3 676,5 3 0,6 1 296,-5-2-626,7 4 0,-2-6-151,12 8 1,6 0 26,11 0 0,0-5 16,11-1 1,-1-2-1,13 2 0,2 2-250,10-7 1,-8 1-355,7-1 0,-9-5-150,4 5 0,-2 1 302,-9-1 1,-9 1-2177,-9-1 2387,-3 3 0,-11 8 0,-1 0 0</inkml:trace>
  <inkml:trace contextRef="#ctx0" brushRef="#br0" timeOffset="195">413 52 7885,'0'-11'215,"0"-1"0,0 6 992,0-5-437,0 7-506,8-4 1,-6 10 201,4 4 0,-4 9 248,-2 8 1,-2 8-105,-4-2 0,-4 11-164,-7 6 0,0 1-402,0 4 0,-7-8-318,1 9 0,-5-4-457,5 4 0,-1-12 116,7 0 0,0-13-694,0 8 1,1-18-683,5 0 1045,3-11 946,8 2 0,0-24 0,0-3 0</inkml:trace>
  <inkml:trace contextRef="#ctx0" brushRef="#br0" timeOffset="350">189 173 7898,'0'-7'1001,"0"7"1,0 9-82,0 14 0,0 4-250,0 8 1,0-1-57,0 1 0,5-1-315,1 1 1,8 0-204,-3-1 0,4-7-552,3-4 0,-1-4 358,0-1 0,8-3 98,4-3 0,4 3 0,1-5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7:59.8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68 7953,'-8'-17'0,"6"7"0,-13-5 923,13 13-153,-6-14-382,8 14 1,0-3-35,0 10 1,0 13 202,0 11 0,-8 11-134,-3 6 0,-6 12 17,-6 5 0,1 4-135,-6 3 0,-1 6-370,-6 5 1,3 2 24,3-3 0,-2-3-391,8-8 1,0-3 11,6-9 0,7-7-617,4-15 1,4-8-1557,2-4 1860,0-12 1,8-5 731,3-12 0,5-19 0,1-11 0</inkml:trace>
  <inkml:trace contextRef="#ctx0" brushRef="#br0" timeOffset="208">433 154 7953,'0'-9'2881,"0"3"-2446,0 12 0,0 11-180,0 12 1,7 6 156,5 5 1,-3 4-114,3 8 1,-2 6 49,1-1 1,3 3-136,-9-3 1,7-3-116,-6 4 1,5-10-371,-5-2 1,5-8-736,-5 3 1,6-7 251,-7-5 0,1 2-2035,-6-8 2789,0 0 0,0-6 0,0 1 0</inkml:trace>
  <inkml:trace contextRef="#ctx0" brushRef="#br0" timeOffset="350">139 742 7953,'-10'-9'3019,"10"1"-2462,12 8 0,5 0-877,6 0 1,4 0-30,7 0 0,7 0-271,-1 0 1,8 0 8,-2 0 0,-2 0 611,3 0 0,6-8 0,9-1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3:01.3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174 35 7919,'2'-12'-200,"4"1"200,-5 7 1172,7-4 242,0 8 1,-4 0-192,7 0-707,-7 0 0,6 6 125,-5 0-177,-3 7-542,6-3-12,-8 7 0,-2 0-19,-4 1 1,-3-3 58,-9-3 0,1 3-154,0-3 1,0 3 89,-1 2 1,3-5 23,3-1 0,-3-1 297,3 1-222,5 5 0,-7-7 125,9 9 0,-7-7-40,6 1 1,-1-1 117,1 7 1,4-1-76,-4 0 1,2 0 134,-1 1-31,3 7-112,-6 2 0,14 0-103,-1-4 0,9-6 91,-3-6 1,7 3-112,5-8 1,4-1 88,7-5 0,1 0-306,-1 0 0,7 0-38,-1 0 1,0-7-32,-5-5 1,0 3-167,-1-3 0,-7 6-310,-4-5 1,-4 7-1131,-1-2 736,-9-3 364,-1 7 1,-10-6-117,-4 8 926,-3 0 0,-9 0 0,1 0 0,0-8 0,0-1 0</inkml:trace>
  <inkml:trace contextRef="#ctx0" brushRef="#br0" timeOffset="187">451 329 7919,'1'-12'-618,"5"1"1927,-4 7-479,6-4-33,-8 8-319,0 0 0,-6 2 262,0 4 1,-7 0 170,1 11 1,-3-2-349,-2 14 0,-3-2-59,-3 2 0,4 4-275,-4-5 1,-2 5-290,2 2 0,0-3 27,6-3 1,5 2-178,1-8 0,7 8-344,-2-2 1,4-4-939,2-2 0,0-4-1544,0-2 3036,16 0 0,3 1 0,15-1 0</inkml:trace>
  <inkml:trace contextRef="#ctx0" brushRef="#br0" timeOffset="349">814 709 7914,'9'10'4569,"-1"5"-3996,-8-5 0,-6 1 158,0 1-378,1-8-263,5 4-1242,0-1 666,0-5 427,-8 6 59,6-8 0,2-8 0,10-1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7:58.7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191 814 8188,'-35'0'645,"10"-2"-326,8-4 0,5 4 636,7-4-1120,3 4 1,-4-3-671,12-1 0,3-6 650,9 7 0,5-9 307,0 3 1,2 1 10,-2-2 0,-2 7 224,8-7 0,-1 8-210,7-1 0,-6-3-128,0 2 0,-2 0 138,1 6 1,3 0-61,-8 0 1,0 0-7,-5 0 0,-7 0-208,1 0-180,-9 0 1,7 0-114,-4 0-127,-4 0 269,5 0 0,-8 0-174,-5 0 442,4 0 0,-21-7 0,4-3 0</inkml:trace>
  <inkml:trace contextRef="#ctx0" brushRef="#br0" timeOffset="440">52 520 8001,'-17'0'581,"6"-6"-47,-1 0 98,8 0-16,-4 6 25,8 0-74,0 0-104,8 0 0,4 0-112,11 0 0,4 0-90,7 0 1,7-1-108,-1-5 1,10 4-181,2-4 1,0-2-118,5 3 0,-3-7-396,-2 6 0,0-5 208,0 5 0,-8-2-339,-4 3 0,-3 3-1718,-3-4 2388,-7 4 0,-9 2 0,-11 0 0</inkml:trace>
  <inkml:trace contextRef="#ctx0" brushRef="#br0" timeOffset="782">364 53 7984,'0'-17'0,"-8"-1"637,6 9 992,-6 1-1168,8 8 1,8 2-89,4 4 0,3-3 477,2 9-489,8-8 0,-4 11-5,8-3 0,2-3-64,9 3 0,4-2-141,8 1 1,6 2-96,0-7 1,3 8-130,-9-3 1,4 5 132,-10 1 1,-4 0-277,-2 0 1,-5 7 3,-6-1 1,-4 5-101,-8-5 0,-7 8 157,-4-2 1,-8 4 36,-10 1 0,-9 9 76,-19 3 1,-12 9 108,-12 3 0,-5 5-527,-6-5 1,-2 5 424,-3-5 0,5-2-282,11-10 0,12-6-308,12-11 1,11-4-420,6-8 1,14-7 331,9-4 712,15-4 0,4-2 0,6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8:02.9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36 8070,'17'0'-127,"-7"0"1631,5 0-1098,-5 15 0,-1-4 356,-3 13-468,-4 2 1,-2 1-247,0 8 1,0-6 152,0 0 1,0-6-422,0 5 0,-2-5-253,-4 6-383,5-8 490,-7 4 1,8-13-268,0-1 0,8-9 319,3-2 1,4-2-1,3-9 0,-1-1 244,0-5-92,1 8 0,-1 1 611,0 8 0,-5 2 25,-1 4 1,-7 3 242,2 8 1,-4 8-208,-2 4 1,-2 4 268,-4 1 1,2-1-429,-7-4 0,1 4-179,-1-5 0,1-3 70,4-2 165,4-3-756,-5-3 62,7 0-2,7-7 1,3 3 130,7-7 0,-5 0 116,-1-6 1,1 0-46,5 0 0,0 2 0,1 4 1,-7-5-107,1 5 1,-6-4 23,5-2-319,-7 0 344,4 0 0,-10 0 40,-4 0 1,-4 0-2,-7 0 0,-2 0-16,-4 0 1,-2 0 66,-4 0 1,-4 0 29,4 0 1,-3 6 232,-3 0 1,1 5-66,-1-5 0,2 7 93,5-1 1,-5 3-30,4 3 1,2-7-23,-2 1 1,8-1-70,-2 7 0,0-1 94,6 0 1,-4-2-93,9-3 0,2 3-8,-1-3 0,7 3 106,-2 3 1,4-1-96,2 0 0,0 6 269,0 0 1,2 2 61,4-2 0,2-2 48,3 8 0,10-6-146,-3 6 1,11-8 2,-1 2 0,7-3-130,5-3 0,5-6-15,6 1 1,15-8-167,3 1 1,4-5 112,-4-5 0,6-11-1223,0-7 1,0-7 169,-6 1 1,-7-2-389,-5 2 0,-7-3 494,-9 3 1,-1 2-159,-11-2 1,-6 8 409,-6-2 1,-7 9-543,-10 3 383,0-1 0,-10 3 694,-7 3 0,-16 12 0,-11 3 0</inkml:trace>
  <inkml:trace contextRef="#ctx0" brushRef="#br0" timeOffset="902">1885 1 7654,'-25'8'0,"-2"1"0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8:05.6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7861,'-10'17'2921,"4"1"0,5-7-2252,1 1 1,0-7-381,0 7 0,-6-6-323,0 5 0,0-5 34,6 5 0,0 9 0,0 7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8:15.6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10473,'16'2'1770,"-5"4"0,-1-4-1296,-4 4 0,1-2 174,5 1-2148,3-3 1,-5 8 1499,7-4 0,0 3 0,1 9 0</inkml:trace>
  <inkml:trace contextRef="#ctx0" brushRef="#br0" timeOffset="103">121 329 7774,'-17'10'2779,"8"-3"1,3-7-3088,12 0 1,5 0-2253,12 0 2560,-4-7 0,14-3 0,-6-7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8:09.6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416 156 7955,'10'0'3341,"-3"0"-2727,-7 0-690,0 0 0,6 2 394,0 4 0,0 3-48,-6 9 1,0-1-204,0 0 1,-8 6 112,-4 0 0,-5 10-302,-6 2 0,-4-1-239,-8 6 1,1-3-462,-1-2 1,1-3 427,-1-3 1,2 0-92,5-12 0,-3-3 327,8-14 0,0 0-55,5 0 1,7 0 207,-1 0 1,9-8-44,-3-4 0,4-3-25,2-2 1,8-1-3,3 1 0,14 0 25,10 0 1,1-1-11,10 1 1,0 0-27,6-1 1,2 3 139,4 4 0,-3-5-92,9 5 0,-10-3 220,-2 3 0,-2 1-73,-10 4 0,-2 4 35,-9-3 0,-4 3-24,-8 2 0,-5 0 82,-1 0-9,-7 7 171,4 3-357,-16 7 0,-1 1 69,-9-1 1,1-6-97,0 1 1,5-3 39,1 3 0,5 3-103,-6-3 1,7 5 94,-7 6 1,8-2-14,-1 8 0,-3 8 80,2 9 0,-5 4 123,5 2 0,-6 5-162,7 1 0,-9 7 9,3-1 1,1 1-152,-2-2 1,1 3-63,-6-9 0,5 1-174,1-6 1,5-8 55,-6-4 1,8-11-119,-1-6 1,1-5-327,-2-7 352,4 5 1,-6-16 373,8 0 0,0-16 0,0-11 0</inkml:trace>
  <inkml:trace contextRef="#ctx0" brushRef="#br0" timeOffset="265">745 779 7955,'9'-27'285,"6"2"182,-5 7 0,7 9-221,1 3 0,1 4-24,4 2 0,-4 14 231,4 3 0,-4 12-50,-1-1 1,-3 11-122,-3 1 0,-3 14-157,-3-2 1,-4 0-216,4 0 0,-4-6-100,-2 6 0,-6 0-405,0-6 0,-2-4 31,3-2 1,1-5 255,-8-6 0,6-4-494,-5-8 0,5-7 234,-5-5 0,5-3 568,-6-2 0,9-7 0,-21-11 0,5-9 0</inkml:trace>
  <inkml:trace contextRef="#ctx0" brushRef="#br0" timeOffset="434">796 1090 7955,'-9'-33'0,"3"4"0,4 4 844,2 8-167,0 7-554,0 3 1,0 9 215,0 3 1,0-1 141,0 8 1,0-1-105,0 7 1,0-1 81,0 0 1,0 1 163,0-1-387,0 8 0,-6-6-472,1 4-100,-1-4 0,13-7-419,5-1 0,5-7 159,6 2 1,-1-6-551,6-6 0,7-3 1146,5-9 0,8-7 0,-4-2 0</inkml:trace>
  <inkml:trace contextRef="#ctx0" brushRef="#br0" timeOffset="1334">1834 692 10804,'17'0'152,"1"0"1,7 0-362,3 0 164,5-8 0,2 5 33,-1-9 1,1-1-208,-1-10 0,-1 3-562,-4-3 0,-4 10 436,-8 1 1,-7 1-338,-5-7 0,-3 1 313,-2 0 1,-2 0 311,-3-1 1,-7 7 206,-11-1 1,4 3 108,-4-3 0,2 4 33,-2 8 12,3 0 0,-5 8 323,8 4 0,2 5-211,3 6 1,-1 4-98,7 7 0,-2 13-142,3-1 1,3 9-169,-4-3 1,4-6 166,2 6 0,0-4-44,0 4 1,0-2-86,0-4 1,0 2-111,0-7 0,0-3-598,0-9 0,0 2 358,0-8 0,6-6-724,0-5 375,-1-9 442,-5 5 1,-2-16-4,-3-3 0,1-12-18,-8-6 0,1-4 45,-7-1 1,1-3 250,0-3 0,5 9 313,1-3 1,5 10-49,-6 1 621,9 4-514,-13 10 0,12 1 165,-7 8 1,5 2-237,-5 4 0,1 3 99,-2 8 0,-1 1-141,7-1 1,-5-5-146,5-1 1,0 1-889,6 5 653,0 0 1,10-7-995,7-4 0,16-6 234,13-6 1,12-11-144,5-12 1,12-12 958,6-5 0,-37 21 0,2 0-180,0-1 0,0 0 1,41-18 179,-7 4 0,-12 9 0,1 2 0,-19 14-309,-4-2 0,-10 11 309,-7 0 710,-4 4 0,-15 10-138,-5 3 1,-5-1 76,-5 2 0,1 5-169,-8 6 0,1 0 202,-7-6 0,1 1-354,0-1-423,0 0-988,-1 0 921,9 1 1,3-3-510,12-3 0,3-5 244,9-7 0,-1 6-266,0 0 510,0 7 0,-1-3 372,-5 7 1,-1-1 30,-4-5 1,-4 4 495,3-3 1,-3 3 459,-2 3 0,-5-1 217,-1 0-364,0 1-466,6-1-569,0 0 0,2-7-332,4-4 0,9-5-638,8-1 0,14-7 976,-3-5 0,20-19 0,0-5 0</inkml:trace>
  <inkml:trace contextRef="#ctx0" brushRef="#br0" timeOffset="2478">3892 225 7868,'8'-9'812,"3"3"1,4-2-493,3 2 0,7-1 281,4 1 0,3 4-296,3-4 0,-3 4-137,-3 2 1,4 0-212,-4 0 1,-4 0 60,-2 0-532,-4 0 0,-4 8 178,-3 4 1,-4 3 12,-8 2 0,-10 2 94,-7 4 1,-3-1 42,-8 6 1,-1-6 175,-6 1 0,1-4 209,-1-2 0,6 0 4,0 1 1,8-9 123,-2-3 48,4 4-288,2-8-513,7 5 312,2-7 1,10-5-430,4-1 444,4 0 1,7 0 0,0 0 1,-5 1 172,-1 5-195,1 0 787,5 0-319,0 7 0,-7 3 157,-4 7 0,-2-5-118,1-1 1,-3 1 7,4 5 0,-4-5-380,-2-1 1,2-1 79,4 1 1,-2 3-163,7-8 1,-5-1 56,5-5 0,1 0-412,5 0 0,1 0-440,-1 0-388,0-7 360,0 5-283,1-14 779,-9 14 1,-7-3 150,-8 10 1,-15 5-8,-2 7 0,-7 6 89,-5 0 1,-7 8 173,-4-2 0,-4 4 69,-2 1 1,-6 1 37,0-1 0,-5-5 106,5 0 1,1-8 272,5 2 0,2-4-241,4-1 1,4-1 86,7 0 0,8-7 259,4-4 0,6-2 215,5 1-665,4-3 0,10 6-86,4-8 1,11-2-185,12-4 0,14 2 193,8-7 1,9-1-69,9-5 1,14 0 50,3-1 0,12-1-285,-49 8 1,0-1 0,47-7 24,-46 8 0,-2-1 0,41-7 43,-3 1 1,-9 1-469,-14 0 1,-5 5 252,-12 1 1,-5 7-299,-13-2 167,-3 4 62,-15 2 34,-2 0 168,-31 0 1,-1 8 238,-22 3 0,0 13 0,-6 2 0</inkml:trace>
  <inkml:trace contextRef="#ctx0" brushRef="#br0" timeOffset="2644">3944 848 7874,'7'9'2106,"-5"7"1,6-7-1922,-8 9 0,2-1 20,4 0 1,-4-5-97,3-1 0,-3 1-48,-2 5 0,2 0-171,4 1 1,-4-7-1146,4 1 1,-2-8 691,1 1 0,-1 3 563,8-2 0,-1-8 0,6-8 0</inkml:trace>
  <inkml:trace contextRef="#ctx0" brushRef="#br0" timeOffset="2839">4341 727 8625,'-9'0'2792,"1"0"-2641,8 0 1,0 2-99,0 3 0,0-1 273,0 8 1,6 7-104,0 10 0,7 5-121,-1 7 0,1 13-32,-1 15 1,1 8-460,-7 9 0,0 2 221,-6 5 1,0-5-195,0 4 1,-6-3-2363,0-3 2515,-7 1 0,3-9 0,-7-1 1</inkml:trace>
  <inkml:trace contextRef="#ctx0" brushRef="#br0" timeOffset="3698">5621 519 7955,'0'-9'-221,"0"1"1475,-8 23-765,-9-3 0,-4 19-105,-8-8 0,6 5-340,-6-5 1,2 8-213,-1-2 1,-3-2 20,8 2 1,0-8-133,5 2-189,1-4-111,0-2 0,9-1 137,8-5 1,8-3-155,9-8 0,2 6 524,4 0 0,-3 7-39,3-1 1,-4 3 559,-2 2 0,1 0-318,-1 1 1,-2-1 194,-3 0 1,-5 1 87,-7-1 1,2 0 896,4 1-671,-4-1-375,6 0-1391,-8-7 910,7-3 0,3-8-934,7-5 579,1-12 305,-1-8 0,8-9-147,4 0 0,3-5 413,3 0 0,-1-8 0,1 2 0,-6 3-39,0 3 0,-2 3-28,1 3 1,3 7 689,-8 4 1,2 11-287,-2 7 0,-2-3 398,8 2 1,-8 0-247,2 6 1,4 0-69,2 0 1,-2-2-248,2-3 1,-2 3-269,2-4 1,-3-2-313,-2 3-692,-5-9 9,6 4 786,-16-7 1,-9 2 102,-11 3 1,-6-3 91,-7 3 1,-2 3 190,-9-3 1,0 6 95,1-5 1,7 1 372,4-1 0,-2 1 334,2 4-200,0 5 0,11-7-531,1 8 1,7 8 97,-2 3 1,12 14-236,5 10 1,7 7 58,5 10 1,4 7-207,7 5 0,1 3 164,-1 2 1,1 0-268,0 0 1,3-1 212,-3-5 1,1-3 1,-13-8 1,6-2-364,-6-4 0,-2-6 200,-9-11 0,3 2-593,-3-8 249,3 0-1053,2-14 1577,1-1 0,-1-23 0,0-5 0</inkml:trace>
  <inkml:trace contextRef="#ctx0" brushRef="#br0" timeOffset="3862">6520 87 7933,'-9'0'2698,"-7"0"1,16 2-2843,0 4 0,2 3-267,10 8 0,5-5-236,6-1 1,2 1-22,-2 5 0,-4-1 668,5-5 0,2 12 0,1-4 0</inkml:trace>
  <inkml:trace contextRef="#ctx0" brushRef="#br0" timeOffset="4844">7558 104 10555,'17'0'319,"1"0"1,-1 6-271,0 0 18,0-1 1,1-5 22,-1 0 0,0 0-358,1 0 4,-1-7 1,-2 3-385,-3-8 1,1 7-465,-7-7 708,0 8 1,-8-9-83,-4 7 0,-4-6 180,-7 7 1,0-1 300,0 6 0,-6 0 178,-1 0 1,1 2 181,6 4 0,6 3-2,-1 9 1,8 5 251,-2 0 0,5 5-144,1-4 0,0 6-125,0-1 0,1-2-175,5 2 1,-2-8-111,8 2 0,-1-4-273,6-1 1,-5-1-40,-1 0 0,-7 0-357,2 1 0,-4-7-40,-2 1 196,0-1 1,-8 5-31,-3-5 0,-10-1 492,-2-4 0,0-5-79,5 5 1,1-4 460,0-2 646,-1 0-614,9 0 202,1 0-404,8 0 1,8 0-42,3 0 1,7 0-273,5 0 0,-4 0 50,4 0 0,-4 0-522,-2 0 362,1 0 1,-9 2-48,-3 4 1,-6 3 238,-6 9 1,-5 5 8,-12 0 1,-4 8-9,-8-3 0,1 5 12,-1 2 1,-3-6 305,3-1 1,-1-7-74,13 3 0,1-11 271,11-1-524,-5-9 0,16 5-412,0-8 1,16 0 151,13 0 0,5-6-88,7 1 1,-3-7 127,8 6 0,-9 0 135,-3 6 0,-1 0 56,-10 0 1,0 0 54,-6 0 0,-7 8 336,-4 4 1,-8 5 0,-10 6 0,-1-2 270,-16 8 1,0-2-308,-5 2 1,-9 3 46,-3-3 0,4-2 126,2 2 0,11-2 72,6 2 0,5-2-396,7-4 0,3-4 38,8 4 0,8 0-460,3-6 1,14 4 73,10-9 0,7-4-64,10-3 0,0-3 153,0-2 0,2-7-117,3-5 0,-3-3-108,4-3 0,-12-1-89,-6-4 0,-3 2 229,-3-8 0,-9 8 46,-7-2 0,-9-2 602,-9 2 0,0-6 31,0 6 0,-2-2 257,-4 2 1,-1 10-259,-5-5 1,-3 12 233,3 1 1,-3 3-66,-2 2 1,-1 7 82,1 5 1,8 9-311,3 2 1,-2 6-144,2-6 1,2 6-668,10-6 1,4 6-283,7-6 0,2 0-629,4-6 0,4-5 501,8-1 1,3-7-479,8 2 1,8-12 1272,15-5 0,1-12 0,-1-4 0</inkml:trace>
  <inkml:trace contextRef="#ctx0" brushRef="#br0" timeOffset="5677">9166 18 8215,'0'-10'3550,"0"2"-3051,0 8 0,8 0-134,3 0 0,7 0-344,5 0 1,-2 0-51,8 0 0,-6 0-48,6 0 0,-8 6-170,2 0 1,-4 7-501,-2-1 1,-7 3 228,-4 3 1,-4 1-253,-2 4 1,-8-2 309,-4 8 0,-5-6 102,-6 6 0,4-8 573,-4 2 0,-2-4-102,2-2 0,7 1 59,11-1 0,-3-6 106,2 1 9,0-8 0,8 5-146,4-3 0,-2-4 26,7 4-228,1-4 0,5 4 79,1-1 1,-9 3-69,-3-2 1,-4-2 71,-2 7 1,-2 1 84,-4 5 1,-5 6 46,-12 0 0,-10 8 245,-7-2 1,-1 1-10,7-1 0,7-4 108,4-7 1,5-1-85,7 0-167,-5 0 1,16-1-386,0-5 1,14 3-16,9-8 1,13-1-82,-1-5 0,13 0 33,4 0 1,0 0-182,6 0 1,-10 0 104,-2 0 0,-8-5-68,2-1 0,-11 0-144,-6 6 81,-3 0 185,-3 0-250,-8 0-61,-1 0 72,-23 0 1,1 0 171,-15 0 1,6 8 289,-5 3 0,5 3 30,-6-3 1,8 5 40,-2-5 1,3 4 510,3 3 1,7-1-311,5 0 1,3 1-57,2-1 1,2 0 72,3 0 0,5 7 111,7-1 1,1 5-183,-1-5 1,2 8-14,4-2 0,-9-2-54,3 2 1,-6-6-36,1 6 0,-4-8-107,-8 2 1,0-4 87,0-2 0,-8 6-80,-4 0 0,-3-1 55,-2-11 1,-6 3 14,0-9 0,-2 1 201,2-6 0,1-8 279,-6-3 1,7-6-48,-3-6 1,7-2 175,6-4 1,3-4-109,8 4 1,10 4-174,7 2 0,8 4-376,9 2 0,9-1-127,3 1 1,2 2-159,-2 3 1,12-1 29,-1 7 1,9-6-257,3 7 1,6-3-686,0 2 0,7 4 881,-1-3 0,-12-5 1,-2 0-1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8:07.6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519 226 7932,'-8'-16'588,"-3"5"-504,-4-5 1013,-3 14-274,9-5-253,-7 7-338,14 0 1,-11 2-14,7 3 0,-7 7-33,1 11 1,-3 10-95,-3 7 0,-5 14 39,0-2 0,-2 9-111,2-3 0,2 13-222,-8-2 1,2 6-81,-1 0 0,-5-4 19,4 4 0,4-12-133,2-5 1,4-8-832,2-10 258,7 1 214,2-22 0,8-4 273,0-15 1,8-15 481,4-14 0,11-11 0,3-4 0</inkml:trace>
  <inkml:trace contextRef="#ctx0" brushRef="#br0" timeOffset="225">415 329 7932,'0'-17'1153,"-2"7"-489,-3 5-587,3 3 223,-6 2 0,14 2 0,0 3 1,7 7-11,-1 11 1,3 10 119,2 7 1,6 14-81,0-2 1,0 11-172,-5 1 1,-1 3-94,0 2 0,-5-2-142,-1-3 0,1 1-395,5-7 1,-5-6-13,-1-6 0,-5-14-635,6 3 1,-9-6-58,3 0 0,-2-10 1175,2-8 0,-4-7 0,5 4 0</inkml:trace>
  <inkml:trace contextRef="#ctx0" brushRef="#br0" timeOffset="380">398 917 7932,'-27'-7'0,"2"3"1906,8-8-1332,0 8 1,5-3 68,1 7-525,7 0 1,6 0-152,15 0 0,2-6 113,10 0 1,2-5-153,9 5 1,2-7-1109,4 1 1,6-3 312,0-3 867,-8 1 0,14-8 0,-14-2 0</inkml:trace>
  <inkml:trace contextRef="#ctx0" brushRef="#br0" timeOffset="658">1297 295 7905,'-9'-8'1024,"-7"6"-375,14-5-372,-5 7 1,11-2 11,7-4 0,1 4 87,11-4 0,7 2-34,-1-1 1,14 1-303,-9-8 0,5 6-357,-5-5 0,6 5-149,1-5 1,-3 5-483,-9-6 1,0 7-165,-12-7 1112,12 8 0,-17-11 0,12 5 0</inkml:trace>
  <inkml:trace contextRef="#ctx0" brushRef="#br0" timeOffset="855">1609 18 7905,'0'-9'2857,"0"1"-2626,0 8-53,0 0 0,0 8 367,0 3 1,-2 6-80,-4 6 1,2-1-53,-7 6 1,-1 3-262,-5 9 0,-1-1-133,1 7 1,0-2-776,0 2 1,-7 2 449,1-7 1,0-1-1010,6-5 0,2-8-129,3-4-85,-3-4 1528,13-10 0,-6-9 0,8-9 0</inkml:trace>
  <inkml:trace contextRef="#ctx0" brushRef="#br0" timeOffset="1026">1384 53 7925,'-18'0'3750,"1"0"-3319,0 7 1,7 9-199,5 7 0,10 8 78,7-3-92,3 5-188,2 2 1,1-7-130,-1 1 0,6-2-78,0 2 1,8 2-247,-2-8 1,0 0 421,5-6 0,-11 0 0,10 1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8:06.7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173 381 8078,'2'-9'656,"4"3"1,4 4-177,7 2-458,0-8 0,0 6 245,1-3 0,7 3 36,4 2 1,3 0-154,3 0 0,1 0-120,5 0 0,-3 0 132,8 0 1,-7 0-153,1 0 0,2 0-358,-1 0 0,-7 0 222,-5 0 1,-2 0-553,2 0 0,-4 0 85,-8 0 1,0 2-139,1 3 1,-7-3 143,1 4 587,-8-4 0,3 6 0,-7 1 0</inkml:trace>
  <inkml:trace contextRef="#ctx0" brushRef="#br0" timeOffset="252">191 589 8078,'-39'0'563,"5"0"0,-3 0-128,14 0 1,6 0-386,5 0 0,6 0-102,-5 0-214,7 0 303,-4 0 1,16 0-38,4 0 0,9 0 173,2 0 1,15 0-66,3 0 1,7 0-24,3 0 0,9-6-41,3 0 1,10-7-77,2 1 0,0 3-98,-5-3 1,-1 8-205,0-1 1,0-3 100,0 2 1,-9 0-101,-8 6 1,-8 0-53,-10 0 0,-7 6-187,-4 0 1,-5 2 571,-7-3 0,-3 13 0,-8 8 0</inkml:trace>
  <inkml:trace contextRef="#ctx0" brushRef="#br0" timeOffset="579">571 18 7990,'-10'0'517,"3"-8"845,7 6-1155,0-5 0,7 7 107,5 0 1,5 6-29,6-1 1,4 9 12,8-3 0,-1 5 139,1 1 1,7 0-223,4 1 1,4-1-130,2 0 1,0 0-161,0 1 1,0-7 120,0 1 1,-6-1-279,0 7 0,-13-1 97,1 0 1,-11 6-74,0 0 0,-11 2 24,-6-2 1,-8 6-18,-10 12 1,-7 3 58,-16 8 0,-9 1-75,-8 5 0,-2-4-447,-9 3 0,5-5 314,-5-6 1,9 1-549,2-13 0,18-3 896,16-14 0,3-1 0,9-5 0,1-3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8:05.1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53 173 7977,'9'-17'0,"-1"0"120,-8-1 1,6 7 771,0-1-159,-1 9 354,-5-5-670,0 8 1,-2 9-18,-3 9 0,1 9 145,-8 13 1,7-2-101,-7 9 0,6-1-289,-5 6 0,5-6-154,-6 0 0,9-8-250,-3 3 1,4-7 112,2-5 1,0 2-87,0-8 0,0-6-2008,0-5 1551,8-9 0,-5 5 62,9-8 1,-6-8 187,5-3 0,-5-6 153,6-6 0,-9-4 141,3-8 1,-2-5 109,2-1 0,-4-5-92,3 6 1,-3-6 82,-2 5 0,0 7 613,0 5 1,2 8 32,4-2-33,-4 11 1,8-1 437,-5 7 142,-3 0-708,14 14 0,-9 2 121,5 7 0,1 0-276,-7 0 0,8 3-64,-3 3 0,3-4-133,-3 4 1,4-4 73,-3-1 0,3-1-374,3 0 1,-1-5-43,0-1 1,0-7-919,1 2 901,7-4 0,-6-2-91,4 0 0,-4-2 142,-1-4 0,-7-6 45,1-11 1,-1 2-113,6-8 0,-3-1 57,3-11 0,-3 3-175,9-8 0,-4 7 75,-2-1 1,0 11 215,1 6 1,-7 4-199,1 2 180,-1 7 145,7 2 0,-9 16 378,-3 4 1,2 3 431,-3 2 0,1 6-396,-6 0 1,2 6 123,4-6 0,-4 2-115,4-2 1,1-4-288,-1 5 0,2 1 23,-3-2 0,-3 5-110,4-5 1,2 8-135,-2-2 0,5 2-433,-5-2 1,5 3-853,-5-3 1,2 2 624,-2-2 1,-4 1-486,3-7 0,-1 1 111,2-7 1094,-4-8 0,6-1 0,-8-8 0</inkml:trace>
  <inkml:trace contextRef="#ctx0" brushRef="#br0" timeOffset="386">2007 191 7902,'0'-18'0,"0"1"0,-6 5 286,0 1 1,-1 5 78,1-5 0,2 1 559,-7-1-575,-1-5 0,-5 7 55,-1-9 0,-1 9-11,-4 3 1,4-2 154,-4 2 1,4 1 136,1 5 0,-7 2-258,-3 3 0,1 5-102,-2 7 1,8 8-110,-2 4 1,-2 6-1,2 5 1,0 2 0,5 4 1,7 2-28,-1-7 0,8 5-153,-1-6 1,10 1-213,7-7 1,11-1-1075,6-4 0,5 1 625,7-7 1,3 1-758,8-7 1,7-6 662,5 1 0,7-8-80,-2 1 0,6-5 634,-6-5 1,0-5 0,8-7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8:18.6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0 7816,'0'10'1901,"-8"5"354,-4-3 0,-3 3-1643,-2 3 1,5-1-454,1 0 0,-1 0-319,-5 1 0,-2-1-591,-4 0 0,3 3 751,-3 3 0,-4-4 0,0 6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8:18.9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7804,'9'0'2444,"-1"0"-2232,-8 7 0,2-5-87,4 4 0,-2-4-63,7-2 0,1 6-743,5 0 440,0-1 1,1-5-232,-1 0 0,8 0-895,4 0 1367,3 0 0,3 0 0,0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2:58.7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191 346 8384,'-10'2'2384,"5"4"-1838,3-4 1,4 5-140,3-7 0,-1 0 92,8 0-125,-1 0 1,12 0-253,1 0 0,0-7-253,0-5 1,-3-3 21,8-3 1,-8 5-189,2-4 0,-4 3 80,-2-9 1,-1 4-259,-5 2 0,-3-6 143,-8-1 0,-2-4 28,-4 5 0,-4 0 239,-7 5 1,4 1 52,-5 0 0,11 1 177,-11 5 0,5 3-87,-4 8 0,-1 0 112,1 0 1,-6 0 57,0 0 0,0 8-68,6 3 0,-1 5-54,1 1 0,-6 0 14,0 1 0,0 7 140,6 3 0,-1 5-42,1 2 1,0 1 178,-1 4 0,3-1-41,4 7 0,3-6 71,8 6 0,0-7-252,0 1 0,2-5-252,4-6 0,5 1-80,12-7 0,2 1 149,4-7 1,9-6-891,-3 1 0,5-8-108,1 1 1,1-5-482,4-5 0,2-3 1467,-8-4 0,8-11 0,-3 4 0</inkml:trace>
  <inkml:trace contextRef="#ctx0" brushRef="#br0" timeOffset="559">1021 432 7811,'0'-9'475,"0"-7"0,0 13 530,0-9-302,0 8-249,0-3-210,0-1-207,0 6 27,0-6 0,0 10 322,0 4 77,0-4-343,0 6 1,0-7-95,0 5 153,0-4-33,0 6 32,0-8 668,0 0-534,8 0-197,-6 0 1,7 0 103,-3 0-166,4 0 0,7 6 68,0-1 0,1 1-88,-1-6 0,-2 2 64,-3 4 1,3-2-111,-3 7 0,-3-5 78,3 5-211,-8 1 151,3 5 1,-7 1-23,0-1 0,-7-6-13,-5 1 1,-5-1 53,-6 7 0,4-7-38,-4 1 0,3-6 23,3 5 0,2-5 101,3 5-243,4 1 1,8-1-203,0 1 0,4-6 141,8 5 0,-1-5 79,12 6 0,-1-3 90,1 3 1,-2 3-77,8-3 0,-10-3 112,-2 3-82,0-1 1,-15 7 504,4-1 0,-4 0-93,-2 0 1,-13 1 41,-5-1 1,-11 0-352,1 1 1,-5-3-379,-2-3 0,3 3-1081,3-4 1,4-3 6,8-2 1420,-1 3 0,9-14 0,1 3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8:19.1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7804,'17'0'1440,"1"0"0,-7 0-1455,1 0 1,-6-5 105,5-1 1,-5 0-26,5 6 0,-5 0-349,6 0 81,-1 0 1,7 0-738,-1 0 664,0 0 0,0 0-112,1 0 1,-1 0 102,0 0 1,-3 6 119,3 0 1,-9-1-15,9-5 0,-4 0-86,5 0 264,-1 0 0,0-7 0,1-3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8:20.5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7786,'-27'0'1662,"-4"10"117,8 7 1,2 8 386,10 10 1,-5-5-1106,5 5 0,-3-2 111,3 13 1,-5 0-574,5 6 0,3 0-852,2-1 1,4 1-936,2 0 0,10 6-3310,7 0 4288,8 7 0,10-11 0,0 5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8:19.7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18 450 9034,'-10'0'2501,"2"0"-2361,8 0 0,8 0 426,4 0 0,11-2-372,6-3 0,9 1-158,2-8 0,8 1-981,-2-6 0,4-1 472,2 1 0,-2 0-333,-4-1 0,-11 1 286,-12 0 1,-4-2 134,-1-5 0,-9 3 194,-3-7 0,-12 4 119,-5-4 1,-11 1 333,-1-2 1,-5-2-239,5 8 1,-6 2 718,6 9 1,-6 5-248,6 7 1,-6 0 546,6 0-634,-8 15 12,12-3 0,-12 28 110,8 0 1,-6 5-162,6 6 0,0-3 22,6 10 0,0-2 45,-1 1 0,3-5 280,3 0 0,5-2-230,7-9 1,0-1-160,0-6 0,4 1-1293,7 0 522,8-8 1,16 3-1,3-7-1245,8-1 0,2-11 872,16-5 1,-1-6-1262,6-6 1827,1-4 1,-1-15 0,0-1 0</inkml:trace>
  <inkml:trace contextRef="#ctx0" brushRef="#br0" timeOffset="350">1142 502 7779,'-18'0'4414,"1"0"-3492,0 0 1,5 8-997,1 3 1,7-1 331,-2 2 1,2-1 200,-1 6 0,1 1 383,-8-1 1,8 2-331,-1 4 1,-3-3-1093,2 3 1,0-4 398,6-2 0,2-2-957,4-3 1,-2 1-449,7-7 893,1 8 0,7-14 44,4 0 1,-2-8-11,8-9 1,2-8 111,9-4 1,-1-2 152,7 2 1,-13 6 520,1 12 0,-11-3-192,0 9 857,-4-1 1,-3 8-106,-5 3 0,-3 5 283,-8 7 0,-2 8 2,-4 4 0,4-2 411,-3 2 1,-3-6-879,2 6 0,0-8-163,6 2 1,-1-4-1896,-5-2 1310,4 1 0,-4-3-3025,12-3 1705,3-5 482,9-7 1081,7 0 0,-6-15 0,6-4 0</inkml:trace>
  <inkml:trace contextRef="#ctx0" brushRef="#br0" timeOffset="541">1816 692 7786,'-9'8'805,"1"-6"1,10 6-1245,4-8 1,-3 6 531,9-1 0,0 1 846,5-6 1,0 0-500,0 0 0,1 0 3,-1 0 0,2 0-312,4 0 0,-4 0-259,5 0 1,2 0-1042,3 0 1,-2 2 289,2 4 879,0-4 0,13 5 0,2-7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8:18.2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36 312 7911,'-18'0'2591,"9"0"-2663,1 7 1,10 1 495,4 3 0,3 3-200,9-8 0,-1 1 4,0-1 0,2-4-258,4 4 0,4-6-207,8-6 0,5-4-353,1-7 0,-1-6 293,-5 0 0,-3 0-170,-3 6 1,-4-6 157,-8 0 1,-7-6 27,-4 6 1,-4-8 86,-2 2 1,-10 4 327,-7 2 0,-6 4 13,-6 2 1,-4 7 363,4 4 0,-3 4 295,-3 2 1,6 2-364,0 4 1,3 5 418,-3 13 0,4 2-239,7 9 0,3 0-76,4-1 0,-3 3-117,8 3 1,1-2-138,5 9 1,0-9-26,0 2 1,7-3-1,5-3 1,3-5-569,2 0 0,8-8 272,4 2 1,4-4-1175,1-1 1,1-7 269,0 1 1,1-8-162,4 1 1,-1-3 1092,7-2 0,-8-15 0,5-4 0</inkml:trace>
  <inkml:trace contextRef="#ctx0" brushRef="#br0" timeOffset="265">883 467 11885,'17'6'-852,"0"0"1,1-1 2015,-1-5 0,-2 2-335,-3 4 0,3-2-125,-3 8 0,1-7-252,-1 7-602,3-1 1,-7 7-62,3-1 1,-3-6-306,-8 1 1,0-1 216,0 7 1,0-1 150,0 0 1,-2 1 445,-4-1-239,5 0 0,-7 1 72,8-1 1,0-6-117,0 1 0,8-6 65,3 5 1,4-7-241,3 2 0,5-4-515,0-2 0,9-2-933,3-4 0,2-4 1608,9-7 0,-8-8 0,4-2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8:17.4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18 364 9796,'-10'0'2467,"3"0"-2772,7 0 164,0 0 0,0 8 256,0 3 0,7-3 404,5-2 1,3 1-328,3-1 0,1 2-58,4-3 0,6-3-173,11 4 0,-3-4 59,3-2 1,2-8-66,-1-3 1,-1-5-84,-6-1 1,-7 6-228,-4-1 0,2-1 88,-2-10 0,-5 3-83,-7-3 0,-7 2 154,2-2 1,-4 4 96,-2-4 1,-2-4 91,-4-2 1,2 4-81,-7 2 0,-1-2 359,-5 2 1,0 6-47,-1 5 0,1 8 391,0-1-378,-1 3 1,1 2 81,0 0 0,0 7-137,-1 5 1,7 9 143,-1 2 0,1 8-51,-7-2 0,3 3-106,4 3 1,-3 0 156,8-1 1,1-5-156,5 0 1,0-8-91,0 2 0,1 2-111,5-2 0,4 0-294,7-6 0,2-5-166,4-1 1,-1-1-485,6 2 1,3-5-133,9-7 1,-3 0 67,3 0 1036,5 0 0,-9 0 0,6 0 0</inkml:trace>
  <inkml:trace contextRef="#ctx0" brushRef="#br0" timeOffset="233">1021 450 10888,'10'8'1353,"-5"4"1,-3-1-465,-2 6 0,0-3-189,0 9 0,0-2 29,0 2 0,-2-4-398,-3 4 0,3-3-269,-4-3 1,-2 0-2057,2 0 1665,1 1 1,5-7-3483,0 1 3811,7-8 0,3 3 0,7-7 0</inkml:trace>
  <inkml:trace contextRef="#ctx0" brushRef="#br0" timeOffset="389">1557 710 9527,'-8'-10'3554,"-1"2"-3267,-8 8 1,5 2-666,0 4 0,7-4 610,-7 4 0,6 1-93,-5-1 1,7 2-2387,-2-2 1145,4-4 1102,2 13 0,8-13 0,2 6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8:36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10798,'7'10'-277,"1"0"202,4-5 1,3-3 566,-4 4 1,-1-4-335,2-2 1,-7 0-377,7 0 1,-1 6 42,7-1 0,-1 3-193,0-2 1,-5-2-430,-1 7 1,-5 1 346,6 5 0,-9 0 270,3 1 1,-12 5 128,-5 0 0,-4 6 369,-3-6 0,1 5-223,0-4 1,5-1 208,1-6 1,5-2 89,-6-3 0,9 3 1254,-3-3-1492,4-5 1,4 7 117,4-8 1,5-1-1469,12-5 0,6-2 342,11-3 0,-1-11 852,7-7 0,0-8 0,6 5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8:36.4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8018,'0'12'1064,"0"-1"0,-2 1-473,-4 5-398,4 1 1508,-6-1-1897,1 0 0,-3 0-1214,-7 1 1,5-3 768,1-3 641,-1 3 0,-13-5 0,-2 7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8:36.6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8406,'17'0'-61,"-7"2"245,-4 4 1,3-4-98,3 4 0,-2-5 397,1-1-909,1 8 1,5-6-1504,0 4 1928,0 3 0,8-7 0,2 6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8:39.1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1 8082,'10'0'693,"-2"0"1,-3 2 99,1 4-463,0 3 1,-6 9 110,0-1 0,0 6 160,0 0 1,0 2-211,0-2 0,0-2 73,0 8 1,-2-6-671,-4 6 0,4-8 192,-4 2 0,5 2-745,1-2 0,-6-6-192,0-5-150,0-8 629,6 11 1,8-15-149,3 0 1,5-10 297,1-13 1,2-9 113,4-9 1,2-7 253,4 2-66,-4 4-50,-8 7 1,1 5 752,-1 7-223,-7 0-195,5 13 1,-13 4 72,4 12 0,-4 5 196,-2 13 1,0 2-45,0 9 0,-2 0-112,-4-1 1,-4 1-176,-7-1 1,6 1 39,-1 0 1,0-7-551,-5 1 1,6-8 94,-1 2 0,6 0-99,-5-5 1,7 3-435,-2-10-767,4-3 1074,2 0 0,0-10-56,0-4 1,2-9 379,4-8 1,2-6-64,3 6 1,5 2 190,-5 9 1,-1-1 343,1 7 575,-7 0-486,4 6 1,-8 8 355,0 3 1,-2 7-352,-4 5 1,-4 4 65,-7 7 0,-6 1-509,0-1 1,-2 1 70,2 0 0,4-1-225,-4 1 1,-2-1-291,2 1 0,-2 1-496,2 5 0,3-5 312,-3 5 1,4-11-143,2-1 1,-4-2 588,3 2 1,-3-4-58,10-8 0,-3-5 615,3-1 1,1-7-204,4 2 89,5-4 1,-5-2-8,12 0 0,-1-10 87,13-7 1,-3-2-89,14-10 1,-6 6-155,6-6 0,-1 0-28,7-5 1,0 5-26,-1 0 0,-7 13 246,-4-1 0,-4 11-154,-1 1 1,-3 5 172,-3 5 1,-5 5 90,-7 7 1,0 3 270,0 3 1,0 4-194,0 7 0,-5-5-83,-1 0 0,0-6-258,6 6 0,0-8-97,0 2 0,2-6-461,4-5 0,3-3 350,9-3 0,7-6-289,3 0 1,13-8-138,5-9 1,-2-8-354,2-4 1,-7-3 317,1-3 1,-11 8-45,-6 4 0,-10 4 350,-1 2 0,-8 5-53,1 0 1,-5 9 60,-5-3 0,-13 12-43,-10 5 0,-13 6 303,-5 6 1,-4 2 112,-2 4 0,-5 4 70,-1-4 1,0 2 46,6-3 0,2 3 212,4-8 1,2 0-182,4-6 0,5 1 3,1-1 0,-1-5-167,6-1 1,2-7 42,-2 2 0,8-2-236,-2 1 0,4-3 10,2 4 0,5-4 16,1-2 45,7 0 0,-4 2-169,8 4 1,2-3 311,4 9 0,4 0 234,7 5 1,0 0-86,0 0 0,1 1-80,-1-1 0,6 0 262,0 1 0,10-7-222,1 1 1,9-9-347,8 3 1,9-4-175,3-2 0,10-2-560,2-4 1,8-5-816,-2-12 0,-4 4 822,-2-4 1,3 1-1864,3-1 2654,11-3 0,-41 11 0,0 1 0,4-1 0,0 1 0,-1-1 0,-1-1 0,0 0 0,0-1 0,-1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8:37.5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1 398 8168,'0'10'1334,"2"-2"-890,4-8 0,3 0 318,8 0 0,7 0 13,-1 0 1,9-2-314,3-4 1,-1 2-720,7-7 230,-5-1 1,5-5-261,-1 0 0,2-1-449,-1 1 1,-7 0 138,1-1 0,-3 1 328,-9 0 1,1 0-706,-7-1 0,-8-5 340,-3 0 1,-6-6 345,-6 6 0,-5-6 235,-12 6 0,2 0 217,-8 6 1,2 7 82,-2 5 1,-4 3 406,5 2 0,-3 2-72,2 3 1,-2 5-218,8 7 0,0 8 435,6 4 0,-4 11-123,4 7 1,-5-3-36,11 2 0,1-2-138,-1 2 1,7 2 89,-2-7 1,6 5-364,6-6 0,3 0-221,9-5 0,1-8-228,4-4 0,10-4 259,7-2 0,14-5-1457,-2-1 1,11-7-3,1 2 0,7-12 1418,-2-5 0,12-12 0,-10-4 0</inkml:trace>
  <inkml:trace contextRef="#ctx0" brushRef="#br0" timeOffset="330">1211 398 8042,'-17'0'0,"2"8"1479,3 4-1308,4 3 1,8 2 1133,0 1 1,-5-7-215,-1 1 1,0 1 118,6 10 1,-6-4-862,1 4 0,-1-1-332,6 1 1,0-4-65,0 4-186,8-4 0,1-4-997,8-3 0,1 1 656,-1-7 1,0-2-726,1-10 0,5-3 334,0-9 1,6-5 259,-6 0 0,7-6 441,-1 6 1,-2 0 316,2 6 0,-8 7-30,2 5 150,-4 3 1,-3 4 1375,-5 3 0,-3 5-784,-8 7 0,0 1 1122,0-1 1,0 0-952,0 1 0,0-1-682,0 0 0,2 0-761,4 1 0,-4-7-893,3 1 0,5-6 1003,1 5 397,5-7 0,9-4 0,2-10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2:57.4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139 693 7894,'-10'2'-1412,"5"3"1639,3-3-222,9 6 0,1-10 226,4-4-217,3 4 5,-5-5 1,1 7 181,1 0-156,-8 0 789,3 0-163,-7 0 777,0 0-539,8 0-621,-6 0 1,13-6-239,-3 0 1,3-5-239,2 5 1,3-8 186,3 3 0,-4-4-332,4-3 1,-6 1 139,-5 0 0,3-1 6,-3 1 0,-5 0 53,-1-1 0,-4 7 15,-2-1 102,0 1 219,0 1 1,-2-3 234,-4 7-253,4 0-75,-13 6 1,11 0-20,-7 0 1,5 0 114,-6 0-78,9 0-21,-5 0 6,0 0-10,6 0 89,-5 0-55,7 0-453,0 0 35,0 8-71,0-6 0,-6 8-1097,0-5 1013,0-3 1,6 8 436,0-4 0,-7-4 0,-3 5 0</inkml:trace>
  <inkml:trace contextRef="#ctx0" brushRef="#br0" timeOffset="655">1 36 7856,'0'-10'1390,"0"2"-432,0 8-662,7 0 1,3-5-151,7-1 1,6 0 5,0 6 1,6 0-124,-6 0 1,2 0 89,-2 0 0,-3 0-38,3 0 1,2 2 36,-2 4 0,0 3-9,-6 9 0,0-1-44,1 0 1,-7 2 52,1 4 0,-3-1-88,3 6 1,-3-5-7,-3 6 1,-4-6-172,4 6 0,-4-6 66,-2 6 0,0-6-97,0 6 1,-8-2 14,-3 2 0,-5-2 88,-1-4 1,-6-4 33,0 4 1,-2-4-21,2-2 1,-2 6 136,-4 0 1,-2-5 28,8-7 1,-2-5 408,2 6-385,4-9 0,-6 5 111,8-8 1,5 0-41,1 0-64,7 0-272,-4 0 1,10 0 76,4 0 1,3-2-52,9-4 0,7 5 21,3-5 1,5-2-90,2 2 1,1 1 62,5 5 1,-5 0-122,4 0 1,-3 0 166,-3 0 0,1 7 43,0 5 0,-8-3 300,-4 3 0,-6-1-134,-6 7 1,3-1 52,-8 0 0,-1 1 114,-5-1 1,-2 0 174,-3 0 0,-11 1-57,-7-1 0,-7 2 113,1 4 0,-10-3-109,-1 3 0,-2-4-44,1-2 1,5 0-153,-5 1 1,7-3-5,5-3 1,-2 1-199,8-7 0,0 0-394,6-6-830,0 7 486,-1-5 0,9 4-815,3-12 0,14-2 501,9-3 1,8 1-1512,10 5 2532,-1 3 0,8-14 0,3 7 0</inkml:trace>
  <inkml:trace contextRef="#ctx0" brushRef="#br0" timeOffset="795">900 1125 7857,'-6'12'1603,"0"-1"1,-7-5-1310,1 5 1,-3-5-365,-2 6 0,-8-7 265,-4 7-195,4-8 0,-8 11 0,6-5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8:36.8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8013,'25'8'33,"-6"2"-264,6 7 282,-8-7 0,0-3 358,1-7 7,-1 8 0,0-6-574,0 4 0,1-5-568,-1-1 1,0 0 120,1 0 0,1 6 605,4 0 0,4 0 0,7-6 0,3 0 0,3 0 0,4 0 0,8 0 0</inkml:trace>
  <inkml:trace contextRef="#ctx0" brushRef="#br0" timeOffset="50">744 69 8013,'27'0'-926,"-4"0"0,-4 0 926,-1 0 0,7-7 0,1-3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8:35.5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148 673 8068,'-35'0'0,"7"10"1034,-1 7-125,15 1-934,-9 7 0,21-14-1477,-3 1-65,-5-8 1567,8 3 0,2 1 0,10 2 0</inkml:trace>
  <inkml:trace contextRef="#ctx0" brushRef="#br0" timeOffset="429">753 258 8171,'-17'0'0,"0"8"0,1-4 1266,5 7-813,3 1 1,8 5-295,0 1-114,8-9 1,1 1 108,9-4 1,1-4-35,4 3 0,4-3-617,7-2 0,1-7 283,0-5 1,-1-3-663,1-3 1,-3-5 305,-3 0 1,0-6 139,-12 6 1,3-2 429,-15 2 0,1 2 0,-6-8 0,0 6 0,0-6 0,-9 8 0,-9-2 0,-1 12 0,-10 5 0,6 6 0,-6 6 0,2 5 890,-1 12 1,-3 4 88,8 8 1,0 1 194,5 5 1,7-3-634,-1 8 1,9-7-45,-3 1 0,4-4-331,2-1 0,6-2 76,-1-4 0,15-4-619,-3-8 0,6 0-130,0 0 1,4-5-505,8-1 1,-1-7 97,1 2 1,5-6-526,0-6 1,1-1 1437,-7-5 0,1-11 0,0 4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8:35.2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17 311 8251,'-9'0'-1576,"1"8"1260,16 2 1,3 5 166,12-3 1,-1-5 331,6-7 1,-5 0 275,6 0 1,0-7-295,6-5 0,-1-5-226,1-6 1,-1 2 5,1-8 1,-2 6-229,-5-6 1,-4 6 0,-13-6 0,3 8 282,-9-2 0,-1-2 0,-10 2 0,-9 0 0,-8 5 0,-6 9 0,6 3 0,-8 4 0,2 2 0,-3 2 0,-3 4 0,3 3 254,3 9 1,-4 1-4,4 4 1,4-2 183,2 8 1,4 0-103,2 5 1,1-1-152,5-4 0,3 9-11,8-3 1,0 3 50,0-3 0,2 5 0,4 1 0,0-3-161,11-9 0,-2 2-57,14-8 1,0 0-311,5-6 1,3-2-655,3-3 0,-1 1 490,7-7 1,0-2-187,6-10 656,-8-3 0,6-9 0,-6 1 0</inkml:trace>
  <inkml:trace contextRef="#ctx0" brushRef="#br0" timeOffset="185">1107 467 8294,'2'12'824,"4"-1"-731,-5 1 1,7 5 467,-8 0 0,0 2-102,0 5 1,0-3 818,0 7 1,-6-1-898,1 2 0,-1 2-728,6-8 1,0 6-444,0-6 0,2 0-882,4-6 0,3 1 1672,8-1 0,1-8 0,-1-1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8:34.2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121 346 8198,'-17'0'1247,"7"-7"-292,3 5-262,7-6-546,7 8 1,5 0 89,11 0 1,4 0 5,8 0 1,1 0-142,4 0 0,5-2-174,6-4 1,1 4 140,0-3 1,6 1-65,0-2 0,-7 4-237,-4-4 0,-3 4 120,2 2 0,-4 0-434,-7 0 0,-6 0-475,-1 0-181,-7 8 737,4 2 1,-9 7-123,-5 0 1,-5 1 586,-12-1 0,-3 0 0,-9 0 0</inkml:trace>
  <inkml:trace contextRef="#ctx0" brushRef="#br0" timeOffset="249">104 623 8062,'-27'-6'248,"4"0"98,4 1 0,7 5-114,1 0-129,7 0 4,-4 0 0,18 0 11,7 0 0,8 0 151,10 0 1,9-6-110,8 0 1,7-2-37,11 3 0,-1 3-84,0-4 1,0 4-119,0 2 0,0 0 152,1 0 0,-3 0-158,-4 0 0,-3 0-164,-8 0 0,-8 0-454,-4 0 0,-5 0-994,-6 0 1696,-4 8 0,-8-6 0,0 5 0</inkml:trace>
  <inkml:trace contextRef="#ctx0" brushRef="#br0" timeOffset="517">640 52 8069,'-15'-17'0,"9"2"852,-11 3 996,11 4-2193,-2 8 1,16 0-49,4 0 1,5 2 1306,6 4 1,11 6-347,13 11 1,3-2-134,1 8 0,9-6-185,3 6 1,-3-3-95,-2 3 1,-5 2-396,-1-8 1,-8 6 214,-3-6 1,-7 8-394,-5-2 0,-6 3 205,-11 3 1,-6 1-326,-12 5 1,-13 5 82,-16 11 0,-9 5-52,-14 7 0,-5-6-346,-12 1 0,-4-8 852,36-27 0,0-1 0,-1-2 0,-1-2 0,1 0 0,0 0 0,-43 24 0,5-2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8:41.1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500 139 7971,'0'-17'-51,"0"-1"0,0 7 177,0-1 0,0 7-38,0-7 209,0 0 1,0 1-46,0-1 0,0 7 579,0-7-59,0 8 222,0-3-691,0 7 0,-2 2-50,-4 3 1,-3 9 42,-9 15 0,-7 1-28,-4 16 0,-3 1-193,-3 4 0,-1 7 127,-5 0 0,3 1-574,-8-1 0,7-4-195,-1 3 1,11-5-484,6-6 0,4-3 371,2-9 0,7-1-294,4-4 1,6-6 445,6-12 1,4-3 526,7-8 0,8-8 0,2-9 0,7-10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8:41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7971,'10'-27'0,"-3"8"428,-7 7 787,0 8-821,0-3 1,0 9-119,0 3 0,2 7 38,4 11 0,-4 4 97,4 7 0,-2 9-309,1 3 0,-1-2 109,8 2 0,-6-6-366,5 7 1,-5-9-153,5 2 0,-5-3-379,6-3 1,-7-1 139,7-4 0,-6 2-433,5-8 0,-7 0 979,2-6 0,3 0 0,1 1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8:41.5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7971,'-18'0'0,"3"-2"1574,3-4-755,-3 4-432,13-5-241,-6 7 1,16 0 139,4 0 1,9 0-425,2 0 1,8 0-368,-3 0 1,5 0 148,2 0 1,-1 0-117,1 0 0,-2 1 472,-5 5 0,5 4 0,-6 7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8:41.7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7971,'17'0'624,"-7"0"1015,5 0-1041,-13 0 0,6 2 45,-8 4 1,-2 5 69,-4 12 1,-4-3 276,-7 3 0,2 2-403,3-2 1,-3 6-191,3-6 0,5 2-1594,1-2 0,4-4-181,2 4 1,4-4 1377,7-2 0,9 1 0,14-1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8:41.9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0 7922,'10'0'1789,"-2"0"-718,-8 8-99,0 2 0,-2 7-393,-4 0 1,-10 0-223,-7 1 0,-9-1-709,-3 0 0,1 6 352,-7 0 0,-3 8 0,0-4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8:42.3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17 8035,'-19'-9'1542,"-4"3"0,10 4-1049,-5 2 1,5 0-218,-4 0 1,5 8-32,1 3 1,-7 7 48,-5 5 1,-2 6-29,2 11 1,-4 4-189,-7 8 1,-1 0-208,0 0 1,1 2-921,-1 3 1,3-3 590,3 4 0,4-12-820,8-6 0,1-3-343,5-3 1621,3-7 0,8-2 0,0-8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2:55.4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0 623 7909,'12'0'-249,"-1"0"1,-5 0 893,6 0 689,-8 0 421,11 0-1206,-5 0 1,5 2 583,-4 3-604,5-3 1,-12 12 26,7-9 1,-5 1-296,5-6 1,-5 6-189,6 0-110,-8-1-714,3 3 167,-7 2 1,0 7 335,0 0 0,-7 6-124,-5 0 1,-3 2 60,-3-2 1,1-3 415,0 3 1,5-4 106,1-2 1,7 1 171,-2-1 1,6-6-155,6 1 0,4-8-31,7 2 1,2-5-874,4-1 0,-2-1 350,8-5 0,0-4-1081,5-7 1405,1 0 0,0-8 0,-1-2 0</inkml:trace>
  <inkml:trace contextRef="#ctx0" brushRef="#br0" timeOffset="600">796 17 7910,'9'-9'2216,"-1"1"-1665,0 8 0,0 2-121,3 4 1,4 5-19,-3 12 0,5 12-62,6 11 1,-3 12 190,3 5 1,-4 4-84,-2 2 1,-7 1-131,-5-1 1,-3-2-416,-2-4 1,-9-3 122,-9-8 1,-5 0-818,-5 0 1,-11-2 177,5-4 0,1-4-154,4-7 1,8-3-162,-2-3 0,6-4 918,5-8 0,-3 1 0,5-1 0</inkml:trace>
  <inkml:trace contextRef="#ctx0" brushRef="#br0" timeOffset="772">1609 951 7808,'-18'0'250,"1"0"0,2 8 208,3 3 0,-9 5-777,4 1 1,-6-5-108,0-1 426,-4 1 0,-8 5 0,1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8:42.5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8035,'0'-27'435,"0"4"0,2 6-214,4 5 0,-2 5 218,7 7 0,1 0-82,5 0 0,0 0 215,1 0 1,5 2-364,0 3 0,6 11 21,-6 7 1,0 8-67,-6-3 0,0 5-18,1 2 0,-9 5-172,-3 0 0,-4 7-33,-2-7 0,0 0-278,0-5 1,0-1-917,0 1 1,-2-6 612,-4 0 1,4-8 639,-3 2 0,-5-4 0,0-2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8:42.6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113 17 8023,'-32'0'2537,"3"0"-1069,4 0-302,8 0-785,7-7 0,10 5-2,12-4 0,3 4-286,2 2 0,6 0-173,0 0 1,6 0-407,-6 0 1,8 0 300,-2 0 1,3 0-2641,3 0 2825,-8 8 0,6 1 0,-6 9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8:42.9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8682,'17'9'1212,"1"-3"0,-3-2 1555,-3 2-1833,3-4 0,-11 11-413,7-7 1,-7 7-417,2-1 1,-2-2-362,2 1 1,-5 1-481,5 5 1,-4 0 422,-2 0 1,0 1-230,0-1 0,0 0 62,0 1 128,0-1 1,-6 0 406,1 1 0,-1-7-258,6 1 482,0-9 0,2 7-614,4-4 1,5-4-1580,12 3 1914,12-3 0,9-17 0,8-4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8:43.2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16 7992,'-44'-8'0,"2"6"0,9-4 2573,4 12 0,6-2-1252,12 7 1,3-5-1557,8 6 0,8-8-473,3 1 0,12 3-705,6-2 0,4 0 1413,2-6 0,7 0 0,2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8:43.4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7956,'8'-10'31,"1"2"84,9 8 0,7-1 177,3-5 1,5 4-15,2-4 0,-6 4 8,-1 2 0,-1 0-1,2 0 1,2 0-596,-8 0 0,8 0 242,-3 0 0,-1 0-719,2 0 1,2 0 255,9 0 0,-3 0 531,3 0 0,4-7 0,0-3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8:43.5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7956,'17'0'974,"0"0"-35,-7 0-109,-3 0-395,-7 0-218,8 0 1,2 0-587,7 0 0,0 0 206,1 0 163,-1 0 0,8-7 0,2-3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8:43.9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600 1 8018,'-10'0'2446,"-5"0"-2182,5 8 0,-1-5 17,-1 9 1,1 5 138,-7 6 0,-1 10-67,-4 1 0,-6 11 136,-11 12 0,1-1-458,-7 7 0,0-5-157,-6 6 1,2-3-836,4 2 1,6-5 588,11-12 1,6 2-442,11-7 0,-1-9-60,7-9 0,8-5-964,10-7 1837,3-3 0,10-16 0,2-2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8:44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86 8018,'8'-18'225,"-6"1"-188,3 0 1,-1 7 1405,2 4-421,-4-3-571,13 7 0,-7-4-70,4 12 0,1 11 66,-7 12 1,1 11-113,-1 6 1,-4 4 104,4 2 0,-4 8-438,-2 3 1,0-1 81,0 1 1,0-7-742,0 1 1,0-5 396,0-6 1,0 2-639,0-7 1,-6-1 209,0-5 688,1-1 0,-3-7 0,-2-2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8:44.2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53 8018,'-27'-8'1125,"-4"0"255,8-3 0,0 3-62,6 8-514,7-7-708,3 5 72,7-6 0,7 8-167,5 0 0,11 2-359,6 4 0,3-4-455,3 3 1,7-3 812,4-2 0,4 0 0,2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8:44.5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 0 7897,'-18'8'0,"3"2"2028,4 7 0,3-6-984,8 1 0,-2-1-29,-4 7 1,2-7 231,-7 1-787,7-1 0,-6 7-756,5-1 1,3-6-723,-4 1 0,6-2-912,6 1 1,-1-3 981,13-8 1,-3-2-154,14-4 1,0 2 548,5-7 0,1 5 268,0-6 1,-7 9 488,1-3 0,-13 10 172,1 1 0,-11 11-300,-1 1 2609,-3 0-1858,-2 8 0,0-5 1195,0 3 0,-5-4-1062,-1 4 1,0-4-482,6-2 1,0 1-213,0-1 0,0-6-1522,0 1 0,4-8 1254,7 2 0,9-4 0,14-2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2:54.3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45 17 7841,'7'-9'1968,"-5"1"-1279,6 8 0,-8 2-273,0 4 0,0-2 171,0 7 1,6-5-170,-1 5 0,9-1-257,-3 2 1,7-3-45,5-3 0,-4-4-161,4 4 1,-2-4 54,2-2 0,-9 5-227,3 1-191,-11 0 1,1 2 196,-7 3 0,-1 1 14,-5 5 1,-6-2 60,-11 14 0,2-6 181,-8 6 0,0-2 95,-5 2 0,1 1 297,4-7 0,6 6-50,12-6 0,1-5 149,4-7-586,4 1 1,2 3 77,12-3 0,3-5-404,3-7 1,7 0 197,3 0 0,11-2-280,1-3 1,2-3-351,-1-4 1,-3-3-1561,8 3 2367,0-3 0,-1-2 0,-3 0 0</inkml:trace>
  <inkml:trace contextRef="#ctx0" brushRef="#br0" timeOffset="153">909 415 7841,'10'0'2901,"-2"2"-1960,-8 4 1,-8-4-413,-4 3 0,-3 5-162,-2 2 0,-1-3-489,1 3 1,0-3-503,0 3 1,-1 3 623,1-3 0,7 3 0,3 2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8:45.3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17 8026,'-7'-9'861,"7"3"1,7 4-260,11 2 1,1 6 74,4 0 0,-2 7-171,8-1 0,-2 3 65,2 2 1,-2 1-345,-4-1 0,-2-2-193,8-3 1,-6 1-171,6-7 0,-6 6-521,5-7 0,-5 1-1073,6-6 0,-8 0 1730,2 0 0,-3 8 0,-3 1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8:45.8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7970,'-7'10'901,"5"5"238,-4-3 0,4 3-796,2 2 1,6 1-313,0-1 0,1-6 190,-1 1 0,-4-6 10,4 5 1,1-5-313,-1 6 1,8-9 149,-3 3 0,3 4-625,-3 1 1,5-1 197,-5 1 1,3 1-146,-3 5 0,4 1 295,-3-1 0,-2 0 11,1 0 0,-5-1 23,5-5 1,-7 5 229,2-5 0,-2-3 683,2-2-351,-5 3 416,7 1-106,-8 0 104,0-3-504,0-7-380,0 0 1,8-13-86,3-5 0,18-8-474,6 3 0,13-1 36,4 7 413,0 8 0,9 1-177,-3 8 1060,-4 0-805,-3 8 283,-1-7 0,-15 19 114,0-9 1,-3 14 124,-9-7 1,-2 3 341,-9-4 1,-2-2-259,-5-3 1,-3 3 305,4-3-1129,-4-5 0,-2 3 662,0-4-1822,0-4 983,8-10 0,-5-3-42,9-13 0,-1-1 7,7 2 0,5-3-169,0 8 1,2-3 330,-2 10 0,-4 3-24,4 2 204,-4 4 1,-7 4-38,-1 4 1,-7 3 100,2 9-86,-4-1 111,-2-7 0,-2 3 112,-4-7 0,-3 7 0,-9-3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8:47.1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18 208 8130,'-10'-2'630,"4"-4"0,5 2-64,1-7-294,0 7 0,0-6 202,0 4-130,0 5 1,7-7-197,5 8 0,1 4 71,-1 7 1,3 3 210,-3 14 0,3 1-11,2 6 0,-1 5-126,-5 1 0,3-1-126,-9-5 1,7-7-122,-6 1 0,5-8 65,-5 2 1,2-3-79,-3-3 1,-3-6-1235,4 1 741,4-8-60,-8 3 1,7-14 154,-3-5 0,-4-11 66,4-6 1,1-3 74,-1-3 1,0-5 72,-6-1 1,6-5 97,-1 6 0,7 0-81,-6 5 0,7 8 62,-1 4 0,3 4-35,2 2 1,6 7 107,1 4 1,4 4-42,-5 2 0,2 2 138,-2 4 0,-3 4-63,3 7 0,-4 0 88,-2 0 0,-1 1-91,-5-1 1,3 2 20,-9 4 1,1-4 152,-6 5 1,0-3-32,0 2 1,0-4-31,0 4 1,-8-4-29,-3-1 0,1-7-3,-1 1 0,-1-7 6,-5 7 1,0-8-1,-1 1 1,7-5-61,-1-5 1,8 1-81,-1-8 1,3-5-318,2-6 1,2-2 163,3 2 0,11-2-47,7-4 0,8-4 55,-3 5 1,5 3 42,2 2 0,-1-2 48,1 2 1,-6 0 4,-1 5 0,-4 3 44,4 3 1,-5-1-59,6 7 1,-8-2 48,2 3 0,2 3 93,-2-4 1,6 6 105,-6 6 0,2 3-104,-2 9 1,-3 1 139,3 4 1,-6-2-92,-6 8 0,-1-6-24,-4 6 0,-4-2 159,4 1 1,-12 3-74,-6-8 1,-3 0 47,-2-5 1,-1-1-98,1 0 1,-6-7 147,0-4 0,-8-4 3,2-2 1,2-2 111,-1-4 1,6-6-125,-1-11 1,4 2-50,2-8 1,2-1-234,3-11 1,-1 5 40,7-5 0,2 11-815,10 1 0,3 8-84,9-2 1,7 3-481,3 3 1,7 6 446,5-1 911,5 8 0,6-11 0,1 5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8:48.0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1 623 7929,'7'-10'114,"5"4"0,3 5 46,3 1 1,1-8 189,4-4 0,-2-5 565,8-6 1,0-4-838,5-7 0,-1-1 20,-4 0 1,1 1-577,-6-1 0,4 1 183,-5-1 0,-1 0 48,-11 1 1,-3 5 106,-8 0 0,0 0-13,0-5 0,-8 7 380,-3 4 1,-5 6-166,-1 5 1,5 4 266,1 8 0,-1 2-130,-5 4 1,5 11-163,1 12 0,5 11 20,-5 7 0,7 16 3,-2 6 1,4 12 3,2 0 0,0 9-485,0 2 1,0 6 476,0-6 0,0 4 2,0-9 1,0 5-80,0-17 0,0 2-3,0-19 0,2-3-87,4-9 0,-2-5-57,7-12 1,-1-4-784,1-8 592,5-8 1,-9-3-196,5-12 1,-3-13 364,-3-15 0,-4-11-139,4-12 0,-4-7 328,-2-11 0,-2 2 0,-4-7 0,-3 14 0,-9 3 0,1 15 54,0 8 0,-1 7-22,1 10 0,6 7 255,-1 16 1,1 2 392,-7 4 0,1 11 415,0 12 1,-3 4-447,-3 2 0,4-1-170,-4 1 1,4-3 153,2-3-492,7 4 0,2-14-220,8 4 1,2-11-347,4-7 1,7-3 51,16-2 0,2-17-510,15-12 1,2-11-170,10-12 0,9-8 151,8-3 0,2 3 740,-2 3 1,-10 11 49,4 5 1,-17 9 121,0 9 0,-12 2 268,1 15 0,-12 0 0,-6 8 114,-12 4 1,-3 3 428,-8 9 1,0-1-22,0 0 0,-6 2 19,0 4 1,-7-3-641,1 3 0,-1-4-63,1-2-532,-3 0 138,13 1 0,-6-7-365,8 1 0,8-8 331,4 1 1,5-3-114,6-2 1,-4 2 442,4 4 1,2-2-125,-2 7 0,-2-5 266,-9 6 0,1-1 266,-7 7 0,0 5 385,-6 0 1,0 0-277,0-6 0,0 0 233,0 1 0,-2-1-611,-4 0-576,4-7 0,-3-3-930,10-7 1,5-1 314,7-5 1033,8-12 0,10-8 0,9-9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8:49.0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148 105 8120,'10'-18'904,"-2"1"0,-1 2-797,5 3 0,5-1 67,6 7 0,6-6 190,11 7 0,-1-1-158,7 6 1,-8 0-109,3 0 1,-7 6-16,-5-1 1,-4 15-218,-8-3 0,-7 6-7,-4 0 1,-4-2-264,-2 8 0,-4 0 51,-8 5 0,-1-1 107,-16-4 0,6 2-73,-6-8 1,0 0 23,-5-6 1,1-5 261,4-1 0,-1-7-54,7 2 0,5-12 155,7-6 1,7-3-153,-2-2 1,4-1 19,2 1 1,8 8 88,3 3 1,5 4-68,1 2 1,6 0 435,0 0 0,2 2 8,-2 4 1,-4 1 179,4 5 1,-5 3-129,-7-3 0,3 3 625,-8 2-773,7 1 1,-9-1-144,7 0-245,-7-7 0,6 3 165,-4-7-1560,-5 0 256,7-6-207,-8 0 959,0 7 0,-8 5-60,-3 11 0,-6 0 222,-6 12 0,0-5 193,-12 11 0,8 3 543,-13 2 1,5-2-301,-11 2 1,8-5 586,-3 5 1,5-8-334,1 3 0,2-7 234,5-5 1,3-6-140,7-11 0,7 1 349,-1-7-686,8 0 0,4-6-208,12 0 0,5 0-61,6 0 0,6-8 96,12-4 0,3-3 10,8-2 1,1-6-146,5 0 0,-2-6-142,7 6 0,-9 0 32,-2 5 0,-10 3-141,-13 3 0,-4-1 143,-8 7 1,-1-1-322,-5 1 286,-3 4 1,-10-6 27,-4 8 1,-5 0 14,-12 0 0,-4 0 161,-8 0 1,2 0 243,5 0 1,-3 2 96,8 4 0,-6 3 450,6 9 0,0-1-332,6 0 1,1 1 156,5-1 1,-3 2 155,8 4 1,1-4-163,5 4 1,0-3-480,0-3-625,0 0 31,0 1 0,7-9 152,5-3 1,3-4-476,3-2 1,-1-10 362,0-7 0,6-8-177,0-10 1,2 1 705,-2-1 0,-5-5 0,-1 0 0,0 1 0,-5 10 0,-5-1-33,-1 6 1,2 7-1,-2 6 0,-1 5 177,-5-6 449,8 9-125,-6-5 1,6 10 1231,-8 4-387,7-5-889,-5 15 1,8-8-260,-4 3 1,-4 6-20,3 1 1,3 3 51,-2 13 1,1 5 15,-1 13 0,-4 3-15,4 9 0,-4-1-163,-2 12 0,0 2-250,0-2 0,0 6-1294,0-6 0,0-2 317,0-10 1191,7-3 0,-1-5 0,8 1 0,3-4 0,2-2 0,4-4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8:49.7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225 122 7923,'-17'0'44,"0"0"-26,-1 0 1,1 8 209,0 3-137,-1 5 0,3 1 40,4 0 0,-5 8 226,5 4 0,-3-2-317,3 2 1,-3-2-68,8 1 1,-1-1-186,1-4 0,4-1 81,-4 6 1,4-7-246,2 3 0,8-5 140,4-2 0,3 0-16,2 1 0,1-7 133,-1 1 1,0-1 172,0 6 0,-5 1-19,0-1 0,-9 0 346,3 1 1,2-1 107,-2 0 0,-1-5-194,-5-1 0,0-5-287,0 6 70,0-9-215,0 5 0,0-10 7,0-4 0,6-3-247,0-8 0,5-8 153,-5-4 0,8-4-80,-3-2 1,5 3 453,1 3 0,0 2-111,0 4 1,3 4 256,3-4 0,4 9-105,7 3 0,1 5 1,-1-5 0,1 5-3,-1-6 0,1 6-40,0-5 1,-3 5-100,-3-5 0,2 5-250,-8-6 1,0 3-259,-6-3 0,-1-3 212,-5 3 1,3-3 11,-9-2 0,1-1 148,-6 1 0,0 0-31,0-1 0,-2 1 65,-4 0 0,-3 0 221,-8-1 1,-1-5 17,1 0 1,0 0 303,-1 6 0,7 5 143,-1 1 1,3 5 275,-3-6-216,-3 9-390,13-5 5,-6 8-191,8 0 1,0 2-165,0 4 0,0 5 92,0 12 0,8 6 23,3 11 1,-1-1 191,2 7 1,-1 6-96,6 5 1,6 1 69,1-6 0,-1 6-192,-6-1 1,0-1-140,0-10 1,1-2-39,-1-3 1,6-11-270,0 5 1,2-12 46,-2 0 0,2-6-213,4-5 1,2-4-424,-8-8 1,6 0 404,-6 0 1,6-10 80,-6-7 1,0-3-108,-6-8 612,-7-9 0,5-7 0,-6-8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8:49.9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7923,'-5'-23'485,"-1"0"1,-6 5 1857,7 7-1302,-1 7-113,6-4-316,0 8-366,0 0 0,7 8-210,5 3 0,5 3 78,6-3 1,2 5-2577,4-5 2462,4-3 0,1 15 0,11-4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8:51.0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51 8164,'12'15'611,"-1"-4"1,-1 5-54,1-5 0,5-1-230,-5 2 1,5-3-52,1 3 1,6-5-464,0-7 137,0 0 1,-6 0-147,1 0 0,-1-2-387,0-3 0,-5-3 336,-1-4 1,-7-3-501,2 4 126,-4-5 1,-2-1 171,0 0 0,-8 1 337,-3 5 1,-5 1 141,-1 4 0,0 4 316,-1-3 1,7 5-116,-1 5 1,7 3 133,-7 4 1,8 9-115,-2-4 0,4 4 46,2-4 1,0 1-75,0-1 0,0 6-55,0 0 0,6 0-146,0-6 0,6 1 57,-7-1 1,3-2-174,-2-3 0,-4 3-124,3-3-525,5 3 511,-8 3 0,6-1-27,-8 0 0,-8-5-256,-4-1 1,3 1 174,-3 5 0,1-5 232,-7-1 0,1-1 13,0 1 1,5 3 448,1-9 28,-1 9 508,-5-12-393,0 5 200,7-7-26,2 0-363,24-7 1,-3 3-331,16-8 1,-2 3-27,2-3 0,2-1-109,-8 7 0,0 0 42,-6 6 1,0 0-140,1 0 1,-9 8 81,-3 4 0,-4 3 14,-2 2 0,-2 6-102,-4 0 0,-5 8 104,-12-2 1,-2-2-145,-4 2 1,-4-6 103,4 5 1,-1-8 231,1-3 0,0 0-74,12-5 0,-5-5 325,11-1-44,3 4 72,1-8 0,14 5-41,5-7 1,3 0-86,2 0 1,8 0-209,4 0 1,-2 0 39,2 0 0,-2 0-190,2 0 1,-4 0 94,-8 0 1,0 0 1,1 0 0,-9 8-16,-3 4 0,-6 3 2,-6 2 1,-3 3-142,-9 3 1,-7 4 95,-4 7 0,-5 1-94,-6-1 0,-3-1 134,-3-4 0,-2 1 163,8-6 1,1 4-93,10-5 1,1-5 234,10-7 47,-3 1 1,19-1-100,-3 1 0,5-6 36,5 5 1,11-7-51,7 2 1,7 1 63,-1-1 1,-2 6 28,2-7 0,0 7-57,5-6 1,-7 7-2,-4-1 1,2 1 2,-2-1 0,-1 3 50,-11-3 1,4 3 199,-3 2 1,-2-5-229,1-1 0,-5-5 7,5 6 1,-5-9-491,6 3 1,-1-4 104,7-2 0,-1-2-64,0-4 0,2-5-13,4-12 0,-3-4-285,3-8 0,2-1 239,-2-4 0,0 1 15,-6-7 1,-2 8 694,-3-3 1,-4 5-50,-8 1 1500,0 8-516,0 2-646,0 16 0,-2 3-182,-4 12 1,4 3-45,-4 9 0,2-1-406,-1 0 0,3 6 54,-4 0 1,4 0-610,2-5 1,8 3 384,3-4 1,3 4-1157,-3-9 1,10-3 291,-3 3 1,3-8-63,-4 1 1,10-5 335,8-5 0,7-7 684,10-11 0,7-4 0,3-7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8:51.6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18 7963,'17'0'1287,"0"0"0,6-2-1003,0-4 1,6 4-189,-6-4 0,0 5-171,-6 1-91,1 0 1,-7 0-344,1 0 0,-8 1 27,1 5 0,-10 6 61,-7 11 1,-5 6-56,-6 11 0,-4 2 98,-8 4 1,6 2 240,1-7 0,12-7 196,-1-5 1,5-8 535,1 2-456,3-3 0,16-5 166,3-4 1,13-3-191,4-8 0,3 0-40,-2 0 0,4 0-154,-5 0 0,-3 0 131,-2 0 0,-3 0-121,-3 0 133,-7 0 1,-3 2-33,-7 4 0,-7 9-16,-5 8 1,-9 2 175,-2-2 1,-8 4-119,2 8 1,-3-6-18,-3-1 0,2-6 51,5 1 0,4-4 19,13-2-61,-4 0 1,15-1-45,0-5 1,9-3-11,14-8 1,12 0-11,11 0 1,6-11-92,5-1 0,3-11-89,3 11 0,-3-5 63,-8 11 0,-8-5 83,-4 5 1,-11 0-15,-6 6 0,-5 2 298,-7 4 0,-3-2-102,-8 7 0,-2 3-150,-4 9 1,-9-2-295,-8 8 1,-2-6-419,2 6 1,1-8 711,-6 2 0,-1 4 0,-6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8:51.9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172 1 7963,'17'0'0,"0"7"275,1 5 1,-1 3 441,0 2 0,0 1-358,1-1 0,-1 2-123,0 4 1,-1-3-39,-5 3 1,-3 2 51,-8-2 1,0 2-148,0-2 1,-8 2-151,-3 3 0,-5-1-239,-1-4 1,-8-1 89,-4 6 0,2-12-188,-2 1 0,6-5 546,-5-1 0,1-3-123,-2-8 0,4-14 248,8-3 1,-1-12 170,1 0 0,7 2 257,5-1 1,5 1-361,5-2 1,11-2-57,7 8 0,8 6-236,-3 5 1,5 3-222,2-3 0,-1 4-132,1 8 1,-2 0 207,-5 0 1,5 0-1405,-4 0 0,3 2 1486,3 4 0,0-4 0,-1 6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3:14.8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139 295 8124,'8'-10'1581,"9"2"1,4 3-1031,8-1 1,-2 0-48,2 6 1,7-6-34,-7 1-292,8-1 1,-16 6-191,8 0 1,-8 0-770,2 0 176,-4 0 0,-9 8-1671,-5 3 2275,-3 4 0,-17 10 0,-4 2 0</inkml:trace>
  <inkml:trace contextRef="#ctx0" brushRef="#br0" timeOffset="168">70 658 8124,'25'0'1381,"4"0"1,11-8-1374,6-3 0,6-5-47,6-1 0,-6-2 142,0-4 1,-4 4 109,-14-4 0,3 3 228,-14 3 1,0 0-479,-6-1 0,0 7-445,1-1 0,-9 7-665,-3-7 1,-4 1 170,-2-7 976,-8 1 0,-1-8 0,-9-2 0</inkml:trace>
  <inkml:trace contextRef="#ctx0" brushRef="#br0" timeOffset="376">364 18 8124,'-17'-8'1527,"-1"6"-622,9-5-238,1 7-556,8 0 0,0 13 326,0 5 1,0 10 229,0 1 0,0 4-375,0 1-53,0 9-45,0-7 1,0 12-431,0-7 0,0 5 50,0-6 1,0 6-136,0-5 0,0 5-153,0-6 1,0 0-688,0-5 0,-6 0 340,1-1 0,-3-1-665,2-4 1486,4-4 0,-13 0 0,5 1 0</inkml:trace>
  <inkml:trace contextRef="#ctx0" brushRef="#br0" timeOffset="643">70 952 8095,'-17'0'2266,"-1"0"-903,9 8-1182,-7 1 1,15 3 212,-5-1 298,4-7-228,10 11-159,-7-13 1,9 6-26,-4-8 1,-2 6-372,7 0 1,3-1-445,9-5 0,4 0-679,7 0 1,8-2 608,5-3 1,4-5-565,7-7 1,-2-4 502,7 3 0,-9-1 459,-2 13 0,-8 1 387,-9 5 0,-3 0 81,-3 0 0,-4 2-371,-8 3 0,-7-1-125,-4 8 1,-4-1 1893,-2 6 1,0 1-505,0-1 1,-10 0-84,-7 1 1,-2-1-823,-10 0 1,6 6-935,-6 0 684,0 8 0,-13-12 0,-2 6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8:52.2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1 7830,'10'0'5281,"-2"7"-5440,-8 5-64,0 3 1,0 3 528,0-1 1,-2 6 711,-4 0 0,4 6-578,-4-6 0,4 6-193,2-6 1,0 0-569,0-6 1,2-5-1,4-1 0,4-7-280,7 2 1,6-12 227,0-5 1,6-5-326,-6-1 1,0-2 351,-6-4 1,-1 3 99,-5-3 0,-3-2 179,-8 2 0,-2-6-38,-4 6 0,-3 2 575,-9 10 1,1-3-64,0 9 0,-6-1 157,0 6 1,0 0-535,5 0 1,1 7-349,0 5 1,5-2-82,1 1 1,9-1 398,2 1 0,15 5 0,12-7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8:52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7929,'-25'0'-2,"-9"7"1,-10 3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9:14.2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7951,'-10'-7'-1865,"3"5"1865,7-6 0,-8 8 0,6 8 0,-6 1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9:14.8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18 260 8187,'0'-9'3104,"0"1"-2489,8 8-153,1 0 0,9 0-352,-1 0 1,-5 0 134,-1 0 1,1 6-195,5-1 0,-6 3 119,1-2 0,-2-2-557,1 7 0,4-1-110,-3 1 0,-2 5-294,1-5 0,-7 5 230,2 1 0,-4 6-314,-2 0 0,0 8 875,0-2 0,-8 11 0,-2 4 0</inkml:trace>
  <inkml:trace contextRef="#ctx0" brushRef="#br0" timeOffset="316">18 1073 8185,'-9'-17'-1109,"1"7"1059,16 2 0,-5 8 23,9 0 469,-8 0-72,11 0 1,-7 8-204,3 4 0,-1 3 52,-4 2 0,-4 8-35,3 4 1,-3 2 129,-2-2 1,0 3-4,0-3 1,0 2 24,0-2 0,0 1-100,0-7 1,0 0 118,0-5-220,0-1 12,0 0 0,2-7-257,4-4 54,-4-4 1,8-2-26,-5 0 0,-1-8-31,8-4 1,-7 1-264,7-6 0,-6 3-149,5-9 1,-5-4 231,6-2 0,-7-3 292,7-3 0,-8-15 0,3-4 0</inkml:trace>
  <inkml:trace contextRef="#ctx0" brushRef="#br0" timeOffset="574">848 70 8157,'0'-35'2160,"0"16"-2658,0 4 35,0 15 892,0 0 1,0 7-198,0 5 0,0 3 186,0 3 1,0 1-299,0 4 0,2-4-430,4 4 0,-4 4 186,4 2 0,-3-4-100,3-2 0,-4 2-299,4-2 1,2 0 206,-3-6 0,1-5-816,-6-1 682,8-7 0,-4 4 50,7-8 1,-5-8 399,5-3 0,-5-5 0,6-1 0,-1-8 0,7-2 0</inkml:trace>
  <inkml:trace contextRef="#ctx0" brushRef="#br0" timeOffset="1362">1108 156 8721,'-12'2'29,"1"4"1,5-2-127,-6 7 0,8-5 145,-1 6 1,-5-1-527,-1 7 0,1-1 213,-2 0 0,1 6-196,-6 0 1,5 2 194,1-2 1,-1-4 265,-5 5 0,1-5 0,5-2 0,-3-5 0,9-1 189,-9 1 0,10 5-220,-7 0 0,7-5 1115,-2-1-355,4-7-75,-5 11 1,5-5-217,-4 7 1,4-5-47,2-1 1,0 1 225,0 5-530,0 1 1,-2 5-12,-4 0 0,2 0 128,-7-6 0,5 0-336,-5 1 0,5-1 110,-6 0 1,7 4-69,-7-3 0,6 3 34,-5-10 82,7 5 0,-4-5-71,8 1-37,0-8-105,0 3 137,0-7 61,0 0 1,8-2-4,3-3 0,5-5-376,1-7 0,0-3 74,1-3 1,1-2-70,4-3 0,-4-3 51,4 8 1,-4 0-146,-1 5 0,-1 7 337,0-1 1,-5 9-378,-1-3 570,-7 4 1,4 4-118,-8 4 1,0 3 478,0 8 0,-2 3-167,-4 3 0,-3-2-31,-9 8 1,1-2-56,0 1 1,-1 3-71,1-8 0,0 0-60,0-5 1,1-1 152,5 0-301,-5 0 131,7 1-87,-1-1-9,-5-7 30,13-3-11,-6-7-73,16 0 0,-4 0-115,7 0 184,1-7-289,-3 5 241,7-6 1,-14 10 53,3 4 1,-3 3 31,-2 9 1,-6-1 10,1 0 1,-9 0-7,3 1 0,-10 5 97,-2 0 0,-1 0 161,7-6 0,0 1-72,0-1 0,5-2 222,1-3 1,5 3 169,-6-3-58,8-5-378,-3 9 1,7-12-97,0 7 0,7-7 248,5 2 1,3-2 111,3 1 0,7-3 181,3 4 0,5-4-148,2-2 1,1 0-157,5 0 0,-5 0-24,4 0 1,-3 0-191,-3 0 0,7 6-156,-1-1 1,1 1-280,-7-6 0,1 0-109,-1 0 0,-5 2-567,0 4 1,-6-4-538,6 4 1,-8-5 231,2-1 1349,-4-7 0,6-11 0,2-8 0</inkml:trace>
  <inkml:trace contextRef="#ctx0" brushRef="#br0" timeOffset="2153">1765 865 8209,'0'-9'1477,"0"1"-2260,0 8 0,0 8 1390,0 3 0,0-1-243,0 1 1,-6 1 123,0 5 1,0 6-167,6 0 0,0 8-217,0-2 0,0-2-151,0 2 1,0-8-258,0 2 1,0-4 84,0-2 0,2-1-459,4-5 127,-4 5 1,8-14 215,-5 3 0,-1-5 10,8-5 0,-1-7-41,7-11 0,1 2 210,4-8 1,4 8 134,7-2 1,1 4 268,0 1 0,-5 3-57,5 3 0,-10 5 136,9 7 1,-9 0-87,4 0 1,-8 7-19,2 5 1,-3 3-17,-3 3 1,-5 1-44,-1 4 0,-7-4-232,2 4 1,-4-4-89,-2-1-44,0-1 0,-2-2 52,-4-3 0,-4-4-165,-7-8 0,5 0-77,1 0 1,1-10 127,-1-7 0,-3-8 109,9-10 0,-1-7-26,6-4 0,2-4 153,3-2 1,7 0-53,11 0 1,2 2 147,4 4 1,4 4-69,-5 7 0,11 6 134,1 1 1,0 6-24,-5-1 1,0 6-111,-1 5 0,-1-1 170,-4 7 0,-4 1-91,-8 5 1,0 0 176,1 0-207,-1 0 0,0 5 8,0 1 0,-5 6-67,0-7 1,-7 7-5,7-6 1,-6 7-7,5-1 1,-7 3 40,2 2 1,-4 2-121,-2 5 0,0-5 98,0 4 1,0-4-71,0-2 0,-2 1 149,-4-1 1,4 0 151,-4 0 0,4 1 145,2-1-7,-7 0 1,5 1-158,-4-1 0,6-6-76,6 1 0,-2-6-114,7 5 0,1-5 95,5 6 0,0-7-199,1 7 0,-1-6 79,0 5-48,0-7 1,1 9 181,-1-7 0,-5 6 132,-1-6 1,-7 7 88,2-1 1,-4-3-95,-2 3 1,-2-1 595,-4 6 0,-4-5-289,-7 0 0,5-1-60,1 6 1,7-5 123,-2-1-136,-3 1-290,7 5 0,-4-5 15,12-1 1,3-7-112,9 2 1,-1 2 86,0-3 0,2 1-255,5-6 0,-3 6 33,8 0 1,-6-1-1038,5-5 0,-5 2-222,6 4 0,-6-4-2138,6 4 3422,0 3 0,-2 1 0,-2 7 0</inkml:trace>
  <inkml:trace contextRef="#ctx0" brushRef="#br0" timeOffset="2316">3753 1350 8042,'0'-18'3364,"2"9"-811,4 3-1177,4 4-953,7 2 0,-5 0-651,-1 0 1,1 0-698,5 0 1,0 0 272,1 0 1,-1 2 651,0 4 0,0 11 0,1 10 0</inkml:trace>
  <inkml:trace contextRef="#ctx0" brushRef="#br0" timeOffset="2420">3909 1730 9244,'0'12'1157,"0"-1"1,2-7-1417,4 2 0,-2-4-1156,7-2 1415,1 0 0,13-8 0,2-2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9:18.4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485 311 8243,'0'-17'2263,"0"0"-850,0-1-1287,0 9 71,0 1-137,0 8 1,2 2 329,4 4 0,-4 0 224,3 11 1,-3-4-243,-2 10 1,0 4-122,0 2 0,0-2-69,0 2 1,0-2 84,0 2 0,0-4-402,0-8-114,0 8 1,0-6-807,0 4-30,0-4-1139,0-1 667,8-9-221,-6-1 1778,6-8 0,-8-15 0,0-5 0</inkml:trace>
  <inkml:trace contextRef="#ctx0" brushRef="#br0" timeOffset="497">18 432 8156,'-2'-17'-139,"-3"0"0,3 5-307,-4 1 1,4-1 667,2-5 0,8 0-44,3-1 1,6-5 113,6 0 0,-3 0-90,3 6 1,2-6 119,-2 0 0,6 0-67,-6 5 0,5 1-254,-4 0 1,4 1 46,-5 5 0,2-4 57,-2 3 1,-1 2-19,6-1 0,-1 7-133,2-2 0,4-1 59,-4 1 0,3 0 27,3 6 0,-1 6 11,1 0 1,0 7 20,-1-1 1,3 9 1,3 2 1,-5 8-74,-1-3 0,1 5-4,-6 2 1,-4-1 14,-2 1 0,-4-1-7,-2 1 0,-7 0-68,-4-1 0,-5 1 81,-1-1 0,-1 1 231,-5-1 1,-6 3 10,-11 3 0,-4-3 12,-7 3 1,-3-1-87,-3 1 0,-4-4 124,-8 5 1,0-5 3,0-1 0,-6-2-145,1-5 1,-1-3 35,6-7 0,8-3-8,4-3 1,3-5-216,3-7 1,1 0 39,4 0 1,-2-7-107,8-5 0,-6-11-21,6-6 0,0-11-227,6-6 0,7 0 21,5-6 0,3 2 113,2-14 0,0 7-173,0-7 1,7 16 30,5 2 0,-2 8-169,1 3 1,-1 8-171,1 4 0,3 10-253,-9 1 1,3 8 931,-2-1 0,-4-5 0,6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9:20.6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1 675 8304,'0'-17'1184,"7"7"-811,5 4 1,3-1-469,3 1 0,1 0 511,4 6 1,-4 0-89,4 0 0,2 0-231,-2 0 0,0 2 101,-5 4 0,-1-2-578,0 7 200,0 1 1,-7 5 21,-4 0 1,-4 1 180,-2-1 0,0-4 19,0 5 0,-10-5 58,-7 10 1,0-4-101,-6-1 0,1-1 66,-1 0 0,4 1 6,-4-1 0,4-2-334,2-3 3,-1 3-10,1-13 1,5 6-20,1-8 0,7-2-277,-2-4 0,12-4-59,6-7 0,9-6 206,2 0 0,0 0 34,-6 6 1,0 1 383,1 5 0,-1 3 0,0 8 51,-7 0 1,-2 2-12,-8 4 0,0-2 287,0 7 1,-2 6 497,-4 6 0,2 1-218,-7-7 1,5 2-184,-6 4 1,8-4 17,-1 4 0,-3-3 193,2-3-690,0 0 1,6 0-130,0 1 0,6-1-178,0 0 0,7-1 95,-1-5 0,-2 5-79,1-5 0,-1 4 97,1 3 1,3-1 74,-9 0 1,7 1 138,-6-1 1,-1 0-100,-5 1 1,0-1 252,0 0 0,0 0 133,0 1-109,-7-1 1,-1 0-47,-3 1 228,-5-9-150,7-1 1,-9-8 32,1 0 153,0 0 1,1-8-69,5-3 1,-3 1 109,9-1 0,-7-1-42,6-5 0,1-1-98,5 1 1,0 0-159,0 0 0,7-1-190,5 1 0,5-8 15,6-4 0,4-2 68,8 3 0,-1-5-802,1 4 1,-1-4 377,1-1 1,0-1-860,-1 1 1,-5-1 30,0 1 1254,-8-1 0,4-15 0,-8-4 0</inkml:trace>
  <inkml:trace contextRef="#ctx0" brushRef="#br0" timeOffset="278">744 87 8242,'8'-17'123,"-4"-1"-62,7 1 1,-1 6-720,2-1 151,3 8 663,-5-3 0,1 7-113,1 0 175,-9 0 0,5 9 14,-8 8 1,-2 8 13,-4 10 1,-3 2-110,-8 3 0,-7 4 117,1 8 1,-5-2-82,5-4 1,-2 10-38,2-4 0,3-2-253,-3-4 0,4-6 159,2 6 0,-2-7-251,-5 1 1,11-5-50,-4-7 1,5-3-26,1-7 1,-3-7-73,8 1 81,1-8 1,5 1-131,0-10 1,0-5 61,0-7 0,7-6 105,5 0 1,3-6 236,3 6 0,7-8 0,1 4 0</inkml:trace>
  <inkml:trace contextRef="#ctx0" brushRef="#br0" timeOffset="502">744 571 8242,'18'-2'-402,"-1"-3"1629,-7 3-307,5-6-406,-5 8 0,7 6-35,0-1 0,-1 3 19,-5-2 1,4 2-123,-3 3 4,3 5-176,10-15 0,-5 15-307,3-5 0,-2-3 132,2-2 0,-4 1-324,4-1 0,-4 0 111,-1-6-890,-1 0 702,0 8 0,-5-6-392,-1 3-47,-7-3 266,4-2 1,-8 2-613,0 4 701,0-4 0,-6 8 130,0-5 0,-9-3 326,-2 4 0,-1 4 0,-7-1 0</inkml:trace>
  <inkml:trace contextRef="#ctx0" brushRef="#br0" timeOffset="1023">762 900 8307,'-18'9'-1364,"9"-1"1234,1-8 462,8 0 0,8 0 107,3 0 1,-1 0-169,1 0 0,-5 0-760,6 0 199,-8 0 140,3 0 1,-7 2 159,0 4 1,0 3-3,0 9 1,-6-7 23,1 1 1,-9-1 170,3 7 1,1-1 382,-1 0-155,-1 0 60,-5 1-86,7-1-345,2 0-37,8 1 1,2-9-292,4-3 1,0-4 101,11-2 0,-3-2-193,9-4 1,2 2 102,-2-7 1,0 7-55,-6-2 314,0 4-223,1 2 274,-9 0 0,-1 8 82,-8 4 1,-2 3 310,-4 2 1,-3 0-193,-9 1 0,1-1 117,0 0 0,1-5-518,5-1 123,-4 1-906,5 5 643,0 1 0,3-7-283,7 1 141,0-9 121,7 5 238,3-8 1,5 2 525,-3 4 585,3-4-501,-13 13 760,14-5-435,-15 7 105,7 0-326,-16 1-269,7-9-816,-7 7 435,8-15 0,8 5-824,3-12 1,4 3 486,3-9 1,1 1-954,4-7 1294,-4 1 0,14-8 0,-6-2 0</inkml:trace>
  <inkml:trace contextRef="#ctx0" brushRef="#br0" timeOffset="1244">1765 243 8088,'0'-18'0,"0"9"0,2 1 1052,3 8-368,5 0-759,7 0-299,1 0 0,-3 8 247,-4 3 1,3 1-470,-8 5 1,-1-2 298,-5 14 1,0-6 296,0 6 0,0 8 0,0 7 0</inkml:trace>
  <inkml:trace contextRef="#ctx0" brushRef="#br0" timeOffset="1862">1557 900 8088,'-17'7'0,"5"-3"585,1 8-497,7-8 1,-4 5-223,8-3 1,2-4 197,4 4 0,-2-4 48,7-2 0,1 0 77,5 0 0,-5 0 1,-1 0 0,-5 0-194,6 0 1,-7 7 104,7 5 0,-8 3-100,1 3 1,-3 1 14,-2 4 0,-2 4 126,-3 7 1,-3 1 83,-4-1 0,-1-5-126,7 0 1,-5-2 89,5 2 1,0-4 87,6-8 21,0 0-215,0 1 1,0-7-113,0 1 0,2-8 40,4 1 1,-2-3-205,7-2 0,1-2 36,5-3 1,2-7-215,4-11 0,-2 2-6,8-8 0,0 0 64,6-5 0,5-7-176,0 1 1,8 0 134,-1 5 0,-3 2 208,2 5 0,-8 3 95,3 7 1,-11 3 255,-1 3 0,-8 5 197,2 7 84,-3 0 0,-5 2-67,-4 3 1,3 5-150,-8 7 1,-1 6 164,-5 0 0,0 8-100,0-2 1,0 2-282,0-2 1,0 3 30,0-3 1,0-2-138,0 2 0,0-2 110,0 1 1,2-3 20,4-7 1,2 1 20,3 4 1,7-10-26,-1 5 0,0-7-74,6 1 1,-2-3-48,2-3 0,2-4-199,4 4 0,-2-4 47,-4-2 0,-4-8-211,5-3 0,-7 1 7,-6-2 0,-3 1 67,-8-6 0,0-1-14,0 1 0,0-6-23,0 0 1,-8 0 641,-3 6 0,-3-1 238,3 1 0,-5 0 516,5-1 0,1 7 249,-1-1 711,7 1-1552,-4-7 0,18 3-233,7 4 1,2-5-426,10 5 1,0 1 237,6-1 0,1 7-1396,4-2 0,-1 4 53,7 2 1,-2 0 1329,2 0 0,4 0 0,-6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9:24.0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311 589 8187,'8'-18'0,"-4"-1"7,7-4 0,-5 10 75,6-5 1,-7 5 238,7-4 1,-6 1 441,5 5-460,-7-5-27,11 14 0,-13-3-126,4 10 1,-4 13 94,-2 11 0,-2 3-87,-4 3 0,-3 1 9,-9 5 0,1 3-174,0 8 0,0 2 128,-1 3 0,1-3-190,0 4 0,5-5-93,1-1 0,7-8 126,-2-3 0,4-7-31,2-5 1,0 2 94,0-8 1,2-2-154,4-9 1,3 3 127,9-3 0,1-5-9,4-1 1,2 2 12,4-3 0,2 1 10,-8-6 1,0 6-51,-6 0 1,0 0 45,1-6 1,-3 1-652,-4 5 192,5-4-710,-14 6 557,5 0 0,-9-7 599,-3 5 0,-5-4 0,-7-2 0</inkml:trace>
  <inkml:trace contextRef="#ctx0" brushRef="#br0" timeOffset="298">502 762 8181,'9'0'752,"7"0"1,-9 2-1166,5 3 1,-5 7 946,-7 11 0,6 2-249,0 4 1,0 3-86,-6-3 1,-8 6-380,-4 5 1,-3 4-266,-2 8 1,-2 0-1,-4 0 0,1-2-238,-6-4 0,-1 2 268,-6-8 1,-5-1 135,-1-10 0,1-4 201,6-8 1,-1-8 76,0-3 0,3-4 198,3-2 0,0-8 106,12-3 1,-2-4 301,13-3 1,0-1-262,6-4 0,8 2 137,3-8 0,18 0-93,6-5 1,11-3-132,0-3 0,10 3-279,1-3 1,7 2 107,-7-3 1,1 5-747,-6-5 0,0 7-37,0 5 0,-6-10 696,0 5 0,-8-12 0,5 2 0</inkml:trace>
  <inkml:trace contextRef="#ctx0" brushRef="#br0" timeOffset="928">1003 70 8181,'0'-17'772,"0"-1"1180,0 1-1975,0 7 98,0 3-661,0 7 463,0 0 0,0 7-277,0 5 1,-8 11 7,-3 6 0,-5 0-193,-1 5 0,0-1 281,0 13 0,-6-2-52,-1 2 1,1 4 264,6-4 0,6-3 91,-1-3 0,8-4 210,-2-1 0,5-8 60,1-4 1,0-2 246,0 2 0,0-4 202,0 4-147,0-3 0,5 3-209,1 0 0,2 0-31,-3-6 0,-3 0-367,4 1 0,2-1 111,-2 0 1,5 1-328,-5-1 0,2-2 174,-3-3 0,-1-4-120,8-8 0,-6 0-36,5 0 0,6-8 140,6-4 0,8-9-13,-2-2 0,6-8 0,5 3 0,-2-11 99,8-1 0,-5-1-33,5 7 1,-8 1 206,3 4 0,-5-3-118,-1 3 0,-8 4 20,-4 2 0,-10 4-51,-1 1 1,-7 7 16,7-1 0,-8 6 142,2-5 156,-4 7-408,-2-4 1,-8 8 73,-4 0 1,1 0-287,-7 0 1,5 0 88,-10 0 0,4 6-118,1 0 0,1 5 35,0-5 1,0 2 118,-1-2 0,1-4 66,0 3 1,5-3 305,1-2 442,7 0-322,-12 0 412,15 0-214,-7 0-366,8 0 0,0 2 209,0 4-79,0 4 0,8 13-19,3 0 1,4 7 168,3-1 1,1 4 39,4 2 1,4 1-193,7 4 0,7-3-215,-1 3 0,2 3 223,-1-3 1,-5-6-657,5-5 0,-5-2 116,-1 2 1,-3-4-100,-3-8 1,-2 1-166,-4-1 0,-9 0-544,3 0 1,-9-1-1030,3-5 2079,-7 5 0,4-14 0,-8 5 0</inkml:trace>
  <inkml:trace contextRef="#ctx0" brushRef="#br0" timeOffset="1524">1020 1263 8017,'-7'-17'0,"3"-1"89,-8 1 40,8 8 1,-3-1 242,7 4 163,0 4 1,2-3-117,3 10 0,-3 5-178,4 7 0,-4 6-268,-2 0 1,0 6 128,0-6 0,0 8-164,0-2 1,0-2-79,0 1 0,0-6-246,0 1 0,0-4-247,0-2-434,0 0 596,0-7 277,0-2 1,0-10 77,0-4 0,2-4-53,4-7 1,-2-6 164,7 0 1,1 0-15,5 6 1,6-1-16,0 1 1,6 2 14,-6 3 0,6-1 141,-6 7 1,2 0 261,-2 6 1,-2 0-212,8 0 1,-8 6 180,2 0 1,-4 7-62,-2-1 0,-5 1 42,0-1 0,-9 3-192,3-3 1,-4 3-368,-2 2 0,0 1 70,0-1 0,-8-6-272,-3 1 0,-5-6 138,-1 5 1,-2-7 57,-4 2 0,4-6 288,-4-6 0,3-4 146,3-7 1,8-6 253,3 0 1,4-6-276,2 6 0,2-6-84,4 6 0,9 0-197,8 6 0,6 2-273,-6 3 1,8 2 369,-3 5 0,5 3 0,2-6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9:27.5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174 104 8161,'0'-17'1473,"-6"-1"-1060,0 1-769,0 8 740,6 1 0,8 2-145,4 0 0,3 1 309,2 5 1,3-2-205,3-4 0,-4 4-418,4-4 0,2 4-271,-2 2 1,0 0-961,-6 0 1007,1 8 1,-3 2-127,-4 7 1,-5 0-143,-12 0 0,1 8 41,-13 4 0,3-2 313,-14 2 1,2-2-47,-1 2 0,-5 3 616,4-3 1,2 4-148,-2 1 0,6 1 125,-6 0 0,8 7 24,-2 4 0,4-2 290,2 2 0,5-2-287,1 3 0,7 3-73,-2-4 1,2-4-428,-2-2 0,5-5 131,-5-6 0,4-4-542,2-8 166,0 0-84,0-7 345,8-2 0,-5-18 80,9-7 0,-2-3-325,1-8 0,4-3 88,-3-9 1,3 3 76,3-3 1,5 3 73,0 3 1,7 1 29,-1 4 1,-2 6-1,2 11 1,-6 5-7,6 7 1,-8 0 55,2 0 0,-6 7 227,-5 5 1,1 3 260,-7 3 0,0 5-211,-6 0 0,0 6 1,0-6 0,0 6-85,0-6 1,0 0-185,0-6 0,-2 2 80,-4 4 1,-3-9-14,-9 3 1,7-6-22,-1 1 0,-1-4-137,-10-8 1,4 0 49,-5 0 0,5 0 61,2 0 0,5-2-158,1-4 0,1-9 99,-1-8 1,3-2-254,8 2 0,0 1 33,0-6 1,2 6 156,4-1 0,1 4 10,5 2 180,3 0 1,-11 7 685,8 4-571,-8 4 1,3 4 436,-7 4 0,0 4-232,0 7 1,-6 2 2,1 4 0,-1-4-85,6 4 0,0-3-271,0-3 1,-2-6 148,-4 1-502,4-1-276,-5-1 317,7-2 78,0-8 135,0 0 20,0-8 77,0-2 124,0-7 1,0 6-108,0-1 0,2 6 106,3-5-248,-3-1 1,14-7 127,-5-4 0,6 4-468,7-4 0,2-4 192,9-2 0,2-9-89,3-3 0,-2-1 29,8 2 0,-5 3 95,5-3 1,-2 3 240,2 3 0,-4 7 251,-7 4 0,-6 5 346,0 7 1,-2 3-349,1 8 0,-3 2 148,-7 4 1,-3 4-57,-3 7 1,-5 6-224,-7 0 0,0 8 74,0-2 0,-2 3-368,-3 3 0,-5-1 101,-7 1 0,-6 0-190,0-1 0,-1-5-217,7 0 1,-6-8 205,0 2 1,0-6-42,6-5 0,-1 1 125,1-7 1,0 0 168,0-6 0,5 0 38,1 0 655,7-8-277,-12 6 131,14-6 209,-5 8 1,12 10-307,1 7 0,6 8 95,-6 10 0,7-2-57,-2-5 1,5 5-75,1-4 1,0-4-185,1-2 1,7 2-54,4-2 1,3-6-292,3-5 0,11-8-478,0 1 1,14-3-2696,-9-2 3292,13 0 0,-3-15 0,9-4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9:30.5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329 363 8142,'-25'-7'608,"6"5"195,-4-4 1,2 6-570,-2 6 0,2 3 0,-6 8 6,2 1 0,2 1-153,5 4 0,-1-2 198,-4 8 0,10-8-44,-5 2 0,7-2-233,-1 2 0,5-3-251,7 3 0,0-4-322,0-2 1,7 0 161,5 1 0,5-7-284,6 1 1,-4-6 371,4 5 0,-9-5 57,-3 5 1,-1-5 287,2 6 1,-5-7-197,-7 7 1,0 5 973,0 6 0,0 0-198,0-5 0,-6 5 401,1 0 1,-3 0-416,2-6 0,4 0-116,-3 1 1,3-7-248,2 1 1,0-6-120,0 5 1,2-7-325,3 2 1,5-4 220,7-2 0,6-8-941,0-4 0,6-3 81,-6-2 0,8-6-207,-2 0 0,-2-10 442,1-2 0,1-1 59,6-10 0,-1 0 298,1-6 1,0 2 33,-1 4 0,-5-2 289,0 7 1,-8 1-281,2 5 677,-4 8 50,-1 2 696,-9 16-197,-1 1 552,-8 8 579,0 0-1749,8 0 0,-3 2-141,13 4 1,-3-4-463,14 4 1,2-6 216,9-6 0,-2 2-750,8-8 1,-7 9 149,1-3 1,1 4-202,-7 2 0,3 0 244,-14 0 1,-2 2 81,-10 4 1,3 3 167,-8 8 0,-3 3 45,-8 3 1,-7-2 250,-11 8 1,-6-2-86,-11 1 1,3 5 425,-3-4 0,-2 2 17,1-3 1,1 3 198,6-8 1,5 6-279,0-6 1,10 0 91,1-5 1,9-1-46,9 0 0,0-5-56,0-1 0,15-7-121,8 2 1,14-4-61,3-2 1,14-2-205,-2-4 0,3 2 85,-3-7 0,0-7-143,0-5 0,-8 0-65,-3 6 1,-7 5-226,-5 1 0,-4-1-246,-8-5 0,-7-2 242,-4-4 1,-4 2 22,-2-8 1,-8 6 446,-4-6 0,-11 0 0,-5-5 0,1-3 0,-2-3 0,6 3 0,-6-3 0,8 3-99,-2 3 0,3 5 48,3 0 1,0 6 342,0-6 1,-1 8-81,1-2 0,5 4 369,1 1-163,7 1-163,-11 0-121,13 0 1,-8 5 107,4 1 225,5 7-153,-7-4 83,8 8-175,0 0-329,8 0 0,-7 2 136,5 4 0,-4 3-29,-2 9 1,6-1 32,0 0 1,-1 8-9,-5 4 0,2 4 142,4 1 1,-4 9-133,4 3 1,-2 6 90,1 5 1,-3 5-10,4 7 1,-4 8-187,-2 3 0,0 13 161,0 5 1,-1-47 0,0 1-203,-2 3 0,0 0 0,2-2 0,-2 0 79,-2 1 0,-1 1 0,3-3 1,0 0 43,-8 46 1,7 2-262,-2-8 1,4-7 72,2-11 1,0-10-17,0-6 0,8-5-18,3-1 1,5-8-21,1-3 1,-5-5 218,-1-1 0,1-6-308,5-1 0,-2-6 457,-3 1 1,1-10-426,-7-1-92,7-9 206,-3 5 0,2-8-168,-1 0 1,-7-9 149,2-9 1,1-1 189,-1-10 0,8-7 0,-5-8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9:30.7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53 7983,'-2'-21'2030,"-4"3"154,4 5 1,4 13-2141,15 0 0,1 2-269,5 4 0,2-5-844,-2 5 0,0-2 456,-6 2 0,0-2 613,1 7 0,-1 8 0,0 8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3:12.7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0 796 8271,'10'-8'761,"-3"4"-472,-7-7-563,8 7 0,2-6 391,7 4 208,0 4 0,1-11-205,-1 7 1,-6-2 26,1 3-325,0 3 0,5-6 75,0 8 0,-5 0-237,-1 0 0,-7 8 117,2 3 0,-4 5 148,-2 1 0,-2 0-89,-4 1 0,-4 5-176,-7 0 1,0 0 269,0-6 0,5-2 236,0-3 0,3 3 573,-3-3-318,-3-4-151,13-1 1,-6-5 10,8 4-245,0-4 1,8 6 1,4-8 1,3 0-99,2 0 0,-5 0 51,-1 0 0,1 0-180,5 0 0,-5 0-71,-1 0 1,-7 7 47,2 5 0,-4-3 219,-2 3 0,-2 1 36,-4 10 0,0-3 206,-11 3 1,7-4-41,-13-2 1,14 0 221,-9 1 1,7-7 172,-1 1-274,-3-8 1,13 5-12,-4-3 119,4-4-532,2 6 0,2-8 1,4 0 1,4-2-42,7-4 1,2 2 3,4-7 0,-2-1-198,8-5 0,0-6 83,6 0 1,-7-2-5,1 2 1,-2 3-198,2-3 0,-4-2 103,-8 2 0,-5 0 12,-1 6 1,-7 0 56,2-1 1,-4 1 26,-2 0 1,0-1 213,0 1 1,0 0-44,0 0 0,-2-1 45,-4 1 31,4 0 0,-11-1 284,7 1 1,0 6-182,6-1 0,-6 6 472,1-5 1,-3 7 336,2-2 134,4-3-463,-5 7-179,7-6-227,0 8 0,0 2-160,0 4 0,0 9-35,0 8 0,0 2 26,0-2 1,0 2-91,0 4 0,0 4-20,0-5 0,0-1-5,0 2 0,0-6 24,0 6 1,0-8-121,0 2 0,0-4 107,0-1 0,0-1-111,0 0 0,0-5-257,0-1 307,0-7 1,-2 4 70,-4-8 1,4-4-125,-4-8 1,4-1-149,2-16 0,0 0 83,0-5 0,0-12-89,0 0 0,6-16 364,0 4 0,0-7 0,-6-4 0</inkml:trace>
  <inkml:trace contextRef="#ctx0" brushRef="#br0" timeOffset="464">398 242 8225,'0'-17'10,"0"0"1,0-1 98,0 1 0,0 0 37,0-1 0,2 1 63,4 0 1,-3 0-372,9-1 1,-6 7 8,5-1 0,-1 6 4,1-5 1,5 5 130,-5-5 1,-1 7-113,1-2 1,-5 4 160,6 2-208,-8 0 68,11 0 87,-13 0 0,7 2 159,-3 4-142,-4-4 61,6 13 0,-8-11 8,0 7 1,0 1-37,0 5 1,0 1 3,0-1 0,0 0-16,0 0 0,6 1 5,-1-1 0,3 6-77,-2 0 1,-2 2 77,7-2 0,-5-2-59,5 8 1,-5 0 52,6 6 1,-6 1 1,5 4 0,-1 3 13,1 3 0,-1 4 5,-4-4 1,-5 10 19,5 1 0,2 9 12,-2-3 1,-1 0 82,-5 7 0,6-5-184,0 10 0,0-4 212,-6-2 0,2 2-69,3 4 1,-3 4-48,4 7 0,-4-5-20,-2 0 0,0-14-13,0 2 0,-2-5-4,-4-1 1,4-5-109,-3-12 0,3 2 49,2-8 0,0-1 53,0-11 0,-2 3-145,-4-8 1,4 0-141,-4-5-417,4-1 576,2-8-147,0-1 1,-1-8 29,-5 0 1,2-9-205,-8-9 1,7-1 426,-7-10 0,-7 0 0,-8-5 0</inkml:trace>
  <inkml:trace contextRef="#ctx0" brushRef="#br0" timeOffset="955">813 813 8126,'0'-10'868,"0"3"-82,0 7-974,8 0 0,-5 0-2,9 0 15,-8 0 1,5 0-114,-3 0 5,-4 7 0,8 1 56,-4 3 53,-5 5 0,7-7-60,-8 9 0,0-7-94,0 1 420,0-1-165,8 7 1,-4-7 206,7 1 1,-5-8 74,5 1 1,1-3 97,5-2 0,-5 6-142,-1 0 0,1 0 98,5-6-204,0 0 1,-5 1-147,0 5 1,-9-2-56,3 8 1,-4 1 68,-2 10 0,-6-2 150,1 8 0,-15-6 86,3 6 0,-4-8 674,4 2-565,-1 4 0,7-8 424,-1 4-398,8-11 1,-1-5 78,10-7 1,13 0-310,10 0 0,5-7 202,2-5 1,1-3-952,5-2 1,-3-1-95,8 1 0,-6 0-1365,7-1 2140,-9 1 0,4-8 0,-7-2 0</inkml:trace>
  <inkml:trace contextRef="#ctx0" brushRef="#br0" timeOffset="1281">1764 951 8011,'8'-17'0,"-4"2"-258,7 3 0,1-1 246,5 7 0,0-6 306,1 7 0,-1-7-126,0 6 1,-5 0 47,-1 6 0,-1 2-123,1 4 1,-1 4-49,-4 7 0,-4 8-105,3 4 0,-3-2 102,-2 2 0,-2-1 133,-3 7 1,3-6-14,-4 0 1,-2-8 53,2 2 1,1-4-57,5-2 1,0-5 160,0-1 0,2-7 220,3 2-176,-3-4-218,14-2 1,-12 0-141,7 0 0,1-8 152,5-3 1,0 1-436,0-1 0,1-3 98,-1-9-274,0 4 313,1-6 0,-1 0-246,0-4 1,-5-4-388,-1-1 1,-5-8 104,6-5 0,-9-3 667,3-1 0,-4-9 0,-2-1 0</inkml:trace>
  <inkml:trace contextRef="#ctx0" brushRef="#br0" timeOffset="1487">2214 432 8011,'5'-17'179,"1"0"1,2 5 354,-2 1 0,-3 5-134,9-6 0,-6 9 33,5-3 0,-5 2-57,6-2 0,-7 4 186,7-3 28,-8 3-350,3 2 0,-1 2 436,0 3-494,7-3 1,-3 12 0,7-9 0,6 7-213,0-6 1,2 1 64,-2-1 0,4-4-447,8 4 1,-2-4 214,-5-2 1,5 0-717,-4 0 0,-4-6-467,-2 0-115,-4 1 755,-2 5 740,-15 7 0,-4 11 0,-15 8 0</inkml:trace>
  <inkml:trace contextRef="#ctx0" brushRef="#br0" timeOffset="1690">2490 709 8011,'0'12'61,"0"-1"1,6 1 13,0 5 0,7 0 167,-1 1 0,-3-1 449,3 0 1,-2-5-205,1-1 0,3 1 0,-9 5 0,3 6-249,-2 0 1,-4 2-182,3-2 1,-5 4-147,-5 8 1,-5-1-316,-7 1 0,-2-1-818,-4 1 656,3 0 343,-5-8 1,8-3-295,0-6 1,5-3 85,1-3 1,-1-5-96,-5-7 1,5-2 525,1-3 0,-1-13 0,-5-9 0</inkml:trace>
  <inkml:trace contextRef="#ctx0" brushRef="#br0" timeOffset="1853">2456 969 8574,'2'15'1137,"3"-4"0,7 3-364,11-8 0,-2 5-109,8-5 1,-6 5-76,6-5 1,-6 6-515,6-6 0,0 7-458,5-2 1,1-1-676,-1 2 1,7-1 541,-1 6 1,-2 1-910,-9-1 1425,4 8 0,-6-6 0,7 6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9:30.8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7964,'-8'9'3144,"7"1"-1887,-5-4-1257,4-4 0,17 13 0,4-5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9:28.6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53 8193,'0'-25'1405,"0"13"-2017,0-3 1,-2 17 357,-3 3 0,3-1 272,-4 8 1,-2 1 462,3 10 0,-7-3-272,6 3 0,-7 2 64,1-2 1,5 0-122,1-6 1,4 0-338,2 1 0,8-7 9,3 1 0,5-8-105,1 1 0,0-3 179,0-2 0,1 6 18,-1 0 1,-5-1 141,-1-5-160,-7 0 0,4 8 357,-8 4 1,-2 3-87,-4 2 0,-4 3 45,-7 3 0,-8-2-120,-4 8 0,2-6-144,-2 5 0,3-1 64,-3 2 0,-2-2-16,8-4 0,-6-4-166,6 4 1,-2-3 38,2-3 1,4-2-105,-4-3 0,9 1 75,3-7 0,5 0 48,-6-6-42,9 0 0,-5-2-4,8-4 0,0 2 54,0-7 1,8 5-4,3-6 0,1 7 133,5-7 1,-2 3-72,14-3 0,-2-1 262,2 7 1,9-6-98,-3 7 1,3-3 262,-3 2 1,5 4-123,1-4 1,-1 4-3,-5 2 0,-9 2-132,-2 4 1,-7 4-235,-6 7 0,-3 2-404,-8 4 0,-2 2 276,-4 4 1,-9 4-388,-8-4 1,-8 3 213,2 3 0,-9-8 234,-2-4 1,-3 2 161,3-2 1,2 0 9,-9-6 0,9 1 94,-2-1 1,3 0 121,3 0 0,5-1 308,0-5 0,14 3 129,-3-8-359,12 7 1,6-9-62,12 7 1,11-7 42,6 2 1,11-6-34,6-6 0,10-3-34,2-9 0,3 1-110,-9 0 1,8 1-139,-14 5 1,4-3-602,-16 9 1,3-3 368,-14 2 1,0 4-1288,-6-4 649,-7 5 634,-2-7 1,-18 4 274,-7-8 0,-8 1 0,-10-6 0</inkml:trace>
  <inkml:trace contextRef="#ctx0" brushRef="#br0" timeOffset="165">502 935 8141,'-17'0'-161,"0"0"0,-4 7 179,3 5 0,-1 3 14,13 3 1,1-1 139,5 0 1,0 2 108,0 4 1,0-1 23,0 6 1,7-1 175,5 2 1,1 4-163,-1-4 0,1 9-45,-7 2 1,5 1-469,-5-7 0,0 1 185,-6-1 1,0 1-523,0 0 0,0-9 165,0-2-319,0-5-66,0-2-230,0-7 981,0-3 0,-15-22 0,-5-4 0</inkml:trace>
  <inkml:trace contextRef="#ctx0" brushRef="#br0" timeOffset="324">70 1419 7980,'-19'-8'0,"-4"-3"1988,11 3-1676,-3 8 1,17 4-310,3 7 0,-1-7-171,8 2 0,-1-4-77,7-2 0,1 0-237,4 0 0,4 0 482,7 0 0,1 8 0,0 1 0</inkml:trace>
  <inkml:trace contextRef="#ctx0" brushRef="#br0" timeOffset="440">883 1505 13844,'0'10'-476,"0"-2"0,0-8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9:38.4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361 277 8135,'0'-11'1275,"0"-1"-237,0 8-660,-7-11-183,5 13 1,-8-6 58,4 8 0,3 2-79,-9 4 0,1 0-135,-7 11 0,1-4-133,0 11 1,-6 1 156,0-2 0,-2 5-86,2-5 1,3 6 15,-3-6 1,-2 6-77,2-6 0,0-5-3,6-7-405,7 1-118,-5 5-19,13-8 0,-4-1 349,12-8 0,4 0 120,7 0 0,0 6 234,0 0 0,-1 1-209,-5-1 0,5 4 750,-5 7 1,3 6 107,-3 0 0,-1 8 422,-4-2 0,-4-2-475,3 1 1,-3 1 55,-2 6 0,-2-6-822,-3-1 0,3-6 201,-4 1-587,4-4 551,2-2-1306,0 0 1,2-7 143,4-4 0,-4-12-236,3-5 0,3-5 410,-2-1 917,7-16 0,-3 4 0,7-13 0</inkml:trace>
  <inkml:trace contextRef="#ctx0" brushRef="#br0" timeOffset="592">707 208 9094,'0'-10'1205,"0"3"1,2 7-522,4 0 0,0 0-237,11 0 1,-4 0 186,11 0 1,1 0-147,-2 0 0,2 0-1093,-2 0 1,-4 2 9,4 3 1,-6 5-323,-5 7 1,-5 1 310,-7-1 0,0 2-453,0 4 0,-2-4 311,-3 4 0,-5 2 293,-7-2 0,-2 6 344,-4-6 1,1 2 110,-6-2 0,6-3 0,-1 3 0,4 0 140,2-6 0,0 4 32,-1-9 0,9-3 547,3 3 768,4-8-855,2 3 0,2-7-208,4 0 1,3 0 748,9 0-572,7 0-253,1-7 1,3 5-319,0-4 0,-2-2-273,2 2 1,2 1-256,-8 5 0,0-6 87,-6 0 0,-5 0-1331,-1 6 488,-7 0 340,4 0 417,-8 0 216,-8 0 0,-2 0 952,-7 0-186,0 8 0,-1 2 505,1 7 0,6-5-368,-1-1 1,8 3 263,-2 9 0,5-4-461,1 4 0,0-4-179,0-2 0,0 1-430,0-1 1,0 0 244,0 1 1,0-1-877,0 0 542,0 0 1,1-5-505,5-1 231,-4-7 446,6 4 1,-6-8 243,3 0 1,-1 0-66,8 0 0,-1-2-130,7-4 1,-1 2 60,0-7 1,2 5-432,5-5 0,1-1-168,3-5 1,5 5-1057,-4 1 1645,3-1 0,11-13 0,1-2 0</inkml:trace>
  <inkml:trace contextRef="#ctx0" brushRef="#br0" timeOffset="1590">1728 18 8172,'0'-10'3197,"0"2"-3039,0 8 1,2 0 318,3 0 1,5 0-336,7 0 0,0 0-137,1 0 0,-1 0-656,0 0 1,1 0 475,-1 0 1,-6 0-1225,1 0 912,-8 0 0,4 8 101,-8 4 1,0-3 232,0 3 1,-6 1 380,0 10 1,-7-2-161,1 8 1,-3-6 141,-3 6 1,7 2 443,-1 9 1,1-1-261,-7 7 1,7 0-109,-1 6 0,9-6-46,-3 0 0,-2-8-540,2 3 1,1-5 167,5-1 0,0-8-21,0-4 1,0-10-47,0-1 0,2-8-475,3 1 389,-3-3 1,12-4 148,-9-3 1,3-11-215,-2-7 1,-2-7 132,7 1 0,-7-4-137,2-2 0,2 1 14,-3-1 0,3 6 117,-2 1 1,-4 6 220,3-1 1,-3 4 1,-2 2 238,0 7-212,0-5 824,0 13-328,0-6 274,0 8-154,0 0-282,0 8 0,2 2 2,4 7 0,-4 2 79,4 4 0,-4 6 113,-2 11 0,5 5-146,1 6 0,2 1-67,-2 0 1,-4 8-98,3 3 0,-3 2-571,-2-1 1,2 1 135,4-7 1,-4 0-158,4-7 1,-4-8 40,-2-9 1,0-1-980,0-10 348,0 0 186,0-6 616,0-7 1,0-4-52,0-12 1,-2-4-197,-4-7 1,4-8 118,-4-4 0,-2-11 87,3-6 1,-1-4-46,6-2 0,0 0-11,0 0 1,-6 8 367,0 4 1,1-1-160,5 7 0,0 3 721,0 14 1,-2-1-44,-4 1-39,4 7 1,-13 3 41,3 7 0,3 2 194,-3 3 0,0-1-333,-5 8 1,0-1-77,0 7 1,-1 5-414,1 0 1,2 2 196,3-2-425,-3-4 1,13 6 208,-4-8-424,4-7 1,4-2-108,4-8 1,5-2-341,12-4 0,4-6 159,8-11 0,5-4-234,1-7 0,7-1 611,-2 1 0,-2-1 71,2 0 1,-2 3 839,2 3 0,2 4-447,-7 8 0,5 1 490,-6 5 1,-1 3 178,-11 8 0,-3 0 536,-7 0 0,-1 6-634,0 0 0,-5 9-171,-1 2 0,-7 1-660,2 5 0,-4 2 166,-2-2 1,-2 7-717,-4-1 1,-3 2 448,-9-2 0,1 2-427,0-8 1,-6 4-242,0-10 1,0 2-208,5-13 1,-1 0 698,-4-6 1,6-2 203,-1-4 1,3-4 716,9-7 0,-5 0-434,5-1 0,2 7 276,10-1 1,3 3-237,9-3 0,7 5 1012,4 7 0,3-6-304,3 0 0,-2 0-457,-5 6 0,3 2-539,-8 4 0,6-2-540,-6 7 1,-2 1 698,-9 5 0,3 0 0,-5 1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9:42.6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206 260 8150,'0'-18'-154,"0"7"11,0-1 1,0 1 633,0-7 1,6 7 401,0-1-191,-1 1-46,3-6 285,-6 7-871,6 2 306,-8 8-423,0 0 0,0 8 106,0 3 1,-8 7-285,-4 5 0,-5-4 81,-6 4 0,4 2-8,-4-2 0,2 6 84,-2-6 1,5 0-152,1-6 0,0 1 105,5-1 1,5-6 20,1 1-437,-4-8 344,8 11 0,-3-13 81,10 4 0,3-2-8,4 1 189,3-3-30,-6 6 368,9-8-95,-9 0 377,-1 0-61,-8 0-124,0 0-349,-8 0 0,5 6 158,-9 0-15,8-1-116,-11-5-301,13 0 45,-6 0 146,8 0-31,-7 0 77,5 0-48,-6 0 114,8 0-10,0 0-116,8 0-83,1-7 0,8-3-18,1-7 0,-7 0-275,1-1 134,-1 1-74,7-8 0,-3 0 9,-3-4 0,1 4 93,-7 8 0,0 0-68,-6-1 0,0-5 87,0 0 0,1 0 144,5 6 1,-4 0 44,4-1 84,-4 1 0,-2 0-80,0-1 1,0 7 144,0-1 0,0 7-4,0-7-26,0 8-160,0-11 95,0 13-424,0-6-8,0 8 200,0 0 1,0 8 260,0 3 1,-6-1-108,0 2 1,-5 5 137,5 6 1,-6 8-31,7-3 0,-7 11 317,6 1 0,-5 14-80,5-2 1,-5 13 48,5 4 0,-6 6-342,7 6 1,-7-2-155,6-4 0,0-6-42,6 0 1,-5-7 134,-1-11 1,0-6-335,6-5 0,0-11-16,0-6 31,0-4 1,2-9-43,4-5 312,-4-3 1,7-9-119,-3-5 1,-4-11 57,4-6 0,2-3-167,-3-3 0,9-7 101,-3-4 0,5 1-113,1-1 0,0 2 83,1-2 0,1 4-121,4 7 1,-4 6 146,4 1 0,2 6 13,-2-1 0,2 10 59,-2 1 0,-4 9 228,4-3 0,2-2-64,-2 2 1,1 1-109,-7 5 0,-6 1 155,1 5 0,-3-2-132,3 8 2,-4-1 0,-8 12-68,0 0 1,-8 0-15,-4-5 0,-3-1-6,-2 0 1,-6 6-21,0 0 1,-6-5 95,6-7 0,-6-1-52,6 1 0,-6 3 430,6-9-139,0 1 35,6-6-19,-1 0 229,9 0-278,1 0 1,10 6 205,4 0-1,3 5 23,9-5 1,-7 8-114,1-3 0,-1 2 437,7-1 0,-1 3-209,0-3 0,0 1 120,1-1 1,-1-2-239,0-5 1,1-1-193,-1 8 1,0-9-167,1 3 0,-1-4-259,0-2 0,0 0-408,1 0 567,-1 8 1,0-4-1237,1 7 0,-3-5 531,-4 6 0,3-7-723,-8 7 1,5-1 421,-5 7 1,6-1-730,-7 0 1774,9-7 0,-5 5 0,9-5 0</inkml:trace>
  <inkml:trace contextRef="#ctx0" brushRef="#br0" timeOffset="123">1261 1072 8126,'27'0'434,"-8"0"541,-7 0 2947,-9 0-2919,5 8 0,-10 4-742,-4 11-289,-3 4 327,-16 7-299,-10 8 0,-9 18 0,-8 11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9:48.4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7950,'10'-17'0,"-4"-1"0,-2 9 1252,1 3 1,5 4 1644,7 2 1,1-2-2614,-1-4 0,-6 4-94,1-3-3235,0 3 3045,-3 2 0,-1 0 0,-8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9:49.0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1 623 7940,'9'-43'855,"-1"-1"0,-4 15 1165,7 12 0,3 11-1377,15 6 0,-2 0-400,1 0 1,-3 2-751,-7 4 411,-9 4 0,-1 9 159,-8 4 1,0 4 128,0 7 1,-6-1-336,1-4 0,-7 2 133,6-8-415,0 7 0,6-10 91,0 3 1,0-10 64,0-1 0,2-9-163,4 3 0,4-6-241,7-6 0,0-3-37,1-8 0,-1-3-950,0-3 1660,1 4 0,-1-21 0,0 3 0</inkml:trace>
  <inkml:trace contextRef="#ctx0" brushRef="#br0" timeOffset="142">416 0 14089,'2'17'-144,"4"1"1,-5 5-127,5 0 1,2 7-473,-2-1 1,5 4 389,-5 2 352,7 7 0,-11 2 0,6 8 0</inkml:trace>
  <inkml:trace contextRef="#ctx0" brushRef="#br0" timeOffset="355">883 536 7924,'0'-9'0,"2"1"1035,3 8 0,3 8-244,4 3 0,1-1-56,-7 1 1,0 1-49,-6 5 1,0 2 176,0 4 1,0-4-960,0 5 1,0 1 127,0-2 0,0 2-393,0-2 0,5-4-255,1 4 0,2-6-699,-2-5 1,-3 1 402,9-7 0,0 0 911,5-6 0,0 0 0,0 0 0</inkml:trace>
  <inkml:trace contextRef="#ctx0" brushRef="#br0" timeOffset="605">1453 519 7924,'0'-17'671,"0"7"0,-1 2 935,-5 8 0,-4 0-1098,-7 0 1,-2 8-290,-4 3 0,-6 5-512,-12 1 1,-5 2-2,-11 4 0,7-3-308,-8 3 0,14-4 376,-8-2 1,14-1-103,3-5 0,8 3 1024,10-9 1,1 3-449,5-2 1,5-4 228,12 3 0,7 3-186,16-2 1,8 0 659,15-6 0,7 5-361,5 1 1,1 6-720,-2-7 0,1 7-217,-12-6 0,1 7-352,-12-1 1,-3 1-144,-9-1 0,-2 3-962,-4-3 1,-10 3 1802,5 2 0,-5 1 0,4-1 0</inkml:trace>
  <inkml:trace contextRef="#ctx0" brushRef="#br0" timeOffset="763">2111 986 7931,'-18'-10'4915,"1"2"0,5 16-1831,1 4 0,-1 5-3987,-5 6 0,-16 4-3664,-7 7 4567,-16 9 0,-20 1 0,31-18 0,1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9:47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87 312 7898,'-15'-27'2149,"3"2"2687,-11 8-2731,11 7 369,5 2-1933,7 8-844,0 0-3444,-8 0 2469,6 8 0,-6 4 1278,8 11 0,0 3 0,0 9 0</inkml:trace>
  <inkml:trace contextRef="#ctx0" brushRef="#br0" timeOffset="246">606 35 7917,'-8'-10'1822,"6"3"0,-4 7-1716,12 0 1,-2-6 6,8 0 1,-7 1-5,7 5-186,-1 0 0,7 0-294,-1 0 0,-6 0 164,1 0 0,-2 1-394,1 5-1257,4-4 1858,-5 6 0,7-1 0,1 3 0</inkml:trace>
  <inkml:trace contextRef="#ctx0" brushRef="#br0" timeOffset="349">882 35 7917,'12'0'936,"-1"0"1,1 0-357,5 0 0,1 0-1381,-1 0 1,0 0 326,0 0 0,1 0 474,-1 0 0,0 0 0,1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9:47.2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17 381 7963,'-5'-11'192,"-1"-1"1437,0 8-995,14-3 1,-4 7 12,7 0 0,1 0 134,5 0 1,0 0-186,1 0 1,-3 7-204,-3 5 0,1 3-337,-7 3 0,0 5 139,-6 0 0,0 5-149,0-4 1,0 4-57,0-5 0,0 0-137,0-5 1,0-1-20,0 0-335,0-7-167,7 5 461,3-13 1,7 4-610,0-12 1,6-3 351,1-9 0,-1 1-336,-6 0 0,-2-1-15,-3 1 815,3 0 0,-5-8 0,7-2 0</inkml:trace>
  <inkml:trace contextRef="#ctx0" brushRef="#br0" timeOffset="154">294 87 7963,'0'-17'928,"0"0"0,0 5 1213,0 1 0,0 5-13,0-6-1044,8 8-610,1-3 1,9 7-180,-1 0 0,0 2-1901,1 3 0,-3 7-27,-3 11 1,3-2 1632,-4 8 0,-3 0 0,0 5 0</inkml:trace>
  <inkml:trace contextRef="#ctx0" brushRef="#br0" timeOffset="422">675 520 7963,'17'0'2548,"0"0"0,0 0-1989,1 0 0,-1 0 17,0 0 0,-5 0 713,-1 0-1165,1 7 1,3 3-416,-3 7 0,-4 0 90,-8 1 0,-2 5 234,-4 0 1,-2 0-170,-3-6 0,-5 0 18,5 1 1,1-1 314,-1 0 0,7-5 116,-2-1 244,4-7-537,2 4 1,10-8-84,7 0 1,2 0-1501,10 0 1,0-8 803,5-3 0,3-3 759,3 3 0,-3-12 0,5 3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9:44.5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276 381 8132,'9'-12'-819,"-3"1"0,2-1 1061,-2-5 0,5 0 231,-5-1 455,7 1-478,-3 0 0,1 1 406,1 5-249,-8 3 212,4 8-712,-8 0 0,0 2 147,0 4 1,-10 11-340,-7 12 1,-6 6-61,-6 5 1,-4 2-350,4 4 0,-3 2 235,-3-7 0,0 5-87,1-6 1,7-1 91,4-11 0,6-3-121,5-7 285,-3-9-55,13 7 0,-4-14 171,12 3 1,3-3-90,9-2 1,5-2 386,0-3 1,6 3 65,-6-4 0,2 4 235,-2 2 0,-10 0 212,4 0-418,-3 8 1,1 1 0,-3 9 0,-5-1-40,-7 0 0,0 0-494,0 1 1,0-1 169,0 0-1313,0 1-82,0-1-573,0 0 1352,0-7 0,2-4-46,4-12 0,4-4 112,7-7 1,2-8 493,4-4 0,4-4 0,8-1 0</inkml:trace>
  <inkml:trace contextRef="#ctx0" brushRef="#br0" timeOffset="533">846 312 9003,'-7'-10'2618,"5"-5"-2477,-6 13 82,8-6 1,0 10-245,0 4 0,8 1 106,3 5 1,-1 3-1034,1-3 1,-5 3 462,6 3 1,-8 5-541,1 0 1,-3 2 432,-2-2 1,-2-4 591,-3 4 0,-5 2 0,-7-2 0,-1 0 0,1-6 0,0 1 0,0-1 0,-1 0 0,1 1 0,0-3-84,-1-4 1,7 3 667,-1-8 747,8 7-933,-3-11 1,9 6 89,3-8 1,7 0-6,11 0 0,4 0 75,8 0 1,-3-6-613,-3 0 0,8-5 85,-9 5 1,7-6-851,-12 7 0,0-7 139,-6 6 0,-5 1-1021,-1 5 863,-7-8 838,4 6 0,-10-6 0,-4 8 0,2-2 0,-7-3 0,-1 3-55,-5-4 1,6 4 2,-1 2 1,6 6 1259,-5 0 0,7 7-392,-2-2 0,4 5-147,2 1 0,0 0-282,0 1 0,0-1-246,0 0 1,0 6-119,0 0 0,-6 0-586,1-5-678,-1-1 663,6 0 440,0-7-1,0-2 0,0-10 535,0-4 0,2-4-100,4-7 1,9 0 77,8-1 0,8 3-79,-2 4 0,3-5-19,3 5 0,-3 3-1128,-3 2 0,2 4 524,-8 2 1,6 0 327,-6 0 0,8 0 0,-4 0 0</inkml:trace>
  <inkml:trace contextRef="#ctx0" brushRef="#br0" timeOffset="1179">1763 139 7995,'0'-18'1373,"0"1"-1030,0 8 1,2-5 419,4 8-473,3-7 1,9 9 212,-1-7 0,0 1-152,0-2 0,6 3-946,1 3 1,-1 4 394,-6-4 1,0 4-433,0 2 0,-5 0 16,0 0 0,-9 8-300,3 4 0,-6 3 423,-6 2 0,-3 1 493,-9-1 0,-1 6-178,-4 0 0,2 2 178,-8-2 0,6 2 78,-6 4 0,8 4 111,-2-5 0,4-1 515,2 2 1,5 0-242,1 5 1,7-5 126,-2 0 1,4-2-288,2 2 0,0 2-205,0-8 1,0 0-963,0-6 675,0 0 0,2-1-86,4-5 1,-2-5 71,7-12 0,-5-3-148,5-9 0,-5-5 68,6 0 1,-3-8-63,3 3 0,3-5 13,-3-2 1,-3 1 331,3-1 0,-6 8 0,5 4 0,-7-4 0,6 8 0,-5-4 69,-3 12 117,6 3 7,-8 8 0,-2 0 349,-4 0 0,4 2 87,-3 4-322,3 3 0,-4 10 63,0 4 0,0-1-124,6 6 0,0 7 0,0 5 0,0 10-17,0 2 1,0 8-27,0 9 1,0 6-146,0 0 1,0 7-187,0-1 1,0-10 60,0-2 1,-2-11-177,-3 0 0,3-12 117,-4-6 1,4-5-100,2-7-165,0-3 211,0-7 0,-2-9 89,-4-3 1,5-6-179,-5-6 1,4-5-245,2-12 0,0-4-640,0-8 1152,0-7 0,-8-2 0,-1-8 0</inkml:trace>
  <inkml:trace contextRef="#ctx0" brushRef="#br0" timeOffset="1583">1832 761 7995,'-11'0'0,"-1"0"0,1 0 414,-7 0 0,-1 8-99,-4 4 1,4 5 415,-4 6 0,-2-4-214,2 4 1,0 2-81,5-2 1,1 0-374,0-5 0,7-1-377,4 0-1411,4 0 1408,2-7 1,8-2-186,4-8 0,11-10 168,6-7 0,9-8-676,2-10 1,8 1 1008,-2-1 0,6 0 0,6 1 0,-2-1-157,7 1 0,-9 1-51,-2 4 1,0 6 903,-6 12 0,-4 3-396,-2 8 0,-11 2 1074,-6 4 0,-5 9-531,-7 8 1,-3 8-298,-8-2 0,0 3-345,0 3 1,-14-1-341,-3 1 1,-4-6-12,4 0 1,-6-8-222,0 2 0,-6-4 33,6-2 1,-2-7-509,2-4 1,3-4 298,-3-2 1,6-8 133,5-4 0,-1-9 369,7-2 1,1 0 224,5 6 1,7 5 259,5 1 1,5 7-171,6-2 1,4-1 296,8 1 1,-1 0-297,1 6 1,-3 6 45,-3 0 1,4 1-904,-4-1 1,-2 2 348,1 3 0,-6 3 236,1-9 0,4 9 0,-1-4 0</inkml:trace>
  <inkml:trace contextRef="#ctx0" brushRef="#br0" timeOffset="1849">2939 692 8102,'0'-9'1749,"8"1"0,1 8-1789,8 0 1,-5 0 727,0 0 1,-7 2-445,7 4 1,-8 9-280,1 8 0,-1 0-69,2-6 0,-4 6 119,4 0 1,-4 0-90,-2-5 1,0-1 65,0 0-265,0 1 0,2-9-37,3-3 1,-1-4-112,8-2 0,-1-8-5,7-3 0,-1-5-41,0-1 0,0-8 467,1-4 0,-1-11 0,0-4 0</inkml:trace>
  <inkml:trace contextRef="#ctx0" brushRef="#br0" timeOffset="1982">3233 156 8094,'0'-17'1438,"0"-1"1969,0 9-3180,0 1 0,0 6-33,0-4 0,8 5-11,3-5 0,3 6-560,-3 6 0,6-3-786,1 9 0,-1 7 1163,6 10 0,-4 4 0,-2 1 0</inkml:trace>
  <inkml:trace contextRef="#ctx0" brushRef="#br0" timeOffset="2237">3596 709 8059,'-2'-15'714,"-4"4"562,4 3-330,-5 8 0,7 0 255,0 0 1,0 8-547,0 3 1,0 4 323,0 3 0,5-1-382,1 0 1,2 3-252,-2 3 1,-2-4-238,7 4 0,-1-4-171,1-2 1,3 1-336,-9-1 1,3-2-681,-2-3 0,-4 3-3665,4-3 2528,3-5 2214,1 1 0,-1-8 0,-1 0 0</inkml:trace>
  <inkml:trace contextRef="#ctx0" brushRef="#br0" timeOffset="2382">4063 900 8022,'10'0'4822,"-3"0"-1976,-7 0-1918,0 7 1,-2-3-311,-3 8-597,3-1 1,-12 7-2329,8-1 1,-5 0 2306,5 0 0,0 1 0,6-1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9:51.7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0 241 7926,'0'-18'-383,"6"7"-48,0-1 0,0 1 1162,-6-7-394,0 9 0,5-6 66,1 3 1,2-3 30,-2-3 1,-4 1 494,3 0-363,5-1 357,0 1-554,-1 0 1,1 7-266,-4 4 0,-5 14 78,5 9 1,-4 8-1,-2 10 0,-2 9-99,-4 8 1,3 0-167,-9 6 1,1 3-115,-7 3 0,3-3 135,3 2 1,-1-13-702,7 2 1,0-11 340,6-1 1,0-11-469,0-6 1,8-6 143,4-5 0,3 1-512,2-7 1258,1 0 0,7-22 0,1-3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3:10.8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744 450 8129,'8'-10'476,"-6"-5"0,13 7-370,-3-3 1,-3-3 245,3 8-137,-8 1 1,11 5-55,-4 0 0,-1-6 318,2 0-589,-1 0 1,6 6 37,1 0 1,-7 2-7,1 4 1,-3-2-2,3 7 0,1-5-23,-7 6 0,2-1-44,-2 6 1,-5 1 97,5-1 0,-4 0-8,-2 1 0,-6-1 45,1 0 0,-9 1-3,3-1 1,1 4 49,-1-4 1,1 4 229,-2-9-174,-3 3 211,5 3-215,1-9-32,1 7 0,16-15 140,3 5 0,7 2-80,5-2 0,9-1 186,9-5 0,-1 2 6,-5 4 0,-7-2-117,1 7 0,-8-5-115,2 6 0,-5-6-107,-7 5 0,3 1 108,-9 5 0,1 0-148,-6 0 1,-2 1 87,-3-1 1,-7 0 20,-11 1 0,2-1-171,-8 0 1,6 1-42,-6-1 1,6-2-162,-6-3 1,2 1-97,-1-7 1,-3 2-316,8-3 0,-2-3-1162,2 4 1908,-4-12 0,-8-3 0,1-9 0</inkml:trace>
  <inkml:trace contextRef="#ctx0" brushRef="#br0" timeOffset="665">139 346 8267,'9'-17'0,"7"-1"-132,-5 1 0,5 0-185,1 0 0,2-1 417,4 1 1,-2-2-23,8-4 0,0 3 82,6-3 1,-1 4-60,1 2 1,-1 5 12,1 1 0,0 1-16,-1-1 0,1-3-5,-1 8 0,7-5-6,-1 5 0,2-1 1,-1 1 1,-3 4-152,8-4 0,-5 4 148,5 2 1,-6 0-108,6 0 1,-7 0-21,1 0 0,-4 8-175,-1 3 1,-2 5 134,-5 1 1,3 0-80,-8 1 0,0 5 140,-5 0 0,-1 7-11,0-1 0,0 4 179,1 2 1,-1-1-115,0 1 0,1 5 106,-1 0 0,-2 1-87,-3-7 1,-4 3 126,-8 3 1,0-3-162,0 3 1,0-3-3,0-3 0,-8 1 19,-4-1 1,-3 7-11,-2-1 1,-3 0 113,-3-5 0,4-6-105,-4 0 0,-2-1 108,2 7 0,-8 2-147,3 3 1,-5-9 10,-2 3 1,-1-3-11,-5 4 1,3-3-10,-8-3 1,2 2 17,-2-8 1,1 0-111,5-6 0,2-5 58,-9-1 0,7-5 27,-6 6 0,6-9-16,-6 3 1,5-6 48,-5-6 1,6-3 2,-6-9 0,7-5 38,-1 0 1,3-7 8,3 1 1,1 2 28,4-2 1,-2 6 153,8-6 1,0 2-172,6-2 0,0-1 6,0 7 1,1-6-55,5 6 0,-3 0-10,8 5 1,-7-5-112,1 0 1,3 0-16,-3 6 0,8 5-588,-1 1-165,-5-1-345,8 3 1207,-6 1 0,16 0 0,2-1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9:51.9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53 8018,'-2'-17'1400,"-4"-1"-731,4 9-781,-13 1 374,13 8-118,-6 0 0,6 8 5,-3 3 1,3 12 78,-4 6 0,-4 11-121,-1 7 0,-5 2 56,-1 3 1,0 8-286,0 3 1,-1-3-124,1-2 1,2-7-122,3-4 1,-1-5 127,7-8 1,0-7-54,6-4 1,0-3-1554,0-3 1844,0-8 0,8-9 0,1-9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9:52.1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8018,'10'-17'0,"-4"0"0,-3 7 313,3 4 1,-2 4 521,8 2 0,-7 2-414,7 4 0,-2 11-193,1 12 1,4 4 552,-3 1 1,1 3-291,-1 3 0,3 4-412,-3 8 1,-3 0-62,3 0 1,-6 0-85,5 0 1,-7-2-355,2-4 0,-2 2-651,1-8 0,-3-1-429,4-11 1,-4 3 1499,-2-8 0,0 0 0,0-5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9:52.3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7996,'-12'0'1267,"1"0"1,7-2-1923,-2-3 0,4 1 558,2-8 1,8 8 551,4-1 1,3 3-810,2 2 0,2 0 39,5 0 0,-3 0-557,8 0 0,-3 0 872,3 0 0,4 7 0,-6 3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9:52.5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7996,'9'-10'2623,"7"-4"-2358,-5 9 0,-1-1-197,1 6 0,-5 0 638,6 0 0,-7 2-201,7 4 1,-6 3-505,5 9 0,-5-7 31,5 1 0,-5-1-71,6 6 1,-6-1-89,5-5 0,-7 5-355,2-5 177,3-3 1,-7 1-1052,4-3 326,4-4 0,-7 6 399,9-8 1,-6-8 630,5-3 0,-7-5 0,4-1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9:52.7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52 7996,'-15'-2'3286,"3"-4"-1006,5 4 90,-1-13-2077,6 5 1,-4 1-414,12 3 0,4 4-1949,7 2 0,0 8 193,1 3 1876,-1 5 0,8 9 0,2 2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9:52.9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7929,'0'-17'1078,"0"5"1541,0 0-1544,0 9-343,0-5 133,0 8 1,2 8-297,4 3 1,-4 6-414,4 6 1,1-3 62,-1 3 1,6 2-805,-7-2 0,7 6-192,-6-6 1,5 2-627,-5-2 0,7-4 1403,-1 4 0,3-11 0,3-5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9:53.7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1 310 7941,'0'-10'1373,"0"-5"-1427,0 13 295,0-6 155,0 8-218,0 0 0,0 10 312,0 7 1,0 2-126,0 10 1,6 0-154,0 6 1,1-1 34,-1 1 1,2-6 248,3-1 0,5-1-293,-5 2 0,6-4-137,6-8 0,-3-5-50,3-1 0,-2-7 148,2 2 1,-2-4-459,8-2 1,-6-8 132,6-3 0,-8-7-360,2-5 1,-4 2 133,-2-8 1,-5 1-17,-1-7 0,-7-5 140,2-1 0,-4-1 75,-2 2 0,0-4 289,0-8 1,-2 6-111,-4-1 0,2 11 342,-7 1 0,7 8-157,-2 10 1,-1 6-947,1-1 149,0 8 0,6-2-334,0 12 1,0 10 954,0 7 0,0 7 0,0-3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9:54.0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208 122 7957,'0'-27'434,"0"2"266,0 8 483,0-1-389,8 1-95,-6 7-542,6 3 0,-8 11 79,0 7 1,-8 3-329,-4 14 1,-3 3 87,-2 10 1,-3 3-238,-3 8 0,4-2 21,-4-4 0,4 7-164,2-6 0,1 1 176,5-8 0,-3-5-38,8-1 1,1-7-456,5-10-241,0 1 431,0-1 0,0-9 130,0-8 0,7-8 381,5-9 0,1-3 0,-1-3 0,11-4 0,-4-7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9:54.2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0 243 7957,'10'-35'-1014,"-1"1"760,-3-1 1,-4 8 1116,4 4 0,-2 4 253,1 2-568,-3-1 0,8 3 356,-4 4-149,-4 3-471,13 8 1,-11 8 96,7 3 1,-7 4-12,2 3 0,2 7 51,-3 4 0,1-3-56,-6 3 1,6 0-101,0 6 1,-1-7-535,-5 1 0,6 0 13,0 6 1,5-6-238,-5-1 0,2-7-937,-2 3-128,-4 2 0,5-6 1558,-7 3 0,8-4 0,2-2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9:54.4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35 104 7957,'-17'-8'5020,"7"-1"-4721,2-9-234,8 1 1,8 2 0,4 1 199,3 3 1,2 7-291,1-2 0,-1 4-371,0 2 0,0 0-1344,1 0 1740,-1 8 0,0 1 0,1 9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47:34.4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8484,'0'-10'1423,"0"2"-1022,0 8 1,1 0 217,5 0-404,4 0 0,7 2-165,0 4 0,1 4-277,-1 7 0,-5 0 0,-1 1 1,-7 1-251,2 4 1,-4-4 225,-2 4 0,-6 2-192,0-2 0,-7 0 142,1-6 0,4 1-129,3-1 422,3 0 0,2 1 0,0-1 0,7-6 237,5 1 0,9 0 11,2 5 1,6-6 151,-6 1 1,0-1-45,-6 7 1,1-1 162,-1 0 1,-7-5-239,-5-1 0,-3 3-33,-2 9 1,-13-2-267,-5 8 0,-8-6-236,3 6 0,-6-2-468,6 1 1,-6 3-492,6-8 1221,7 0 0,9-5 0,7-1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3:16.4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329 174 10174,'18'0'1542,"-1"0"-1724,0 0 192,8 0 1,-6 0-181,4 0 1,-5 1-30,-7 5 1,5-4-261,-5 4 0,-1 2-188,1-3 0,-7 9 307,2-3 1,-4 1-380,-2 5 719,0-3 0,-16 26 0,-3-4 0</inkml:trace>
  <inkml:trace contextRef="#ctx0" brushRef="#br0" timeOffset="362">1 779 8691,'0'17'1007,"7"-7"-1710,5-5 1,11 3 591,6-2 1,11 0 569,6-6 1,4-8-33,2-4 0,-4-3-187,4-2 0,-10 5-15,10 1 1,-12-1-285,1-5 0,-7 5-337,-5 1 1,-4 5 117,-7-5 0,-7 5-478,1-6 454,-9 8 0,3-11-87,-12 4 0,3 1 15,-9-2 0,1 3 99,-7-3 0,-1 3 249,-4 3 0,4 4 75,-4-4 1,2 4-89,-3 2 0,5 6 170,-4 0 0,4 7 142,2-1 0,1 3 1,5 2 0,-3 1 167,9-1 1,-7 0-93,6 1 1,1 1-37,5 4 1,0-4 86,0 4 1,0-4-127,0-1 1,0-1-263,0 0 0,1-5-15,5-1 0,-4 1-664,4 5-22,4-7-516,-1 5 734,8-13 0,1-2 471,-1-11 0,8-13 0,2-2 0</inkml:trace>
  <inkml:trace contextRef="#ctx0" brushRef="#br0" timeOffset="537">606 658 8295,'10'7'359,"-5"5"0,-1-2-296,2 1 1,-4 3 550,4 9 0,-4-4-255,-2 4 0,5-2-290,1 2 0,0-4-5,-6 4 0,0-3-227,0-3 1,0 0 44,0 0 1,0 1-203,0-1 1,0-5-255,0-1 321,0-7 1,2 9-235,3-7 1,-1-2 6,8-10 1,-1-3 479,7-9 0,-1-14 0,0-5 0</inkml:trace>
  <inkml:trace contextRef="#ctx0" brushRef="#br0" timeOffset="726">1125 571 8177,'9'0'2362,"-1"0"-1390,0 0-328,-6 0-257,5 8 0,-5 2-96,4 7 1,-4-4-108,4 5 1,1-5-188,-1 10 1,8-4-309,-3-1 1,4 5 367,3 0-1820,-9 8 1212,7-12 0,-9 6-95,5-8 0,1 0-1116,-7 1 1762,0-9 0,2 7 0,1-7 0</inkml:trace>
  <inkml:trace contextRef="#ctx0" brushRef="#br0" timeOffset="937">1540 18 8226,'0'-10'3279,"0"3"-3357,0 22 0,0 4 392,0 16 0,0-1-20,0 1 1,0 7 121,0 4 0,0 6-374,0 6 0,2-2-270,3 7 0,-3-5-275,4 5 0,-4-5-740,-2 5 0,0 6 1243,0 6 0,0 8 0,0-4 0</inkml:trace>
  <inkml:trace contextRef="#ctx0" brushRef="#br0" timeOffset="1285">502 1592 8130,'-17'-18'1035,"7"9"-711,3 1 0,10 2-469,9 0 1,1-5-4,16 5 1,6-7 1103,5 1 1,14-9-385,-2-2 0,5-6-298,1 6 1,2-2-457,3 2 0,-3 4-575,-8-4 0,-8 4 420,-4 1 1,-11 1-147,-6 0 1,-11 5-1050,-7 1 972,-3-1 0,-11-3 367,-9 3 0,-7 5 241,-9 7 0,-3 1 338,-3 5 1,0 6 294,-1 11 1,1-2 820,11 8 0,4 5-720,2 7 0,11 5 58,7-6 1,5 1-520,5-7 1,20 1-68,16-1 1,9-7-679,7-4 0,7-4 241,11-1-137,3-9 0,9-1 0,-1-8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9:54.6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7955,'10'-7'838,"3"3"202,-7-8 0,7 8-695,-1-1 1,3-3-331,2 2 87,1 0 1,-3 8 147,-3 4 0,1-2-300,-7 8 0,0-1 109,-6 6 0,0 6 91,0 0-94,0 1 0,1-7-133,5 0 125,-4 0 1,8-7 79,-4-4 1,-3 1-49,9-1 0,-1-2 24,7-10 1,-1-1-832,0-5 0,1-7 405,-1 7 1,-2-13-934,-3 8 1255,3-4 0,-5-4 0,7-2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9:54.8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33 9254,'8'-10'4434,"2"3"-4279,7-1 0,0 6 4,0-4 0,-1 6-1007,-5 6 0,5-2 848,-5 8 0,5-1 0,1 6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9:55.0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7881,'2'-16'2251,"4"5"-1595,3 3 0,9 2-288,-1 1 0,-5-1 88,-1 6-140,1 0-353,5 7 0,-2 3-302,-3 7 0,-5 1 202,-7-1 0,0 0-285,0 1 588,-7-1 0,3 0-141,-8 0 0,9-5 627,-3-1-487,4-7 1,4 4 209,4-8 1,3 0-293,8 0 1,1 0-357,-1 0 1,2 0-277,4 0 1,-2-6-1920,8 0 2468,0 1 0,-2-3 0,-2-2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9:55.4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7931,'0'-18'1807,"10"7"-2186,7-1 0,2 8 137,10-1 1,-2 1 356,2-2 0,1 4-149,-6-4 0,4 4 38,-5 2 1,0 0-772,-5 0 0,1 0 767,4 0 0,-4 8 0,6 2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9:55.6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7931,'17'0'2410,"1"0"-1695,-1 0 1,0-8-329,1-4 1,-1 5-120,0 1-337,0-4 0,1 8 50,-1-3 1,-5 3-168,-1 2 1,-5 0-1050,5 0 1,-5 0 1234,6 0 0,-1 7 0,6 3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9:55.7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7925,'34'0'0,"1"-8"0,-1-1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9:56.2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52 312 7877,'-7'-18'1694,"3"9"-1386,-8 3-852,8 4 1,-3 10 626,7 3 1,0 12 632,0 6 1,0 0 244,0 6 1,-6-5-425,0 11 0,0-11-204,6-1 1,0-6-158,0 6 0,4-8-77,8 2 0,-1-5 60,12-7 1,4-3-151,2-8 0,10 0-25,1 0 1,6-8-242,-6-3 0,7-11-308,-7-1 0,0-7 267,-5 1 1,-3-4 30,-3-1 1,-4-1 42,-7 0 1,-3-7 151,-4-4 1,-3 2-27,-8-2 0,0 5 183,0-5 1,0 10-56,0 1 0,-8 8 119,-3 10 0,-4 2-762,-3 3 1,7 4 245,-1 8 0,6 0-871,-5 0 1,7 2 132,-2 4 1105,4 4 0,18 7 0,3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9:56.5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35 7754,'0'-17'458,"0"7"1641,0 2-1312,0 8 0,-2 2-318,-3 4 1,-5 11 3,-7 12 1,-2 4-92,-4 2 1,-4 7-7,-8 4 1,6 4-409,0 2 1,1 5-338,-7 1 1,2 2-101,5-3 1,3-11-558,7 0 0,1-9-61,0-8 0,7-4-209,4-8 767,4-7 1,4-5 180,4-10 0,4-7 79,7-11 1,6-6 268,0-11 0,8-4 0,-4-8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9:56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7877,'7'-27'519,"-5"2"865,4 8-474,-4 7-117,-2 2-534,8 8 1,-6 2-38,3 4 1,-3 6 94,-2 11 1,0 4-56,0 7 1,2 7 25,4-1 0,-4 12-77,4-6 1,-4 8-156,-2-8 1,0 2-322,0-2 0,5 2-457,1-8 0,0 1 77,-6-7 0,0 1-575,0-1 1,-6-7 272,0-4 1,-1 0 946,1-5 0,-4 3 0,-7-11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9:56.8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18 122 7877,'0'-17'0,"-6"-1"1795,0 1 1,0 5-1027,6 1 0,14 1-775,3-1 1,10-3-219,-4 9 1,6-1-437,-6 6 0,2 0-11,-2 0 0,-6 2 671,0 3 0,8 5 0,-5 7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3:34.5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1 416 8087,'0'-10'-535,"0"2"298,0 8 1,0-2 49,0-3 193,7 3 1,-5-8 69,4 4-37,4 4 0,-6-11 82,7 7-75,-7 0 0,5 1 126,-3-1-55,-4 0 311,6 6-273,-8 0 768,0 0-853,8 0 0,-5-6 106,9 1-111,-8-1 0,9 4 2,-7-4 1,7 4-32,-1-4 0,-2 4 12,1 2 0,1-1-6,5-5 1,0 4-7,1-4 1,-1-2 5,0 3 1,0-7 6,1 6 1,5-5-12,0 5 1,0-5 21,-6 5 0,0-8 59,1 3 0,5 1-40,0-1-30,0 7 1,-6-10-51,0 9 0,1-7-11,-1 6 1,-5 1-21,-1 5 1,-1-2 105,1-4-135,5 4 0,-7-6 98,9 8 0,-7-6-5,1 1 0,-1-3 103,6 2-54,1 4 1,-1-11-30,0 7 0,-5 0 3,-1 6 0,-5-5-33,6-1 1,-7 0 31,7 6 0,-6 0-114,5 0 0,-5-6 49,6 1-16,-9-1 58,13 6 0,-12 0 21,7 0 21,-7 0 1,4 0 68,-8-8-91,0 6-451,0-6-483,0 8-16,0 0 1,-4 10 898,-8 7 0,-7 1 0,-16 7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9:57.1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7877,'12'-5'1327,"-1"-1"1,-5 0-330,5 6-241,1 0 0,5 0-421,1 0 1,-7 0-337,1 0 1,-8 8-55,1 3 1,-3 7 189,-2 5 1,0-4-284,0 4 1,0 2 147,0-2 1,0 0 343,0-6-18,0 1 198,0-1-483,0 0 1,2-7 42,4-5 1,3-5-727,9-5 1,-1-5 366,0-7 1,6 0-2250,0-1 2523,1-7 0,1-2 0,1-7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9:57.2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18 7812,'-18'-6'1044,"1"0"39,0 0 0,9 6-923,8 0-462,8 0-143,9 8 0,0 2 90,1 7 0,-7 0 355,1 1 0,-8-1 0,3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9:57.6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7830,'0'-12'1690,"0"1"-805,8 7-567,1-4 1,3 3 426,0-1 247,-9 0-178,13 6 0,-14 8-114,3 3 1,-3 5-238,-2 1 1,0 2-130,0 4 1,-2-2-605,-3 8 0,-3-6 252,-4 6 1,-1-8-460,7 2 0,-5-4-86,5-1-414,-8-1-351,13 0-770,-7-7 944,8 5 1,13-15 150,5 0 1003,3-7 0,4-11 0,2 1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9:57.8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53 7830,'12'-16'2861,"-1"5"-1319,-7 3-438,4 0-405,-8 6-653,-8-5 1,4 7 16,-7 0-228,-1 0 0,-5 0-207,-1 0 1,1 0-502,0 0 1,5 0 284,1 0 0,-1 6 167,-5-1 1,5 3 1077,1-2-449,-1-4 0,1 11 137,-1-7 0,8 2 69,-1-3 1,3-1 523,2 8 0,7-7-209,5 7 0,3-6-296,3 5 0,-1-5-532,0 6 1,1-3 118,-1 3 0,6 3-1199,0-3 0,2-3 220,-2 3 1,-4-1 958,4 7 0,-4-1 0,-1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9:58.6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97 1 7231,'-10'2'-1082,"4"4"1630,4 3 1,-3 8-93,-1 1 1,-2 7 80,2 4 0,5 5-110,-5 6 1,4 10 90,2 8 0,0 13-44,0-2 0,6 12-222,-1 0 0,1-2-136,-6 1 0,0 1 103,0 5 0,0-9-507,0-8 0,-2-7-76,-4-10 1,3-2-330,-9-4 1,6-10-200,-5-7 153,7-8 0,-6 2-306,5-11 1045,3-4 0,2-16 0,9-2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9:59.1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35 7919,'0'-11'2318,"0"-1"-1645,0 8 1,7-3 186,5 7 0,3 0-332,3 0 1,-1 0 292,0 0 0,1 0-380,-1 0 1,0 2-199,0 3 1,-1-1-137,-5 8 1,5-6-295,-5 5 182,-3 1 0,0 5 353,-8 0-447,0 0 1,-10 7-1,-7-1 1,-3 0-41,-8-6 0,-9 6-84,-9 0 0,2 6-102,-2-6 1,5 8-3,-5-2 1,2 3-286,-2 3 1,-2-1-2737,8 1 3348,-1 0 0,7-1 0,-1 1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59:59.3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18 450 7872,'-8'-10'2522,"6"1"-2040,-3 3 0,3 2-643,2-8 1,6 1 323,-1-6 0,9-3 246,-3-3 1,12-4-92,6-7 1,6 5-92,5 0 0,4 0-653,8-5 0,0 1 333,0 4 1,0 4 92,0 8 0,0-8 0,-1-2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0:00.1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16 692 7966,'-9'0'3580,"3"-6"-3110,12 0 1,3-7-215,9 1 0,5-3-190,0-2 1,7-2 99,-1-4 0,4 1-195,2-6 87,-1 6 1,-5-8-262,0 7 1,-8-8-450,2 2 0,-4 2-289,-2-2 0,-5 1 279,0-7 0,-9 0 33,3 1 1,-4-1 201,-2 1 0,-2 5 264,-4 0 1,-3 8 60,-9-2 0,7 9 147,-1 3 1,7 7 4,-7-2 0,6 4 294,-5 2 1,1 2 199,-1 4 0,-5 4-260,5 7 1,1 2 420,-1 4 1,1 4-266,-2 8 1,-3 7 112,4 4 1,3 4-11,2 2 1,-2 0 51,3 0 1,-3 5-323,2 1 1,-1 0-244,-5-7 0,-1-4-326,7-1 0,-6-6 252,7 6 1,-7-9-521,6-3 1,-5-7 304,5-10 0,-2-1-595,2-5 458,5 5 0,-7-16 99,8 0 0,0-8 1,0-9 1,0-8-42,0-4 1,2-4 290,4-1 0,3-7-77,8 1 0,3-6 72,3 5 0,4-3-97,7 10 0,1-3 113,-1 14 1,1 0 158,0 6 0,-7 7 389,1 4 1,-8 4-120,2 2 0,-5 2 250,-7 4 0,-3 4-226,-8 7 1,0 2-65,0 4 1,0-2-677,0 8 0,-10-8 294,-7 2 0,-2 2-267,-10-1 1,6-1-51,-6-6 1,2 0-365,-2 0 1,-1-5 397,7 0 345,0-9 2692,5 5-2083,9-8 1,3 0 455,12 0 1,9 0-406,8 0 0,8 0 998,-2 0 1,3 2-649,3 4 0,1 1-233,5 5 1,-5 3-877,5-3 1,-3 3-763,2 3 0,-1-1-4749,7 0 5576,0 0 0,6 8 0,0 2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0:08.6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69 1471 8075,'-17'-8'-237,"0"-2"1,1-1 1068,5-1-564,3 9 1,8-7-73,0 4 132,0 4-155,0-13 1,0 11-89,0-8 1,6 7 214,0-7-171,7 8 1,-3-3 23,7 7 0,-6 0 74,1 0 0,0 0-48,5 0 1,0 0 101,0 0 1,8 0-107,4 0 0,12-6 32,5 0 1,4-5-117,2 5 1,9-8 84,8 3 0,0-4-78,6-3 0,2 1 26,-2 0 0,2 1-317,-2 5 0,-2-5 248,8 5 1,-8 1-129,2-1 0,-1 5 73,-4-6 0,1 9 1,-14-3 1,-1 4-77,-10 2 1,2 0 56,-7 0 0,1 0-190,-2 0 0,-3 0-30,3 0 0,-3 0-20,-3 0 1,7 0 284,-1 0 0,-6 0-165,-5 0 0,-2-6 36,2 0 0,-4 1-18,-8 5 0,1-6 64,-1 0 1,-2-2-184,-3 3 1,3 3 22,-5-6 225,7 8-49,0 0 1,1 0 97,-1 0 0,2-6-3,4 0 1,2 1 220,4 5 1,4-6 118,-5 0 0,7-5-174,5 5 0,5-6 173,6 7 1,-2-9-163,2 3 0,-3 1-87,10-2 0,0 7 5,-6-7 0,-2 8-131,-10-1 0,-9 3 18,3 2 1,-9 0-191,4 0 1,-8-2 344,2-4 1,-4 4-90,-1-4 0,-1 4 114,0 2 1,6-2-146,0-3 1,6 3-27,-6-4 1,6-2 42,-6 3 1,2-1-10,-2 6 0,-4-6 5,5 0 1,-5 0-138,-2 6 1,0 0-117,1 0 0,-7 0 40,1 0 1,-7 0-559,7 0-53,-8 0 230,3 0 1,-5 0-313,4 0 363,-4 8 0,6-4-42,-8 8 1,0-7-129,0 7 1,-2-6 627,-4 5 0,-4 8 0,-7 8 0</inkml:trace>
  <inkml:trace contextRef="#ctx0" brushRef="#br0" timeOffset="532">3666 87 8265,'6'-11'132,"0"-1"1,7 8-63,-1-1 0,11-3 103,6 2 0,3-2 248,3 3 0,-1 3 199,1-4-487,0-4 1,3 9 63,-3-5 1,9 4-1,-10 2 1,5 0-79,-5 0 0,1 8-142,0 3 0,-3 4-117,-3 3 1,-4 1 83,-8 4 1,1-2-143,-1 8 0,-7-6 14,-5 6 1,-3 0 134,-2 5 1,0 1-12,0-1 0,-2 1 15,-3 0 1,-5 1-73,-7 4 1,5-1 13,1 7 0,-1-6 95,-5 6 0,-6-1-31,0 1 1,-10 4 49,-2-4 0,-1 4-55,-10 2 0,-6 0 183,-6-1 0,1-4 68,5-1 1,-6-6 196,0 6 0,3-13 217,9 1 0,3-5-197,9 0 0,7-6 62,4-11 0,9 1 307,3-7-625,7 7 1,14-11 230,18 4 0,20-6 234,16-6 1,13-5-369,9-12 1,10-2-416,-41 10 1,0 1-1,-2 1 1,1 1 126,4 3 1,0 1 0,-8-1 0,0 0-448,48-8 1,-10 2-1800,-7 3 0,-6 4 2269,-12 8 0,-5 6 0,-12 0 0,-6-2 0,-3-2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0:10.92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104 156 8517,'0'-17'-1212,"0"5"1159,0 1 1,0 5 341,0-6 0,0 7 267,0-7-265,8 1 0,-6-1 91,4 1-179,3 7 0,-5-10 130,8 9 50,-8-1-95,11-2 69,-13 6-291,6-6 1,-8 18 127,0 7 1,-2 3-25,-4 8 1,2 7 10,-7 5 1,-1 8 2,-5-2 1,-1-1-81,1 1 1,6-6 64,-1 6 1,1-7-236,-7 1 1,9-3 134,3-3 0,-2-1-235,2-4 73,1-4 77,5-8-72,0-8-105,0-1 1,2-10 59,3-4 1,-1-5 109,8-12 1,-1 2-487,7-8 1,-1-6 194,0-5 0,6 0-83,0 5 0,0 0-25,-5 1 1,5-1 13,0 1 0,0 5 111,-6 0 0,2 8 160,4-2 0,-3 6 282,3 5 1,-4-1-129,-2 7 306,0-8 1,1 12-143,-1-3 1,0 3 91,1 2 1,-7 0 237,1 0-221,-1 0 0,1 2 20,-1 3 1,-7 11 78,2 7 0,-4 8 18,-2-3 0,-8 7-133,-3 5 0,-11-3 50,-1 3 1,0-1-97,6 1 1,0-9-141,-1 3 0,3-11-147,3 1 0,5-5-479,7-2 0,15-2-71,8-3 1,16-4-1645,7-8 2253,19-8 0,-1-17 0,12-12 0</inkml:trace>
  <inkml:trace contextRef="#ctx0" brushRef="#br0" timeOffset="2588">1540 813 8431,'0'-17'-410,"0"0"341,0-1 1,2 1 617,3 0-175,-3-1 1,6 1 291,-8 0 0,2 7 134,4 5-279,-4-5-259,5 8-43,-7-6 0,-2 10-312,-3 4 0,-5 13 130,-7 16 1,-8 1-46,-4 10 1,-11 6-75,-7 6 0,-1 0-47,2-7 0,-4 1 124,4 0 0,4-8 24,2-3 0,5-7 79,6-5 1,10-4 2,7-8-221,9 1 1,-3-7 154,12 1 1,11-8-147,12 1 0,11-5 7,6-5 1,4-3-133,2-4 1,-2-1 90,-4 7 1,2 0-219,-7 6 0,-1 0-16,-6 0 0,-1 0 161,-4 0 0,2 0-741,-8 0 526,0 8 0,-14 2 53,-3 7 0,-4 0 176,-2 1 1,-8-1 203,-3 0 0,-12 8 0,-4 2 0</inkml:trace>
  <inkml:trace contextRef="#ctx0" brushRef="#br0" timeOffset="2786">1401 1678 8383,'-7'9'521,"-3"-1"0,-7-6-66,0 4 0,5 2 26,0 3 0,3 4-54,-3-3 0,-1 11-105,7 6 0,-7 4-290,1 1 1,3 3-306,-3 3 1,6 4-136,-5 8 0,7-2 282,-2-4 0,4 4-1041,2-4 0,0-2 1167,0 2 0,0-7 0,0 3 0</inkml:trace>
  <inkml:trace contextRef="#ctx0" brushRef="#br0" timeOffset="3365">2145 1159 8332,'2'-11'1653,"4"-1"1,9 2-899,8-1 1,8 1-441,-2 5 0,3 1-286,3-8 1,-2 8-463,-5-1 392,5 3 0,-8 2-392,4 0 1,-4 7-591,-8 5 0,-7 3-1498,-4 3 2521,-5-1 0,-8 8 0,-3 2 0</inkml:trace>
  <inkml:trace contextRef="#ctx0" brushRef="#br0" timeOffset="3708">2093 1661 8332,'-17'15'351,"0"-4"1,1 5-92,5-5 0,-5-1-167,5 2 0,1-1 221,-1 6 1,5 1 23,-6-1 0,3 0-132,-3 1 0,-1 5-76,7 0 0,-2-2 24,3-10 1,3 5-169,-4-5 1,4-1-280,2 1 237,0-7 0,2 4-102,4-8 31,3 0 1,8 0-62,1 0 0,-7-6-21,1 0 0,-6-5-175,5 5 1,-5-7-86,5 1 1,-7 2 156,2-1 0,-4-1 199,-2-5 1,-2 6-78,-4-1 0,2 8 263,-7-2 0,-1-1 66,-5 1 1,0 0 353,-1 6 1,7 0 126,-1 0-216,9 0 1,-5-2-879,8-3 393,0 3 1,8-8-425,3 4 1,10 2 216,2-7 1,8 7-223,-2-2 1,4-1-214,1 1 723,-7 0 0,6-2 0,-6-1 0</inkml:trace>
  <inkml:trace contextRef="#ctx0" brushRef="#br0" timeOffset="4054">2318 1695 8400,'-10'-8'1950,"3"7"-1502,-1-15-328,6 14 1,-4-11-268,12 7 1,-2 0 198,7 6-207,1 0 184,5 0-792,1 0 190,-9 0 38,6 8 196,-13 2 193,6 7 0,-10-6 1260,-4 1-777,4-1 0,-5 7-135,7-1 0,0-5-86,0-1 1,0 3 29,0 9 1,0-2 46,0 8 0,0 1-5,0 11 0,-6 3 46,0 8 0,-5 0 156,5 0 0,-7-1 37,1 1 1,-3-6-88,-3 0 0,1-7-124,0 1 0,1-3 52,5-3 0,-5-5-281,5 0 1,1-8 33,-1 2 0,5-9 9,-5-3 1,5-5-181,-6 5-281,8-7 1,-11 4-205,3-8 0,3 0 303,-3 0 0,1-8 332,-6-3 0,-8-20 0,-2-5 0</inkml:trace>
  <inkml:trace contextRef="#ctx0" brushRef="#br0" timeOffset="5228">2871 1367 8195,'0'-18'966,"0"9"-799,0 1 1,-2 8 650,-3 0 0,-5 8-268,-7 3 0,1 5-349,5 1 1,-5 2-224,5 4 0,3-4-256,2 4 1,5-3-7,1-3 0,1-6-355,5 1 0,4-8 178,7 2 1,6-4 153,0-2 1,8-2-262,-2-4 1,-4-4 145,-2-7 1,-6 5 59,-5 1 251,3 7 1,-11-4 314,7 8-182,-7 0 0,-4 0 211,-11 0 1,1 8 276,-1 4 0,-1-3-225,-5 3 0,-1 1 131,1 10 1,0-4-108,0 4 1,-1 2-142,1-1 0,0 8-86,-1 3 0,1 7-147,0 10 1,-2 2 88,-4 3 1,9-9 9,-3 4 0,9-6-132,-3 1 0,7-7 76,-2-11 0,4 1-197,2-7 214,0 1 0,2-9-378,4-4 333,-4-3 0,13-8 59,-3 0 0,1-13-74,-1-5 1,9-9-10,-4 4 1,4-7-166,-4 1 0,1-4 107,-1-1 1,0 7 276,1 4 0,-3 3-120,-4 3 466,5 8-216,-7 1 1,3 8 344,0 0-477,-9 8 0,5 1-14,-8 8 0,0 1-427,0-1 273,0 0 0,0 1-487,0-1 1,-2-7-295,-4-5 356,4-3 1,-5-4 132,7-3 1,0-7 75,0-11 1,2-4 45,3-8 1,11-7 246,7-4 0,8-2 259,-3 2 1,11-2-204,1 8 0,6 1 330,-5 10 0,7 4-176,-2 8 1,-4 2 190,-2 3 1,3 2-171,-3 5 0,-1 3-77,-11-4 1,3 6-135,-8 6 0,0-2-281,-6 7 1,-1-5-502,-5 5 557,-3 1 0,-8 5-327,0 1 0,-2-1 168,-4 0 0,-3 0-82,-9 1 1,-1 5 101,-4 0 0,2 0 213,-8-6 1,8 1 106,-2-1 1,4-2 778,2-3 502,7 3-660,2-5 23,8-1 0,14-1-184,3-8 1,12-2-51,0-4 0,3 1-237,3-13 1,-1 5-120,1-10 0,-2 4-186,-4 1 0,1-1-508,-7-4 1,-2 2-430,-9-8 1,-2 6 502,-5-6 0,-3-2-125,4-9 0,-12-4 243,-5-8 0,-7 0 560,-5 0 0,4 8 5,-4 4 1,2 5 35,-2 6 0,4 4 150,-4 8 0,3 7 524,3 5 0,6 3-133,-1 2 0,6 0-239,-5 0 0,7 2-389,-2 3 0,4 7 130,2 11 0,0 12 126,0 11 1,6 6 91,0 5 1,7 7 304,-1 11 0,-4-2 7,-3 7 0,-3 1-11,-2 5 0,-13 7-15,-5-1 1,5-42 0,-2 0-424,1-1 0,-1 0 0,-2-2 0,-1 0-677,-2-1 1,0 0 0,-17 41-92,-3-7 0,4-5-240,1-11 0,6-11 41,0-6 1,8-15-988,-2 3 0,4-18 243,2 0 1406,7-11 0,-5 2 0,5-8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3:35.7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0 519 8063,'0'-9'-113,"0"-1"-4,0 4 1,6 3 41,0-9 0,2 8 314,-3-2-162,-3-3-29,14 7 1,-13-12-128,9 9 0,-6-3 177,5 2 0,-5 4-51,6-3 0,-7 1 26,7-2 1,-1 2 16,7-7 1,-7 7 52,1-2 1,-1-2-85,7 3 0,-1-9 96,0 3 0,6 1-12,0-2 0,8 1 5,-2-6 1,3-1-3,3 1 1,7-6-13,4 0 1,-1-2 28,1 2 1,-8 4 18,3-4 1,-1 3-121,-6 3 1,3 2 67,-14 3 1,0-1-113,-6 7 1,-5-6 201,-1 7-11,-7-1-81,4 6 1,-8-2 97,0-4-222,0 4-246,0-5-1475,0 7 1307,0 0 1,-6 2 409,0 3 0,-7 5 0,3 7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1:09.9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586 640 7675,'0'-10'-645,"0"1"1091,0 3 213,0 4-436,0-13 1,2 5 34,4-7 1,-2 5-46,7 1 1,1-1 19,5-5 0,-3 2 195,3 3 0,-7-3-148,13 3 1,-8-3 83,8-3 1,-4 7-45,-1-1 0,-1 7-55,0-7 1,0 8-93,1-2 0,-1 5-116,0 1 0,-5 5-393,-1 1 0,-7 13 249,2-1 1,-6 10-272,-6 1 1,-3 4 171,-9 1 0,-5 1 10,0 0 0,-6-3 143,6-3 1,-6 2 207,6-8 1,0 0 30,6-6 0,6 1 350,-1-1 1,8-6 190,-2 1-97,4-8-475,2 11 1,10-13 49,7 4 1,4-6-234,14-6 0,-2-4 22,13-7 0,-2-6-132,2 0 1,-4 0-310,-7 6 0,-2-1-1454,-4 1-1772,3 8 2069,-13-7 1584,-1 14 0,-26-5 0,-11 7 0</inkml:trace>
  <inkml:trace contextRef="#ctx0" brushRef="#br0" timeOffset="610">223 502 8094,'-13'-18'0,"-5"1"0,3 0 259,3-1 1,3 1-52,-3 0 1,-1 0-100,7-1 0,0 1 59,6 0 1,0 5-128,0 1 0,8-1-46,4-5 1,3 0 156,2-1 0,1 1-181,-1 0 0,6-1 120,0 1 0,2 0-87,-2-1 1,-2 1 6,8 0 1,0 0 24,5-1 0,1 7 9,0-1 1,-1 3-111,1-3 1,1-1 1,5 7 0,-3 0 63,8 6 1,-7 0-125,1 0 1,2 2 80,-1 4 1,-1 3 14,-6 9 1,7-1-48,-1 0 1,-1 8-3,-11 4 1,5-2 87,-4 2 1,4-6 114,1 6 0,-1 0 96,-4 5 0,3-5-62,-3 0 0,-4 0 38,-2 5 1,-4 7-80,-1-1 1,-3 2-23,-3-2 1,-5-1-24,-7 7 1,0-6-149,0 6 0,-2-1 119,-3 1 1,-5-2-41,-7-4 1,-8-3 303,-4 3 0,-4-7-90,-1 1 1,-1-9 132,0 10 0,-5-6-71,0 0 1,-8 1 36,2-7 1,-1 1-183,-4-7 0,3 0 41,-10 0 1,4-5-19,2-1 1,-2-7-288,-3 2 0,1-12-121,-7-5 1,13-7 166,-2-5 1,4 0-59,-4-11 0,8 1 76,3-13 0,5 2-86,1-2 1,1-4 84,-1 4 1,8-6-1,4-6 0,6 2-137,5-7 1,3 5-207,3-5 0,4 7-333,-4-1 0,12 8 259,6 3 0,3 14-574,2-3 1056,0 12 0,8-2 0,2 8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1:25.9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35 139 7867,'0'11'2046,"0"1"1,0-6-1091,0 5-735,0 1 1,-2-1 1197,-4 1-442,4-9-59,-6 5-771,8 0 0,2-6-245,4 4 1,4-5-135,7-1 0,0-7-345,1-5 1,5-1-525,0 1 1,5-9 535,-4 4 1,-1-4 45,-6 3 0,-2-5-345,-3 0 1161,-5 0 92,-7 6 0,-1 2 441,-5 3 1,-10 4-418,-7 8 0,-7 2 289,1 4 1,2-2-808,-2 7 0,8 1-1443,-2 5 1548,4 1 0,1 7 0,1 1 0</inkml:trace>
  <inkml:trace contextRef="#ctx0" brushRef="#br0" timeOffset="116">830 312 7840,'-23'-27'0,"10"9"0,-20 18 0,16 10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1:24.2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225 381 7841,'0'-9'2679,"8"1"1,7 8-2772,8 0 1,6-6 680,-6 1-290,8-9 1,-6 10-245,3-7 1,3 1-314,-8-1 1,6-3-104,-6 8 1,0-5-376,-6 5 0,1 0-645,-1 6 632,-7 0-25,-3 0 686,-7 0 1,-4 10 344,-7 7 0,-1 2 25,-11 10 0,4 0 362,2 6 1,0 5-259,-1 0 1,1 1 296,0-7 0,-1 1-242,1-1 1,7 1-109,5 0 0,-3-8-288,2-4 0,0-4-142,6-2-578,0 0 30,0 1-71,0-9 1,2-1 229,4-8 1,4-10-225,7-7 1,0 0 61,1-6 0,-1-4 262,0-2 0,1 4 287,-1 2 1,-6 6 286,1 5 582,-8 4-301,3 8 1,-7 2 668,0 4 1,0 10-446,0 7 0,-5 2 263,-1-2 1,-6-4-462,7 4 1,-3-4-222,2-2 0,4 1-217,-4-1 0,5-5-178,1-1 1,1-7-319,5 2 1,-2-4-270,8-2-1015,-1 0 408,6-8 355,1-2 0,-9-7 451,-3 0 0,-4 5-44,-2 1 433,0 7 1,-8-10 13,-3 9 0,-5-1 103,-1 6 1,0 0-47,0 0 1,-7 0 153,1 0 0,-7 0 98,1 0 1,-4 0 198,-1 0 1,-1 8-190,0 3 0,1 4-118,-1 3 1,3-1 1293,3 0 0,-2 6-380,8 0 0,0 8-141,6-2 0,1-2-270,5 2 1,3-6 138,8 6 1,2-6-256,4 5 0,5-6-8,12 1 0,12-6-352,11-6 0,8-3 38,9-8 0,1 0-792,11 0 0,-4-2-353,-2-4 1,8 3-1120,3-9 0,-1 2 997,2-1 1107,0-4 0,3 7 0,-3-4 0,-2 7 0,3 3 0,7 2 0</inkml:trace>
  <inkml:trace contextRef="#ctx0" brushRef="#br0" timeOffset="1365">1522 139 7870,'-6'-17'1806,"0"0"0,2 7-852,10 4 0,6 2-961,11-1 0,6 1-19,11-8 0,-2 7 198,9-7 0,-9 6 3,2-5 1,-3 5-158,-3-6 1,-5 9-169,0-3 0,-14 4-489,3 2 1,-13 2-817,1 4 1,-4 5 479,-2 12 0,-9-2 256,-9 8 1,-7 0 718,-9 6 0,-1-5 0,0 5 0,1-4-59,-1 9 0,-5-2-1,0 3 0,-1 3 263,7 8 1,5 2 308,0 3 0,2-3 357,-2 4 0,4 1-287,8-1 0,0-2-165,-1-10 1,7 2-350,-1-8 1,9-5-284,-3-6 1,4-8 109,2 2-66,0-12 1,2-3-9,4-8 1,9-10-186,8-7 0,8-10-29,-2-13 1,3 1 102,3-7 1,-1 8 202,1-3 1,0 3 10,-1-2 0,1 11 152,-1 0 0,1 10-87,-1 7 1,-7 5 117,-4 7 0,1 2 54,-7 3 0,2 7 181,-13 11 1,0 4 196,-6 7 0,0-5-179,0 0 0,-8-6-112,-4 6 0,3-6-189,-3 6 1,1-8-235,-7 2 1,1-6 180,0-5 0,-1 1-125,1-7 0,0 0-506,0-6 440,-1 0 1,1-4-77,0-8 1,5-1 28,1-16 1,1 0 104,-1-5 1,3-1-16,8 1 1,0-1-1,0 0 1,0 9 86,0 2 1,2 5 168,4 2 56,-5 7 474,7 3 134,-8 7 0,-2 7-358,-4 5 0,-3 5 134,-8 6 0,5-4-121,1 4 1,-1-1-137,-5 1 1,5-4-216,1 4 1,7-10-310,-2-1-481,4-8-167,2 11 238,0-13 1,2 4 256,4-12 0,-2-2 62,7-3 1,-5-5-134,5 5 368,1 3 1,0-5 244,-1 7 384,-7 0 1,4 14 438,-8 3 0,0 5-448,0 1 0,0 0-20,0 1 1,-6 5-118,0 0 1,-2-6-310,3-5 1,3-7 37,-4 7-133,4-8-170,2 4 0,10-16-482,7-4 1,8-9 43,9-2 1,9-13-465,3 1 0,6-11 117,5 0 1,5-6 203,7-6 0,-4 8 843,5-7 0,-7 20-18,6-3 1,-4 15-2,-13 2 0,2 11 147,-14 6 0,-1 5 410,-10 1 1,-4 7-137,-8 5 0,-2 3 299,-3 2 1,-4 8-320,-8 4 0,0-2-165,0 2 1,-8 0-73,-4 5 0,-3-5-345,-2 0 1,-6-2-315,0 2 1,-2-2-78,2-4 1,-2-6-538,-4 0 0,-2-1 53,8-11 1,-6 1 471,6-6 1,0 0 502,6 0 1,5-2-186,1-4 434,7 5 139,-4-7 1,8 10 392,0 4 0,-2 3 79,-4 8 0,5 10 597,-5 8 1,-2-6 0,2 5 1,1-5-761,5 12 0,7-18 331,5 5 0,5-6-458,6-11 0,6 4-220,11 3 0,4-9-560,8-3 1,0-4-560,0-2 1,2 0-191,4 0 0,-5 0-1121,5 0 1,-4 0 2090,-2 0 0,7 8 0,3 1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1:23.1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1 537 7872,'7'-18'1189,"-3"3"-745,8 4 1,-7-3-234,7 8-114,-8 1 538,11-3 0,-11 6 267,8-4 107,-9 4-646,13 10 0,-12 2-267,7 7 0,-7 0-222,2 0 0,-2 1-318,1-1 1,-3 0 308,4 1 0,-2-1-617,2 0-1170,-4-7 662,5 5 859,-7-13 0,2 6 181,4-8 1,-2-2 125,7-4 0,1-4-96,5-7 0,2 0 0,4 0 0,6-1 56,12 1 0,3-2 261,8-4 0,7-2 303,5-4 1,9-2-244,2 8 1,-6-2 86,-6 2 0,-13 10-156,2-5 1,-17 13-129,-1-1 1,-17 4 92,1 2-142,-13 0 1,1 9-26,-12 9 1,-17 7-253,-11 9 0,-12 7-292,0-1 0,-4 2 307,-2-1 0,0-11 506,0 5 1,6-14 54,0-4 1,7 1 67,-1-7 0,11-1-195,6 1 1,4-7-49,2 2 82,7-4-149,2-2 0,16-8-206,4-3 1,11-7 97,5-5 1,5 2-260,2-8 1,-1 6 368,1-5 0,-1-1 0,1-6 0</inkml:trace>
  <inkml:trace contextRef="#ctx0" brushRef="#br0" timeOffset="238">710 139 7872,'-18'-17'-646,"1"-1"258,0 1 696,-1 0 0,3-1 50,4 1-303,-5 8 114,14-7-10,-13 14-211,13-5 1,-6 14 82,8 5 1,0 11 229,0 6 0,0 11 25,0 6 0,-5 18 38,-1 5 1,-2 11 44,2 1 1,2 11-29,-7 6 0,-1-2-107,-5 2 0,6-1-295,-1 1 1,8-8-716,-2-15 0,5-4 507,1-19 0,0-4-630,0-14 1,0-7-146,0-4 96,7-3 948,3-11 0,7-1 0,0-8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1:19.0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243 450 8018,'0'-18'1439,"-8"9"0,6 3-1284,-4 12 1,2-2-34,-1 7 1,1 3 52,-8 9 1,1-2-110,-7 8 1,1-1-188,0 7 0,0-6 123,-1 0 1,3-6-85,3 6 1,-3-6-570,3 5 1,3-6 214,-3 1 0,8-10-1364,-1-1 655,-5-9 1145,8 5 0,-5-8 0,7-8 0,0-1 0</inkml:trace>
  <inkml:trace contextRef="#ctx0" brushRef="#br0" timeOffset="250">606 294 10963,'9'0'750,"7"8"0,-7 1-357,9 9 1,-7-1 174,1 0 0,-1 0-401,7 1 0,5-1 75,0 0 1,0 1-439,-6-1 1,2-6-159,4 1 0,-9-2-403,3 1 0,-5 5 266,-1-5 0,3-1-336,-9 1 0,-1 1 22,-10 5 805,-3 0 0,-16 8 0,-2 2 0</inkml:trace>
  <inkml:trace contextRef="#ctx0" brushRef="#br0" timeOffset="535">364 899 8887,'19'0'-189,"4"0"0,-2-2 837,8-3 0,2 3-125,9-4 0,-4 4 188,5 2 0,-5 0-423,-1 0 1,-6 0-61,0 0 0,-3 8-284,3 3 0,-4 5 35,-7 1 1,-9 0 17,-3 0 0,-4 7-119,-2-1 1,0 5-240,0-5 1,-8 6 89,-3-6 0,-7 6-107,-5-6 0,4 0-179,-4-5 1,2-1 198,-2 0 1,4 0-278,-4 1 0,-2-9 121,2-3 1,-1-4 153,7-2 0,0 0 360,0 0 0,-1 0 0,1-15 0,0-5 0</inkml:trace>
  <inkml:trace contextRef="#ctx0" brushRef="#br0" timeOffset="667">571 1124 8018,'8'-10'233,"-6"-5"348,4 4 298,-5 3 1095,-1 0-1368,0 8 0,-1 0 107,-5 0 0,-12 8-641,-10 3 1,-5 7 12,-2 5 0,-1 4-1437,-4 7 0,3 7 348,-3-1 1004,3 0 0,3 3 0,-1 1 0</inkml:trace>
  <inkml:trace contextRef="#ctx0" brushRef="#br0" timeOffset="1169">1505 242 8019,'10'0'3522,"-3"0"-3501,1 0 1,2 0-46,7 0 1,0 0 1065,0 0 0,7 0-458,-1 0 1,5 0-325,-5 0 0,6-2-375,-6-4 0,6 5-507,-6-5 0,-5 4-29,-7 2 0,-7 2-785,2 4 0,-4 3-371,-2 8 1807,-16 8 0,-3-5 0,-16 5 0</inkml:trace>
  <inkml:trace contextRef="#ctx0" brushRef="#br0" timeOffset="1450">1505 519 8019,'-17'17'370,"-1"0"207,1 1 0,0-1-456,0 0 1,7 3 49,4 3 1,2-2 409,-1 8 1,3-1-31,-4 7 0,-2 0-4,2-1 1,-1 1-386,1-1 0,4 1-291,-4-1 1,-1 1-56,1 0 0,0-8-256,6-4 1,0-10-466,0-1 466,0-9-697,0 5 691,0-8 1,0-8 30,0-3 1,0-4 3,0-3 1,6 1 134,0 0 1,5-1 5,-5 1 1,7 0 268,-1-1 0,-3 7 0,3-1 0,0 1 0,5-6 0,0 1 0,0 5 0,1-5 0,-1 5 0,0 1 0,1-1 0,-9 5 0,-3-6 0,4 9 0,-9-5 0,7 0 0,-8 6 0,0-5 0</inkml:trace>
  <inkml:trace contextRef="#ctx0" brushRef="#br0" timeOffset="1875">1470 450 7946,'-9'-10'920,"1"2"-818,0 8 0,5 0 183,-9 0 1,6 8-3,-5 4 1,5 7 81,-6 10 1,3 1 59,-3 16 1,-1-1-77,7 1 0,-5 10 103,5-5 0,-8 5-79,3-4 1,1 4-403,-1-4 1,5 1-103,-6-12 0,9-3-70,-3-9 0,4 2 170,2-8 1,0-6-85,0-5 0,0-7-409,0 7 86,0-8 0,2 3-11,4-7 1,3-7 126,8-5 0,-5-3-316,0-2 1,-3-8 9,3-4 1,1 2-716,-7-2 1343,0 0 0,1-13 0,3-2 0</inkml:trace>
  <inkml:trace contextRef="#ctx0" brushRef="#br0" timeOffset="2463">1522 415 7946,'18'-27'0,"1"2"0,4 8 0,-4 0 303,4-1-137,4 1 0,-2 0 270,4-1 1,-2 7-60,-4-1 1,-4 3-33,4-3 1,4-3-171,2 3 0,-2-1-145,2 1 1,-1-3 88,7 3 0,-1-3-73,1-2 1,0 0-39,-1-1 1,1 3-206,-1 3 0,-5-1-7,0 7 1,-8-5 112,2 5 1,2 0 45,-2 6 1,0 0 24,-5 0 0,-7 0 20,1 0 1,-1 0 11,7 0 1,-7 0 30,1 0 121,-1 0 1,6 2-85,1 4 0,-7-2 62,1 7 0,-6-5-83,5 5 1,-1-5-43,1 6 1,-1-3 17,-4 3 0,-3 3 13,9-3 0,-8 3-52,2 2 0,-3-5-23,3-1 0,-4 1-23,4 5 1,-4 1 37,-2-1 1,0-6 53,0 1 1,6-1-36,-1 7 0,1-1 272,-6 0-192,0 1-30,0 7 0,0 0 43,0 3 0,0-3 114,0-7 1,0 7-43,0 3 1,0 5 128,0 2 1,0 1 259,0 5 1,-6 3-177,1 8 0,-1-4 269,6 4 1,0 1-194,0 11 0,-2 3-33,-4-4 0,4 5-157,-4 1 0,4 0 14,2 0 0,-1-9-150,-5-8 0,4-2-164,-4-10 0,4-2 98,2-9 0,0 2 127,0-8 1,-2-2-318,-4-9 9,5 3 0,-15-13-131,5 4 1,-5-4-369,-1-2 0,-6-8-661,0-4 1,-8-9 278,2-2 0,-9-13-414,-2 1 1,-7-11 212,7 0 0,-6 2 586,6-2 1,-1 1-57,7-1 1,1 4 663,4 7 0,-3-7 0,5-2 0</inkml:trace>
  <inkml:trace contextRef="#ctx0" brushRef="#br0" timeOffset="3367">1955 294 7946,'17'-10'0,"-6"-5"1479,1 4-450,-8 3-731,11 0-82,-13 0 1,6 8 42,-8 0 1,-2 10-107,-4 13 0,-5-2-124,-12 8 0,3 0-354,-3 5 1,4-5 239,2 0 1,5-8-625,1 2 243,7-11 165,-4 3-333,0-13 252,7 6 0,1-8-27,11 0 0,4-6 57,3 0 1,7-5 51,4 5 0,-3 0 230,3 6 1,-2 0 223,2 0 0,-4 0 559,-8 0 1,-1 2-98,-5 4-157,5 4 0,-15 9-38,5 4 0,-6-4 120,-6 4 0,3-2-244,-9 2 0,1-4-267,-7 5 1,1-3-442,0 2 0,-1-4 320,1 4 1,-6-6-128,0-5 1,-2 1 75,2-7 1,4 0-256,-4-6 1,3 0 5,3 0 0,0-2-81,0-4 0,7-3 130,4-9 1,4 7-162,2-1 366,0 1 0,10-5 129,7 5 1,0-3 21,7 9 0,2-1-106,3 6 1,-2 0 497,2 0 1,-8 0 181,2 0-237,-4 0 0,-9 2-1,-4 3 10,-4 5-120,-2 7 0,-2 3-379,-4 3 1,-4-4 95,-7 4 1,-8 2-34,-4-2 1,2 0 62,-1-6 0,6 1-115,-1-1 1,4-6 56,2 1 1,0-6-26,-1 5-80,9-7-26,1 4 0,10-2 184,4-1 1,3 1-20,9-6 1,1 0-64,4 0 0,-2 0 44,8 0 0,-2-2-87,2-4 0,-5 4 129,-6-3 1,-1 3 9,0 2 1,-7 2-39,-4 3 36,-4 5 0,-2 7 70,0 1 1,-8-1-96,-4 0 0,-3 1 154,-2-1-115,-1 0-10,-6 0 1,4-5 110,-3-1 0,10-1-75,1 2 16,8 3-66,-3-5-4,7-1 91,7 7-58,3-15 1,5 9 382,-3-4 0,-4-2-158,-8 7 1,-2-5 672,-4 5 1,-4 1-118,-7 5 0,-6 3 107,0 3 1,-6-4-426,6 4 0,0-10 445,6-1-790,7-1 36,2 7 1,24-9-455,7-3 1,17-6 246,12-6 0,8-9-1278,9-8 1,6-2 155,0 2 800,15 4 0,-9-14 0,13 6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1:18.2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70 7921,'0'-10'774,"-1"3"-68,-5 7-143,4-8-235,-6 6 73,8-6 1,2 6 886,4-3-691,3 3 0,9-8-187,-1 4 0,2 4 59,4-3 1,-3 3-256,3 2 0,2 0-357,-2 0 1,5 0-218,-4 0 1,-1 0-510,-6 0 1,0 2-754,0 3 1,-5 5 734,0 7 1,-9 3-434,3 3 1320,-4 4 0,-2-1 0,0-1 0</inkml:trace>
  <inkml:trace contextRef="#ctx0" brushRef="#br0" timeOffset="162">104 416 7921,'-12'2'296,"1"3"371,7-3-299,-4 6 0,16-8 296,4 0 1,11 0-176,5 0 0,-1-6 35,2 1 0,6-1-407,5 6 1,0 0-245,-5 0 1,-2 0-339,-4 0 0,3 0 329,-3 0 1,-4 2 135,-2 3 0,4 5 0,0 7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1:15.5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0 363 8204,'2'-15'0,"4"3"683,-4 5 1,13 1 440,-3 0-665,3 0 1,2 6-117,1 0 0,-1 0 93,0 0 1,6-2-217,0-3 0,8 1-1,-2-8 1,4 6-92,1-5 1,-3 5 142,3-5-168,-3 7 1,10-10 0,-11 7 120,-1-3 1,-6 6-255,6-2 0,-8 5 22,2 1 1,-9 0-267,-3 0 231,1 0 1,-1 0 57,1 0-276,-8 0 156,3 0-552,-7 0-753,0 0 1179,0 7 0,-2-5-83,-3 4 1,3-2 12,-4 2 0,-2-3-157,2 9 1,-5-6 283,5 5 0,-7 1-77,1 5 0,-1 6 413,1 0 0,-3 10 57,3 1 0,-5 5 276,-6 13 1,2 5-373,-8 18 1,6 4-209,-6 8 1,6-7 551,-6 1 1,8-2 95,-2 1 0,4-5-167,2-11 0,5-7-130,0-10 1,9-1-612,-3-12 1,4 3-117,2-14 0,6 0-423,-1-6 1,3-2 410,-2-3 1,-2-4-827,7-8 836,-7 0 0,4-2 463,-8-4 0,-8-4 0,-1-7 0</inkml:trace>
  <inkml:trace contextRef="#ctx0" brushRef="#br0" timeOffset="396">35 1124 8099,'6'-17'214,"-1"0"0,3 5-73,-2 0 0,5 1-197,12-6 1,2-6 121,4 0 0,10-1-138,-5 7 0,12-6 79,0 0 1,4 0-198,2 6 0,-6-1-320,0 1 293,-7 0 111,3 0 1,-9 5-29,-4 0 1,-4 9-83,-8-3 171,0 4 0,-7 10 177,-4 3 1,-5 5 394,-1 1 0,-5 6-186,-1 0 0,-6 8 208,7-3 0,-7 3-139,6-2 0,-1 8-47,1-9 1,4 7-264,-4-12 0,4 6 77,2-6 1,6 0-88,0-6 0,7-1 15,-1-5 1,3 3-131,2-9 0,-5 1 46,0-6 0,-1 0 18,6 0 1,-1-2-40,-5-4 0,3 3 83,-9-9 0,1-1-143,-6-10 0,-2 3 13,-3-3 0,-5 4-111,-7 2 1,-1 0 126,1-1 1,-6 1-117,0 0 0,0 5-50,6 1 1,5 5-213,1-6 1,5 8-559,-6-1 0,8 1 20,-1-2 947,3 4 0,9-13 0,3 5 0</inkml:trace>
  <inkml:trace contextRef="#ctx0" brushRef="#br0" timeOffset="775">1712 87 8082,'0'-18'3230,"0"7"-2504,0-1 1,8 6-1078,3-5 97,12 7 0,-3-9 496,3 7 1,-10 0 1773,-1 6-1415,-1 0-430,7 0 1,-7 2-198,1 4 1,-9 3 33,3 9 1,-6-1-91,-6 0 1,3 6 245,-9 0 1,-1 0 46,-10-5 1,3 5-281,-3 0 1,-2 6-209,2-6 0,-6 7-1256,6-1 0,-5 2 762,4-2 1,-1 9 770,2-3 0,-3 11 0,-9-2 0</inkml:trace>
  <inkml:trace contextRef="#ctx0" brushRef="#br0" timeOffset="1008">1107 882 8011,'-17'0'338,"7"-8"636,2 6 585,8-5-1066,0 7 0,2 0 393,4 0 0,-2 5-450,7 1 0,-1 8-223,2-3 0,-3 5-236,-3 1 1,-2 0-345,7 0 0,-7 1-343,2-1 7,3 0 0,-5-1-54,8-5 0,-6-3 193,5-8 1,-5 0-1577,5 0 2140,1 0 0,5-15 0,1-5 0</inkml:trace>
  <inkml:trace contextRef="#ctx0" brushRef="#br0" timeOffset="1325">1349 761 8011,'12'-8'-93,"-1"-3"1,-5-5-171,5-1 0,3 0 238,9-1 1,-2-5 303,8 0 1,7 0 8,10 6 0,4 0-149,2-1 1,8 1 135,3 0 1,10 1-9,2 5 1,6-3 1,-6 9 0,-2-7-145,-10 6-534,5 1 637,-15 5 1,5 0 103,-12 0 1,-6 7-164,-11 5 0,0 3-8,-12 3 1,3-1 24,-15 0 1,7 6 0,-6 0 0,-1 6-105,-5-6 1,-7 8 202,-5-2 1,-5 1-238,-6-1 0,2 4-100,-8-4 1,6-2 108,-6 1 0,0-4-101,-5 4 1,-1-7-315,0 3 0,1-5 141,-1-2 1,1-2-674,-1-3 0,0 1 49,1-7 1,-1 0-274,1-6 1,-1 0 1114,1 0 0,-1 0 0,0 0 0</inkml:trace>
  <inkml:trace contextRef="#ctx0" brushRef="#br0" timeOffset="1917">1747 726 8011,'2'-15'1832,"3"3"-1072,-3-3-903,14 13 427,-7-6 1,1 16 316,-4 4 1,-4 5-160,-2 6 0,0-2-31,0 8 1,0-6-459,0 6 1,-6-6 138,0 6 0,-2-8-411,3 2 0,3-4-30,-4-2 1,-2-5-669,3 0 585,-9-9 135,4 5 0,-1-8-4,-1 0 0,7-8 4,-7-3 1,8-6 192,-1-7 1,3 5-83,2-4 1,2-2 33,3 2 1,5 0 86,7 6 0,2 5 90,4 1 0,-1 1-65,6-1 0,-1 3 134,2 8 0,-2 0-53,-4 0 1,-4 0 236,4 0 1,-9 0 13,-3 0 1,-5 0-103,6 0 1,-9 2-62,3 4 0,-4-3-87,-2 9-181,0-8 0,0 5 34,0-3 1,-2-4-465,-4 4-855,5-4 636,-15-2-277,14 0 1065,-5-8-230,7-1 716,0-1 534,0 2-702,0 8 1,0 8 297,0 3 1,0 1 550,0 5 1,-6-7-491,0 13 0,-5-8-83,5 8 0,0-3-174,6-3 1,-6 0-395,0 0 1,1-5-137,5 0 0,2-7-290,3 7 1,-1-6 196,8 5-106,-1-7 1,7 4-562,-1-8 1,0 0 329,0 0 0,1 0-188,-1 0 1,0 0 256,1 0 0,-7 0 9,1 0 0,-1 0 53,6 0 0,1 0 409,-1 0 0,8-8 0,2-2 0</inkml:trace>
  <inkml:trace contextRef="#ctx0" brushRef="#br0" timeOffset="2100">2854 951 8011,'17'0'3683,"0"0"-2696,0 0 0,1 0-467,-1 0 0,-6 0-228,1 0 0,-6 0-239,5 0 1,-5 0-308,6 0 0,-7 6-503,7 0 1,-6 5-101,5-5 0,-7 7 857,2-1 0,-4 11 0,-2 4 0</inkml:trace>
  <inkml:trace contextRef="#ctx0" brushRef="#br0" timeOffset="2201">2975 1193 8011,'0'12'489,"0"-1"1,1-7 740,5 2 0,-2-2 396,8 2-1160,-1-5 1,6 7-453,1-8 0,5-2 40,0-4 0,6 5-54,-6-5 0,7-4 0,-3 1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2:27.9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107 54 7997,'8'-10'214,"-6"0"390,4 4-227,-4 4 1,0-6 99,4 8-152,-4 0 0,8-2 287,-4-4-74,-4 5 0,14-7-125,-4 8 1,-3 0 162,3 0 0,0 0-62,6 0 1,-2 2-51,-4 4 0,3-5-122,-3 5 0,4 2 5,2-2 0,-6 6-127,0-6 0,-1 6 35,7-6 0,-6 2-260,0-2 94,0-4 0,4 8-320,-5-5-136,5-3-342,-6 6 373,0-8-237,6 8-519,-14-6 372,6 6-1152,-8-8-2660,0 0 4532,0 8 0,-8 2 0,-2 8 0</inkml:trace>
  <inkml:trace contextRef="#ctx0" brushRef="#br0" timeOffset="887">285 392 11117,'0'12'326,"0"0"0,0-6-124,0 5 0,0 1-54,0 6 1,-6 0 83,0 0 0,-7-1-200,1 1 1,4-6 211,2 0-325,-4 0 0,8 0-480,-4-1 20,4-7 0,10 2 277,4-12 0,6-3-116,5-9 0,-1-6-298,8 0 0,-3 1 177,3 5 1,2 0 381,-9 0 0,1 6-251,-6 1 533,0 7-60,-1-4 1,-7 10 44,-4 4 1,-6 3 35,-6 9 1,-4 6 146,-7 0 1,-1 5-142,0-5 1,0 8-101,1-3 0,-1 3-180,0-2 1,0 1 96,0-7 1,3 0-55,3-7 1,-2 1-61,8 0-52,0 0-9,6-1 1,0-5-179,0 0 1,2-8 253,4 2 1,-2-4 1,8-2 0,0-8 234,5-4 1,1 2-100,0-1 1,-6 1 786,0-2-535,0-4 0,5 14 392,1-4-317,-8 4 0,0 4 99,-4 4 0,-4 4-123,4 8 0,-4 5-82,-2 1 0,0 6-229,0-7 0,-2 7 138,-4-6 0,4 5-285,-4-5 0,4 0 11,2-6 0,0-6-91,0-1 0,6-5-222,0 6 1,2-8 186,-2 2 0,-2-4-45,7-2 0,-5-8 100,6-4 0,0-4-41,6-1 0,-6-7 29,0 0 0,-7-1 27,7 1 0,-8 4 43,2-4 1,-4 11-111,-2 1 164,0 8 0,-2-4-2,-4 8 0,-4 0 104,-7 0 0,-1 2-79,0 4 1,-2 4 206,-3 7 1,3 7-71,-4 0 0,-4 5 74,-1-5 0,-3 2 47,3-2 0,-5-3 140,4 9 0,-3-6-104,-3 5 0,6-7-52,1 2 1,5-4-257,-6-3 0,9-5 124,-3 0 1,10-8-323,2 2 1,6-2 42,-5 2-176,7-4 153,-4 6 1,8-10-165,0-4 1,2 2 205,4-8 0,3 8 166,9-2 1,6 4 232,0 2 0,7 0-95,-1 0 0,4 0 429,1 0 1,3 2-214,3 4 0,5 4 143,7 8 0,-6-3 1,1-3 1,-7 4 142,7-4 1,-7-4-314,7-2 1,-7 2-136,7-2 1,-9 0-636,3-6 0,1-6 360,-1 0 0,-1-8-1217,-5 2 1,-1-4 605,1-2 1,-9-7 711,-3-5 0,4-3 0,-1-3 0</inkml:trace>
  <inkml:trace contextRef="#ctx0" brushRef="#br0" timeOffset="1247">1317 445 10362,'18'0'1680,"-1"0"-1292,1 0 0,-6 0 137,0 0 1,0 0-582,5 0 42,1 0 1,0 0-281,0 0 1,0 0-1117,-1 0-1431,1 0 1347,0 0 1494,-8 0 0,-2 8 0,-8 2 0</inkml:trace>
  <inkml:trace contextRef="#ctx0" brushRef="#br0" timeOffset="1684">1317 854 7869,'-10'12'0,"4"0"362,-4 0 1,8 0 203,-4 0-542,4-8 0,10 3 213,4-7 232,-4 0-172,8 0 1,-6 0-164,7 0 0,7-2 67,0-3 1,1 1-396,-1-8 0,-4 2 174,4-2 1,-5-4-503,-1 4 0,-2 2 96,-4-1 1,2 5-729,-8-6 823,0 8 0,-6-6-71,0 4 1,-2 4 209,-4-4 1,2 2 191,-8-2 0,6 4-31,-6-4 0,0 4 31,-6 2 0,1 0 706,7 0-318,-6 0 0,12 0 285,-8 0 1,8 2 213,-2 4-266,4-4 1,2 14 312,0-4-382,0 4-341,0 9 1,6-9 128,0 8 0,2-8-85,-2 7 0,-4-3 97,4-2 0,2 0-223,-2 0 31,0-1 1,0 1-5,-1 0 1,3-6-88,-2 0 0,-2-6 49,8 5 9,-8-7-261,12 4 0,-12-8-71,8 0 111,-8 0 0,9-2-198,-7-4 1,6-4-263,-6-7 1,2-7-126,-2 0 0,2-7-465,4 1 1,4-10-449,-5-1 1592,5-8 0,2 3 0,0-7 0</inkml:trace>
  <inkml:trace contextRef="#ctx0" brushRef="#br0" timeOffset="2513">1939 178 7856,'-18'-7'0,"9"5"866,1-6-86,8 8 1075,0 0-1463,0 8 0,6 1-22,0 9-211,7 0 0,-9 0-3,8 0-105,-8-1 1,10-5-392,-8 0 0,8-6 291,-2 6 0,3-8-486,3 2 0,0-4 263,0-2 1,0-6-165,-1 0 1,1-8 201,0 2 1,0 2 134,-1-2 1,-5 9 80,0-3-268,-8 4 498,12 2 0,-14 8-103,4 3 1,-4 5 67,-2 2 0,-6 6-35,0-1 0,-6 1-382,6-6 0,-6 0-33,6-1 1,-7 1-71,1 0 0,2 0-101,-2 0 206,0-1 0,-6-1 248,1-4 1,5-4-306,0-8 1208,8 0-487,-12 0 438,14 0-304,-6 0-293,8 0 1,2 8 59,4 4 0,-4-2 9,4 1 0,2 1-186,-2 6 1,6 6 40,-6 0 0,0 1-81,-6-1 0,0-4-59,0 3 1,0-3-162,0-2 1,0 0 105,0-1 1,-2 1-112,-4 0 1,4-6-130,-4 0-331,-4-8 167,0 4 273,-8-8 0,2-8-21,4-4 1,5-4 55,7-2 0,0 6-116,0 1 0,2-1-142,3-6 214,5 8 1,8-4-8,0 8 0,0 0 29,0 6 0,-3 2 185,-3 4 1,4-2-143,-4 8 1,-4-4 279,-2 10 1,-4-4-83,-2 9 1,-2-1 283,-4 2 0,2-3-92,-8 9 1,2-8 35,-2 2 0,-2 1 80,8-1 1,-5 0 740,5-7-625,0 1 0,6 0-131,0 0 1,2-6-374,4 0 1,-2-7-13,7 7 0,1-8-107,6 2 0,0-4 58,0-2 1,-1 0-207,1 0 1,0-2-295,0-4 0,2 2-701,3-8 0,-3 1-286,4-7 0,-5 0 1509,-1 0 0,0 0 0,0 1 0</inkml:trace>
  <inkml:trace contextRef="#ctx0" brushRef="#br0" timeOffset="2689">2668 1050 7856,'0'10'1557,"0"6"1,0-12-52,0 7-2213,0-7 575,0 4 0,2-2-1335,4 0 1,-2 0 578,8-6 1,-8 8 887,2 4 0,4 4 0,0 1 0</inkml:trace>
  <inkml:trace contextRef="#ctx0" brushRef="#br0" timeOffset="2787">2722 1334 7822,'0'18'-3,"0"0"1,0 0 1309,0 0 1,0-7 169,0 1-481,0-8-499,0 4-504,0-8 1,4-8 6,8-4 0,-1-27 0,15-9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2:35.2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8033,'0'-9'741,"0"1"0,0 6 206,0-4-315,0 4 1,2-6 612,4 8-801,-4 0 0,14 0-93,-4 0 1,-2 6 328,2 0-328,-1 0 1,7-4-73,0 4 1,-6-4 542,0 3-200,0 5-393,5 0 0,-5 6-226,0-4 0,-8-2 73,2-4 0,-4-2-302,-2 8-901,0-9-1512,0 13 1628,0-6 1,0 8-692,0 0 1,-2 2 1700,-4 3 0,-12 5 0,-9 7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2:35.5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8033,'-7'10'772,"5"-2"-189,-6-8-470,8 0 0,2-2 187,4-4 1,-2 4 53,7-4 0,1 2-12,6-2-143,0 4 0,0-6-71,-1 8 36,1 8 0,-2 2 160,-4 8 0,-4 5-130,-8 1 1,0 6 168,0-7 1,0 9-11,0-2 1,0-3 65,0 3 1,0-2-262,0 1 0,0-1-115,0-4 1,0-11-67,0 5 1,0-4 92,0 4 0,0-6 37,0 0-74,0-8-706,0 3 453,0-7 1,2-2-44,4-3 1,-2-7-64,7-12 0,-5 2-291,6-7 1,-2-1-648,2-6 0,4 1 551,-4-1 0,3-7 713,3-5 0,0-11 0,0-4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3:36.6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0 485 8174,'0'-10'-1289,"0"-5"1400,0 13 0,6-8 12,0 5 1,1 3 0,-1-4 1,-2 2 104,8-2 1,-7 2-144,7-7 0,-1 5 125,7-5-84,-1 7 0,0-10-22,1 9 0,1-7 16,4 6 1,-2-7-32,8 1 1,2-3-12,9-2 1,4-1 3,8 1 0,2-2-7,3-4 1,-1 4-124,8-5 1,-9-1 135,3 2 1,-4 2-152,-2 10 0,-8-5 117,-4 5 1,-11 1-7,-6-1 0,-4 5 159,-1-6 294,-1 9-156,-8-5 373,-1 0-772,-8 6 212,0-5-2289,0 7 2130,0 0 0,-15 15 0,-4 4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2:36.2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11833,'8'18'1141,"-6"0"-918,4 0 0,-2-3-135,1-3 0,-3 4-204,4-4 1,-4 4 62,-2 2 0,0-1-292,0 1 180,0 0 1,0 0-48,0-1-16,0-7 101,0 6 39,8-14 1,-4 6 36,8-8 40,0 0 1,6-6-71,0 0 1,-1-2-11,1 2 1,0 4 58,0-4 1,-7 4-59,1 2 96,0 0 1,0 6-46,0 0 0,-8 8-95,2-2 1,-4 4-88,-2 2 0,-2 5-235,-4 1 1,2 8 85,-8-3 1,6-1-84,-6 2 0,2-1 162,-1 7 1,-5-3 30,4-3 0,4 4 419,2-5 1,-2-1-188,2 2 0,0-7 435,6 7 0,0-8-97,0 1 1,0-3 77,0-2 1,0 0-110,0-1 1,2-5 55,4 0-159,4 0 1,8 6-32,0 0 0,-7-3 273,1-3 0,-2 4-106,2-4 1,-2 4 186,-4 2 0,-4 1-152,4 5 1,-4-2-256,-2 7 0,-8-5-49,-4 6 1,2-7-294,-2 7 1,0-6 20,-5 5 1,-1-7 183,0 2 0,2-10-173,4-2 0,-3-8-242,3 1 461,-4-3 1,0-11-36,4-9 1,2 0-19,4-6 1,4 3-35,-3-3 0,10 4-55,7-4 1,4 5 100,2 1 1,0 8-7,0 4 0,1-2 232,5 2 1,-4 0-102,3 6 1,-3 6 128,-2 0 0,0 8-176,0-2 0,-1 4-318,1 1 0,-2 7-206,-4 0 1,2 0-620,-8-7 1,5 7 1104,-5 0 0,8-1 0,-4-5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2:48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0 463 7845,'0'-18'1954,"0"9"-1778,0 1 0,8 2 161,4 0 0,-2 0 210,2 6 1,0 0-167,6 0 1,-1 0 117,1 0-650,0 0 0,0 2 168,-1 4 0,-1 4-118,-4 7 1,2 1-112,-8 0 1,0 8-321,-6 3 1,2 5 230,4 1 0,-4 1-55,4 0 1,2-1 411,-3 1 1,9-1-127,-2 1 1,-2-6 450,2-1 0,-6-7-163,6 2 0,-8 1 420,2-1-300,-4 0 1,-2-6 546,0-1-559,0 1 0,-8-2 353,-4-4-654,-4 4 0,-2-14 126,0 3 0,1-3 137,-1-2 0,-6-2-116,0-3 1,7-5 62,5-8 1,0 0 12,-6 0 0,8-1 113,4-5 1,-2 4-234,2-4 1,3 7-228,8 5 0,5-4-886,8 4 1,8-4 554,3-2 1,5 1-1108,2-1 1,5-2 43,1-4 1493,7 5 0,4-15 0,11 6 0</inkml:trace>
  <inkml:trace contextRef="#ctx0" brushRef="#br0" timeOffset="481">1121 1 8003,'-18'0'706,"0"0"0,0 2-364,1 4-1,5 2-158,0 3 0,0 7-124,-6 0 0,1 0 9,-1 6 1,0-3-355,0 3 1,6-4 102,0 3 1,9 3-68,-3-2 1,-2 2 78,2-3 0,0-3-265,6 4 0,6-5 214,0-1 1,6 0 201,-7 0 1,7 6 142,-6-1 0,6 1 482,-6-6 1,0 0 279,-6-1 1,0 1-412,0 0 1,0 0-41,0-1 1,-2-5 9,-4 0 0,2 0-353,-8 6-288,8 0 22,-4-1 0,6-5-28,-3 0-366,3-8 246,-6 4 166,8-8-300,0 0-651,0-8 509,0 6 1,2-14-267,4 4 1,3-3 864,9-3 0,8-8 0,2-2 0</inkml:trace>
  <inkml:trace contextRef="#ctx0" brushRef="#br0" timeOffset="1118">1299 161 10365,'-10'0'627,"18"0"0,4 0-48,11 0 1,-3 0-444,-2 0 0,6 0-498,-1 0 0,1 0-33,-6 0 0,0 0-342,-1 0 1,1 0 82,0 0 1,-6 0-163,0 0-435,-8 0 607,3-8 512,-7-2 1,-2-6 215,-3 4-47,-5-3 1,-8 7 89,0-4 1,6 2 140,0 4 0,6 2 94,-5-8 1,7 6 83,-2-6 582,-4 8-317,8-3 57,-6-1-50,8 6-165,0-6-325,0 8 1,-2 0 183,-4 0 133,4 0-315,-6 8 0,8 7 185,0 9 1,-2 2-60,-4-2 1,2 1 11,-8 5 0,9 4-289,-3-5 1,-2-1-267,2 1 0,-8-1-67,2 2 1,4-5-999,2-7 216,-4 0 735,8 0 0,-8-8-444,5-4-58,3-4 1256,-6-2-271,8-8 0,0-2 113,0-8 1,2 6-158,4 0 1,-2 8 190,7-2-401,1 4 0,6 2 82,0 0 0,-6 0 16,0 0 0,-9 2-41,3 4 1,2-2-16,-2 8 0,0 0 149,-6 6 1,-2-6 232,-4 0 0,2-1-212,-8 7 1,3 0-79,-3 0 1,-4-6-298,4-1 207,4-7-153,0 4 73,0-8-323,6 0 85,10 0 268,4 0 0,14 0-145,-8 0-220,-1 0-641,1 0 734,-8 8 0,-4 2-1317,-12 8 1667,-4 8 0,-23 9 0,-5 11 0</inkml:trace>
  <inkml:trace contextRef="#ctx0" brushRef="#br0" timeOffset="1627">445 1086 7883,'-10'0'1796,"2"0"1,22-6-2306,4 0 1,11-6 115,1 6 0,6-6 290,5 6 1,-3-6 390,3 6 0,-3-1-14,-3 1 1,1 4 116,-1-4 1,9 2-74,3-2 0,5 4-107,1-4 1,8-4-439,5-2 1,1 2 308,-2-2 1,2 7-690,-8-7 1,1 6 341,-7-6 0,-4 8-542,-7-2 1,-6 4-420,-13 2 108,-11 0 838,12 0 0,-30-6 251,0 0 0,-10-2 73,-8 2 1,3 4-60,-9-4 0,6 2 581,-5-1 1,5 3-306,-6-4 1,9 4 1515,-3 2-558,4 0-711,2 8 1,9 1-212,3 9 1,4 6-48,2 0 1,0 5-28,0-5 1,2 6 0,4-7 0,-3 3-239,9-2 0,-8-4 76,2 3 1,-4-3-505,-2-2 0,0 0 152,0-1 0,0-5 7,0 0 0,-2-6 171,-4 6 0,-4-8 142,-7 2 0,-1-4 134,0-2 1,4-8 489,-4-4 1,11-4 362,-11-2 0,6 1-430,0-1 0,-2 0 56,8 0 1,0 0-228,6 1 1,8 5-638,4 0 1,4 6 87,2-6 1,1 2-27,5-2 0,2-1-394,3 7 0,5-2-873,-4 2 0,-3 4-2297,3-4 3724,0 4 0,-3-14 0,-1-4 0</inkml:trace>
  <inkml:trace contextRef="#ctx0" brushRef="#br0" timeOffset="1899">2152 90 7943,'12'0'332,"0"0"1,-6 0 10,6 0 0,-6 0 401,6 0 1,-6 2 684,5 4-466,1-4 0,6 11-371,0-7 0,-6 6-205,0-6 0,-3 2-1599,3-2 316,4-4 337,-14 14 0,6-6-223,-8 7 0,0 1 782,0 0 0,-16 8 0,-4 1 0</inkml:trace>
  <inkml:trace contextRef="#ctx0" brushRef="#br0" timeOffset="2090">2063 623 7943,'-9'8'482,"1"2"1,10 0-150,4-4 0,-3-4-112,9-2 0,2 0 306,10 0 0,4 0-203,7 0 1,3-8-168,3-4 0,3 2-43,3-2 1,-5 8-230,-13-2 0,3-1-73,-8 1 1,-7 0-1093,-5 6 242,-8 0 0,2 8 452,-12 3 0,-10 5 586,-7 2 0,-17 8 0,3 1 0</inkml:trace>
  <inkml:trace contextRef="#ctx0" brushRef="#br0" timeOffset="2277">2206 819 7943,'17'10'400,"1"6"-179,0-5 0,-2 5 225,-4 2 1,4 0 91,-5 0 0,-1-1 129,2 1 1,-8 0-185,2 0 1,-4 0-48,-2-1 0,-2 3-591,-4 4 0,2-4 194,-8 3 0,0-3-525,-5-2 1,-1-2 399,0-5 0,0 3-383,0-8 1,7 0 2,-1-6 1,6 0-314,-6 0 1,6-8 18,-6-4 0,8-5-520,-2-7 1280,4-4 0,10-7 0,2-1 0</inkml:trace>
  <inkml:trace contextRef="#ctx0" brushRef="#br0" timeOffset="2456">2330 748 8907,'-18'0'2327,"5"10"-1302,-5 7 1,4 1-476,-10 6 1,4 2 128,3-3 0,1 3-479,4-2 0,-2-5-381,8 5 1,0-4-655,6-2-99,0 0 0,2-3 186,4-3 0,0-4-821,12-8 0,-2-2 598,13-4 0,-5-6 971,6-11 0,7-13 0,9-9 0</inkml:trace>
  <inkml:trace contextRef="#ctx0" brushRef="#br0" timeOffset="3265">2917 72 7943,'0'-10'1631,"0"2"0,0 10-331,0 4-464,0 4 0,0 10-203,0 3 0,-8-3 36,-4 4 1,2-2-407,-1 1 1,1-3 206,-2 4-527,4-4 1,8-3-90,0 1 0,0-6-52,0 0 0,8-8 112,4 2 1,5-4-184,7-2 1,2 0 52,4 0 0,1 0-77,-7 0 1,6-6-39,-7 0 0,1-2 81,-6 2 1,-6 4-557,-1-4-77,-7 4 395,4 2 0,-10 0-33,-4 0 1,-4 8-137,-7 4 0,-9 4-134,-4 1 0,-3 1 302,-3 0 1,1 0 192,-1 0 0,6-1 296,1 1 0,9-6 214,2 0 227,0 0-28,16 6 0,-5-7-87,7 1 1,2-6 429,3 6 1,5-8-191,8 2 0,8-4-138,3-2 0,-1 0-36,2 0 1,-8 0-108,1 0 0,-3 6 147,-2 0-126,0 0-221,-9-6-47,-1 8 1,-10 1-261,-4 9 0,-11 0 119,-13 0 0,-4 2-73,-1 3 0,-1-3-249,1 4 1,-1-4 179,1-3 1,1 1 133,4 0 0,5 0 78,7-1 1,2-5 147,4 0 1,2-6-71,4 6 0,4-6 189,-3 6 1,3-6-33,2 6 0,2-7-20,3 7 1,-1-8 1,8 2 1,0-4-66,6-2 0,8 0-212,3 0 0,-1 0-43,2 0 1,-7-8-160,7-4 1,-8 3 10,1-3 1,-3 0-151,-2-6 1,-6 2 118,0 4 1,-8-3-58,1 3 0,-3 2 156,-2-2-201,0 8 1107,0-4-204,-7 8 0,-3 6 380,-8 0 0,0 8-471,0-2 1,2 9 53,5 3 0,-11 6-260,4-7 0,2 1 22,4-6 1,1 0-868,-7 0 0,2-1 217,4 1-1882,-4 0 668,14 0 875,-6-8 1,16-3 679,4-7 1,4 2 537,2 4 1,2-4 51,3 4 0,-3-2-372,4 2 0,-4-2 1657,-3 8 1,1-6-732,0 6 0,-2-6 278,-4 6 0,1-7-668,-7 7 0,6-6-112,-6 6-558,8-8-264,-4 12 0,2-14-1745,0 4 0,-7-2 2023,7 2 0,0-4 0,6 5 0</inkml:trace>
  <inkml:trace contextRef="#ctx0" brushRef="#br0" timeOffset="3406">3557 1246 7798,'12'6'2099,"0"0"0,-2 7-735,2-1 0,2-2-320,-8 2 0,5-6-697,-5 6 0,0-6-256,-6 6 0,-10-1-91,-7 7 0,-25 8 0,-13 2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2:47.0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108 0 9131,'17'0'1081,"1"6"-211,0 0 1,-2 2-301,-4-2 1,3-2 272,-3 8 1,-2-6-542,2 5 0,-6-5-371,6 6 0,-6-8-297,6 2 1,-7 2-494,7-2 0,-6 6-97,6-6 0,-6 8 160,6-3 796,-8 5 0,4 2 0,-8 0 0</inkml:trace>
  <inkml:trace contextRef="#ctx0" brushRef="#br0" timeOffset="484">72 480 7903,'-6'12'0,"0"0"0,-6-6 1010,6 6 0,0-6-236,6 6 0,0-6-82,0 5 0,-6-5-138,1 6 1,-1 0 88,6 6 1,0-6-168,0 0 0,-6-1 10,0 7 0,0 0-607,6 0 1,0-6 177,0-1-1071,0 1 624,0 6 1,2-6-946,4 0 921,-4-8 0,14 4-167,-5-8 1,11-2-213,2-4 0,5 2 314,-5-8 0,2 0 97,-2-6 1,-7 6-80,1 1 1114,0 7 273,-8-12 899,0 14-983,-2-6 325,-8 8-83,0 0 0,8 0-1418,3 0 0,7 0 262,6 0 0,4-2-905,7-4 0,9-10 193,3-7 1,2-1-186,-1 6 0,1 6 538,-7 0 0,-1 8 308,-5-2 0,-9 4 901,-3 2 0,-4 0-541,-2 0 0,-8 8 1561,-4 4 1,-5-2-820,-1 2 1,0-6 2154,0 6-2312,0 0 1,-5-1-385,-1 1 1,-2-6-61,2 6-265,4-8-686,-6 4-1161,0-8-1525,6 0 1684,-6 0 807,8-8 0,0-2-1132,0-8 0,0-5 321,0-1 1579,0-8 0,8 5 0,2-9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2:46.3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 36 7902,'-10'0'3023,"2"8"-2380,8-6 0,8 14-201,4-4 1,4 6 48,1 5 0,7-1-96,0 8 0,7-7 66,-1 7 1,4-6-278,1 5 1,1-7-341,-1 2 0,-7-4-296,-4-3 1,1 1-628,-1 0 1,-6 0-872,-6-1 0,-8-5 1950,2 0 0,-12 0 0,-4 6 0</inkml:trace>
  <inkml:trace contextRef="#ctx0" brushRef="#br0" timeOffset="287">588 1 7902,'18'0'2012,"-8"0"-1798,5 0 400,-13 0 229,6 0-245,-8 0-137,8 0-248,-6 0 0,8 2-36,-4 4 1,-4 5-66,4 13 1,-4 4 174,-2 7 0,-2 11 99,-4 7 0,-10 8-115,-8 11 1,-5 5-285,5 0 0,-8 6 31,3-6 1,1 6 145,-2-6 1,11-2-1306,1-10 1,2 0 70,10-11 1,-6-5-408,6-13 0,0-3 680,6-3 1,-5-4-435,-1-9 1231,0-7 0,6 6 0,0-6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2:45.7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302 1 10361,'-7'17'916,"-3"1"-199,-8 0 0,-2 8-310,-4 3 1,3 5-546,-9 1 0,2 1-52,-1 0 0,-3-1-1,8 1 1,1-9-32,5-3 1,8-4-763,4-2 631,4-1 0,4-7-205,4-4 1,14-4 494,15-2 0,9-2-126,9-4 0,3 2 121,3-7 0,2 1-12,4-2 1,-9-2-2,-9 8 1,-9 0-11,-3 6-10,-7 0-170,-10 0 1,-11 4 15,-7 8 255,-15 0 0,-21 21 0,-9-5 0</inkml:trace>
  <inkml:trace contextRef="#ctx0" brushRef="#br0" timeOffset="321">71 765 8013,'18'0'0,"2"0"366,4 0 1,-3 0 0,9 0 1,-2-2-123,1-4 0,-3 4 80,-8-3 0,-6 3 124,-1 2 0,-7 2-79,2 3 1,-4 1-129,-2 12 1,0-4 125,0 10 0,-8 3-99,-4 3 1,3-2 106,-3 1 1,2-5-47,-2 6 0,4-7-59,8 7 1,0-8-122,0 2 1,2-5-189,4-1 1,6-8-227,12-4 1,-3 2 229,9-2 0,-6 0-260,5-6 0,-7-8 141,2-4 1,-4-4 18,-3-2 0,-7 0 217,-4 1 1,-4-1 310,-2 0 0,-10-2-195,-8-3 0,1 3 1,-7-4 0,-2 4-367,3 3 1,-7 5 141,6 0 0,0 6-2701,7-6 2031,7 8 1,4-4 694,12 8 0,12 0 0,9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2:40.8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1139 7839,'-12'0'4425,"0"0"-4611,8 0 110,-4 0-700,8 0 713,0 8 1,0-4 62,0 7 0,8 1 0,2 6 0</inkml:trace>
  <inkml:trace contextRef="#ctx0" brushRef="#br0" timeOffset="388">747 498 8044,'0'-9'594,"-2"1"188,-3 8 1,1 2-315,-8 4 1,0 5-194,-6 13 0,-2 4 81,-3 7-154,-5 1 1,-4 2-43,-3 3 0,5 4-141,-5 9 0,1-7-417,10 1 0,-3-9 281,9 3 0,-2-5-1161,14-1 1,0-9 127,6-3 1150,0-12 0,8-4 0,2-8 0</inkml:trace>
  <inkml:trace contextRef="#ctx0" brushRef="#br0" timeOffset="601">872 445 8044,'-18'0'538,"6"-6"671,0 0-646,1 0-461,1 6 0,2 2 2,8 4 0,0 4-51,0 8 1,6 10 268,0 7 1,7 3 43,-1 9 1,2 1 55,-2 5 1,4 0-308,-4 1 1,3-7-185,3 0 0,-6-5-1008,0 5 0,-2-7 592,2 1 1,2-9 484,-9-2 0,9-9 0,-4 5 0</inkml:trace>
  <inkml:trace contextRef="#ctx0" brushRef="#br0" timeOffset="774">605 943 7943,'-28'0'570,"5"0"-16,11 0 1,6 0 710,12 0 1,4 0-1307,8 0 0,7 0-17,5 0 0,9 0-127,3 0 0,1-2-134,-1-4 0,-3 4-146,9-4 0,-3 4 465,3 2 0,3-8 0,-5-1 0</inkml:trace>
  <inkml:trace contextRef="#ctx0" brushRef="#br0" timeOffset="1092">1583 925 7880,'-17'0'0,"7"2"1545,4 4 300,-4 4 0,8 8-400,-4 0-1054,4-8 1,2 5 29,0-3 0,0 4-10,0 2 1,0 0-1210,0-1 1,6-5 285,0 0-742,8-8 878,-4 4 1,7-10-1457,1-4 0,0-4 853,0-8 1,5-1 434,1-5 1,0 4 694,-6-4 1,-7 11 438,1 1 614,0 8 1,0-4-745,0 8 1,-8 2 573,2 4 0,2 4-197,-2 7 1,0-5-94,-6 0 1,1 0-845,5 6 0,-2 0-851,8-1 0,-8-5 951,2 0 0,4 0 0,0 6 0</inkml:trace>
  <inkml:trace contextRef="#ctx0" brushRef="#br0" timeOffset="1505">2366 463 7921,'18'26'2445,"-1"3"0,9 7-1359,4 5 1,-5-1-409,-1 7 1,0-5 116,-6 5 0,1-7-622,-13 1 1,0-3-506,-6-3 1,0 7-284,0-1 1,-14 3 499,-3-3 1,-15 3-3317,-4 3 3431,-7 12 0,-10-19 0,-1 11 0</inkml:trace>
  <inkml:trace contextRef="#ctx0" brushRef="#br0" timeOffset="2785">3397 36 8027,'10'0'1347,"0"0"-416,-4 0-878,-4 0 1,8 0 69,-4 0 1,-4 8 455,4 4 1,-2 4-80,2 1 0,-4 1-58,4 0 0,-5 8-391,-1 3 0,-1 3-223,-5-2 0,4 1 155,-4-7 1,-2 2-229,2-3-412,0-3 0,4 4 35,-4-12-160,4-4 450,-6-8 0,8-4 87,0-8 1,2-2 42,4-16 0,2 1 38,4-7 0,4 0 83,-5 1 0,5 5-31,2 1 0,-6 9 216,0 2-223,0 0 361,5 16 0,-5-4 142,0 12 0,-8-2 178,2 8 1,-4 0-263,-2 6 0,0 0 109,0-1 0,0 7-263,0 0 0,0-1 90,0-5 1,-2 0-388,-4 0 1,2 0 164,-8-1 0,6-1-452,-6-4 0,7 2 112,-7-8 0,6 0-350,-6-6 291,8 0 216,-12 0 0,14-2 219,-4-4 0,-2 2-166,2-8 178,0 8-103,6-12 396,8 14 176,-6-6-191,14 8 0,-14 2-152,4 4 1,-4 4 55,-2 8 1,0 0 49,0 0 1,-8 5-15,-4 1 0,-4 6-448,-1-7 0,-1 7 155,0-6 0,0 5-568,1-5 1,-1 6 100,0-7 0,0 1-99,0-6 1,1 0 343,-1-1 0,2-5 20,4 0 1,-4-8 850,5 2-499,3 4 1056,-8-8-903,14 6 1,-8-8 760,4 0-768,4 0 1,-6-2-286,8-4 1,2 2 127,4-8 0,4 6-175,8-6 0,1 0-129,5-5 0,-4 5 96,4 0 1,-5 8-145,-1-2 71,0-4 297,0 8 0,-6-4 18,-1 12 1,-7-2 525,2 8-369,-4 0-64,-2 6-7,0-1 0,2-1 32,4-4-293,-4 4 211,14-14-301,-6 6 1,8-8 68,-1 0 0,1-8-40,0-4 1,0 2 34,0-2 1,-7 2-131,1-1 0,-2-5 44,2 4 1,-2 4-55,-4 2 242,-4-4-140,6 8 164,-8-6 1,-8 10-55,-4 4 0,-4 4 121,-2 8 0,1 0-5,-1-1 0,0 1 201,0 0 1,6 0-169,1 0 0,-1-1-62,-6 1 0,0 0-454,0 0 0,1-2 194,-1-5 1,0 5-412,0-4 0,-2 4 187,-3 2 1,1-1-22,-8 1 0,7-2 46,-7-4 1,8 2 45,-1-8 1,-3 6 263,2-7 0,0 1-302,7-6 391,-1 8-39,0-6 198,0 6 23,8-8-204,-5 0-131,13 0-55,-6 0 0,10 0 374,4 0 1,-2 0 52,7 0 128,1 0 0,12 2-163,0 4 1,7-4 433,-1 4 1,6 4-121,5 2 1,5-2 38,7 1 1,6-1-172,0 2 1,3 2-14,-3-8 0,-4 6-481,5-6 0,-5 0 102,-2-6 1,-1 0-1040,-5 0 0,4 0 563,-3 0 0,-5-2-660,-1-4 1,-5-4 1103,-1-8 0,0 0 0,-1 0 0</inkml:trace>
  <inkml:trace contextRef="#ctx0" brushRef="#br0" timeOffset="3434">4945 54 8425,'-26'0'938,"4"0"77,-7 0-685,7 8 1,-4-4-1,8 8-704,1 1 0,-3-3 88,-4 2 0,4 0 91,-3 6 0,3 0 199,2-1 0,8 1 0,4 0 1,4-6-862,2 0 1,2-6 387,4 5 0,10-7 129,8 2 0,5-4 85,-5-2 1,6 0 230,-7 0 1,1 2 183,-6 4 1,-2-2 104,-4 8 1,-3 0 128,-3 6 1,-4 1 461,4 5 1,-10-2 268,-2 7 1,-5-5-468,5 6 0,-6-6-187,6 5 1,-6-7-189,6 2 1,0-5-377,6-1 1,0-6-574,0 0 89,0-8 1,2 4 175,4-8 1,-2 0-520,8 0 1,0-10-127,5-8 1,7-8 415,0-9 1,0-3 629,-7-3 0,9 3 0,2-5 0</inkml:trace>
  <inkml:trace contextRef="#ctx0" brushRef="#br0" timeOffset="4405">5318 54 8054,'16'2'411,"-4"4"0,4-4-583,-5 4 1,11-4 212,2-2 0,0-2 185,-7-4 1,-5 4-141,0-4-63,0 4 0,4 0-1071,-4-4 752,-4 4 0,-8-8-121,0 4 1,-8 4 78,-4-4 1,-4-2 337,-2 2 0,0 0 43,1 6 9,-9 0 1,6 2 474,-4 4-367,13-4 906,-5 14-388,14-6-319,-6 8 1,8 0-109,0-1 1,0 1-114,0 0 1,0 0-13,0 0-323,8-1 0,-4 1-72,8 0 1,-8-6 96,1 0 0,-3-6-623,-2 5 547,0-7 0,0 6-231,0-4 551,0-4 454,-7 6-374,5-8-7,-6 0 1,10 0-2,4 0-68,3 0 0,9 0-48,0 0 0,-6 0 45,0 0 1,-6 6 209,6 0-180,-9 8 0,5-4 128,-8 7 1,-8 1-208,-3 0 0,-1 0 24,-6 0 0,4-1-181,-10 1 1,5 2 82,1 4 0,0-5-488,0 5 0,1-10 213,-1-2 1,0 0 34,0 5 0,0 1 294,1 0 1,-7 0 201,0 0 0,-7-1-176,1 1 0,2 0 139,-1 0 0,-7-1 158,-5 1 1,-1 6-38,6 0 1,-5-1-86,-1-5 1,1-2-50,5-4 1,1 4 123,-1-5 0,7-1-46,-1 2 1,8-8-31,-1 2 0,3 2 64,2-2 15,0 0-180,0-6 1,9 2 70,3 4 0,6-4-329,6 4 0,3-4 133,9-2 0,8 0 150,4 0 0,11 0-167,6 0 0,7-8-174,5-4 1,8-4 112,4-2 0,10 2-250,-9 5 0,-3-5 3,-4 4 1,-8-2 108,3 2 1,-13-2-101,-6 9 0,-11-7-4,-6 6 1,-4-6-57,-3 6 0,-7-2-187,-4 2 337,-4 4 1,-10-12 196,-4 8 1,-3-2-132,-3 3 0,-6 3 250,0-4 0,-1 4-99,1 2 594,4 0 1,-5 0-291,7 0 0,6 0 245,0 0 0,8 2-181,-2 4 0,4-1 29,2 13 0,2-2-101,4 14 0,2-1 33,4 7 0,2 0-39,-8-1 1,5 1-56,-5-1 0,6 1-203,-6-1 1,0-5 123,-6 0 0,0-3-589,0 3 0,0-4 181,0-9 0,-2 1 12,-4 0 1,2-8 184,-8-4 1,1-4 150,-7-2 1,6-2 770,0-4 0,0-6-435,-6-12 1,3-1 935,3-5 0,2-4-401,4 5 0,4 3-243,-4 2 1,10 5-401,2 1 1,10 0-259,1 0 1,3 6-223,10 1 0,-6 7-416,5-2 0,1 2-1381,5-2 1,7 4 167,-1-4 1816,1 4 0,-6 2 0,-1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2:40.3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7962,'-10'0'4785,"2"0"-4622,8 0 1,2 0-1035,4 0 1,-2 0 527,8 0 1,0 0 130,6 0 1,-7 0-535,1 0 1,0 0-21,6 0 766,0 0 0,-1 8 0,1 2 0</inkml:trace>
  <inkml:trace contextRef="#ctx0" brushRef="#br0" timeOffset="153">285 36 7962,'10'2'890,"-4"3"1,-2-3-460,1 4 1,-1-4-384,8-2 1,-6 0 57,6 0 0,-6 0-246,6 0 14,0 0 1,5 0 140,1 0 0,-6 0-812,0 0 1,0 0 425,6 0 0,-1 0 371,1 0 0,0 8 0,0 2 0</inkml:trace>
  <inkml:trace contextRef="#ctx0" brushRef="#br0" timeOffset="259">676 89 7962,'10'0'1671,"-2"0"-1243,-8 0-1351,0 0 923,-8 0 0,-2-8 0,-8-2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2:39.0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71 712 9980,'-27'2'4990,"3"4"-7336,12 4 426,4 0-499,8-2 2419,0-8 0,0 0 0,0 0 0</inkml:trace>
  <inkml:trace contextRef="#ctx0" brushRef="#br0" timeOffset="317">551 36 7942,'-8'-10'0,"6"-5"2694,-5 13-817,7-6-701,0 8-468,0 0-354,-8 8 0,4 9-195,-8 13 1,0 6-113,-6 5 0,-5 5-135,-1 7 0,-2 0-310,2 1 1,3-7-753,-9 0 1,14-1 591,-2 1 0,5-5-695,-5-13 0,8-3 130,4-8 1123,4-8 0,2 6 0,0-7 0</inkml:trace>
  <inkml:trace contextRef="#ctx0" brushRef="#br0" timeOffset="512">587 90 7942,'0'-10'2932,"0"2"-2064,0 8 0,0 8-132,0 4 0,6 3-292,0 3 0,6 8 26,-6 4 0,7-1-143,-1 7 0,-2-7-280,2 7 1,-2-1-193,2-5 0,2 2-390,-9-3 1,9-1-164,-2-4 1,-4-4-994,-2 3 0,2-3 1691,-2-2 0,0 0 0,-6-1 0</inkml:trace>
  <inkml:trace contextRef="#ctx0" brushRef="#br0" timeOffset="692">498 445 7934,'-18'0'3619,"2"2"-3244,5 4-289,3-4 50,8 6 0,2-8 201,4 0 1,-2 2 499,7 4 1,1-4-1110,6 4 1,6-4 172,-1-2 1,3 0-1269,-2 0 0,2 0 261,3 0 1106,5 0 0,-7-8 0,9-2 0</inkml:trace>
  <inkml:trace contextRef="#ctx0" brushRef="#br0" timeOffset="951">1032 428 7902,'7'9'2817,"5"-3"1,-2 2-1559,2-2-536,0 8 99,6-12-545,-1 14 0,-1-6-275,-4 7 1,2-5-295,-8 0 1,0 0-359,-6 6 1,0 0 409,0-1 1,0-5-732,0 0 1268,0 0-276,0 6 1,0-6 186,0-1-148,0-7 405,0 4-577,0-8 1,8-2-584,4-4 0,3-4 446,3-7 249,8-1 0,2-16 0,7-3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2:38.0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303 143 8042,'-18'-18'139,"6"-2"-70,0-4 0,3 11 31,-3-5 228,-4 4 454,6-4-84,-8 8-451,0 2 1,1 10-40,-1 4 0,2 4-156,4 8 1,-4 8 82,5 3 0,1 7-157,-2 5 0,2 3 60,-2 3 1,-2 5-27,8-5 0,-2-1 52,2 1 1,4-5-132,-3 5 1,3-8-140,2 3 1,0-10-374,0-3 0,2-7 112,3 2 1,-1-7 168,8-5 1,-6-2-288,6-4 0,0-6-36,6 0 621,7-8 0,3-17 0,8-3 0</inkml:trace>
  <inkml:trace contextRef="#ctx0" brushRef="#br0" timeOffset="224">712 18 8500,'0'-10'2266,"-2"4"-1851,-4 12 1,-4 0 121,-8 12 0,1 4-90,-1 13 0,0 3-78,0 3 0,0 3-183,1 3 1,-1 9-129,0-9 0,0 8-134,1-7 0,1-5 127,4-1 1,2-5-1181,4-1 0,4-2-78,-4-5-1535,4-3 1414,2-8 1328,8-8 0,2-10 0,8-10 0</inkml:trace>
  <inkml:trace contextRef="#ctx0" brushRef="#br0" timeOffset="420">730 54 8544,'10'-10'2089,"-2"4"-2059,-8 12 1,0 0 300,0 12 1,0-5-92,0 11 1,2 4 115,3 2 1,-1 3-150,8 3 1,-6-1-350,6 1 0,-6-1-252,6 1 1,-6 0-408,6-1 1,-8-5-84,1-1 0,3-7-87,-2 2 971,0 3 0,-6-7 0,0 6 0</inkml:trace>
  <inkml:trace contextRef="#ctx0" brushRef="#br0" timeOffset="581">641 410 7999,'-10'0'3148,"2"1"-2713,8 5-159,0-4 1,8 8-1,4-4 1,4-4-119,1 4 0,1 2-174,0-2 1,2 0-952,3-6 1,-1 2 359,8 4 607,-1-4 0,7 6 0,0-8 0</inkml:trace>
  <inkml:trace contextRef="#ctx0" brushRef="#br0" timeOffset="779">1246 481 8545,'0'10'2186,"0"-1"-1425,0-3 1,0-2 457,0 8 0,0 0-547,0 6 0,1 0-179,5-1 0,-4 3-492,4 4 0,-4-4-553,-2 3 1,2 3 235,4-2 0,-4-1-280,4-5 1,-2 0 595,2 0 0,-4 7 0,6 3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2:37.5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54 0 9406,'-8'0'855,"8"0"-845,8 0 1,10 0 419,0 0 1,-1 0-327,1 0 1,0 0-510,0 0 0,2 0-110,3 0 0,-5 2-1121,0 4 1636,0-4 0,-16 14 0,5-6 0</inkml:trace>
  <inkml:trace contextRef="#ctx0" brushRef="#br0" timeOffset="145">18 249 7950,'-9'2'4489,"3"4"-4528,4-4 0,12 8 84,7-4 1,9-4-192,10 4 0,-3-4 32,-3-2 0,9 0-44,-3 0 0,5 0-399,1 0 1,1 0 556,5 0 0,-5-8 0,-7-2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3:37.6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0 398 7563,'10'-10'-89,"5"-5"1,-11 11 905,8-7-516,-9 7 0,7-10 421,-4 9-398,-4-9 1,5 10 438,-7-7-322,8 7 14,-6-11-235,13 13 1,-5-12-165,7 8 1,-3-1-32,3 1 0,4 2 76,14-7 1,1 5-38,5-6 0,1 1-30,4-7 0,10 7 2,-4-1 1,1 3 114,-6-3 0,2-1-16,-2 7 0,-5-5-183,-2 5 0,-3 0 155,-3 6 1,-5-6-133,0 0 1,-8-1 189,2 1-85,-4 4 0,-1-8-32,-1 5 0,-6 3-11,1-4 1,-8 2 7,2-2-135,3 5 0,-5-7-37,8 8 198,-9-8-279,5 6 1,-8-7 37,0 3-421,0 4 241,0-6 350,-8 8 0,-9 0 0,-10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2:36.6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427 37 8081,'-17'-8'22,"5"6"-15,0-4 0,6-2 14,-6 2 486,8 0 251,-12 6-467,6 0 0,-1 0-84,-1 0 1,6 10-64,-6 8 1,0 7 112,-6 11 1,0 1-72,1 5 0,-3 1 175,-4 5 0,4 3-7,-3-3 1,3 1 10,2-2 1,0 5-432,1-5 0,-1-3-398,0-3 1,6-9 259,0-3 0,8-7-579,-2 2-987,5-12 1252,1 4 1,0-16-130,0 0 0,0-8 198,0-10 0,0-8 173,0-3 0,5-7 276,1-5 0,6-3 0,-6-3 0,16-5 0,-2 7 0</inkml:trace>
  <inkml:trace contextRef="#ctx0" brushRef="#br0" timeOffset="250">374 54 8019,'12'0'1082,"0"0"-962,0 0 0,5 0 82,1 0 0,0 8 104,0 4 0,-1 4-17,1 2 0,-2 1 92,-4 5 1,2-2-132,-8 8 1,6-1 28,-7 7 0,3 1-31,-2 5 0,-4-3-1,4 9 1,-4-9-99,-2 3 1,6-5 43,0-1 0,2-7-336,-2 1 0,4-8 157,8 2 1,-3-5 41,-3-1 0,4-6-511,-4 0 1,4-8-702,1 2 1,1-4 384,0-2 0,-6-2-261,0-4 1,-2-4 1031,1-8 0,5-8 0,-6-1 0</inkml:trace>
  <inkml:trace contextRef="#ctx0" brushRef="#br0" timeOffset="455">267 428 7953,'-27'0'4206,"9"0"-3886,10 0-182,8 0 0,8 6 367,4 0 1,11 0-79,7-6 0,4 0-382,1 0 1,7-2 70,-1-4 0,9-4-2439,-3-8 2323,-4 8 0,9-14 0,-7 5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2:56.0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1 659 8257,'8'-10'-940,"2"-6"0,-1 12 958,-3-8 1,2 6 108,-2-6-390,8 8 189,-4-4 74,0 1 0,6 5 0,-7-6 0</inkml:trace>
  <inkml:trace contextRef="#ctx0" brushRef="#br0" timeOffset="682">214 623 8275,'-10'0'2127,"2"0"-1438,8 0-98,0 0 1,8 0-263,4 0 0,4-2-68,2-4 1,2 2-247,3-8 0,3 0 111,4-5 1,1-7-663,-7 0 0,6-1 291,-7 1 1,7 4-202,-6-4 1,-3 3 3,-9-3 1,4 2-89,-4-7 1,-4 5 228,-2-6 0,-4 3 89,-2-3 1,0-2 277,0 9 0,0-3-136,0 2 282,0 4 0,0-5 94,0 7 64,0 0-85,0 0-52,-8 8-246,6 3 26,-14 7 1,6 7 162,-8 5 1,6 4-82,1 2 0,-1 2 131,-6 3 0,2 5-118,4 8 0,-4 1 278,5 5 1,-3 3 95,2 8 1,-4 7 50,4-1 0,4 0-230,2-5 0,4-3-109,2-4 1,0 3-579,0-9 1,8-5 288,4-6 1,4-9-343,2 3 0,6-4 287,-1-2 1,1-7-977,-6 1 1,0-8 239,-1 2 1,1-4-860,0-2 1745,0 0 0,-1-16 0,1-3 0</inkml:trace>
  <inkml:trace contextRef="#ctx0" brushRef="#br0" timeOffset="869">232 463 8275,'-28'-8'0,"3"4"2708,7-8-1152,0 8-676,8-12 1,10 9-96,12-5 1,18-4 181,5 4 1,15-2-415,3 2 1,2-3-271,11 3 1,-7-2-1603,6 2 1,-8 2 896,3 4 1,-5 4 421,-2-4 0,1 12 0,-1 4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2:58.9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443 125 7964,'-16'-12'469,"5"0"1,1 9 16,4-3 0,4 2 286,-4-2-271,4 4-223,2-14 0,6 12 82,0-8 1,6 6 177,-6-6-342,7 8 0,-9-9 27,8 7 1,-6 0-74,6 6 0,-6 8 198,6 3 0,-8 13 153,2 6 0,2 11-174,-3 7 1,1 1 14,-6-1 1,0 3-236,0-4 1,0-3 90,0-3 1,0-3-494,0-3 0,0-7 248,0-4 0,0-10-1268,0-2 383,0-9-99,0 5 707,0-8 1,0-9 16,0-9 1,0-2-121,0-10 0,0 1 55,0-7 0,0 3 166,0 3 1,0-10-18,0 5 0,0 1 209,0 5 1,0 7-15,0-2 1,0 4-40,0 3 1,8 7-64,4 4 1,-2-2 136,2 2 1,0 0 212,6 6 1,-7 0-122,1 0 0,-6 0 199,6 0 1,-2 8-134,2 4 1,-4-2 215,-8 1 1,0 3-107,0 10 1,0-2 28,0 7 0,0-5 107,0 6-207,-8-9-57,-2 13 1,-2-14-208,0 4 0,8-5 116,-2-1-448,-4-8 228,8 6-279,-5-14 219,7 6 0,0-10 40,0-4 1,0 2-81,0-8 0,2 0-124,3-6 1,-1 1-108,8-1 157,0 8 557,6-6-174,0 14 423,-8-6 0,-3 16-149,-7 4 0,0 4 24,0 2 0,-1 1-43,-5 5 0,-4-2 132,-8 7 0,0 1-445,0 6 0,-1-7 91,-5 1 1,4 0-650,-4 5 0,3-5 321,-3-1 1,4-1-626,-4 2 1,3 1 312,-3-7 0,2 2 92,-7-3 1,5-1 396,-6 8 0,7-8-8,-7 1 0,2-1 487,-1 2 0,-3-10-289,8 3 1,1-3 1371,5 4-695,0-8 397,0 6-451,0-14-493,9 5 0,3-8-210,12-5 1,5-6-314,13-12 0,10-4-186,7-7 1,7-1 234,-7 1 1,3 7 18,-3 4 1,-3 5 62,3 1 0,-9 8 227,-3 4 1,-7 10-15,2 2 0,-6 10 144,-6 1 1,1 7 145,-7 6 0,0 3 344,-6-3 0,0 2-39,0-3 1,0 3-169,0-8 1,0-1-522,0-5 1,2-6 65,4 0 1,-2-8-23,8 2 0,0-4-157,6-2 0,1-8-231,5-4 1,-2-12 19,7-5 1,-5-5-282,6-2 1,-8 7-61,1-1 0,-3 6 204,-2-5 1,-6 9 208,-1 2 1,-7 0-169,2 7 279,-4 3 215,-2 0 193,0 8 0,-8 2-102,-3 4 0,-7 5 229,-6 13 0,2-2 154,-7 8 0,-1 5-183,-6 7 0,1-1 17,-1-5 0,-5-1-119,-1 1 0,-5-1-181,5 1 1,-5 0-76,6-1 0,-7-1-190,7-5 0,-1-3-58,7-8 1,1 0-254,4-1 1,5-5-122,7 0 0,0-8-189,0 2-25,8-4 121,-5-10 180,13-2 419,2-8 1,9 3 101,9 3 44,0-4 1,0 14 263,0-4 1,-1 4 293,1 2 1,0 0-317,0 0 1,0 0 487,-1 0 1,9 2-303,4 4 1,5-2 217,7 8 0,9-2 57,8 2 0,9 3 183,-3-3 0,4 4-423,2 2 0,0-6-166,0-1 1,0-5-842,1 6 0,-9-8 376,-4 2 1,0-4-511,-5-2 0,1 0 475,-13 0 0,-3 0-3390,-9 0 3582,3-8 0,-11 0 0,8-4 0,-1 5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2:59.6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161 107 7844,'-18'-18'0,"2"6"1179,4 1-753,-4 7 1,8-6 398,-3 4-403,-5 4-100,6-6 0,-6 16-48,4 4 0,-2 11-195,8 7 1,0 4 103,6 1 0,0-1 26,0-5 1,0 5-97,0-4 1,6-5 85,0-1 1,8-10-133,-2-2 0,10-8 39,1 2 1,1-4-229,-6-2 0,6-2 86,-1-4 1,3-12-346,-2-12 0,-4 3 74,3-3 0,-9 6-74,-2-5 0,-8 1 136,2-2 1,-4-3 15,-2 3 0,-8 4 183,-4 3 0,-4 3-107,-2 2 1,1 8 323,-1 4-138,0 4 1,0 2-351,1 0 1,7 8-169,4 4 0,4 4-218,2 2 1,2-2 196,4-5 1,4 5 505,7-4 0,9 4 0,2 2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3:01.1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214 71 7858,'0'-17'1412,"0"7"-926,8-6 0,-6 12 615,4-8-134,-4 8-462,-2-4 0,-2 8-366,-4 0 1,-4 0-283,-7 0 0,-3 8-231,-4 4 1,2 10 338,-7 2 1,7-1-53,-2-5 1,6 0 9,7 0 0,-3-7-179,8 1 235,0 0 126,6 6 0,2-2-23,4-4 1,4 1 206,8-7 1,-1 2-94,1-2 1,6-4-69,0 4 0,1-4-208,-1-2 1,-2 0-257,7 0 0,-7 0-343,2 0 1,-10 0 11,-3 0 0,-5 0-1736,6 0 2403,-8 8 0,-4 2 0,-10 8 0</inkml:trace>
  <inkml:trace contextRef="#ctx0" brushRef="#br0" timeOffset="144">54 463 7858,'-17'0'891,"5"0"1328,0 0-1845,8 8 1,-2-6-305,12 4 1,4-4 326,8-2 1,-1 1-115,1 5 0,2-4 130,4 4 1,-3-2-282,9 2 1,-6-4-388,5 4 0,-5-4-365,6-2 1,-7 2-1797,7 4 2416,-8-4 0,3 14 0,-7-6 0</inkml:trace>
  <inkml:trace contextRef="#ctx0" brushRef="#br0" timeOffset="642">908 89 5995,'10'2'1206,"-4"4"0,-2-2-194,2 8 0,-4 6-457,4 5 1,-4 7 321,-2-6 0,0 7-491,0-1 1,0 2-340,0-3 1,0 3-196,0-8 0,0-1 189,0-5 0,0 0-1178,0 0 726,0-8-1316,0 5 1228,0-13 1,0-2 283,0-11 1,2-7-59,3-6 0,-1-4-1,8-7 1,0-5 80,6 5 0,0-3 48,-1 14 1,1 1 104,0 5 1,0 6-53,0 0 1,-1 8 616,1-2 1,-2 12 184,-4 6 1,4 4 1474,-5 2-1743,5 7 0,-4-3 1575,0 8-1332,0-8 1,0 9-219,0-7 0,-6 6-87,5-7 1,-5 1-1128,6-6 1,-6-6 513,6-1 1,0-7-1840,6 2 1,1-4 2071,5-2 0,-4-16 0,6-3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2:59.9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214 338 7844,'18'-18'-348,"-6"1"-44,0-1 0,-6 6 1341,6 0-563,-8 8 1,3-6 486,-7 4-212,0 4-140,0-6 1,-2 14-115,-3 0 1,-5 8-187,-8-2 1,-2 4-20,-4 2 1,3-1 12,-9 1 1,8 0-206,-1 0 0,3-1 72,2 1 0,2-6-410,4 0 232,-3 0-312,5 6 313,0-1 0,2-5 194,8 0-16,0-8-31,0 12 1,8-8 173,4 4 1,3-4-29,3-8 1,6 0-105,0 0 1,1 0 22,-1 0 0,2 0-439,3 0 0,3 0-223,-8 0 1,5 0-451,-5 0 0,0 0 407,-6 0 0,-1 0-185,1 0 0,-6 5-288,0 1 1061,-8 8 0,-4-4 0,-10 8 0</inkml:trace>
  <inkml:trace contextRef="#ctx0" brushRef="#br0" timeOffset="162">125 765 7844,'-17'10'0,"-1"-4"2249,8 4-1083,2-1-470,8 1 1,8-2-193,4-8 0,9 6-84,3 0 1,2 0-233,-2-6 1,3 0-145,9 0 0,-1-6-1244,1 0 1,0-8 695,-1 3 0,-5 3 504,-1 2 0,-7-12 0,4-2 0</inkml:trace>
  <inkml:trace contextRef="#ctx0" brushRef="#br0" timeOffset="618">1352 0 7953,'-15'2'1912,"3"4"1,-2 4-1903,8 8 0,-2 0-3,2-1 1,2 9 287,-8 4 1,6 5-72,-5 7 0,-1 1 113,-6 5 1,6 3-127,0-4 0,8 3-31,-2-3 0,4-3-225,2-9 1,2-7-414,4-4 1,4-5 20,8-1 0,0-2-517,0-4 1,1-4 11,5-8 0,-4-2 339,4-4 0,-5-4-476,-1-8 1079,0 0 0,0-7 0,-1-3 0</inkml:trace>
  <inkml:trace contextRef="#ctx0" brushRef="#br0" timeOffset="788">1015 391 7921,'-10'0'2099,"2"-7"0,10 5-2102,4-4 0,4-2 425,7 2 1,3 0-156,4 6 1,4-6-463,7 0 1,3-6 72,3 6 0,5-6-549,7 6 1,0-7 670,1 1 0,7-4 0,2-2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3:04.3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36 481 8012,'0'-10'3202,"0"2"-2798,8 8 0,-4 0 778,8 0-680,0 0 1,6 0 86,-1 0 1,-5 0-335,0 0 0,0 2-140,6 4 0,-6-4-195,-1 4 82,1-4 0,0 4 38,0 0 0,-6 0-112,6-6 1,-6 0-686,6 0 0,-9 2-25,3 4-1067,-4-4 1273,6 13 0,-6-5-360,4 8 1,-4-6 287,-2 0 0,-6 2 111,0 9 0,-8-1 71,3 8 466,-5-9 0,-10 13 0,-2-6 0</inkml:trace>
  <inkml:trace contextRef="#ctx0" brushRef="#br0" timeOffset="470">36 1014 7988,'-10'10'310,"-6"6"0,15-6 174,-5 8 1,4-6 164,2 0 0,0-7 213,0 7-167,0 0 1,0 6-171,0 0 0,0 0-91,0-1 0,0 1-90,0 0 1,0 0 101,0-1 1,0-5-332,0 0 198,0 0-725,0 6 387,0 0-1348,0-9 941,0-1 1,2-10 34,4-4 1,-3-5-40,9-13 1,0 2-209,6-7 0,0 7 490,0-2 1,-7 4-323,1 3 1136,-8 7-434,12-6 1493,-14 14-1111,6-6 1,-8 10 30,0 4 0,2-4 343,4 4-522,-4 4 0,8-6-858,-4 7 0,-2-7 302,7 2 1,1-6-986,6-6 0,10-9 563,7-9 1,3-8-439,9 3 0,-7 3 193,1 2 1,1 6 259,-7 7 1,3 3 306,-14 8 398,-1 0 1,-13 8 776,-4 3 1,-4 11-580,-2 2 0,0 0 877,0-7 0,-8 7-439,-4 0 0,-3 0-358,-3-7 1,0 1-401,0 0 0,0-8-538,1-4-342,-1-4-149,0-2 1,2-8-1071,4-4 1,4-10 2018,8-2 0,0-23 0,0 0 0</inkml:trace>
  <inkml:trace contextRef="#ctx0" brushRef="#br0" timeOffset="2285">1174 410 7886,'-17'-8'0,"7"6"794,-6-6 1,14 6-457,-4-4 1,4 2-337,2-8 0,8 6-90,4-6 0,6 1-23,5-7 0,5 0-35,8 0 0,-1 0-140,1 1 1,-3 5-20,-3 0 1,-4 8-48,-9-2 254,1 12 0,-2 10-71,-4 8 1,-6 7 584,-12-1 1,-6 3 21,-12 3 1,3 2 236,-9 3 1,6-3-180,-5 3 0,1-5 217,-2-7 0,5 3-270,7-8 0,0-3 155,0-9-536,0 4 147,9-6-647,1 0 0,8-4-114,0-12 0,13-6-446,5-12 1,18-3 151,-1-9 1,7 0 393,-1 1 1,-1 7 341,7 4 0,-7 1-82,1 5 1,-5-2 172,-6 14 1,1 0 316,-7 6 500,0 0-538,-7 8 0,-7 2 141,-4 8 0,-4 0-101,-2-1 0,-8 1-136,-4 0 0,-3 0-363,-3 0 0,-6-1 110,0 1 1,-1-2-59,1-4 0,2-4-108,-7-8 1,7 6-107,-2 0 1,4-2 24,3-10 1,5-6-76,0-12 0,2 2 17,-2-7 0,2-9 394,4-9 0,4-5 0,-4-1 0,4 6 0,2-1 0,6 9 0,0-3 0,2 7 0,-2 5 0,-4 4 0,4 8-73,4 1 257,-8-1 1099,6 8-918,-8 2 1,0 10 0,0 4 0,0 4 3,0 8 1,0 7-6,0 5 0,-2 11-95,-4 7 1,4 5 70,-4 7 1,4-3-70,2 8 1,0-6 124,0 7 0,-2-9-289,-4 2 0,4-9-196,-4-3 0,4-9-230,2-3 0,2-1 278,4-11 1,-2-1-848,8-10 1,-6 2 189,6-8 0,-6 0-89,6-6 1,-7-8 422,7-4 1,-8-4 161,2-2 1,2-5 220,-2-1 302,0 0 1,-14 8 73,-4 5 0,0 3-215,-5 8 0,7 2 858,-14 4 1,8 3-198,-8 9 0,5 6 2,1 0 1,0-1-552,0-5 0,6-2 46,1-4-1311,7 4 760,-4-7-168,8 1 1,2-4 202,4-12 1,4-9-748,7-9 0,9-14 196,4 3 0,3-13 56,3 1 1,-1-5 400,1-1 1,0-2 271,-1-5 0,-1 7-22,-5 0 0,9 1 171,-8 11 0,5 1 306,-11 11-281,0-5 1217,-7 14-124,1-5 278,-8 15-622,-2 2 39,-8 8 290,0 0-875,8 8 1,-6-4-118,4 8 1,2-6-359,-2 5 0,7-7-100,-1 2 1,4 2-195,2-2 0,0 0 48,-1-6 0,3-6-364,4 0 0,-4-2 343,3 2 0,-3 4-60,-2-4 1,-6 4 94,0 2 0,-3 2 94,3 4 0,-4 10 447,-8 8 1,0 8 6,0-3 1,-6 5 254,0 1 1,-7 1-222,1-1 1,2 1 136,-2 0 1,8-7-160,-2 1 0,2-8 40,-2 1-825,4-3 304,-6-2-555,8-8 470,0 6 232,0-14 97,-8-2 270,-2-10-26,1-8 1,-1 2 110,4 4 205,4 4-290,-6 8 1,10 0-482,4 0 1,-2 0 2,8 0 0,5 0-18,7 0 0,0 0 82,-6 0 0,-1 0-141,1 0 1,0 0-217,0 0 110,-8 0 103,-2 0 1,-10 8 109,-4 4 0,-12 12-414,-12 5 0,-9 7 152,-3 6 1,-7-3 92,1 8 0,-3-1 214,-2 1 0,-1-1 85,1-5 1,6-9 421,-1 3 0,9-3-287,-3 4 1,12-9 892,7-3 1,3-10-13,2-2-647,8-8 1,6 4-131,16-8 0,2-2-329,16-4 1,-7-6 134,7-12 1,0 2-97,5-7 0,1 7-62,-1-2 0,-5 1 20,0 5 1,-9-4 468,3 10 1,-10 4-160,-2 2 0,-6 4 1377,6 2-859,-8 0 1,3 2 892,-7 4-1106,0 4 0,0 8 80,0 0-520,0 0 1,2-1 305,4 1-754,4-8 417,16-2 0,0-8-498,3 0 0,-3-8 46,-8-4 1,-1-4-156,1-1 1,-6-1-186,0 0 323,-8 0 0,4 0-97,-8 1 0,0 5 144,0 0 0,-8 8 283,-4-2 0,-6 6-73,-5 6 1,1 4 307,-8 8 0,1 5 257,-7 1 0,6 8 370,1-3 1,1-1-350,-2 2 1,-1-3 206,7 3 1,0 2 458,7-9 0,-1 1 151,0-6-301,8-1-247,2 1-646,8 0 1,2-2-17,4-4 0,4-2-40,8-4 1,0-4 85,-1 3 0,3-3-225,4-2 1,4-7-1168,7-5 0,1-4 619,-1-2 0,3-2-1336,3-3 0,-3 3 1053,3-4 1,11 4-499,1 3 1531,12-1 0,-9-8 0,5-2 0</inkml:trace>
  <inkml:trace contextRef="#ctx0" brushRef="#br0" timeOffset="2863">2526 588 7919,'12'0'446,"0"0"1,-6 8 637,6 3 0,-7 13 128,7 6-831,-8 3 1,10 3 59,-8-1 0,0-3-29,-6 4 0,0-11-735,0 11 1,0-6 297,0-1 1,0 3-1642,0-8 1421,0-1 1,2-11-2051,4 0 1598,-4-8 1,8-6 313,-4-16 1,-2-8 204,7-9 1,-5-3 222,6-3 0,0-3 72,6-3 0,8 3-193,3 9 0,5 7 243,1 5 1,3 5-52,3 6 1,-1 4 64,7 8 1,-7 0 96,1 0 1,-9 10 167,-2 8 0,-9-1-97,3 7 1,-10 2 37,-2-2 1,-8 7-395,2-1 1,-6-5 91,-6-1 1,0 2-476,-12-2 1,4-1 230,-10-5 1,5-2-50,1-4 0,-6 2 70,1-8 1,-3-1-40,2-5 1,4-7 108,-3-5 0,3-6 311,2-6 0,2 4 75,4-3 0,-1 3-138,7 2 1,0 6 10,6 0 1,2 3-48,4-3 1,4 2-47,7 4 1,1 4-105,0-4 0,0 2-342,-1-2 107,9 4 1,-6-12-756,4 8-390,-5 0 570,-9 6 816,-2 0 0,-8-7 0,0-3 0</inkml:trace>
  <inkml:trace contextRef="#ctx0" brushRef="#br0" timeOffset="3046">2900 641 7919,'-2'18'1871,"-4"0"0,4-1-1225,-4 1 0,4 0-46,2 0 0,0 1 167,0 5 0,0-2-289,0 8 0,0-9-515,0 3 1,0-2 85,0 1 1,8-5-1277,3 0 0,5-2-15,2-10 1,2 0 1241,4-6 0,3-8 0,9-2 0</inkml:trace>
  <inkml:trace contextRef="#ctx0" brushRef="#br0" timeOffset="3277">3504 1 7990,'0'18'2452,"0"-1"1,0 1-1779,0 0 1,0 0-232,0-1 1,0 1 742,0 0 1,-6 2-431,0 3 0,0-3-139,6 4 0,0-4-530,0-3 1,2-1-446,4-4 0,6 2 22,12-8 1,-2 0 298,7-6 1,3-8-1070,9-4 1,-3-4 432,3-2 0,-5 1-1050,-6-1 0,1 8-805,-7 4 193,-8 4 2335,-8 10 0,-8 2 0,0 8 0</inkml:trace>
  <inkml:trace contextRef="#ctx0" brushRef="#br0" timeOffset="3630">3735 552 7961,'-15'24'413,"3"-1"0,-2 3-6,8-2 1,0-4 931,6 3-415,0-3-452,8 6 0,-6-6 123,4 3 0,-4-3-196,-2-2 1,0 2 94,0 3 1,-6-3-82,0 4 1,-8 1-535,2-1 0,-4 6-219,-1-6 0,-3 5-225,-4-5 0,4 0 150,-3-7 0,-3-5-479,2 0 1,1-8 148,5 2 0,0-4 243,0-2 1,0-10-116,1-8 1,5-1 191,0-11 1,8 6 7,-2-5 1,4 1 150,2-2 1,6-1 265,0 7 0,8 6 41,-2 6 0,-2 6-2,1-6 0,-5 9 606,6-3-514,-8 4 1,4 4 1188,-8 4 0,6 3-532,0 9 1,0 0 657,-6 0 0,8 5-406,4 1 1,-3 6-3,3-6 0,6 7-577,6-1 1,9-5-42,3-1 0,9 0 379,15-6 1,11-4-316,12-14 1,4 0-2866,2 0 0,0-2 1488,0-4 1,0-2 892,-1-4 0,-3-2 0,0 4 0,0-6 0,-2-5 0</inkml:trace>
  <inkml:trace contextRef="#ctx0" brushRef="#br0" timeOffset="3779">5176 1228 7855,'10'0'0,"-2"8"2488,-8 4 1,0 3-531,0 3-426,0 0 1,-2 0-1910,-4 0 1,-14 9 376,-15 9 0,-25-1 0,-13 9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3:18.4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694 125 7790,'-6'-12'-369,"0"0"1392,-7 8-159,11-4-909,-14 1 107,6-3-186,-8-8 217,8 0-195,2 8 0,6-4 186,-4 8 67,4 1 18,-5 5-127,7 0 0,-6 2 299,0 3-12,-8-3-185,4 14 1,-6-12 125,4 8 214,-4-8-347,7 12 0,-9-8-8,0 4 1,6 1-31,0-7 0,2 2 30,-1-2 1,-5 2 22,4 4 1,2 4 55,-2-4 1,0 1 128,-5-1 1,5 6-169,0 0 1,2 2 34,-2 9 1,-4-5-66,4 6 0,3 1 36,-3 11 1,8-3 16,-2 9 0,-2-7-9,2 7 1,0-7 134,6 7 0,-2-3-115,-4 2 0,4-3-161,-4-9 1,4 1-72,2 0 0,0-3-261,0-3 1,6 1-152,0-7 348,0 0 0,0-6-829,0-1 300,0-7-683,-6-2 223,0 0 95,0-6-11,0 6 244,0-16 0,0-2-238,0-8 992,0 1 0,-8-1 0,-2 0 0</inkml:trace>
  <inkml:trace contextRef="#ctx0" brushRef="#br0" timeOffset="392">570 125 7849,'18'-10'102,"-1"2"360,1 8-231,0 0 0,0 0 79,-1 0 0,-1 2-85,-4 4 0,4-2-131,-4 8 0,-2 0 117,2 6 1,-7 1-177,7 5 1,-8-2 69,2 7 0,2 3-40,-2 10 1,0 1 76,-6 4 0,0 11-16,0-5 1,0 6 292,0 1 0,0-5-96,0 4 0,0-9 133,0-3 0,2-7-80,4 1 1,-2-3-577,8-3 1,0-7-150,5-4 1,-3-7-385,4-5 1,-4 2 401,9-8 0,-3 0-682,-2-6 8,0 0 0,-2-8 397,-5-4 0,3-4-339,-8-1 947,0-1 0,2 0 0,2 0 0</inkml:trace>
  <inkml:trace contextRef="#ctx0" brushRef="#br0" timeOffset="817">321 605 7271,'0'-10'2621,"0"0"-1562,0 5-632,8 3 0,-4-12 91,7 8 1,-5-2-121,6 2 1,2 4-156,10-4 0,-2-2-188,7 2 1,1-2 106,5 2 1,1 4-353,0-3 1,-7 3 14,1 2 0,-8 0-204,1 0 1,-3 0-953,-2 0-1101,-8 0 2432,-2 7 0,-24 3 0,-4 8 0</inkml:trace>
  <inkml:trace contextRef="#ctx0" brushRef="#br0" timeOffset="1474">161 997 10506,'0'9'447,"0"7"0,0-6-296,0 8 0,0-6 85,0 0 1,-2-1-59,-4 7 1,2 0 140,-8 0 1,6 0-81,-6-1 1,2-5 22,-2 0 1,-3 0-42,3 6 0,2-2 483,-2-5-508,0 5 1,0-8 222,0 4-96,9-4-293,-5-8-195,8 0-87,0 0 1,8 0-572,3 0 0,5 0-145,2 0 1,2-6-1589,3 0 2556,-3-8 0,22 4 0,-5-8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3:29.6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357 0 7871,'-10'0'3427,"-6"0"-2932,14 0 0,-14 2-204,4 4 1,-5 4 463,-7 8 1,2-1-276,-8 1 1,3 2-198,-3 4 0,-1-5-105,7 5 0,6-4-111,6-2 1,8-1-315,-2 1 0,4 0 241,2 0 0,10-6-344,8 0 0,10-3 179,13 3 1,5-4-315,7-8 0,0 0 136,1 0 0,-3 0-7,-4 0 0,-3 0-22,-8 0 1,-9 0-537,-3 0 42,-4 0 272,-10 0 0,-10 8-219,-12 4 1,-20 10 309,-9 1 0,-11 9 509,-7-2 0,-12 3 0,-10 3 0</inkml:trace>
  <inkml:trace contextRef="#ctx0" brushRef="#br0" timeOffset="303">19 640 7871,'-10'8'18,"2"2"142,8 0 1,8-2-135,4-8 1,11 6 138,7 0 0,4 0 8,1-6 0,1 0-23,-1 0 1,1 0-125,0 0 0,-9 6 209,-3 0 1,-4 5-13,-3-5 0,-5 8 171,0-2 1,-8 6-154,2 6 1,-12-3 175,-6 9 0,-9 0-61,-3 5 0,-6-5 12,6-1 1,-5-1 19,5 2 1,6 1 170,6-7 1,9 0-54,-3-6-317,4-1 0,4-1-72,4-4 1,3-4 54,9-8 1,2 0-278,4 0 1,-3-2 147,9-4 1,-8-4-43,1-8 0,-3 1-43,-2-1 0,-8-2 61,-4-4 0,-4 4-1,-2-3 1,-6-3-15,0 2 1,-14 1-226,2 5 1,-9 6 89,3 0 1,-8 8-1245,3-2 0,-9 4 640,3 2 0,-3 0-996,14 0 1731,9 8 0,-1 10 0,6 10 0</inkml:trace>
  <inkml:trace contextRef="#ctx0" brushRef="#br0" timeOffset="1040">1139 1014 10937,'10'0'7504,"-2"0"-5360,-8 0-2250,0 0 1,-8 8-807,-4 4 0,-4 5-482,-1 7 0,-7 0 1394,0 11 0,-7-3 0,3 11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3:27.8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1 730 7953,'10'0'0,"6"2"228,-5 4 1,11 4 304,2 8 1,6 7 476,-7 5 1,3 3-411,-2 3 1,-7-6-222,1-1 1,-2 1-158,-10 6 0,6-7-407,-6 1 1,0-8-185,-6 1 0,-2 3-380,-4-2 1,2-3 403,-8-9 1,0 2-155,-6-8 1,0 0 684,1-6 0,5-2-233,0-4 0,0-6 487,-6-12 0,7-3 121,-1-9 0,8 7 554,-2-1 1,6 6-676,6-5 1,4 7-158,7-2 0,7 10-381,0 2 1,5 9-427,-5-3 0,8 4-1088,-3 2 1,-1-6 307,2 0 1304,-9 0 0,13 6 0,-6 0 0</inkml:trace>
  <inkml:trace contextRef="#ctx0" brushRef="#br0" timeOffset="557">1210 19 7906,'-18'0'0,"7"-6"456,-1 0 0,6 0 588,-6 6 1,6 0 140,-6 0-791,0 8 0,-5 2-47,-1 7 1,0-3-137,0 4 0,2-4-444,5 10 1,-3-5 171,8-1 0,-2 0-693,2 0 1,4-1 427,-4 1 1,6-6-335,6 0 1,-2-6 215,8 6 0,-2-6 132,1 5 1,5-5 287,-4 6 0,2 0 325,-2 6 1,2 8 140,-8 3 0,0-1-228,-6 2 0,0-1 998,0 7 1,0-7-462,0 1 1,-2-8 1412,-4 2-1677,4 3 0,-6-7-348,8 4 0,0-11-425,0-1-307,0-8 1,0 6-604,0-4 905,0-4 1,8 4-1234,3-12 1,-1 0 328,2-12 0,0 3 201,6-15 0,-2 0 323,-4-5 671,3-1 0,-5-7 0,8-3 0</inkml:trace>
  <inkml:trace contextRef="#ctx0" brushRef="#br0" timeOffset="1177">1513 179 7906,'35'-8'96,"7"0"141,-1-4 1,-3 2-73,-3 4 1,-3 2-1,9-8 0,-9 6 183,-2-5 1,-3 7-98,3-2 1,-2-2-400,-5 2 0,-9-2-216,4 2-91,-4 4 1,-4-8 252,-4 4 1,-6 2-12,-6-8 1,2 8 35,-8-1 0,-6-3 41,-6 2 0,-1 0 240,1 6 1,2 0-42,-7 0 0,7 8 347,-2 4 0,4 3-97,3 3 1,1 0 117,4 0 1,-2 5-74,8 1 0,0 0-115,6-6 0,0 5-147,0 1 0,0 0 111,0-6 0,0-1-531,0 1 0,8-6 106,4 0-687,4 0 1,2 4 267,-1-5 0,-5-1 36,0-4 0,-6-4 94,6 4 514,-8 4 1,10-6 179,-8 8 1,1-6-240,-1 6 0,-4-7 709,4 7 0,-4-6-322,-2 6 1,0 0 245,0 6 0,0 0-263,0-1 1,0-5-161,0 0 1,0 0-152,0 6 1,0-1-370,0 1 1,-6 0 207,0 0 1,-7 0-183,1-1 1,0-5-349,-6 0 1,2 0 275,-13 6 0,5 0 156,-6-1 1,-5 7 322,-7 0 1,-7 7 72,1-1 0,-5-2 156,-6 1 1,5 1 413,1 6 1,2-3 34,9-3 1,1 1-293,5-7 0,8 0 811,5-6-607,3-9-2,10 7-310,-6-14-225,14 6-235,-6-8 0,16 0 207,4 0 1,6-2-38,6-4 0,5-4-218,13-7 0,3-1-35,9 0 1,-1-6-155,0 1 1,7-1 113,-1 6 0,6 0-134,-6 1 0,-5 1-99,-7 4 1,-13-2-160,1 8 1,-13-2-270,-4 2-175,0 4 629,-16-6 0,-4 10 441,-16 4 0,-8 4 0,-9 8 0</inkml:trace>
  <inkml:trace contextRef="#ctx0" brushRef="#br0" timeOffset="1419">1584 1015 7883,'-18'0'240,"0"5"173,0 1 1,3 2-188,3-2 0,4 4-27,8 8 1,0 0 305,0-1 0,2 9-90,4 4 1,-2-1-19,7 7 0,-5-10-122,6 9 1,-6-9-318,6 4 1,-8-7-114,2 7 0,-4-8-79,-2 1 0,-2-3 158,-4-2 0,-4 0-176,-8-1 0,1-5 107,-1 0 0,0-8-40,0 2 0,0-4 935,1-2 0,-1-8-379,0-4 0,2-5 833,4-7 1,5 2-467,7-8 1,0 9-291,0-3 0,1-2-244,5 3 0,10-1-197,8 6 0,8 0-791,-3 1 1,5-1 592,1 0 0,3 0-1879,3 0 0,-1 7 2070,7-1 0,1-8 0,5-8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4:03.4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35 6540,'-8'-10'1223,"6"2"-1461,-6 8 203,1 0 0,5-2-15,-4-3 72,4 3 59,2-6-26,0 8-276,0 0 0,-8 0 0,-1 0 1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3:27.2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36 7977,'10'-7'359,"-2"3"45,-8-8 1,2 8 387,4-2 545,-4 4 414,6 2-1211,-8 0 1,-6 2-329,0 4 0,-8 4 12,2 7 1,5 1-270,1 0 1,-2 2 37,2 3 0,0-9 42,6 4 1,0-4-2,0 4 0,8-2-251,4-5 0,5 3-33,7-8 0,4 6 75,7-6 1,1 0-130,-1-6 0,3 0 116,4 0 0,-5 0-314,5 0 0,-11-6 43,-1 0 1,-8 0-641,1 6-181,-3 0 1280,-2 0 0,-16 16 0,-4 4 0</inkml:trace>
  <inkml:trace contextRef="#ctx0" brushRef="#br0" timeOffset="172">143 534 7972,'12'0'0,"0"0"547,0 8 0,5 2-106,1 8 1,-2 0 501,-4 0 0,4 7-379,-4 5 0,1 3 381,-1 3 0,-2 6-414,-4-1 1,-4 6-146,4-5 1,-4 5-491,-2-5 0,0-1-443,0-5 0,0-2-1136,0-5 0,6 3 346,0-9 1337,8 1 0,-12-6 0,6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3:26.3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249 19 7960,'10'-10'2485,"-2"2"-2407,-8 8 0,2 0 542,4 0-151,-4 8 1,6 8-169,-8 7 1,0 9 25,0-2 1,0 11-117,0 7-133,0-5 0,-2 14 70,-4-3 1,4 3-103,-4-4 1,4-1-76,2-5 0,0 3 103,0-9 0,8-7-582,4-11 0,3 3 254,3-2 0,2-8-562,4-11 0,-3 3 57,9-2 0,-6-2-197,5-10 1,-7-4 955,2-7 0,-4-9 0,-3-2 0</inkml:trace>
  <inkml:trace contextRef="#ctx0" brushRef="#br0" timeOffset="166">142 446 7878,'-35'-8'670,"5"6"191,1-4 0,13-2-55,-2 2-308,12 0 354,-2-2 1,10 4-313,4-8 0,14 6-96,15-6 0,9 9-362,9-3 1,1-2-308,-1 2 1,6 0-264,0 6 1,-5 0-608,-7 0 1,-7 0 1094,1 0 0,-3 8 0,-3 2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3:24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71 783 8035,'2'-11'281,"4"-1"1,-2 8 1115,8-2-352,-8 4-651,12-6 1,-12 6 94,8-4 0,-6 4-127,5 2 1,-5 0-249,6 0 1,-6 0 249,6 0-434,-8 0 1,6 0 35,-4 0-48,-4 0 127,6 0 1,-6 0-203,4 0 267,-4 0 7,5 0 60,-7 0 885,0 0-617,0-8-171,0 6-26,0-6-13,0 8-1795,0 0 1,0 8 0,0 2 0</inkml:trace>
  <inkml:trace contextRef="#ctx0" brushRef="#br0" timeOffset="1037">71 783 7735,'-9'0'3456,"1"0"-3074,8 0 1,8 0-164,3 0 1,5-2-45,2-4 0,8 3-130,3-9 0,5 2-421,1-2 0,-1-2 319,-4 8 1,-3-6-1087,-3 6 860,-4 0 0,4 8-4,-13 4 0,-5 6 210,-12 12 1,-3-2 305,-9 7 0,-14-1-179,-3 2 0,-5 3 162,4-3 1,-5-2 459,-1 1 1,3-7-271,9 2 1,5-11-7,7-1 0,2-6 312,4 6-1243,4-8 200,8 4 0,8-8-266,4 0 1,12 0 348,5 0 1,7-2-96,5-4 0,-1 4-101,7-4 1,-9-2 34,-2 2 1,-3 0 310,-9 6 0,-6 0-261,-7 0 431,-7 0-4,4 8 1,-16 2 92,-3 8 1,-13 6-111,-6-1 1,-3 1-18,-3-6 1,0 2 212,1 3 0,-1-3-69,1 4 0,7-10 233,4-2 1,5-1-133,1 7 1,2 0 18,4 0 1,4 0-78,8-1-98,0 9 1,2-6-9,4 3 0,4-5-213,8-6 0,2 2-127,3-8 1,5 0 145,8-6 1,1-8-235,5-4 1,-5-10 124,5-1 0,-7-7-168,-5 6 0,1-5 156,-7 5 0,-6 0 68,-6 6 0,-8 7 131,2-1 255,-4 8 1,-10-4 444,-4 8 0,-4 2-349,-2 4 0,-1 6 328,-5 11 0,6-3-222,0 4 0,0 1-186,7-1 0,3 0-120,2-6 0,4-1-91,2 1 1,0-6-211,0 0 1,8-8-493,4 2 0,11-6-632,7-6 0,6-6 574,5-12 0,-1-5-440,7-13 0,-2 5 641,3-5 0,1 1 504,-7 5 0,-3-1 0,-9 13 0,-4 0 0,-9 6 0,-5 8 163,0 5-38,-8 3 1,4 4 315,-8 3 0,0 5 801,0 8 1,0 0-309,0 0 0,0-6 138,0-1-1678,0 1 275,0 6 0,2-8-582,4-4 913,4-4 0,15-18 0,3-4 0</inkml:trace>
  <inkml:trace contextRef="#ctx0" brushRef="#br0" timeOffset="1408">1121 179 7896,'0'-36'0,"0"3"-635,0 3 82,0 4 1490,0 8 1,0 7 144,0-1 243,0 8-747,0-4-585,8 8 58,-6 8 0,11 2-181,-7 7 0,2-5-21,-2 0 1,-4 0 143,4 6 1,2 0-251,-2-1 144,8 1 0,-10 0 2,8 0 0,-8 5 136,1 1 1,3 2 90,-2-2 1,6-3-76,-6 9 0,2 2 13,-2 9 0,-2-1-64,8 7 0,-8 2 40,2 11 0,1 9-61,-1 8 1,2 2-102,-2-2 1,-4 0 172,4 12 0,-4 4-188,-2-40 1,0 1 0,0-2 0,0 0 250,0-1 0,0-1 0,0 4 1,0 1-84,0-5 0,0 1 0,-2 3 0,-2 0 12,2-3 1,-2-1 0,-8 47-411,6-2 1,-1-12 241,1-6 1,4-8-337,-4-10 1,4-1 176,2-17 1,0-7-179,0-11 1,0-3 60,0-2 1,2-8 410,4-4 0,-4-20 0,6-6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3:22.0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0 569 8049,'18'-28'0,"-8"3"1119,6 7-271,-14 8 635,6 2-950,-8 8 1,0 2 9,0 4 1,0 4-70,0 8 1,0 7 97,0 5 1,0-2-211,0 1 1,0-5-103,0 6 1,0-14-444,0 1 1,0-3 221,0 4 0,8-8-635,4-4 1,3-4 174,3-2 1,0 0-71,0 0 1,5-8-1,1-4 1,0-4-204,-6-2 1,-7 7 284,1-1 1,-8 6-158,2-6 643,-4 8-246,-2-4 383,0 8 1,-8 2-62,-4 4 1,3-2 55,-3 8 1,0 0 10,-6 5 0,0 7 129,0 0 1,1 7-7,-1-1 1,0 6-90,0 5 1,3 5-21,3 7 1,-2 0-75,8 1 1,-6 3-115,6-4 0,0 5 58,6-11 0,0-3-88,0-3 0,2-3-25,4-3 1,-4-5-207,4-1 0,2-7-280,-2 2 184,0-12 284,-6 4-79,0-14-30,0 5 0,2-14 6,4-5 0,-4-10-140,4-2 1,3-5 32,3 5 0,10-6-197,2 7 1,1 1 66,-1 10 1,-2 4 108,8 8 0,-7 0 282,7 0 1,-8 10-133,1 8 1,-5-1 85,-6 7 1,2 2 31,-8-2 1,0-1 65,-6-5 1,0 6-114,0 0 0,-8-7-45,-4-5 0,2-6-109,-2 6 0,2-10 78,-2-2 1,-1-10-39,7-14 1,0-3 31,6-9 1,0-9-24,0-9 0,10-1 7,7-10 0,3 7-3,10-1 0,1 10 79,11 1 1,-3 9 127,9-3 0,-1 5-31,7 1 0,-7 7-108,1-1 0,-3 8 172,2-2 1,3 5-92,-9 1 0,1 0 103,-7 0 1,-1 6-3,-4 1 1,1 7 38,-7-2 0,-6 4-132,-6 2 0,-7 0 3,7 0 1,-8 2 151,2 4 1,-6 4-78,-6 7 1,-6 11 122,-11 8 0,1-1-84,-8 7 0,1-3 56,-7 3 1,3 1 89,3 5 1,-2-5 229,9-7 1,-1-9-146,6-3 0,8-4 67,4-2 1,4-7-373,2 1 0,8-8 13,4 2 1,4-6-456,2-6 1,7-4 268,5-7 0,2-7-191,-3 0 0,5-8-39,-5 3 0,-3 1-264,-2-1 1,-6-1 239,-6-6 1,-5 1-20,-7-1 0,0-1 351,0-5 1,-9 3-50,-9-9 1,0 9 375,-6-3 1,4 13-182,3 5 1,-1-2 3,0 2 0,0 7-64,1 5 0,5 2 75,0-2 1,6 2 77,-6 4 272,8 4 92,-4-6-278,8 8-290,0 0 0,0 10 97,0 8 1,8 16 231,4 13 1,2 14 138,-2 10 0,3 7 3,-3 4 0,2 1 182,-2 0 0,2-5 213,-8 10 1,0-16-345,-6-1 1,0-10-235,0 4 0,0-7-604,0 1 0,-2-14 246,-4-9 0,2-3-1733,-8-9 869,8 0 0,-12-8-596,4-4 1,2-5 1527,-1-7 0,-1-15 0,-6-5 0</inkml:trace>
  <inkml:trace contextRef="#ctx0" brushRef="#br0" timeOffset="861">1601 1067 7881,'-18'0'967,"8"0"1,4 0-1125,12 0 1,4 6 1147,8 0-626,0 0 1,8-6-198,3 0 0,5 0-353,1 0 1,1-8-200,-1-4 0,-1-2 232,-4 2 1,-1-3-576,-11 3 1,2 2 343,-14-2 1,0 6 26,-6-6 0,-2 6 194,-4-6 0,0 9 359,-12-3 1,10 4 31,-10 2 0,5 2 371,-5 4 1,6 5-175,0 13 0,8 6-135,-2 11 1,4-1 131,2 7 1,0-7-28,0 1 0,0-3-570,0-3 1,2 1-56,4-1 1,-4-7-287,4-4 0,-4-4 282,-2-3 0,0-5-497,0 0 544,-8-8 0,-2 4 56,-8-8 0,1-2 463,-1-4 0,0 2-192,0-8 0,6-6 534,1-5 0,7-3-232,-2 2 1,4 5-79,2-5 1,10-2-204,7 2 0,9 1-238,10 5 0,1 0-77,5 0 0,3 1 135,9-1 1,-1 0-470,0 0 0,6-5 191,1-1 1,-1 0-369,-6 6 0,-5 1 86,-1-1 0,-7 0 1,1 0 1,-5 2 219,-7 5 0,-5-5-62,-12 4 415,4-4 1,-16-2 3,0 0 0,-2 7 70,-10-1 1,-2 2-71,-10-2 0,3-2 255,-9 8 0,8-2 85,-1 2 1,-3 4 857,2-3-869,1-5 0,5 8 96,0-4 0,6 4 560,0 2-220,8 0-681,-4 0 212,8 0-494,0 0 243,8 8 1,-4 4-19,8 11 1,0 5 93,6 7 1,0 9 82,-1 3 0,1 7 179,0 5 0,6 2-98,-1 4 1,1 9 234,-6-9 1,6 8-117,-1-8 0,1 2-545,-6-1 1,2-11-152,3-8 0,-3-9-343,4-3 1,-7-1 300,-5-10 0,4-3-221,-4-9 0,2-2-616,-2-4 1,-2-4 477,-4 4 1,-5-14-697,5-10 1389,4 1 0,-8-25 0,6 4 0</inkml:trace>
  <inkml:trace contextRef="#ctx0" brushRef="#br0" timeOffset="1032">2917 1156 12606,'-18'18'1155,"-5"-2"-897,-1-5 1,-8 11-48,3-4 1,-3 6-2101,2-1 0,-7-1 1889,7 8 0,-7-8 0,9 3 0</inkml:trace>
  <inkml:trace contextRef="#ctx0" brushRef="#br0" timeOffset="1201">2846 18 7933,'0'-10'3324,"2"2"-2812,4 8 1,-2 2 162,8 4 0,-8-2-212,2 8 0,1-6 13,-1 6 0,0-1-805,-6 7 258,8 0 1,-4 2 70,8 3 0,0 5 0,6 8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3:32.0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338 250 11074,'26'0'1095,"-6"0"-582,3 0 1,5-6-99,2 0 1,3 0 74,3 6 0,7 0-512,5 0 30,3-8 0,-3 6-107,-1-4 1,-6 4-303,7 2 1,-14 0-567,1 0 1,-11 0 414,0 0 1,-11 0-779,-1 0 794,-8 0 1,-2 2-67,-8 4 0,-14-4 117,3 4 1,-7-4 484,0-2 0,4 0 0,-13 8 0,5 2 0</inkml:trace>
  <inkml:trace contextRef="#ctx0" brushRef="#br0" timeOffset="211">818 1 8197,'-17'0'2714,"-1"6"-2251,0 0 0,0 7-120,1-1 0,-7 14 214,0 10 1,-8 3-69,3 14 1,-5-1-69,-1 13 1,-3-2-276,-3 2 0,1 7-501,-7-1 0,5 0-634,-5 6 1,7-10 627,-1-2 0,3-7-536,3 1 0,5-6 362,0-5 1,15-11-718,-3-7 1,6-14 1251,0 1 0,-2-11 0,8 0 0,0-4 0</inkml:trace>
  <inkml:trace contextRef="#ctx0" brushRef="#br0" timeOffset="454">160 694 9626,'0'18'1076,"0"0"1,-6 2-131,1 3 1,-1 3-285,6 4 0,0 3-42,0-3 1,0 4-482,0 1 1,0 1-382,0-1 0,0-1-156,0-5 1,0 3 321,0-8 1,0 0-1278,0-7 0,0-5-781,0 0-124,0-8 1769,0 4 0,2-8 44,4 0 1,-3-8 444,9-4 0,0-4 0,6-1 0</inkml:trace>
  <inkml:trace contextRef="#ctx0" brushRef="#br0" timeOffset="782">747 677 7962,'26'0'0,"-6"0"862,3 0 0,3 7-292,-2 5 0,0 4-250,-7 2 1,1 2 162,0 3 0,0-1 326,-1 8 1,-7-3 61,-4 3 0,-4 4-371,-2-5 1,0 5-695,0 1 1,0-1 207,0-4 1,-6 1-829,0-7 0,-7 2 150,1-3 1,-6-3-384,-6 4 0,2-10 471,-7-2 0,5-8 9,-6 1 1,9-3 695,-3-2 1,-2-9-128,3-9 0,7 0 546,10-6 1,4-3-258,2-3 1,8 2 3,4-1 0,11 1-270,7-2 0,10-1-384,1 7 1,6 0 191,-5 7 1,7-1-184,-1 0 1,-3 2-535,3 4 0,-7-4-64,7 5 948,-9 3 0,5-16 0,-9 4 0</inkml:trace>
  <inkml:trace contextRef="#ctx0" brushRef="#br0" timeOffset="1028">1921 250 7890,'12'0'0,"0"0"0,0 0 688,5 0 0,1 0 88,0 0 1,6 0 208,-1 0 1,7 0-479,-6 0 1,7 0-11,-1 0 1,4 0-430,1 0 1,1 0-292,-1 0 0,-5 0-783,0 0 1,-9 0 370,3 0-2306,-4-8 1007,-10-2 1934,-2-8 0,-24-8 0,-4-1 0</inkml:trace>
  <inkml:trace contextRef="#ctx0" brushRef="#br0" timeOffset="1219">2241 90 7890,'-10'-8'29,"-5"6"1047,13-6-226,-6 8-460,8 0 1,0 2-103,0 4 1,-6 10-1,0 7 0,-8 9 21,2-2 0,-4 11 168,-2 6 0,-7-1 222,-5 1 0,-3 1-266,-3 5 1,0 2-582,1 5 0,-1-11-390,1 4 0,7-3-596,4 3 0,5-7 629,1-5 1,2-5-1033,4-7-586,-4-3 1521,14-8 0,-6-10 602,8-8 0,8-16 0,2-12 0</inkml:trace>
  <inkml:trace contextRef="#ctx0" brushRef="#br0" timeOffset="1417">1832 605 7890,'0'12'702,"0"0"1,0 0-135,0 6 0,0 0-156,0-1 1,0 1-18,0 0 0,0 6-26,0-1 1,0 7 73,0-6 1,0 5-625,0-5 0,-6 0 203,0-6 0,-2-1-799,2 1 0,4-6 221,-3 0-1565,3-8 635,2 4 876,0-8 0,0-2-61,0-4 671,7-4 0,3-8 0,8 0 0</inkml:trace>
  <inkml:trace contextRef="#ctx0" brushRef="#br0" timeOffset="1666">1939 926 7890,'26'0'0,"-7"0"291,5 0 1,-2 5 11,1 1 1,3 0-35,4-6 1,5-2 82,1-4 1,1 2 137,11-7 1,-7-1-697,7-6 0,-9 0 210,3 0 1,-5-1-885,-1-5 1,-2 2 534,-5-7 1,1 5-310,-12-6 1,1 1 193,-13-7 1,0 8 459,-6 5 0,-8 5 132,-4 6 1,-5 4 166,-7 8 0,-2 2 1110,-3 4 0,-5 6-653,4 12 1,5 3 481,1 9 1,-2-1-572,3 1 1,5 5 165,6 1 1,8-1-324,-2-5 0,6 0-100,6-1 1,6-5-355,12-1 1,11-1-312,13 2 1,7-7-472,10-11 1,10-4-4058,20-8 4783,-42-3 0,1-2 0,4 1 0,2 0 0,5-2 0,1 0 0,1 3 0,0-1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3:38.6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54 9694,'18'7'346,"2"-3"-18,3 8 1,-1-8 835,8 2-824,-1-4 1,1 4-113,0 0-168,-1 0 0,1-8-472,0-4 1,-9 2-120,3-8 0,-4 6-436,-2-6 1,-8 6 501,-5-5 0,-3 5-57,-2-6 0,-2 6 173,-3-6 1,-5 8 91,-8-2 1,0 4 328,0 2 1,-5 0 12,-1 0 0,0 0 493,6 0 1,3 2-133,3 4 90,4 4 0,8 8-206,0 0 0,0 1-18,0 5 1,2-4-58,4 3 0,-2-3-166,8-2 1,-3 0 7,3 0 1,4-7-322,-4 1-626,4 0 491,2 6-147,-1 0 0,-7-6 166,-4-1 0,-4-5 83,-2 6 0,0-6 82,0 6 0,-10 0 128,-8 6 0,1-1 68,-7 1 1,-2 6 284,3 0 0,-1-1 270,6-5 0,6-2-9,0-4-68,8 4 99,-11-7-586,13 1-67,2 6 1,9-14-151,9 4 1,0-10-163,0-2 27,0 0 1,-1 6-488,1 0 550,-8 0 1,4 2 120,-8 4 1,-2 4-27,-10 8 1,0 6 232,-12-1 0,4 9 108,-9-2 1,-3-3 243,2 3 0,-5-8-108,5 1 1,0-3 474,6-2-234,1 0-173,7-1-1028,2 1 550,8-8 1,8-2-389,4-8 1,3 0 112,3 0 1,0 0-88,0 0 1,1 0 208,5 0 0,-10 2 120,4 4 563,-12 4 1,2 13-263,-8 1 1,-2 6 272,-4-6 0,-4 7-187,-8-1 0,0-3 694,0 3 1,1-2-315,-1 1 1,0 3-137,0-8 1,8-1-329,5-5 0,3 0-202,2 0 0,0 0 32,0-1 1,9-1 102,9-4 1,2 2-404,10-8 1,-1 0 151,7-6 1,1-2-387,5-4 0,-5-4 193,5-8 0,-5-6 27,-1 1 0,-2-9 228,-5 2 1,3-1 167,-8 1 1,-3-1 144,-9 7 1,-4-6-105,-8 7 1,0-1 600,0 6 1,0 0 117,0 0 374,0 9 1,-2 1 472,-4 8-957,4 0 0,-6 10-310,8 7 1,0 1-153,0 6 0,8 2-438,4-3 1,4 1 187,2-6 1,-1 0-1364,1-1 1,6-1 689,0-4 1,13 2 667,-1-8 0,11-8 0,-1-8 0</inkml:trace>
  <inkml:trace contextRef="#ctx0" brushRef="#br0" timeOffset="979">1779 89 8408,'17'6'1116,"1"0"1,0 0-645,0-6 0,0 0-36,-1 0 0,1 2-174,0 4 0,0-4-295,0 4 111,-9 4 0,5-6-721,-8 7 1,0 1 106,-6 6 1,-6 2-208,0 3 0,-14 5 388,3 8 1,-11-3-152,4-3 0,1 2 639,5-9 1,2 1-154,4-6 0,4-6 320,8-1 1,0-5-104,0 6-39,0-8 0,2 4-73,4-8 1,4 2-73,8 4 62,0-4-197,-1 6 1,-1-6-163,-4 4 158,-4-4 1,-8 14 225,0-5-155,0 5 0,-8 4 167,-4 4 1,-10-4 33,-1 3 1,-3-3 155,2-2 0,3 2-125,-9 3 1,8-9 69,-1 4 0,5-4 315,6 3 1,2-1 200,4-4-438,4 4-95,-6-14 1,16 12-320,4-8 1,6 0-71,5-6 1,5-8-170,8-4 1,5-4 190,1-2 0,1 0-94,-1 1 0,-5-1-31,5 0 0,-5 8 28,-1 4 0,-9 4 377,-3 2 0,-10 0-110,-2 0 1,-8 2 102,2 4 1,-4 4-77,-2 8 0,-8 6-167,-4-1 0,-6 7-143,-6-6 0,3 5-467,-9-5 1,6 6-311,-5-7 0,7 1 648,-2-6 1,5-2 378,1-4 0,0-5 0,6-7 0,0 0 34,8 0-64,-4-7 729,8 5 1501,8-14-1038,2 14 1,6-4-552,-4 12 0,4-2-61,-5 8 1,-1-1-172,2 7 0,-6 0-210,6 0 1,-8 6-5,2-1 0,-2 7-122,2-6 0,-4 5-116,4-5 0,-6 6-403,-6-7 1,4 7-507,-4-6 0,-4-1 443,-2-5 1,-2 0-35,2 0 0,-3-2 147,3-5 0,-4-3 351,-2-8 1,0 0-1,1 0 0,-7-2-105,0-4 0,-7-9-125,1-9 1,4-6-127,3 7 0,-3-7 159,2 6 0,2 0 124,11 7 1,-5-1 75,4 0 72,-4 8 352,-2 2 1,0 8-87,1 0 0,5 2 723,0 4 185,0 4 1001,-6 8-489,1 0-712,7-1-1214,2 1 0,8-6 190,0 0 0,10-8-706,7 2 756,9 4 0,18-8 0,1 6 0</inkml:trace>
  <inkml:trace contextRef="#ctx0" brushRef="#br0" timeOffset="1100">2775 1192 7793,'11'4'4915,"1"8"0,-8 5-3652,2 13 1,-4-4-1981,-2-9 0,-10 7-283,-7 0 1,-13 7 999,-18-1 0,-7 20 0,-16 5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3:35.5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0 783 11456,'18'8'814,"0"-6"-576,-1 4 0,1 1 134,0-1 1,2 0-126,3-6 1,3 0-55,4 0 0,3-8-977,-3-3 0,10-7 444,1-6 1,-1 2-506,-11-7 1,-3 7 316,-8-2 1,-1-1 63,1 1 0,-8 0 167,-4 6 1,-4 1 218,-2-1 1,-8 0 259,-4 0 0,-2 6-196,3 0 1,-5 3 662,4-3 1,2-2-13,-2 8 170,8 0-548,-12 6 1,14 10-153,-4 8 1,5 9 48,1 15 1,0 3-10,0 9 1,1 1-56,5 4 1,-4 10 1,4 9-1,2 5 72,-2-6 1,2 0-12,-2-6 0,-4 0-208,4 0 0,-2-10-231,2-7 0,-2-9-365,8-9 1,-8-9 89,1-3-188,5-4-481,-8-10 787,14-2 0,-14-16 56,4-4 0,-6-8 280,-6-10 1,2-1-79,-8-17 0,6 7 82,-6-6 0,1 5 194,-7-5 0,2 9-41,4 2 0,-4 3 98,5 9 1,1 2 472,-2 11 0,0 3-308,-6 8 0,6 2 641,0 4 1,1 5-373,-7 13 0,0 2 117,0 3 0,6 3-241,1-8 1,5 5-115,-6-5 0,8 0-51,-2-6-226,4-1-846,10 1 1,10-8 544,11-4 1,7-20-1039,5-10 1,11-15 518,7-8 0,6-11-324,-6-1 0,7-4 564,-7 9 0,0-1 512,-5 14 0,-3-1-64,-4 6 0,-5 9 64,-13 3 0,3 6 282,-8 6 0,0-1-236,-7 7 1856,-7 0-1347,6 6 1,-14 2 270,4 4 1,-4-2 310,-2 7-824,0 1-325,0 6 0,2-2-293,4-4 0,4 2-521,7-8 1,1 5 38,0-5 341,0 0 0,0 0 62,-1 0 1,-1 8 568,-4-2 0,-4 0 11,-8 5 1,0-3 191,0 10 0,0-2 195,0 1 0,-8-1 653,-4 8 1,4-8-13,2 1 0,4-3 35,2-2-1055,0 0-94,0-1 0,0-5-1165,0 0 1,8-8 342,4 2 1,4-10-912,2-2 1623,0-8 0,7-4 0,3-9 0</inkml:trace>
  <inkml:trace contextRef="#ctx0" brushRef="#br0" timeOffset="872">1903 356 7844,'-10'-12'616,"4"0"0,14 0-471,10-5 0,4-3 214,13-4 0,-1 4 143,13-3-323,-7 3 1,9 2-47,-7 0 1,-1 8 52,-5 4 0,-1 5-167,1 1 0,-9 1-150,-3 5 0,-10 4-180,-2 8 1,-8 6 166,2-1 0,-4 9-209,-2-2 0,-10-3 126,-8 3 0,0-6-55,-5 5 0,-5-7 74,-2 2 1,3-6 141,-3-6 0,8-3 307,-1-3 1,3-4-152,2 4 0,0-4 752,0-2-376,9 0 222,-7 0-147,14 0 46,2 0-313,10 8 0,7 2-35,1 8 1,-6-2 30,0-5 1,0 5-35,6-4 0,-5-2-267,5 2 0,-4-8 90,10 2 1,-3 2-200,3-2 1,-2-2-233,8-10 1,-7-4-343,7-8 1,-8 2 223,1 4 0,-9-2-1200,-2 8 517,-8 1 635,4 5 1,-18 13 364,-8 5 0,-7 12-51,-11-1 0,-2 11 192,-3 1 0,-1 9 32,-11-3 0,4 5-6,-11 1 0,-1-2 51,2-3 1,0 1 379,5-7 0,3-1-85,3-5 1,7-9 255,11-3 1,5-4 37,7-2 0,8-6 169,4-1-656,4-7 0,18 2 136,8-12 0,17-3 107,12-9 1,11-8-275,13-4 0,2-3-157,4-3 1,2 3-215,-8 3 1,-2-4 183,-10 5 0,-4-1-207,-7 6 0,-9-3 163,-3 15 1,-7-8-575,-5 8 0,-4 2-463,-9-1 491,-7 7 0,-6-4 236,-16 8 1,-7 0 105,-17 0 1,-2 0 500,-3 0 1,-3 8-183,-3 3 0,-2 5 0,7 2 0,1 2 0,5 4 0,2-3 513,5 9 0,3-8-210,8 1 0,8 3 775,5-2 0,-3 1-386,2-1 1,0-4 311,6 4-839,0-5-399,8-1 1,2-6-185,7 0 0,-1-10 330,-4-2 1,6-8-1279,0-10 0,-1-6 1366,7 1 0,4-17 0,-1 3 0</inkml:trace>
  <inkml:trace contextRef="#ctx0" brushRef="#br0" timeOffset="1076">2454 961 7844,'12'-16'-835,"0"4"2470,-8-4-580,4 14-622,-8-6 0,0 6 385,0-4 197,0 4-588,0-6-292,0 8 8,0 0-348,8 0 183,-6 8 0,12 8-6,-8 8 0,1 9-47,-1 3 0,2 8 146,4 9 1,4 8 240,-4 4 0,2 12-302,-3 6 0,5-2-310,-4 2 0,-2 0-898,2 6 1,-8 0 630,2 0 0,2-14-991,-2-4 1558,0-11 0,-6 1 0,0-8 0</inkml:trace>
  <inkml:trace contextRef="#ctx0" brushRef="#br0" timeOffset="1909">3699 480 7894,'-18'-9'0,"1"3"0,5 6 858,0 6 0,6-3-416,-6 9 1,-2 0-364,-9 6 1,1 2-109,-8 3 0,3 5-138,-3 8 1,-2-1-35,9 1 0,-5-3 137,10-3 1,-2 2-214,14-9 1,1 7 52,5-6 0,0-1-227,0-5 0,7-6 147,5 0 0,4-6 265,2 6 0,6-2 68,-1 1 1,1 5 312,-6-4 1,0 6-120,-1 6 0,-1-5 131,-4 5 0,-2-4 622,-4-2 1,-4-1-426,4 1 1,-4 0-49,-2 0-784,0-8-932,0-2 1006,8-8 1,2-10-140,7-8 1,-5-8-581,0-9 0,6-7 261,6 1 0,-1-1 436,-5 7 1,6 1 16,-1 4 0,1 1 732,-6 11 0,-6-2-71,0 14 0,0-2 352,5 2 0,1 4-403,0-3 0,8 1 9,3-2 0,5 2-441,1-8 0,1 0 171,0-6 0,-3 6-717,-3 0 0,1 1 343,-7-7 0,2 0-333,-3 0 0,-1 0 256,8 1 1,-8-3-52,1-4 1,-3 4 58,-2-3 1,-8-3 80,-4 2 1,-4 1 389,-2 5 0,-2-6-140,-4 0 0,2 1 1333,-8 5-679,0 0 885,-6 0-568,0 1-228,1 7-325,7 2-105,-6 8-470,14 0 248,-6 0-273,0 8 1,6 2 69,-4 7 0,6 3 154,6 4 1,-2 3 88,8 9 0,0 2 247,6 3 0,-1 5-149,1 7 1,8 0 106,4 1 0,-3 5 10,3 0 0,0 6-48,5-5 1,1-1-369,-1-6 0,1-5 108,-1-1 1,1-7-544,0 1 1,-1-9-23,1-3 1,-9-7-255,-3 2 1,2-4 303,-3-3 1,-5-7-721,-6-4 334,0-4 1,-2-4 307,-4-4 0,-4-4-76,-2-7 0,0-9 24,0-4 582,0-3 0,-16-11 0,-4-1 0</inkml:trace>
  <inkml:trace contextRef="#ctx0" brushRef="#br0" timeOffset="2085">4660 303 7808,'-18'-54'-186,"0"9"327,0 3 1,6 7 278,1 5 0,5-2 488,-6 9 409,8-1-330,-4 14 1,10 2-427,4 8 1,-2 0-204,8 0 1,5 2-114,7 4 1,2 4-737,-2 8 0,-5 0 10,5-1 0,2 7-802,-3 0 1283,1 0 0,-6 1 0,0 3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3:42.9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760 591 10175,'8'-10'1167,"2"0"-1021,7 4 1,-5 4 265,0-4-207,0 4 1,4 0 297,-4-4-112,4 4-231,-6-6 0,8 8 43,0 0 0,-6 0-167,-1 0 0,1 0 57,6 0 0,0 0-157,0 0 1,2 0 38,4 0 1,4-6-168,7 0 1,3-6 7,4 6 1,2-8 127,3 3 1,5 1-155,-4-2 1,-3 2 26,3-2 0,-2 4-20,1 8 1,3 0 119,-8 0 1,-3 0-6,-9 0 0,2 0 41,-8 0 1,6 0 91,-6 0 1,-1 6-60,-5 0 0,0 0-35,0-6 0,0 0-122,0 0 0,0 0 75,0 0 1,-1 0-232,1 0 1,6 0 27,0 0 0,0 0 32,-6 0 1,-2-2 175,-4-4 0,3 4-58,-3-4 1,4 4 400,2 2-120,0-8-96,8 6 0,-12-6-514,4 8 3,-4 0-207,3 0 16,-7 0 666,-2 0 0,-24 8 0,-3 2 0</inkml:trace>
  <inkml:trace contextRef="#ctx0" brushRef="#br0" timeOffset="434">420 1056 8079,'-12'0'-1628,"0"0"2533,8 0-45,-12 0-503,14 0 0,-4-6-123,12 0 1,-2-2 2,8 2 1,0 2-14,6-8 0,0 6-111,0-6 0,2 6 61,3-6 0,-3 8 21,4-2 0,4-2-151,2 2 1,-2 0 76,1 6 0,7 0-123,6 0 0,10 0 69,1 0 1,5 0-278,13 0 1,-1-6-73,13 1 1,-5-7 38,5 6 0,1-6-258,5 6 0,1-8 134,-1 2 1,0-4 476,1-2 0,-3 2-135,-3 4 0,-5-2 11,-7 8 0,-9-2-52,-3 3 0,-11 3 6,-1-4 1,-16 4 60,-2 2 0,-8 2 35,-5 4 28,-7-4 1,-2 7-179,-8-3 0,-2-4 215,-4 4-220,-4-4 1,-7-2-347,-1 0 1,-2 0 73,-4 0 0,2-6 391,-8 0 0,1-7 0,-7 3 0</inkml:trace>
  <inkml:trace contextRef="#ctx0" brushRef="#br0" timeOffset="860">1672 54 8040,'-18'-6'637,"0"0"996,8-8-1207,2 13-751,8-7 1,8 2 507,4 0 1,4 0-37,2 6 1,2 0 264,3 0 0,5 0-81,8 0 0,0 0-143,-1 0 1,9 0-56,4 0 1,4 8 9,1 4 0,7 3 9,-1 3 1,9 2-192,-2 4 1,3-4-227,3 4 0,-7-4 211,1-3 0,-9 1-82,3 0 1,-10 2 88,-3 4 1,-9-4-29,-2 4 0,-8-4 94,-10-3 1,-1 1 16,1 0 1,-8 0 87,-4 0 1,-4 0 337,-2 0 0,0 2 66,0 3 0,-14-3-192,-4 4 1,-19 4 4,-5 2 0,-10 4-192,-7 1 0,-5 7-314,-7 0 1,-7 7 48,1-1 0,-9 0-923,3 5 0,3-3 398,3 10 1,5-1-577,7-5 1,5 4-122,12-11 0,5-9 1338,7-2 0,10-10 0,4-1 0,2-5 0,-2-6 0</inkml:trace>
  <inkml:trace contextRef="#ctx0" brushRef="#br0" timeOffset="1435">652 358 8097,'10'0'223,"-2"0"506,-8 0 786,0 0-1401,-8 0 1,6 2-54,-4 4 1,-4-2 65,-1 8 0,-5 0-168,-2 6 1,0 0 58,0 0 0,-8 2-112,-4 3 0,-3 5 129,-3 8 1,-2-6-158,-4 0 0,5 3 40,-5 3 1,4 4 74,2-10 0,1 1-22,-1-1 0,2-4 90,4-8 0,4-2 278,9-4-187,7 4 69,-6-6 1,16 2 128,0 0 0,4-3-86,14 3 0,3 4 81,15-4 0,8 10-9,4 2 0,9 0 365,3-6 1,7-1-245,-1 1 0,-3 0-171,3 0 0,-6 0-481,5 0 1,-7-6-537,1 0 1,1-6 730,-6 6 0,11 0 0,-9 5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3:46.8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233 356 7969,'0'-10'-932,"0"-5"970,0 13 1,0-8 599,0 4-282,8-4-79,-6-8 1,11 6 39,-7 0 1,0 6 86,-6-6-84,0 8 94,0-4 73,0 8 1694,0 0-1710,0 8-365,-8-6 0,0 14 131,-3-4 1,1 0-124,4 6 0,4-2 128,-4 13 1,-2 9-26,2 10 1,-8 6-23,2 5 0,-2-1 43,2 7 0,-4-1-106,4 1 1,-8 3-139,3-8 0,-5-3-466,10-9 1,-2 2 263,2-9 0,-2-5-436,8-6-207,0-8 124,6 4 1,0-14-16,0-1 0,2-7-325,4 2 0,4-14 369,8-9 698,0-1 0,8-24 0,1 4 0</inkml:trace>
  <inkml:trace contextRef="#ctx0" brushRef="#br0" timeOffset="323">1091 52 8097,'0'-17'2292,"0"7"-2099,0 2 109,0 0-118,0 6 0,0-4 117,0 12 0,0-2 158,0 8 1,0 1-154,0 11 0,-6 4 0,0 8 1,-14 8 77,2 3 0,-6 9-148,1 10 0,1-1-35,-8 13 1,0-7-76,-6-5 0,7 1-250,-1-7 0,8-1-174,-2-5 0,4-10-1359,2-8 489,8-1-754,-6-15 385,14-2 767,-5-10 269,7-8 501,7-16 0,11-4 0,10-16 0</inkml:trace>
  <inkml:trace contextRef="#ctx0" brushRef="#br0" timeOffset="616">1055 88 8031,'0'-18'3075,"-8"8"-2149,6 2-453,-6 8 0,10 8 61,4 4 0,2 12-118,4 6 1,2 10 106,-8 1 1,6 15-276,-6-2 0,6 3-42,-6-3 1,6-2-142,-6-5 1,2 5 104,-2-4 0,-5-5-692,5-1 0,2-10-76,-2-2 0,2-9-442,-2 3 1,-4-4 307,4-2 1,-2-2-273,2-4 0,-4 4 429,4-4 1,-4-2-63,-2 2 1,0-6-167,0 5 803,0-7 0,-8 12 0,-2-6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3:53.7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18 268 7912,'0'-17'-125,"0"5"-248,0 0 822,0 8 751,0-4-275,0 0-483,0 6 1,-2-6 127,-4 8-35,4 0-320,-5 0-34,7 0 0,0 2-210,0 4 42,0 4-22,0 8 0,0 9-20,0 9 0,0 2 204,0 10 0,5-9-39,1 3 0,8 2-4,-2-2 1,4-1 36,2-5 1,-4-6-148,4 0 1,-4-10 125,10-3 1,1 1-218,-1-6 0,8-4-24,-2-2 0,-2-4-46,1-2 0,-1-8 115,2-4 0,2-6-166,-8-5 1,6 1 105,-7-8 1,1 2-14,-6-2 0,-6-4 131,0 5 0,-8-7-69,2-6 1,-4 2 129,-2-7 0,-2 5 10,-4-6 0,2 9 96,-8-3 0,8 10-143,-2 2 1,-2 8-30,2-1 1,-6 3-26,6 2 0,0 6-170,6 0-976,0 8 822,0-12 1,2 14-1355,4-4 746,4 4 279,8 2 1,2 0 648,4 0 0,4 0 0,7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4:07.6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0 364 9742,'10'0'608,"-3"0"1,1 0-96,4 0-257,-5 8 0,9-7 274,-5 5-278,4-4 1,9-2-259,-1 0 1,0 0-48,-6 0 1,2-6-62,4 1 1,-2-9-47,8 3 1,-8 1-222,2-1 1,2-1 133,-2-5 0,0-1-14,-5 1 1,-3 0-85,-3 0 0,1-1 48,-7 1 0,2-2 215,-3-4 0,-3 3-11,4-3 0,-6 4 187,-6 2-113,4 0 0,-13 1 181,3 5 1,3-3-127,-3 9 1,1-1 77,-7 6 1,7 0-33,-1 0 0,1 0-66,-6 0 0,-5 2 5,5 3 0,-10 3 9,10 4 0,-2 3-5,7-3 1,-3 3 52,3 2 0,-3 0 126,-2 1 0,5 5-126,1 0 1,7 6 114,-2-6 1,-2 6 177,3-6 1,-1 5-64,6-4 1,0 4 74,0-5 0,2 2-107,3-2 0,-1-3-75,8 3 0,-3-4-42,3-2 1,3-5-92,-3-1 1,3-5-50,3 6 0,-1-9-283,0 3 0,0-4-525,1-2 0,-1 0 412,0 0 1,1 0-798,-1 0 1,0 0-22,0 0 1195,1 0 0,-1-8 0,0-1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3:58.0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0 465 7831,'10'-8'2646,"-2"6"-2153,-8-14 1200,0 14-636,0-6 208,0 8-917,0 0 0,0 8-133,0 4 0,0 12-20,0 6 0,0-2-26,0 1 0,0-1-59,0 2 1,0-2-122,0-4 0,8-5-428,4 5 0,4-12 256,2-6 0,5 2-781,1-2 1,8-2-73,-2-10 0,4-4-369,1-8 0,-5-6 717,0 1 0,-2-9 688,2 2 0,-5-4 0,-7-2 0</inkml:trace>
  <inkml:trace contextRef="#ctx0" brushRef="#br0" timeOffset="150">286 0 7831,'-12'0'0,"0"0"923,8 0 1,-10 2-17,8 4-546,0-4 0,6 6-152,0-8 53,0 8 65,0-6 0,0 14-284,0-4 0,2-2-324,4 2 1,-2 1 5,8 11 0,-6-4 275,6 4 0,8 4 0,8 0 0</inkml:trace>
  <inkml:trace contextRef="#ctx0" brushRef="#br0" timeOffset="455">769 411 7908,'-16'2'2470,"4"4"-1590,4 4 1,6 8-350,-4 0 0,4 6-295,-4 0 0,4 1 141,2-1 0,0 2 171,0 4 0,0 2-486,0-8 0,0 7 49,0-1 1,0-4-680,0-2 1,0-4-195,0-2-569,8-1 557,2 1 1,8-8-1775,0-4 2548,0-12 0,8-4 0,1-8 0</inkml:trace>
  <inkml:trace contextRef="#ctx0" brushRef="#br0" timeOffset="735">1162 608 7908,'-10'10'938,"2"-2"-380,8-8-290,0 0 1,-2-6-431,-3 0-174,3 0 0,-14 6-12,4 0 1,-10 0 137,-2 0 0,-8 8 355,2 4 1,-3-2-67,-3 2 0,2-2 883,4 2-280,-3 4 1,15-7 567,0 9 0,8-6-466,10 0 1,2-6 11,4 6 1,6-6-246,12 6 1,-3-2-52,9 2 1,-6 2-491,6-8 0,-2 8 76,1-3 0,3-3-301,-8-2 1,0 2-643,-6-2 1,0 8 856,0-2 0,-8 4 0,-3 2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3:56.9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72 447 7934,'-8'-10'780,"4"-4"6,-8 9-222,8-1 899,-4 6-964,0 0 1,4 0-66,-8 0 0,8 10-115,-2 7 1,4 3-23,2 10 1,0 6 23,0 6 1,0 7 153,0-1 0,2-2-286,4 1 1,6-7 30,12 2 0,-4-10-395,4-3 1,1-7 224,-1 2 1,8-12-346,-2-6 0,2 2-142,-3-2 0,5-2-423,-4-10 0,4-4 288,2-8 1,-9-6-138,-3 0 1,-4-7 362,-2 1 1,-2 0 124,-4-6 1,-4 4 168,-8-9 0,-2 1 16,-4-2 1,2 4 199,-8-3 1,-6 3 85,-6 2 0,0 8 351,6 5 0,1 3-439,-1 2 0,6 6-43,0 0-1249,8 8 0,-2-4 581,12 8 0,6-6 549,12 0 0,-5-8 0,7 4 0</inkml:trace>
  <inkml:trace contextRef="#ctx0" brushRef="#br0" timeOffset="358">1574 18 7984,'0'-10'1141,"0"2"0,-2 8-835,-4 0 0,2 2 233,-8 4 1,0 6-88,-6 12 1,-2 0 125,-4 12 0,-3-3-157,-9 15 1,-2 0 26,-4 5 0,-1 1-212,-5 0 0,-2 7-234,9 5 1,-7 3-420,6 3 0,0-7-148,7 1 0,7-10-524,4-3 0,6-7 321,6-10 1,4-8-432,8-5 1,2-11 531,4-6 0,6-8 122,12-10 0,8-7 545,3-17 0,21-16 0,-8-4 0</inkml:trace>
  <inkml:trace contextRef="#ctx0" brushRef="#br0" timeOffset="579">1556 36 8951,'-18'0'1585,"8"0"0,2 2-1409,8 4 1,0 6 162,0 12 0,6-2 184,0 7 1,6 7-3,-6 6 0,0 8-162,-6-3 0,0 11 64,0 1 0,0 7-271,0-6 1,0-1-370,0-5 1,0-2-240,0-5 1,0 1-598,0-12 1,0 3 42,0-9 1,6-4-2210,0-2 3219,8-4 0,-12-2 0,6 0 0</inkml:trace>
  <inkml:trace contextRef="#ctx0" brushRef="#br0" timeOffset="742">1341 787 7948,'-28'-12'3344,"5"0"-1840,11 8-1726,4-12 107,8 6 1,2-1-1,4 1 418,6 2 1,9-4-407,3 6 0,8-6-286,-2 6 0,4-6-1107,1 6 0,-1 0 1496,-4 6 0,4 0 0,-6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3:56.2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7925,'-10'0'188,"2"0"0,10 0 64,4 0 1,4 0 771,8 0 1,0 0-548,0 0 0,0 0-127,0 0 0,-1 0-929,1 0 0,6 0 370,0 0 1,2 0-1108,-2 0 0,-4 0 1316,3 0 0,-3 0 0,-2 0 0</inkml:trace>
  <inkml:trace contextRef="#ctx0" brushRef="#br0" timeOffset="250">555 72 8316,'17'0'878,"1"0"-1024,0 0 1,-6 0-609,0 0 1,-6 0 633,6 0 813,-8 0 0,6 0 561,-4 0-903,-4 0 0,8 0-750,-4 0 282,-4 0 1,8 0-568,-4 0-153,-4 0 155,13 8 1,-5-4 265,8 8 0,-6-8 416,0 2 0,8-4 0,10-2 0,2 0 0,-3 0 0,5 0 0,-4 0 0,2 0 0,-2 0 0,1 0-181,-7 0 0,0 0 303,-6 0 0,-6 0 411,0 0-412,-8 0 1,4-2-122,-8-4 0,0 4 0,0-6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3:55.4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36 519 7939,'-18'-8'1453,"8"6"-588,2-6-347,8 8 0,2 0-78,4 0 1,4 0 153,8 0 0,0 2-270,0 4 1,-6-4 116,0 4-512,0 4 1,-3 0 13,-3 8 1,-4-6-50,-2-1 0,0 1 189,0 6 1,-2-6-13,-4 0 1,-1 0 159,-5 6 1,-2-6 699,8 0-368,0-8-363,6 12 1,2-14-509,4 4 1,6-4-306,11-2 1,5 0-666,8 0 0,8-8 649,3-4 629,5-4 0,10-10 0,1-2 0</inkml:trace>
  <inkml:trace contextRef="#ctx0" brushRef="#br0" timeOffset="546">966 269 7946,'-2'-10'-826,"-4"4"1319,4-4 0,-8 8-52,4-4 1,4 2 380,-4-2-180,4 4 104,-6-6-296,6 8 1,-6 2-205,8 4 1,-6 4-12,0 8 0,0 1-19,6 5 0,-2 4 5,-4 8 0,4 0 77,-4-1 0,4 7-128,2 0 0,0 4-14,0-11 1,6 5 11,0-10 0,10-4-152,2-2 1,0-7-264,6-5 0,4 2 152,2-8 1,3 0-340,3-6 1,6-8 226,-1-4 0,3-6-421,-2-5 1,-4-5 180,3-8 0,-5 0 45,-6 0 1,-4-1 139,-8-5 1,-2 2 156,-4-7 0,-5-1 52,-7-6 0,-2 9 322,-3 3 1,1 0 577,-8 6 0,0-1-238,-6 13 1,0 0 71,0 6 1,2 6-358,4 0-487,-4 8 0,12-4 17,-8 8-219,8 0 0,4 0-369,12 0 0,12 6 734,6 0 0,4 8 0,2-4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3:54.1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368 90 7965,'-10'-18'0,"2"6"139,8 0 1,-2 2 293,-4-2 0,4 2 254,-4 4 66,4 4-40,2-6-67,0 8-217,0 0 1,-6 14-209,0 4 1,-8 12 0,3 0 0,-7 11 48,-6 7 1,2 4-34,-8 1 0,8 1-120,-2 0 1,-1-1-172,1 1 0,-6 0-382,6-1 0,6-7 225,6-4 1,8-5-579,-2-1-221,-4-8-2,9-2 0,1-16 205,11-4 0,-1-6 319,2-6 1,6-6-282,6-12 393,0-4 376,2-8 0,-4-1 0,7-5 0,-7 4 0,4-5 0</inkml:trace>
  <inkml:trace contextRef="#ctx0" brushRef="#br0" timeOffset="209">350 179 7965,'0'-22'322,"0"4"680,0 5-348,0 3 14,0-6-333,0 14 439,0-6-67,0 8-280,0 0 1,2 10-157,4 8 0,-2 7-76,8 11 1,-6 6-29,6 0 1,-2 7 27,2-1 1,-2-2-77,-4 1 0,-2-1-157,8 2 0,-8 1-169,2-7 0,1-2-481,-1-10 1,2 1-756,-2-7 0,-4 0-821,4-6 2264,4 0 0,0 0 0,8 0 0</inkml:trace>
  <inkml:trace contextRef="#ctx0" brushRef="#br0" timeOffset="388">243 626 7907,'-18'-8'243,"8"6"1,2-8-151,8 4 1,0 2 210,0-8 1,2 7 355,4-7 0,4 6-260,8-6 1,6 6-978,0-6 234,7 8 67,-3-4 1,2 6-187,0-4 1,-6 4 151,5-4 310,-7 4 0,4 10 0,-8 2 0</inkml:trace>
  <inkml:trace contextRef="#ctx0" brushRef="#br0" timeOffset="660">869 698 7907,'0'-18'523,"0"6"-159,0 0 0,2 6 444,4-6 0,-2 8-295,8-2 1,-6 4 515,6 2-817,-1 0 0,7 0-184,0 0 0,-6 2 32,0 4 0,-8 4 126,2 8 1,2 0 73,-2 0 0,0 2-65,-6 3 0,0-3-68,0 4 1,2-10-265,4-2-133,-4 0 0,14 4-154,-4-4 1,-2-4-428,1-8 1,1 0-533,6 0 1,0-8 599,0-4 0,6-12 783,0-6 0,0-4 0,-7-1 0</inkml:trace>
  <inkml:trace contextRef="#ctx0" brushRef="#br0" timeOffset="809">1226 286 7907,'0'-17'0,"-6"5"1167,1 0-475,-9 8 365,12-4 454,-6 8-179,0 0-487,6 0 1,-8 0-474,4 0-564,4 0 1,-6 2-1034,8 4 0,8 2 821,4 4 1,-2 4 403,2-5 0,0 5 0,5 2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3:52.1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0 393 7242,'0'-9'-362,"2"1"537,4 8-23,-4 0 7,6 0 23,-8 0 2512,0 0-2060,8 0-165,-6 0-246,14 0 0,-8 2-156,4 4 1,4-4 153,-5 4 1,-1-5-310,2-1 1,0 0 71,6 0-85,0 0 0,0-5-86,0-1 1,0-2-59,0 2 1,-1 4 94,1-4 0,-6-2-311,0 2 86,-8 0 0,6 6-755,-4 0 1130,-4 0 0,6 8 0,-8 2 0</inkml:trace>
  <inkml:trace contextRef="#ctx0" brushRef="#br0" timeOffset="416">733 537 7925,'-10'0'-6,"2"-2"724,8-4-102,0 4 173,0-6 153,0 0-319,0 6-273,0-14-367,8 14 1,-4 2 60,8 12 0,-8 4 47,2 2 1,-4 5 136,-2 1 0,-2 6 75,-4-6 1,4 2-48,-4-2 0,4-5 789,2 5-861,0-4 5,0-2 1,2-8-687,4-4 1,4-4 92,8-2 0,6-8-182,0-4 1,6-12-238,-7-6 0,7-3-1958,-6-3 2781,0 0 0,-6 0 0,0 1 0</inkml:trace>
  <inkml:trace contextRef="#ctx0" brushRef="#br0" timeOffset="585">858 54 7925,'0'-18'655,"0"6"633,0 0-444,0 8 99,0-4-576,0 8 0,2 0-154,4 0 0,4 0-249,8 0 0,-4 0-301,4 0 1,-4 2-217,10 4 0,-4-2-605,-3 8 1,1-6 1157,0 6 0,0 8 0,0 8 0</inkml:trace>
  <inkml:trace contextRef="#ctx0" brushRef="#br0" timeOffset="882">1305 554 7925,'0'10'1544,"0"-2"-390,0-8-123,0 8 37,0-6-85,0 6-265,0 0 1,0 2-122,0 8 1,0 0 119,0 0 0,0 0-58,0-1 0,0-5-262,0 0 1,0 0-243,0 6 0,0-6-187,0 0-710,0 0-476,0 6-1372,0 0 310,0-8-952,0 5 3232,8-13 0,2 6 0,8-8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4:01.6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197 54 7848,'0'-18'-462,"8"0"682,-6 8 539,14 2-191,-14 8 333,6 0-409,-8 0 1090,0 0-1384,0 8 1,-6 2-34,0 8 0,-2 8 27,2 4 0,2 9-5,-8 3 1,7 14 22,-7-3 1,6 13 94,-6 0 0,0 9 22,-6 3 0,2 13-388,4-2 0,-8 5 224,8-5 0,-8-1-55,9-5 1,1 1-308,-2-13 1,8 3 212,-2-15 0,4-7-128,2-10 0,2-1 19,4-5 1,-2 2-132,8-14 1,0-2-504,5-11 1,-5 3 647,0-8 0,0 0-964,6-6 1,-2-8 251,-4-4 0,4-11-905,-4-7 1698,4-4 0,1-2 0,1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4:03.4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36 805 9900,'20'-8'-80,"4"-4"1,-2-3 288,8-3 1,0-8-197,5-4 1,7 2-293,0-2 1,1 1 62,-1-7 1,-10 6-187,4 0 0,-6-6 90,-1-5 1,-5-1 69,-12 6 0,-4-2 178,-8-3 0,0 3 97,0-4 0,-8 10 197,-4 3 1,2 7-109,-2-2 1,0 4 152,-5 2 0,1 6 57,4 0 0,-2 6-74,8-6 0,-2 9 195,2-3-272,4 4 1,-8 2-74,4 0 1,4 2 54,-4 4 1,-4-3-10,-2 9 0,-4 2 46,-2 10 0,7-2 18,-1 8 1,0 0 108,-6 5 0,0 9-107,0 4 1,0 3 45,0 3 0,0 6-15,1-1 1,-3 11 7,-4 1 1,4-5-121,-4 5 0,4-5-153,2 0 0,2-5-5,5-7 0,3-8-195,8-5 1,0-9-18,0-2 0,0-8-220,0 2 1,2-11-362,4-1 553,-4-8 1,11 2-58,-7-12 1,8-6 68,-2-11 0,-2-5 99,2-8 0,2-2-73,10-3 1,-4-5 3,4-8 1,-3 7 97,3-1 1,-2 8-29,8-2 1,-2 13-19,2 5 1,1 6 10,-7 6 0,2 4 199,-2 8 0,-4 0 44,4 0 1,-5 0 83,-1 0 1,0 8 32,0 4-35,-8 4 1,4 2 8,-8 0 1,-2-1-100,-10 1 1,-4-6-90,-8 0 1,0 0 72,0 6 0,-8 0-250,-3 0 1,1-6 49,-2 0 0,6-9 111,-6 3 0,9-4 210,-3-2 1,6-2 759,6-4 141,-4 5-477,14-15 67,-6 14 1,10-4-193,4 12 0,2 4 308,4 7 1,2 1-199,-8 0 0,6 2-17,-6 4 0,0-4-334,-6 4 1,6-5-236,-1-1 0,9-2-380,-2-4 1,4 2 308,2-8 1,8 0-1849,4-6 1,11-2 237,7-4 1672,4-4 0,1-16 0,1-2 0</inkml:trace>
  <inkml:trace contextRef="#ctx0" brushRef="#br0" timeOffset="352">1217 841 7902,'-10'-10'3230,"4"2"-2242,12 8 1,4 0-592,7 0 0,9 0 230,4 0 1,10-2-391,2-4 0,1 4-373,-1-4 1,-2 4-13,7 2 0,-7-2-165,2-4 0,-4 4-3022,-3-4 3335,-7 4 0,6-6 0,-6-1 0</inkml:trace>
  <inkml:trace contextRef="#ctx0" brushRef="#br0" timeOffset="752">2397 466 7849,'-18'0'388,"0"0"95,0 0 0,0 0 202,0 0 1,0 0-234,1 0 1,-1 9 393,0 9 0,-6 14-347,0 10 1,-6 10 287,7 1 1,-1 3-319,6 9 1,2-7-216,4 2 0,-2-7-146,8-5 1,2-4-174,10-9 0,6-1-913,12-4 0,2-4 665,3-8 0,11-6-1682,-4 0 1,4-9 38,-5 3 1956,1-4 0,8-10 0,2-1 0</inkml:trace>
  <inkml:trace contextRef="#ctx0" brushRef="#br0" timeOffset="1213">2987 644 10504,'0'18'1458,"0"0"1,0 0-874,0 0 1,-2 6-62,-4 0 0,2 5-199,-8-5 0,2 6-57,-2-6 0,-2 0-254,8-6 0,0-1-310,6 1 0,-6 0-1072,0 0 1097,0-8 1,6 0-1037,0-4 874,0-4 0,2 4 112,4-12 1,2-4 84,4-8 0,4 0 62,-4 0 0,6 0-109,6 1 0,-4-7 60,4 0 0,-5 0-100,-1 6 0,6 0 114,0 0 0,0 2 453,-6 5 30,0-5 18,-1 14 129,1-6 1,-8 16 518,-4 4 0,-4 4-161,-2 1 1,0 7 335,0 0 1,0 6-485,0-6 0,0 2-200,0-3 0,0-3-1000,0 4 0,2-4 74,4-2 1,-2-6-156,8 0 0,2-8 650,10 2 0,4-4 0,7-2 0</inkml:trace>
  <inkml:trace contextRef="#ctx0" brushRef="#br0" timeOffset="1512">3917 913 7791,'-16'-2'820,"4"-4"1172,4 4-1399,8-6 1,2 8 108,4 0 1,4 0-95,8 0 0,0 0 110,0 0 0,-1-6-628,1 0 1,6 0 65,0 6 1,6-6-463,-6 0 0,-1 0-403,-5 6 1,0 0-769,0 0 0,-6 0 1477,0 0 0,-8 0 0,4 0 0</inkml:trace>
  <inkml:trace contextRef="#ctx0" brushRef="#br0" timeOffset="1859">4990 519 7810,'0'-10'1036,"0"4"-69,0 12 1,0-2-410,0 8 1,0 0 153,0 6 0,-8 8-248,-4 4 0,-10 5-13,-2 7 0,-6 2-68,6 3 1,-5 5-143,5-4 1,0-5-149,6-1 0,2-4-170,4-2 1,4-2-329,8-5 1,2 3-57,4-8 1,4-2-647,8-10 0,2 2 303,4-8 1,4 0-369,7-6 1,-1-6 385,-4 0 1,4-8 117,-4 2 668,-13-4 0,15-10 0,-12-2 0</inkml:trace>
  <inkml:trace contextRef="#ctx0" brushRef="#br0" timeOffset="2067">4704 877 7810,'-18'-18'118,"0"0"1,8 6 1398,4 0-336,4 8-796,2-4 0,2 2 79,4 0 0,4 0-171,8 6 0,0 0-321,-1 0 0,9 0-134,4 0 1,4 0-330,2 0 0,-1 0 480,1 0-1169,0 0 628,0 0 552,-1 0 0,1-8 0,0-1 0</inkml:trace>
  <inkml:trace contextRef="#ctx0" brushRef="#br0" timeOffset="2429">5830 537 7854,'10'10'3530,"0"8"-2582,-4 0 0,2 2-137,4 9 1,4 7-347,-4 6 0,2 6 848,-3-7 0,-3 9-651,-8-2 1,-2 1-428,-4-1 0,-11-2-353,-13-5 1,-6-3-429,-6 4 0,-5 4 546,-13 1 0,-12 5 0,-9 2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4:02.2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368 0 7883,'-17'0'527,"-1"0"1,0 0-203,0 0 0,6 0-25,0 0 1830,8 0-894,-4 0-239,8 0-588,0 0 0,8 0-128,4 0 0,4 6-54,2 0 1,6 0-28,-1-6 0,1 6-50,-6 0 1,6 2-103,0-2 1,0-4-109,-6 4 108,-1 4-392,1-8 242,0 14 0,-2-12 67,-4 8 101,-4-8 0,-6 6 218,4-4-72,-4-4 61,6 14 0,-8-13 153,0 9 0,0-6-135,0 6 0,-8 0 214,-4 6 0,-4 0-71,-2 0 1,-8 6 53,-3 0 1,-5 5-259,-2-5 0,0 6-65,1-6 0,-7 8-241,0-3 0,0-3-391,7-2 1,-7 2-1389,0-2 0,8 0 900,11-6 1,3-3-3341,2-3 2487,8 4 1808,10-14 0,10 14 0,8-6 0</inkml:trace>
  <inkml:trace contextRef="#ctx0" brushRef="#br0" timeOffset="262">29 1038 7881,'0'-10'11,"2"2"128,4 8 216,-4-8 0,8 4-85,-5-8 0,-1 6 547,8-6 1,-6 6-289,6-6 1,6 0 276,6-6 0,8-8-341,-2-3 1,11-1-108,7-6 1,10 2-398,1-13 0,15 1-650,-3-2 0,11-3 1,-5 3 1,-1 4 687,-11 2 0,5 5 0,-7 1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4:10.7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 37 8429,'-18'-8'3171,"0"-4"-2903,8 4-54,-6 0 0,14 16-274,-4 4 1,4 6 157,2 5 0,6 3 218,0 4 0,0 4-383,-6-4 0,8 9-474,4 3 1,-2 8-136,2-3 0,6-3 676,6-2 0,8-4 0,-5-3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4:07.8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10380,'8'9'17,"-4"5"-35,7-9 0,-7 3 820,2-2 0,-4-2-392,-2 7 1,0-5 145,0 6 1,0-7-501,0 7 0,0-1 71,0 7 1,0-1-882,0 0 0,0 1 143,0-1-366,0 0 0,2 0-866,3 1 1843,-3-1 0,14 0 0,-7 1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4:11.7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161 8 8051,'-6'-8'4915,"0"8"0,0 14-5237,6 10 0,-4 14-823,-8-2 1145,-7 3 0,-33-3 0,-4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4:12.9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26 8216,'-8'-17'3115,"6"9"-2292,-4 8 0,4 2-560,2 10-148,0 7 1,0 3-202,0 8 1,0-2-352,0 2 1,0 3-203,0-3 0,0 2 310,0-2 1,6 2-1783,0-9 2111,8 1 0,-4-6 0,8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4:13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305 125 8105,'0'-34'1841,"0"5"-1427,0 11 0,0 8-1314,0 4 1,0 2 127,0-8 932,0 8 0,-8-4-18,-4 8 1,-6 0 202,-6 0 0,-4 4-253,-8 8 1,7 0-111,-1 12 1,2-4 44,-2-3 0,4-1 90,8-4 571,8 4-423,3-6 0,10 6-148,9-4 0,2 2-12,16-8 0,6 2 127,6-2 0,5-4-151,-5 4 0,6-2 6,-7 2 1,1-2-733,-6 7 1,-2-5 336,-4 6 1,-5 0 307,-7 6 0,0 0 0,0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4:14.5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573 37 8900,'-18'-18'1041,"-8"8"1,-2 2-2015,-8 8 1,1 10 357,-1 8 0,-8 2 325,-4 9 0,3-1 169,-3 2 0,8-4 249,-1-8 0,5 0 131,6 0 1,4-7 1316,8 1-719,8-8-647,2 12 1,16-8 110,4 4 0,6 2-72,6-8 1,4 6-200,8-6 1,-1 2-104,1-2 1,-6-4-478,0 4 1,-6 2-63,5-2 0,-7 8 592,2-3 0,-12 5 0,-4 2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4:19.2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394 82 8101,'-18'-34'2533,"0"4"-1860,0 12 0,2 18-531,4 12 1,-2 12-243,8 6 0,0-2-243,6 2 0,6-7-83,0 7 1,8-6 677,-2 6 0,-2-8 28,2 2 0,2-6 279,10-7 1,-3 3-421,9-8 0,-6 0 95,6-6 0,-2-2-61,2-4 1,1-10-229,-7-7 0,-8-3 259,-10 2 1,-4-2-262,-2-4 1,-22-4-96,-8 5 0,-15-3-11,-3 2 1,-4 10-69,-1 8 0,-3 8-598,-4-2 1,3 16 828,-9 14 0,1 4 0,-7 16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4:18.0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805 216 8155,'18'-26'0,"0"6"1538,-1-4-952,1-4 1,2 14-21,4-4 1,-6 4-254,0-3 1,0 1-217,-6 4 1,-4 2 441,-2 4 339,-4 4-731,-2-6 1,-8 8-165,-4 0 0,-12 8-47,-6 4 0,-4 12-431,-2 5 1,-5 3-544,-1-2 576,0 4 270,7-6 1,7 5-48,4-3 0,4-6-92,2-12 56,8 4 292,2-6 1,18 0 363,8-4 0,8 2-107,10-2 1,7 0 193,5-6 0,4 0-217,1 0 1,-1 0-56,-4 0 0,-1 0-352,-11 0 0,2 2-326,-14 4 0,-8 3-524,-10 9 1,-4 0 241,-2 0 1,-2 0 763,-4 0 0,-20 8 0,-12 2 0</inkml:trace>
  <inkml:trace contextRef="#ctx0" brushRef="#br0" timeOffset="180">322 824 8134,'-10'-8'1399,"2"6"1,18-6-612,8 8 1,8 0-385,10 0 1,1-2-176,5-4 0,2 2-15,3-8 0,-3 6-316,-8-6 0,-2 6-445,-5-6 1,3 6-796,-8-6 1,0 6 77,-6-6-553,-8 8 1817,-2-4 0,-16 0 0,-2-2 0</inkml:trace>
  <inkml:trace contextRef="#ctx0" brushRef="#br0" timeOffset="372">143 287 8134,'-18'-34'540,"0"4"1,6 5 726,1 7 0,5 2-9,-6 4-483,8 4 0,-4 10-650,8 4 1,-2 6 140,-4 12 0,2 11 238,-8 13 0,2 6-783,-2 5 1,4 5-819,8 8 1,4 1 9,8 5 1087,0-5 0,22 14 0,-6-5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4:16.8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517 54 8075,'0'-18'868,"0"0"-627,0 8 0,-8 2-391,-3 8 1,-7 10 7,-6 8 1,-6 2-283,-12 10 1,3-7 195,-9 7 152,0-8 1,1 10 139,-1-8 1,10 0 242,2-7 0,8-5-182,11 0 1,5-2 350,0 2-259,8 4 1,-2-6-111,12 8 0,6-6 158,12 0 0,3-2-13,9 2 1,0 3-355,0-3 1,-1-2-216,1 2 0,-6-6-248,0 6 0,-8-6 117,1 6 1,-11-6-315,-6 6 1,-4 0 761,-2 6 0,-8-8 0,-17 13 0,-13-3 0</inkml:trace>
  <inkml:trace contextRef="#ctx0" brushRef="#br0" timeOffset="122">106 644 8075,'-28'10'355,"2"-2"175,9-8 1,5 6-140,0 0 1,8 2 47,-2-2 1,12 1-231,6 5 0,12 4 54,5-4 1,5-2-134,2 2-116,8-8-14,-7 12 1,13-14-131,-8 4 0,5-2-321,-5 2 1,-2-4-1487,-10 4 1937,3-4 0,-13 6 0,6 2 0</inkml:trace>
  <inkml:trace contextRef="#ctx0" brushRef="#br0" timeOffset="486">1108 250 8100,'0'-27'1390,"2"9"292,3 12 0,-1 12-1125,8 6 1,-8 4-334,2 1 1,-4 1-440,-2 0 0,0 0 233,0 0 0,-2 2-257,-4 4 1,-2-4-158,-4 3 0,-1-3-242,7-2 0,-6 0-422,6 0 31,0 0 1,8-8 547,4-4 1,0-6 105,12-6 1,-3-10 87,15-8 1,-2-6 286,2 6 0,2 0 59,-8 7 0,-1 1 375,-5 4 1,0 4 541,0 8 0,-6 2-59,0 4 0,-8 6 818,2 12 0,-2 3-862,2 9 1,-4-2-49,4-4 1,-4 3-285,-2-3 1,6 2-156,0-2 0,0 2-1533,-6-9 0,5 1-1320,1-6 495,8 0 1,-6-6 1971,4 0 0,4-8 0,-6 4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4:15.4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573 535 8051,'0'-18'1132,"-8"1"0,-2 1-759,-8 4 1,-2 6-657,-4 12 1,2-2 149,-7 8 0,-1 2-63,-6 9 1,-8-1 94,-3 8 0,-5-8-200,-2 2 1,9-2 696,3 1 1,12-3-87,6 4 0,6-4 120,6-2 0,5 0-244,7 0 0,9 0 63,9-1 1,8 1-91,10 0 0,0-2-116,-1-4 0,1 2-341,0-8 0,0 2 172,0-2 0,-9-2-1668,-3 8 1794,-4-8 0,6 12 0,2-6 0</inkml:trace>
  <inkml:trace contextRef="#ctx0" brushRef="#br0" timeOffset="302">930 821 8234,'8'-25'-1,"2"7"51,8 0 1,8 6-15,4 6 0,6-2 142,5-4 0,-5-2 124,0 8 0,-8-6 846,-10 6-631,-1 0-261,1 6 0,-8 4-25,-4 8 0,-12 2 226,-6 16 1,-4 0-456,-1 6 0,-1-1 284,0 1 0,6-6-187,0 0 1,6-6 83,-6 5 1,8-7-177,-2 2 1,12-10 26,6-2 1,6-6 32,6 6 0,4-8-207,7 2 1,1-6-245,0-6 1,0-2-646,-1-4 0,1-4 498,0 4 0,-8-6-685,-4-6 0,-5 2 1216,-1-7 0,-8-17 0,-2-10 0</inkml:trace>
  <inkml:trace contextRef="#ctx0" brushRef="#br0" timeOffset="439">1556 53 8291,'-18'-18'-5,"6"2"296,1 4 1,7 6 275,-2 12 0,10 4-710,2 8 1,7 5-220,-1 1 0,-2 8-232,2-2 1,-6 4-192,6 1 785,-8 1 0,12 8 0,-6 2 0</inkml:trace>
  <inkml:trace contextRef="#ctx0" brushRef="#br0" timeOffset="675">1950 857 8113,'0'-18'316,"0"8"1,2 2 1299,4 8-1140,4 0 1,5 8-4,-3 4 1,-4 4 464,-8 2 0,0 0-389,0 0 1,-8 8-167,-4 4 0,3 1-370,-3-1 1,8 2-347,-2-8 0,-2 6 3,2-7 0,0 7-323,6-6 0,2 0-885,4-6 0,-2-8 666,8-4 1,6-4-830,5-2 1701,9 0 0,-4-8 0,8-2 0</inkml:trace>
  <inkml:trace contextRef="#ctx0" brushRef="#br0" timeOffset="898">2486 965 8113,'10'-8'1696,"-2"6"0,-10-6-788,-4 8 0,-6 2-1028,-12 4 0,-3-2-269,-9 7 0,-8 1-538,-4 6 1,-1 0 600,1 0 1,-2-6 34,9 0 0,1-6 272,10 6 1,0-6-262,12 6 445,-3-8 0,19 6-133,-4-4 1,6-4 399,6 3-132,11 5 38,3-8 1,16 12 209,0-8 0,0 6-348,5-6 0,-1 2-82,2-2 0,-5-2-660,5 8 1,-4-8 316,-2 2 0,0 2-934,-1-2 1159,-7 8 0,6-4 0,-6 8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4:14.8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54 8116,'12'-20'1022,"0"8"0,0 8-780,6 4 1,6-2-390,0-4 0,-1 4 24,-5-4 0,-6 4 249,0 2-666,-8 0 1,10 2 106,-8 4 1,0-2-79,-6 8 1,2-2 171,4 2 1,4 4 21,8-4 1,6-4 316,-1-2 0,17 4 0,-2 0 0</inkml:trace>
  <inkml:trace contextRef="#ctx0" brushRef="#br0" timeOffset="107">501 108 8116,'48'0'-609,"-1"0"1,-7 0 715,2 0 0,-6 0 801,-7 0 0,3 0-196,-8 0 0,0-6 849,-6 0-538,0 0-129,-8 6-1244,-3 0 403,-7 0-53,0 0 0,0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4:13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18 591 8063,'0'-18'823,"-2"-4"-328,-4 4 1,4 2 351,-4 10 1,4 2-733,2-8 0,8 0-691,4-6 1,4 1 467,2-1 1,0 0 333,0 0 0,-1 2 137,1 4 0,0-2-109,0 8 0,0 0-284,0 6 0,0 0 95,0 0 1,-9 14-45,-3 4 0,-4 18 126,-2 0 0,0 11 56,0 1 1,-6 4-102,1 1 0,-7 1-26,6 0 1,-6-7-16,6 1 1,0-8 24,6 1 1,0-11-149,0-6 1,2 0-57,4-6 1,-2 2-213,8-14 0,0 0 129,5-6 0,1-2-24,0-4 1,2-6-277,4-12 1,-4 0 500,4-12 0,3-4 0,1-13 0</inkml:trace>
  <inkml:trace contextRef="#ctx0" brushRef="#br0" timeOffset="150">286 36 8200,'0'-18'1967,"0"8"-1927,0 2 0,10 8-134,8 0 1,2 6-205,10 0 0,-8 8-134,1-2 1,3 4 48,-2 2 0,0 8 383,-6 4 0,8 3 0,1 3 0</inkml:trace>
  <inkml:trace contextRef="#ctx0" brushRef="#br0" timeOffset="414">948 769 8108,'12'0'0,"0"0"0,-4 0 447,10 0 1,-5 0 644,11 0 0,-4 0-139,-2 0-343,0 0-493,0 0 1,-2 2 119,-4 4 1,-4-2-673,-8 8 0,-2 6 205,-4 6 0,-4 0-8,-8-6 0,0 6 163,0-1 0,0 1 26,0-6 1,6-2 274,0-4 626,8 4-260,-4-6-416,16 8 1,10-8-891,12-4 0,-2-4 230,2-2 484,7 0 0,9-8 0,8-2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4:08.0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69 1 7994,'-9'2'2323,"3"3"-1664,4 5 1,-4 7-2804,1 0 2144,-9 1 0,5-1 0,-9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4:12.5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1 823 8301,'12'-42'-240,"0"1"0,0 1 901,6 10 0,-1 12 938,1 12 1,6 4-1241,0 2 1,0 0-564,-6 0 0,0 8-197,0 4 0,-3 10 267,-3 2 1,-4 8 144,-8-3 0,0 13 21,0 6 0,-6-2-12,0 1 1,-6-5-28,6 6 1,-5-11-150,5-1 1,0-2 339,6-10 389,0 0-642,8-6 0,2-9 77,7-3 0,9-6-303,4-6 1,4-3-271,2-9 0,-7 0-978,1 0 1543,0 0 0,-2-8 0,-2-2 0</inkml:trace>
  <inkml:trace contextRef="#ctx0" brushRef="#br0" timeOffset="186">466 215 8279,'0'-44'2390,"0"-3"1,0 5-2970,0 6 1,2 16 317,4 14 1,-2-2 726,8 2-746,-8 1-125,12 5 1,-12 9 41,7 9 0,-5 8-251,6 10 0,-6 16 614,6 7 0,-8 9 0,4 3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4:09.8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895 519 8612,'12'-12'995,"0"0"1,-1 6-374,7-6 0,0 0-225,0-6 1,0 1 50,0-1 0,6 0 13,0 0 0,1-2-210,-1-4 1,-2 4-532,8-4 1,-8 5-99,2 1 1,-7 6-444,-5 0 1,2 0-270,-8-6 115,0 0 1,-6-2 431,0-4 1,-8 5 16,-4-5 0,-4 4 446,-1 2 0,-3 2-17,-4 4 0,4-2 356,-4 8 1,4 0-77,2 6 0,0 2 218,1 4 0,-1 4-103,0 8 1,2 8 33,4 4 1,-2 9-51,8 3 0,-6 8-86,6-2 0,0 3 153,6 3 1,0 2-141,0 3 0,0-3 157,0 3 1,2-1-155,4 2 1,-4-11-218,4 5 1,-2-10 29,2 3 0,-4-7-226,4 2 0,2-6 108,-2-7 0,2-3-68,-2-8 1,-4-6-319,4 0 1,-2-8 199,2 2 1,-4-12-58,4-6 0,2-12-65,-2-6 0,6-5-72,-6-7 1,5-2 195,-5-4 1,8-1 65,-2 7 0,4-6 104,2 7 0,8-1 175,4 6 0,3 8 149,3 4 0,0 5-151,0 1 1,1 6 343,5 0 1,-6 8-136,0-2 0,-1 4-7,-5 2 1,-4 8-121,-2 4 0,-10 4-83,-2 2 1,-8 1-74,2 5 1,-6 2-241,-6 4 1,-10 4-270,-8-4 1,-8 3 231,2 3 0,-3-8-36,-3-4 1,0-4 168,0-3 0,7-7 260,-1-4 0,8-4-220,-2-2 386,4 0 152,2-8 90,8 6 1,10-6 39,12 8 1,6 8-178,6 4 1,4 4 488,8 2 0,-1 2-255,1 4 0,0-4-141,0 4 0,-3-5-256,-3-1 0,2 0-187,-8 0 0,6 0-387,-6 0 0,-1 0-1601,-5 0 1959,0-1 0,0 9 0,0 2 0</inkml:trace>
  <inkml:trace contextRef="#ctx0" brushRef="#br0" timeOffset="525">340 662 8334,'10'-8'0,"-2"-2"1258,-8-8-245,-8 8-452,6-6-938,-6 14 359,0-6 1,-2 3-27,-7-1 1,-3 0-115,-4 6 1,4 8 148,-4 3 1,-2 5-163,2 2 0,1 0 25,5 0 1,-6 2-24,0 4 1,2-4 269,10 3 0,-2-9 71,8-2 1,-6-6-85,7 6 1,-1-6 9,6 6 1,8-8 297,3 2 1,7 2-92,6-2 1,-2 2-44,8-2 1,0-4-155,5 4 1,-1 2-205,-4-2 0,2 2-64,-8-2 1,1 1-500,-1 5 0,-6 4 57,0-4 1,0-2-1386,-6 2 1987,-4 0 0,0 14 0,-8 2 0</inkml:trace>
  <inkml:trace contextRef="#ctx0" brushRef="#br0" timeOffset="677">36 1216 9992,'26'0'397,"4"0"1,6 0-311,5 0 0,3-2 192,4-4 1,2 4-178,-9-4 1,1 4-28,-6 2 0,-1 0-478,1 0 0,-8 0-1704,-4 0 2107,-4 0 0,-2 8 0,0 2 0</inkml:trace>
  <inkml:trace contextRef="#ctx0" brushRef="#br0" timeOffset="1219">2468 465 8170,'-18'-6'432,"1"0"0,-9 0-24,-4 6 1,4 2-363,2 4 5,-4-4 1,7 14-24,-9-4 0,8 4 257,-2 2 1,0-6 26,6 0 0,-2-6-122,14 6 0,1 0 30,5 5 0,9-5-68,9 0 1,8-6-153,10 6 1,8-8-63,3 2 1,-1 2 112,2-2 0,-9 0-844,3-6 1,-6 6 400,-6 0 1,-6 8 391,-12-2 0,-5 12 0,-7 3 0</inkml:trace>
  <inkml:trace contextRef="#ctx0" brushRef="#br0" timeOffset="1377">2129 1163 9487,'-10'-18'3101,"6"8"-3009,16 4 1,9 4-765,21 2 1,0 0-34,11 0 697,-11 0-171,26-8 1,-27 6 401,13-4 0,-12-2-176,0 2 1,-5-2-873,-1 2 0,0 4 825,0-4 0,-1-4 0,1 0 0</inkml:trace>
  <inkml:trace contextRef="#ctx0" brushRef="#br0" timeOffset="1750">3255 483 8134,'0'-28'996,"0"10"1,2 16-568,4 8 1,-4 8-179,4-2 1,2 4-129,-2 2 0,0 0 104,-6 0 0,-2 6 205,-4 0 0,2 7-170,-8-1 0,8 2-991,-2-2 1,4 1 49,2-7 1,0 0-164,0-6 1,0-6-33,0 0 387,8-8 1,4 2 157,12-12 1,-4-10 31,4-8 0,1-8 297,-1 3 0,6-3 0,-6 2 0,0 4 130,-6 8 1,-1 8 339,1 4 0,0 4 575,0 2 1,0 2-191,0 4 1,0 4 542,0 8 1,-6 8-734,-1 4 0,1-2-51,6 1 0,-6-5-341,0 6 0,-6-8-33,6 2 1,-6 2 14,6-3 0,0 1-1194,6-6 0,-6 0-3687,0 0 4626,-1 0 0,15 0 0,2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4:38.8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304 412 8171,'-27'-18'-95,"-7"0"95,4 0 0,-4 8 393,-2 4 0,7 4-210,-1 2 0,8 0-468,-2 0 1,10-2 355,2-4 439,8 4-96,-4-6 54,8 0 0,0 4-56,0-8 1,4 6-203,8-6 1,2 7 147,16-7 0,6 0-3,5-6 0,9 2 13,-2 4 1,4-4-94,1 4 1,1-2-11,-1 2 1,1-4-54,0 5 0,-1 1 47,1-2 0,6 6-216,-1-6 1,3 8 120,-3-2 0,3-2-274,4 2 0,3 0 65,-3 6 1,1 0-63,-1 0 1,1-2 24,-7-4 0,0 4-91,-7-4 1,-7 4 47,-4 2 0,-11 0-5,-1 0-188,-8-8 258,4 6 99,-16-6-51,-2 8 1,-8-2 1,0-4-480,0 4-625,0-6-347,0 8 232,0 0 0,-16 2-656,-8 4 1886,-16 12 0,-13 2 0,-11 6 0</inkml:trace>
  <inkml:trace contextRef="#ctx0" brushRef="#br0" timeOffset="434">143 1020 8139,'-7'-36'0,"5"0"536,-4 0 1,-2 8-68,2 5 0,0 3 2,6 2 0,0 6-219,0 0 1,2 2-241,4-2 84,4-4 0,19 12 53,13-8 0,16 0 91,25-5 1,11-1-309,-39 9 0,3 0 0,4 0 0,1 0 151,5 0 0,1 0 0,8 1 0,1 0-426,2 2 1,1 0 0,-2 2 0,-1 0 238,-3 3 1,-1 2 0,-2 3-1,-1 0-175,-2 2 1,-1 0 0,2 2 0,-1 2-994,-3 2 0,-1 0 1272,-3-3 0,0 2 0,-4 2 0,-1 2 0,-3-4 0,-1 1 0,1 3 0,-1 0 0,1 2 0,0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4:54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0 161 8010,'10'-2'-924,"-4"-4"606,4 4 34,-8-6-113,6 8 405,-8 0 82,0 0-105,8 0 29,-6 0-14,6 0 0,0-7 0,2-3 0</inkml:trace>
  <inkml:trace contextRef="#ctx0" brushRef="#br0" timeOffset="790">304 18 7791,'0'-10'602,"0"2"-324,0 8-149,0 0 85,8 0-158,2 0 1,2 0 5,0 0 0,-6 0-37,6 0 0,-6 0-15,6 0 1,-6 0-71,5 0 0,1 0 72,6 0 0,-6 0 8,0 0 0,0 0 38,6 0 0,0 6-6,0 0 0,-6 0 14,0-6 1,-1 0 4,7 0 1,0 0-5,0 0 0,0 0 12,0 0 0,-6 0-77,0 0 1,-2 2 122,2 4-130,3-4 1,-7 8 10,4-4-14,4-4 1,-12 8-39,8-4 0,-6-4-15,6 4 0,-8-2-71,2 2 49,4-4 1,-6 6 29,8-8 0,-8 2-2,2 4 40,4-4 115,0 6-41,7-8 0,1 0 32,0 0 289,-8 0-221,6 0 242,-6 0-400,0 0 152,6 0-250,-6 8 0,2-6-108,0 4 1,-3-2-245,3 2 1,4-4-20,-4 3 1,4-3-753,2-2 1220,0 0 0,0 8 0,0 2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4:59.1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1413 394 8160,'-10'-18'-3,"4"0"1,4 6 107,2 0-307,0 8 196,0-11 184,0 13 243,8-14-7,-6 14-232,14-6 0,-12 8 29,8 0 1,-6 2 91,6 4 1,-6-2-141,6 8 1,-2-6 1,2 5 0,4 1-43,-5 6 1,5-6-8,2 0 0,-6 0-34,0 6 0,0-6-200,6 0 0,-6-2 76,0 2 1,-6 3-100,6-3 1,-8-2-6,2 2 1,-4-6 96,-2 6 1,0 0 176,0 6 1,-2-6-65,-4 0 0,-4 0 159,-8 6 0,-2-1-156,-4 1 1,-4 0 14,-8 0 1,1 0-46,-1 0 0,-2 0-103,-4 0 0,5 0-527,-5-1 1,6 3 270,6 4 1,-1-4-1504,7 4 1826,0-4 0,-2 6 0,-2 1 0</inkml:trace>
  <inkml:trace contextRef="#ctx0" brushRef="#br0" timeOffset="206">912 1431 8281,'0'-18'988,"0"0"0,2 8-1402,4 5 0,6 1 230,12-2 0,4-4 9,8-8 1,7-2 276,5-4 1,6 2 22,5-8 1,5 1-93,8-7 1,5 2-394,1 4 0,5-4-1051,-6 5 1068,9 3 1,-5-8 0,9 6 0</inkml:trace>
  <inkml:trace contextRef="#ctx0" brushRef="#br0" timeOffset="1052">2558 412 8262,'10'-8'-978,"-2"-2"692,-1-8 1,-5 6 118,4 0 399,4 0 1,-2-6-282,4 1 0,2 5 79,-8 0 1,6 0-17,-6-6 1,6 6 7,-6 0 0,2 6 12,-2-6-21,-4 0 1,6 0-14,-8 0 1,0 7-39,0-7-92,0 8 1,2-10 354,4 8-209,-4-8 234,6 12-199,-8-6 0,-2 8 78,-4 0-43,4 0 1,-12 2 123,8 4 0,-8-2-65,2 8 0,-4 8 162,-2 9 0,0 1 27,0 6 1,1 4-122,-1 13 0,-6 3 15,0 4 1,-2 3-113,2 9 0,4-1-65,-3 1 1,1-5 14,-2 5 0,4-11-295,-4 11 1,4-6 194,2-1 1,6-11-187,1-13 1,7-5 37,-2-6 0,4-4 66,2-8 28,0-8 162,0-2 1,0-10 187,0-4 0,0-12-141,0-12 1,6-4-241,0-2 0,7 1 44,-1-1 1,4-6-168,2 0 1,0 1-78,0 5 1,0 2 98,0 4 0,-2-1 21,-4 7 1,3 0 62,-3 6 0,10 0-30,2 0 1,0 6 93,-6 0 1,2 3 162,3-3 1,-1-4-115,8 4 0,-6 4 220,6 2 1,-6-2-25,5 2 0,-5 0-119,6 6 0,-8 0 313,2 0-297,-4 0 0,-4 8-35,-5 4 0,-3-2-52,-8 2 1,-2 0-15,-4 6 0,-5 1 1,-13 5 0,2-4-166,-8 4 1,2-6 163,-2-6 0,-1 2-9,7-8 0,-8 6 73,2-6 1,2-1-19,-1-5 1,7 0 28,-2 0-30,4 0 5,2 0 1,6 0 74,0 0 204,8 0-163,-4 0-100,8 8 1,0 2 432,0 8 0,6 0-3,0 0 1,6 0 173,-6 0 0,8 0-52,-2 0 1,4-1 148,2 1 1,0-6-246,0 0 1,7-8-103,5 2 0,6-4-374,6-2 0,1 0 101,5 0 1,6 0-1430,-1 0 1,3-6 1313,10 0 0,-9-8 0,5 4 0</inkml:trace>
  <inkml:trace contextRef="#ctx0" brushRef="#br0" timeOffset="2301">358 805 8529,'0'-35'-8,"-6"1"274,0 4 0,0 4-264,6 8 0,8 0-426,4 0 0,-2 1 202,2-1 0,0-6-86,6 0 0,0 0 699,0 6-183,-1 0 0,3-5-92,4-1 1,-2-2-45,8 2 0,0 4 24,5-4 0,9-1-25,4 1 1,3-8 148,3 2 1,0 2-97,-1-2 0,3 7 5,4-7 0,-5 8-64,5-2 1,-5 4-131,-1 2 1,-2 6 67,-5 1 0,3 7 6,-8-2 1,6 4-64,-7 2 0,1 0-197,-6 0 1,0 2 77,-1 4 1,7-2 127,0 7 1,1-5 41,-1 6 0,4-6-11,8 6 1,-5-6 22,5 6 1,-4-6-2,9 6 1,-3-8 14,-3 2 1,1 2 178,0-2 0,-3 6-106,-3-6 0,2 2 105,-9-2 0,7-2-148,-6 8 1,6-7-3,-7 7 0,-1 0-9,-10 6 0,4-6-16,-5 0 1,-3 0 3,-2 6 0,-4 0-6,-2 0 0,-2-1 29,-4 1 0,4 2 4,-5 4 0,-1-4-98,2 4 0,-6-2 67,6 1 1,-6-1-84,6 8 1,-6-6 77,6 6 1,-6-2-5,6 1 1,-8 5 36,2-4 0,-4 4 2,-2 2 1,0-1-10,0 1 0,0 0 21,0 0 1,0-3-105,0-3 0,-6 4 72,0-4 0,-6 4-112,6 1 0,-2-1 98,2-4 1,2 4-13,-8-5 1,6-1-40,-6 2 0,0-2-21,-6 2 0,1-2 90,-1-5 1,-6-1 17,0 8 0,-6-8-59,6 2 0,-7-4 19,1-3 1,-6 1-27,-6 0 0,5 0 43,-5 0 0,-2-6-3,2 0 1,-7-2 26,1 2 0,-4 2 4,-1-8 0,-3 2 20,-4-3 1,3-3 21,-9 4 0,1-2 14,-7 2 1,-5-4-261,-1 4 0,-5 2 203,5-2 1,1 0-9,5-6 0,1 0-8,-1 0 0,-5 0-3,-1 0 0,1-2-4,5-4 0,1-2 45,-1-4 1,1-4 3,-1 5 0,7-1 55,-1-6 1,6 4-13,-5-10 0,7 2 102,-1-2 0,5 2-39,6-7 0,-1-1-35,7-6 0,0 0 58,6 1 0,3-1 5,3 0 0,-2 0 157,8 0 1,2 1-197,10-1 0,-2-6-89,8 0 0,1-1-2,5 1 0,3-4-178,9-7 1,10-1 47,20 0 0,8-7 42,15-5 0,9-1-313,-31 33 1,3 2 0,3 0 0,1 1 18,4 0 0,0 2 1,-1 2-1,1 0-604,2-1 0,1 3 1,1 4-1,2 4 28,-1 4 0,1 2 866,-3 1 0,1 0 0,0 2 0,-1 0 0,-3 3 0,0 2 0,-1 5 0,1 2 0,-1 5 0,1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5:10.5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0 215 7021,'2'-10'-374,"4"4"329,-4-4-31,14 0 158,-14 0 0,6 2 122,-8 8 344,0 0-257,0-7-70,0 5 60,0-6 11,0 8-13,0 0-283,8 0 1,8-6 17,8 0 1,2-2 36,-2 2 0,-3 4-6,9-4 0,-8-2-26,2 2 1,-2 0-6,2 6 0,-4 0 7,3 0 0,-1 0 21,2 0 1,-4 0-8,4 0 1,-2 2 5,1 4 0,5-4 14,8 4 1,0-4 6,0-2 1,5 0 7,1 0 0,8 0 27,-3 0 0,-1 0 4,2 0 0,-8-2-64,1-4 1,3 4 4,-2-4 0,-5 4-71,-1 2 0,-10-2 80,10-4 0,-4 4-21,3-4 0,1 4-28,0 2 1,-2 0-5,-5 0 1,5 0 0,-4 0 1,4 0-2,2 0 0,-1 2 48,1 4 0,2-4-22,4 4 0,-5-4 75,5-2 0,4-2-72,1-4 0,5 4 66,2-4 1,-1-2-43,1 2 0,0-6 2,-1 6 1,-5 0 4,0 6 0,-7 0-6,7 0 0,-8 0-35,2 0 1,-5-2-5,-1-4 0,0 4-69,0-4 1,-1 4 61,1 2 0,0 0-3,0 0 0,-1 0 5,1 0 1,2 0-6,4 0 1,-3 0 4,9 0 1,0 0 6,5 0 0,7 0-29,0 0 1,7 0 25,-1 0 0,-3 0-25,3 0 1,-3-6 21,3 1 0,2-1-12,-9 6 0,1 0 72,-7 0 1,-5 0 1,0 0 0,-8 0 6,1 0 1,-9 0 141,-2 0 0,-2 0-36,2 0 1,3 0-101,-3 0 1,4 0-150,2 0 1,1 0 149,5 0 1,2 0-90,4 0 0,3 0 24,-3 0 1,5 0-115,7 0 1,-6 0 71,-1 0 1,5 0-24,-10 0 1,7 0 65,-7 0 0,2 0 2,-3 0 0,5 0 53,-4 0 1,1 0-62,-1 0 0,2 6 129,-9-1 0,9 1-60,-2-6 0,-2 0-24,1 0 0,-1 6-68,2 0 0,3 0-7,-3-6 0,4 6-142,1 0 0,1 6 115,0-6 0,-7 6-36,1-6 0,-6 6 49,5-6 1,-7 0 6,2-6 0,-4 6 48,-3 0 0,1 0 127,0-6 1,0 0-100,-1 0 0,7 0 24,0 0 1,0 0-73,-7 0 1,1 0 32,0 0 0,-2 2-34,-5 4 0,3-4 35,-8 4 1,0-4-91,-6-2 1,0 0 114,0 0 0,-7 0-3,1 0 1,-6 0 95,6 0 30,-8 0-133,4 0 43,-8 0 35,0 0 40,8 0 2,-6 0-75,6 0 1,-6 0 287,4 0-271,-4 0 0,6-2 319,-8-4-254,0 4-61,0-6 0,2 2-57,4 0 59,-4 0 0,8 0-314,-4 0 91,-4 0 0,8 4-360,-4-4-121,-4 4-613,6-6-897,-8 8 2092,-16 16 0,-20 4 0,-20 16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5:20.0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1 161 8137,'0'-12'-633,"0"0"627,0 0 1,2-3 228,3 3 204,-3-4-208,6 6 0,-8-2 12,0 0 0,8 8-123,-6-12 0,8 14 102,-4-4 173,-4-4-84,6 8 275,-8-6-168,0 8 880,0 0-1146,0 8 1,0 2 3,0 8 1,6 0-28,0 0 1,0 6 40,-6 0 1,0 7 65,0-1 1,0 4-121,0 2 0,0 5-10,0 1 0,0 0 58,0-6 0,0-3 2,0-3 0,-2 2 6,-4-8 1,4 0 18,-4-6 0,4-1-55,2 1 152,0 0-316,0 0 1,0-6 59,0 0-76,0-8 204,0 4-28,8-8 86,-6 0-153,14 0 1,-12-2-220,8-4 1,-6-4 79,6-8 1,-6 0-429,6 0 0,-6-8 61,6-3 0,-3 1-115,3-2 1,2 0 185,-8-6 1,8 3-98,-2 3 0,-2-2 150,2 8 1,0 0 199,6 7 0,-6-1 202,0 0 0,-2 6-116,1 0 0,5 6 440,-4-6 1,-2 8-31,2-2 1,0 4 108,6 2 1,-6 0-228,0 0 1,0 0 57,6 0 0,-7 0-16,1 0 0,-2 2-61,2 4 1,2 4-74,-8 8 0,0 0 21,-6 0 1,0 5 141,0 1 1,0 8-85,0-2 0,0 4 16,0 1 1,-6-5-41,0 0 0,0-6-8,6 6 0,0-8-637,0 1 1,0-3 293,0-2 1,2-2-832,4-4 0,2-2 493,4-4 1,6-4-1096,0 4 1,0-4 350,6-2 0,1-8 1221,-1-4 0,8-12 0,-4-4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5:20.3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36 159 8105,'10'-26'763,"6"6"0,-6-5-653,8 7 1,-2 6-293,-5 0 327,5 0 1,-8 0 756,4 0-797,4 8 0,-14-2 13,4 12 1,-4-2-91,-2 8 1,-2 6 87,-4 6 1,-4 7 6,-8-1 0,-6 4 0,1 2 1,-1-6-188,6-1 1,6-7 147,0 2 0,2-4-23,-2-2 0,4 0-106,8 0 1,0-6 129,0 0 1,0-7-182,0 7 1,8-8 61,4 2 0,6-4 47,6-2 0,2 0-15,3 0 0,9 0-2,-8 0 1,8 0-170,-8 0 1,-3 0-228,3 0 0,-8 0-1599,2 0 1432,-4 0 1,-4 2 566,-4 4 0,-4 12 0,-8 10 0</inkml:trace>
  <inkml:trace contextRef="#ctx0" brushRef="#br0" timeOffset="178">233 642 8105,'0'10'1237,"0"-2"0,6-6-744,0 4 1,2 2 428,-2 4 1,-2 9-344,7-3 0,-5 4 18,6-4 0,-6 8-784,6 4 1,-8 3 221,2 3 0,-4-4-352,-2 4 1,6-10-242,0 9 0,2-3-705,-2 4 0,-4-6 330,4 0 933,4-9 0,0 5 0,8-8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5:26.5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0 215 8048,'12'-8'0,"0"-4"0,0 4 799,6 2 0,8 2-241,4-2 1,-3 4-62,3-4 1,0 4-153,6 2 1,-3 0-267,-3 0 0,2 0-2,-8 0 1,0 0-130,-6 0 0,0 0-431,-1 0-1038,1 0-383,-8 0 1196,-2 0 1,-8-1 317,0-5 1,-2 2 157,-4-8 1,-4 2 510,-8-2-209,1-4 1,5 8 251,0-4 86,8 4 630,-4 8-675,8 8 0,0 2 86,0 8 0,0 0-164,0 0 0,0 5-101,0 1 0,0 0-179,0-6 1,-6 0 6,0 0 1,0 0-75,6 0 0,-6-1-186,0 1-440,0 0 0,6 0 238,0-8 420,0-2-207,0-8 236,0 0 43,8 0 427,2 0-117,8 0 224,0 8-85,-8 2-387,-2 8 0,-10 0-136,-4-1 1,-4 1 126,-8 0 0,-2 0-102,-4 0 1,4-2 23,-4-4 1,10 4-217,3-4 167,7-4 0,-4 2-43,8-5 121,0-3-12,8 6 0,7-8-44,9 0 1,0 0 20,-6 0 0,-2 2 114,-4 4-101,4-4-14,-6 14 0,0-6 30,-4 8 1,-4 0-7,-2 0 1,-8 2 87,-4 4 1,-10-5-89,-2 5 0,-2-4-216,2-2 0,4 6 134,-3 0 1,1-2-166,-2-11 0,10 5-54,-4-4 0,4-4-609,-4-2 559,8 4 1,0-8-415,4 4 727,4-4-79,2-2 0,4 0 702,8 0 0,-6 6-120,6 0 50,-8 8 1,6-4 36,-4 8 0,-4 6 285,4-1 0,-4 3-358,-2-2 0,0-2-93,0 8 0,6-8-240,0 1 0,16-3 66,2-2 0,7-8-178,5-4 1,8-4 122,4-2 1,3 0-540,3 0 1,-2-8-248,-5-4 0,3-4-508,-8-2 1,-9 1 481,-9-1 0,-4 0-171,-2 0 1,-2 0 271,-4 0 0,-4 0 210,-8 0 0,-2 2 279,-4 5 0,-4 3-148,-8 8 0,-6 0 927,0 0 1,1 2-81,5 4 1,2-2 1253,4 7-1255,4 1-558,8 6 1,14-8-770,4-4 0,13-4 430,5-2 1,2-2-1045,10-4 1274,-1-4 0,7-16 0,0-1 0</inkml:trace>
  <inkml:trace contextRef="#ctx0" brushRef="#br0" timeOffset="770">1431 108 8112,'6'-18'955,"0"0"0,10 2-525,1 4 0,3-2-447,10 8 1,0-6 65,6 7 1,-6-1 53,-1 6 0,-7 0-162,2 0 0,-4 0-142,-2 0 1,-6 2-465,0 4 0,-8 3 303,2 9 1,-6 6-22,-6 0 0,-6 8 159,-12-2 0,-2-3-42,-4 3 1,-2-2 132,9 2 1,-7-4 185,6-8 1,2-1 12,10 1 0,-2-6 672,8 0-131,0-8-425,6 12 1,8-14 404,4 4 0,4-4-198,2-2 0,0 0-19,0 0 1,0 0-185,0 0 1,-7 0-130,1 0 19,-8 0 1,4 2-213,-8 4 0,-2-2 71,-4 8 1,-6 2 74,-11 10 0,1-5-23,-8 5 0,0-2 28,-6 2 1,9-10 138,3 4 1,0-4-98,6 4 0,4-7 25,14 1 0,0-6 27,0 6 0,8-8 97,4 2 1,12-4-117,6-2 1,9 0 2,3 0 0,2-6-196,-3 0 1,-3-6 119,4 6 0,-10-2-145,-2 2 1,-9 4-437,3-3-381,-4 3 641,-2 2 1,-8 7-48,-4 5 1,-12 4 86,-6 2 1,-4 0 51,-2 0 0,-6 0 215,1 0 1,-1 6-153,6-1 0,0 1 627,0-6 0,6 0-86,0 0 1,8 6 102,-2 0 0,6 5-105,6-5 1,-2 8 34,8-2 1,0-2-31,6 1 0,0-5-34,0 6 1,-2-6-308,-5 6 1,3-6 109,-8 5 1,0-5-535,-6 6 0,-2-8 109,-4 2 1,-2-4-54,-3-3 0,-11-1 129,4-4 1,-4-2 58,4-4 1,0-4 270,0 4 0,0-14-81,1-10 1,7-2 769,4-9 0,4 1-348,2-2 0,0-2 69,0 8 0,14-5-249,3 5 0,11 0-260,-4 6 0,6 6 128,-6 0 0,8 2 53,-3-2 0,3 2-455,-2 4 0,2 4 134,-8-4 0,5 4-858,-5 2 0,6 0 441,-6 0 1,0 2-1308,-6 4 1,-1-2 1817,1 8 0,0 8 0,0 8 0</inkml:trace>
  <inkml:trace contextRef="#ctx0" brushRef="#br0" timeOffset="928">2665 1413 7928,'0'-18'0,"2"8"6105,4 4-4331,4 4-1316,7 2 1,-5 0-2062,0 0 513,-8 0-717,4 0 682,-8 0 0,0 10 1125,0 8 0,-8 8 0,-2 10 0</inkml:trace>
  <inkml:trace contextRef="#ctx0" brushRef="#br0" timeOffset="1006">2647 1753 7928,'10'12'1610,"-4"0"0,4-6-999,2 6 0,-3-8-1137,3 2 526,0-4 0,6 6 0,0 2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5:25.0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267 412 8036,'10'-18'1473,"-4"0"620,-4 0-1897,-2 8 0,-2 2 34,-4 8 0,-4 8-158,-8 4 1,-6 4-67,1 2 0,-9 6-42,2-1 1,4 7-11,2-6 0,5 2-280,1-2 1,2-4-16,4 3 0,2-3 79,4-2 1,4-6-266,-4 0 1,6 0 229,6 6 1,4 0 146,8 0 0,-6 0 188,0-1 1,0 1 294,5 0 1,-1 0 21,-4 0 1,4 0 313,-4 0 0,-4-6 290,-2 0-265,4-1-590,0 7 0,2-8 353,0-4-1125,-8-4 0,12-2 4,-5 0 0,-1-8-316,2-4 1,-6-9 486,6-3 1,0-8-36,6 2 1,-6-4 249,0-1 0,0 5 33,6 0 1,-1 8 340,1-2 1,6 4 102,0 2 0,2 7 183,-2-1 1,-4 8-55,3-2 1,3 4 312,-2 2 1,6 0-305,-6 0 0,2-6 19,-3 0 1,-3 0-213,4 6 0,-4 0 100,-2 0 0,-2-2-679,-4-4 1,-2 4 124,-4-4 1,-4-4-64,4-2 1,-4 2 187,-2-2 1,-6 0 97,0-6 0,-8 5 142,2-5 1,-10 4-109,-2-10 0,0 4 373,6 2 0,6 2 44,1 4 240,7-4-321,-12 14 0,14-2-295,-4 16-1,4 2 130,2 16 0,8 0 172,4 6 1,3 1-122,3 5 0,6 4 92,0 7 0,8 1 337,-2 0 1,3-1-164,3 1 1,-6 0-23,0-1 1,0-5-113,5 0 1,-5-7-496,0 7 1,-8-10-95,2-2 1,-4-3-328,-3-9 0,1 0 16,0-6-238,0-8-199,0-2 0,-2-16 384,-4-4 0,-4-12 653,-8-6 0,0-11 0,0-5 0</inkml:trace>
  <inkml:trace contextRef="#ctx0" brushRef="#br0" timeOffset="145">1090 18 8115,'2'-10'1013,"4"4"231,4 4 0,8 2-1452,-1 0 1,-5 2 94,0 4 113,0 4 0,6 16 0,0 2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4:09.1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 8000,'17'9'458,"0"-3"0,-5-4 1404,-1-2-1301,-7 0 0,4 8-354,-8 3 0,-2 5-1456,-4 1 1,-5 2 1248,-12 4 0,-4 4 0,-8 8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5:21.6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537 36 8265,'8'-18'238,"-6"8"-49,6 2 1,-8 10-59,0 4 0,-2 4-215,-4 8 0,2 2 456,-8 4 0,0-2-51,-6 8 0,-2-1-68,-4 7 1,2 2-157,-7 4 1,5-5-197,-6 5 1,2-6 165,-2-6 0,-1 1-30,7-7 0,-6 0 65,6-6 1,-6 0-215,6 0 1,1-6-51,5 0 125,0-8 59,0 3 0,6-7-394,0 0-54,8 0-6,-12-7 157,14-3 240,-6-8-277,16 8-75,-6-6 329,14 14 0,-6-12-16,8 8 0,2-2 87,4 2 1,-3 2-117,9-8 1,2 0 336,10-6 0,-2 1-66,7-1 0,-5 0 202,6 0 1,-7-6-52,7 0 0,-8 2-186,2 10 0,-7-3-162,-5 3 0,2 4-209,-8 2 1,-6-2 7,-6 2 1,-7 0 106,7 6-323,-8 0 317,4 0 107,-8 0 0,0 2-139,0 4 430,-8 4-180,6 0 0,-13 4 12,3-8 0,2 7 144,-2-1 0,0 4-56,-6 2 1,6 8-100,0 4 0,0 4-29,-6 1 1,0 9-18,1 4 0,-1 3-8,0 3 1,0 2 122,0 3 1,0-9-12,0 4 0,2-7-40,4 1 0,-2 2 21,9-9 1,-7 1-136,6-6 1,-2-6 97,2-1 0,4-7-325,-4 2 57,4-4 1,0-4-345,-4-4 81,4-4 21,-6-8 0,8-2 11,0-4 407,0-12 0,0-10 0,0-8 0</inkml:trace>
  <inkml:trace contextRef="#ctx0" brushRef="#br0" timeOffset="312">519 734 8189,'10'-12'0,"-4"0"0,4 0 78,2-6 0,-2 2 122,1 4 0,1-4-42,6 4 0,-6 4 108,0 2 1,0-2 85,6 2 0,0 0-325,0 6 1,0 0 127,-1 0 0,1 8-185,0 4 0,-2 6 68,-4 6 1,4-2 39,-4 8 0,-2 2 135,2 9 1,-6-1 37,6 8 0,-8-1-60,2 7 0,-4-6 15,-2-1 1,0-1-192,0 2 0,0 1 186,0-7 1,0 0-343,0-6 1,0-9-131,0-3 1,0-4-534,0-2 56,0 0-423,0-8 816,0-2 0,-2-10-37,-4-4 0,0-4 392,-12-8 0,4-8 0,-12-2 0</inkml:trace>
  <inkml:trace contextRef="#ctx0" brushRef="#br0" timeOffset="553">573 1038 8158,'9'-18'0,"1"0"1131,-4 0 0,4 0-513,8 0 0,0 0-365,0 0 1,0 0-54,0 1 0,0 7-68,-1 4-14,1-4 1,-6 8-198,0-4 0,-8 12-137,2 6 0,-6 6-415,-6 5 0,-4-1 248,-8 8 0,-2-2 257,-3 2 1,3 1 260,-4-7 0,10-2-157,2-10 322,8 4-274,-4-14 0,18 4 264,8-12 1,10-10-819,14-8 1,3-8 267,9 3 0,0-5 260,-1-2 0,9 0 0,1 1 0</inkml:trace>
  <inkml:trace contextRef="#ctx0" brushRef="#br0" timeOffset="1369">1574 608 8104,'0'-12'2972,"0"1"-2576,0 7 0,8-6-26,4 4 0,6-2 58,5-4 1,3-4-301,4 4 1,4-4-230,-4-2 0,3 0-296,3 0 1,-6 3-713,0 3 0,-8-4-496,2 4 848,-13 4 390,5-8 0,-14 12-212,4-8 387,-4 0 0,-2-6 62,0 0 0,-8 6 51,-4 1 410,4 7-421,-7-4 994,5 8-231,0 0-197,-6 0 1,8 8-161,-4 3 0,2 7 104,4 6 1,4 4-35,-4 8 1,-2 2-43,2 3 1,-2 5-114,2 8 0,2 5 16,-8 1 1,6-1-83,-5-5 0,7-6-181,-2-1 0,4-7-101,2 2 1,0-10 85,0-3 1,0-7-559,0 2 294,0-12-55,0 4-180,8-14 302,-6 6 1,7-10 55,-3-4 0,-4-4-89,4-8-596,-4-8 492,-2 6 0,-6-13-187,0 3 0,-1 4 110,1 2 1,4-2 448,-4 3 45,-4-1 1,0 8 61,-8 4 0,0 4 249,0 8 1,0 0 575,0 0 0,0 6-254,1 0 1,5 2 1427,0-2-1483,0-4-126,2 14-944,2-14 463,8 6 1,16-10-222,8-4 1,9-4-339,9-8 0,4-2-579,7-4 1,7 2 456,0-8 1,13 1 18,-1-7 0,1 2 570,-7 4 1,1 4-46,-7 9 1,-2 1 180,-11 4 0,-3-2 456,-8 8 691,-8 0-821,-3 6 1,-15 8 141,-4 4 1,-6 4-247,-6 2 0,-4-1-112,-7 1 0,-1 0-452,0 0 0,0 0 190,0 0 0,0 0-144,0 0 1,8-6-97,4 0 1,4-7-802,2 7 834,0-8 0,2 4 94,4-8 0,4 0 118,8 0 1,-6 2 343,0 4 1,-6-4 1062,6 4-1010,-8 4 1,4-6 345,-8 8 0,-2-2 1029,-4 2-684,4 4 1,-8-8-113,4 4-590,4-4 1,-4-8-446,12 0 1,12 0-470,12 0 0,5-2-3348,7-4 3956,-4-4 0,14-16 0,-7-2 0</inkml:trace>
  <inkml:trace contextRef="#ctx0" brushRef="#br0" timeOffset="2127">3398 215 8163,'8'-26'1557,"-4"12"-1496,8-4 0,6 6-412,5 0 1,9-3 702,-2 3 0,10-2-112,1 2 0,-1-2 602,-10 8 0,-4-6-428,-8 6 0,0 0-326,0 6-179,-1 0 1,-7 8-427,-4 4 1,-4 4 162,-2 2 1,-10 6-178,-8-1 0,-1 7 151,-11-6 0,2 0 22,-2-6 1,-2 0 198,9 0 1,-7-2-27,6-5 0,0-3 203,6-8 1,6 0-138,0 0 1,8-2 167,-2-4 1,4 2-98,2-7 1,8 7-87,4-2 443,4-4 1,2 8-129,0-4 0,0 6 377,0 6 1,-6-2-20,0 8 0,-8-1 884,1 7-939,-3 0 0,0 0 320,4 0-619,-4 0 1,8-2-101,-4-4 0,-2 2-68,8-8 0,0 0 68,6-6 1,0 0-363,0 0 0,2-6-33,3 0 0,-3-8-206,4 2 0,-2 2 37,2-2 1,-10 8-788,4-2 17,-4-4 800,-4 8 1,-5 2-228,-10 12 0,-9 12-135,-16 6 811,0-5 0,-22 17 0,7-4 0</inkml:trace>
  <inkml:trace contextRef="#ctx0" brushRef="#br0" timeOffset="2317">3255 841 8152,'-46'28'0,"-4"-3"92,9-7 0,5 0 150,6 0 0,10-6 491,2 0-417,8-8 1,12 4 150,4-8 0,14-2-44,16-4 260,8-12-336,17-2 0,9-8-207,7 5 0,1-3 171,-7-4 0,-1 4-490,-4 8 0,-5 0 210,-7 0 0,-9 1-979,-3-1 1,-6 8 115,-6 4 1,-4-2-1328,-9 2 1506,-7 0 1,-4 8-283,-12 4 1032,-11-4 1,-11 14 0,-8-6-1</inkml:trace>
  <inkml:trace contextRef="#ctx0" brushRef="#br0" timeOffset="2446">3595 841 8151,'-26'18'531,"0"0"171,-4-1 0,4 1-211,8 0 1,3 0-184,3 0 0,2-2 60,4-4-268,4 4 0,-4-12-384,12 8 0,4-8 214,8 2 1,-1-4-1048,1-2 1,0-8 315,0-4 1,6-4 800,0-2 0,8-8 0,-5-2 0</inkml:trace>
  <inkml:trace contextRef="#ctx0" brushRef="#br0" timeOffset="2651">3720 716 8147,'10'-2'165,"-4"-4"393,-4 4-140,-2-6-220,0 8 516,0 0-458,0 8 1,0-4-46,0 8 0,0 2 45,0 9 1,0 1-8,0 12 0,6 4-73,0 13 1,0 3-36,-6 4 0,0 3 328,0 9-1848,7 7 1313,-5-13 1,8 11-329,-4-11 1,-2-13-634,8-5 0,0-4-40,6-8 0,0-5 43,0-13 1024,0-8 0,0-2 0,-1-8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5:35.8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36 466 10241,'-10'28'-614,"4"-5"0,4 5 1,2 2 845,0 4 0,0 2 442,0-1 1,-2 1-313,-4 0 1,4 4 210,-4-5 1,4 3-296,2-14 0,6 6-143,0-6 1,10-3-18,2-9 1,2 2 31,10-8 1,-6 0-322,6-6 0,-1-6 129,7 0 0,-6-10-281,0-2 0,-3-1 153,3-11 0,2 6-204,-8-6 1,0-2 64,-6-9 1,-6 1-41,-1-8 1,-7 7 215,2-7 1,-4 8 27,-2-2 1,0 7 407,0 5-206,0 4-654,-8 8 1,-1 8 228,-9 4 0,6 10-485,0 2 0,8 8 813,-2-2 0,4 4 0,2 2 0</inkml:trace>
  <inkml:trace contextRef="#ctx0" brushRef="#br0" timeOffset="287">1181 394 7996,'6'-28'677,"0"5"0,6 3-211,-6 2 0,-1 0-489,-5 0 0,0 0 83,0 0 0,0 6 302,0 0 356,0 8-133,0-4 1,-7 10-433,-5 4 1,-4 10 25,-2 8 1,-2 10-85,-4 2 1,2 1-113,-8 11 1,7-2-187,-7 2 0,8 1 222,-2-7 1,0 6 60,6-7 1,-1-5-452,13-6 0,-6-8-156,6 2-1341,0-5 1247,6-1 0,2-8-458,4-4 0,-2-12 292,8-6 787,-1-4 0,7-9 0,0-3 0</inkml:trace>
  <inkml:trace contextRef="#ctx0" brushRef="#br0" timeOffset="492">1216 305 7996,'0'-18'1435,"0"0"-2541,0 8 1136,0 2 1,2 8 673,4 0 1,-4 8 817,4 4-742,-4 12-437,-2 4 0,0 7 161,0 1 1,0 6-269,0 0 1,6 5-326,0-5 1,0 6 97,-6-7 0,6 1-162,0-6 0,0-6-199,-6 0 1,6-9-615,0 3 0,0-4-2003,-6-2 2969,0 0 0,0-8 0,0-2 0</inkml:trace>
  <inkml:trace contextRef="#ctx0" brushRef="#br0" timeOffset="650">1056 627 7996,'-10'0'2028,"2"0"-1836,24 0 0,-9 0-500,17 0 0,-8 0-149,8 0 253,4 0 100,-8 0 0,8 0 104,-5 0 0,5 0 0,8 0 0</inkml:trace>
  <inkml:trace contextRef="#ctx0" brushRef="#br0" timeOffset="888">1592 716 7996,'18'0'191,"-8"0"1,12 0 140,-4 0 0,3 0-280,-3 0 0,-6 0 24,0 0 0,-6 0 560,6 0 1,-8 8-353,2 4 0,2 4 96,-2 2 1,0 0-158,-6-1 1,0 1-108,0 0 0,0 0-15,0 0 185,0 0-50,0 0 1,2-6-307,4 0 1,-4-6 47,4 5 1,-2-7-563,2 2 1,-2-4 278,8-2 1,-7 0-2129,7 0 1263,0-8 1170,6-1 0,0-17 0,0-2 0</inkml:trace>
  <inkml:trace contextRef="#ctx0" brushRef="#br0" timeOffset="1050">1932 412 7996,'-6'-12'0,"0"0"1205,-8 8 1499,12-4-2282,-6 16 0,6 2-241,-4 8 1,4 0-161,-4 0 0,4 0 12,2 0 0,0 1-1083,0 5 0,6-2 1050,0 8 0,8-8 0,-4 4 0</inkml:trace>
  <inkml:trace contextRef="#ctx0" brushRef="#br0" timeOffset="1287">2307 716 8006,'10'-8'2203,"-2"6"0,-6-6-2605,4 8 1,-2 2 477,8 4 1,-8-2 442,2 8 1,-4 0 58,-2 6 1,0 2 328,0 4 0,-2 1-591,-4 5 1,4 4-272,-4-4 0,4 4-603,2 1 0,0-5 456,0 0 0,0-8-292,0 2 1,0-5-182,0-1 1,2-6-653,4 0 0,-2-8 433,8 2 0,-6-4-769,6-2 1563,0 0 0,6-16 0,-1-4 0</inkml:trace>
  <inkml:trace contextRef="#ctx0" brushRef="#br0" timeOffset="1534">2701 841 11197,'-18'0'457,"0"0"0,-6 0-254,0 0 0,-6 2-181,7 4 0,-9 4-224,2 8 0,-4-6-250,-2 0 1,3 0 75,3 6 882,4-8-230,8 5 139,0-5 1,8 8-268,4 0 1,6-6 545,6 0 0,12-2-191,12 2 1,6-2 13,6-4 1,1-4-340,5 4 1,2-4-412,-9-2 1,-1 0-1070,-10 0-1807,4 8 3109,-15-6 0,-9 14 0,-12-7 0</inkml:trace>
  <inkml:trace contextRef="#ctx0" brushRef="#br0" timeOffset="3210">3273 287 7974,'-8'-28'-184,"6"2"-47,-4 8 0,2 0 266,-2 1 0,4-7 229,-4 0 1,4 0 70,2 6 1,2 0-4,4 0 1,-4 7 422,4-1-425,-4 0 0,0 2-164,4 4-48,-4 4 1,6 6-128,-8 8 1,-6 8 310,0 15 1,-6 17 203,6 8 1,-6 9-96,6 9 0,-6 1-131,6 5 0,-6 9-156,6-4 0,-7 5 69,1-5 0,-2-1-131,2-5 1,-2-6-189,8-11 0,-6 0-80,6-13 1,0-3-18,6-14 1,0-3-272,0-3 0,0-4-706,0-8 409,0-8 436,0 6 1,2-14-90,4 4 1,-4-6 15,4-6 0,4-4 428,2-8 0,4-8 0,2-2 0</inkml:trace>
  <inkml:trace contextRef="#ctx0" brushRef="#br0" timeOffset="3530">3899 501 8023,'0'-17'0,"-2"1"1269,-4 4 0,4 2-145,-4 4-1133,4 4 1,4-6 305,4 8 0,-2 0 769,8 0-455,0 8 1,11 0-207,1 4 0,2-2-36,-2-4 0,4-4-112,8 4 1,-1 2-236,1-2 1,-2 1-67,-4-1 1,-2-4-158,-5 4 0,-9 4 239,4 2-929,-12 4 626,2 2 0,-16 0-95,-4 0 1,-14 8 80,-9 3 0,-9 3 122,-10-2 0,-5 4-36,-1-4 1,-6 1 231,7-1 1,-7 4-315,7-4 0,-1 2-490,6-3 0,3 3 155,3-8 610,4 8 0,9-4 0,-1 7 0</inkml:trace>
  <inkml:trace contextRef="#ctx0" brushRef="#br0" timeOffset="3709">3774 1378 7960,'-16'-12'4084,"4"0"-2990,4 8 0,8-12-1469,0 4 0,6-10 208,0-2 0,10-7 86,2 1 0,7-4 288,11-2-625,0 0 393,8 1 1,9-1-434,13 0 1,-3 8 298,3 5 0,-2 3 159,1 2 0,5-8 0,-7-2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5:33.2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72 358 8089,'0'-10'-976,"0"-5"1820,0 13-311,0-14 197,0 14-476,0-6 0,0 12-71,0 8 0,0 2 106,0 15 0,0 1 221,0 6 0,-6 0-279,0-1 1,-2 7-9,2 0 1,2 2-558,-8-3 0,6-3 233,-6 4 0,8-4-506,-2-3 359,4-7 63,2-2-1903,0-8 2088,8-8 0,2-2 0,8-8 0</inkml:trace>
  <inkml:trace contextRef="#ctx0" brushRef="#br0" timeOffset="304">1055 19 8119,'-8'-10'946,"-2"2"1,-8 16-887,1 4 0,1 5 134,4 7 0,-10 0 218,4 12 1,-6 4-175,0 13 1,-4 7-211,-7 0 1,-1 7 65,0-1 1,0-3-132,1 3 1,-1-9-58,0 3 1,8-10-48,4-3 0,5-15-87,1-2 1,2-8-16,4-4-797,-4-8 714,14-2 0,-4-16-522,12-4 0,4-12-59,8-6 907,0-4 0,8-17 0,1-5 0</inkml:trace>
  <inkml:trace contextRef="#ctx0" brushRef="#br0" timeOffset="529">894 126 8438,'8'-18'958,"-6"0"-665,6 0-206,0 8 878,-6 2-589,6 8 1,-6 2 341,4 4 0,-2 12-246,8 12 0,-8 6 134,2 5 1,2 5-184,-2 8 0,0 1-223,-6 5 0,0-4-23,0 3 0,0-9-94,0-2 1,6-3-569,0 3 0,1-6 366,-1-12 1,-4 1-1037,4-7 0,2 0 506,-2-6 0,0-6-1985,-6 0 1418,0-8 1216,0 4 0,0-8 0,0 0 0</inkml:trace>
  <inkml:trace contextRef="#ctx0" brushRef="#br0" timeOffset="704">805 716 8114,'2'-16'328,"4"4"0,-2-4 517,8 4 1,0-2-401,5 3 1,3-5-119,4 4 0,-2 2-456,8-2 0,-6 6-501,5-6 1,-7 8 194,2-2 1,-2 4-512,2 2 946,-12 8 0,12 10 0,-14 10 0</inkml:trace>
  <inkml:trace contextRef="#ctx0" brushRef="#br0" timeOffset="929">1359 734 8114,'18'-8'0,"-2"4"238,-4-8 1,4 8-269,-4-2 1,4 4 1528,1 2-518,1 0-514,0 0 0,-2 2-152,-4 4 0,2 4 604,-8 8-917,0 0 1,-4 0 42,4 0 0,-4-7-62,4 1 0,-4-6 291,-2 6-702,8-8 0,-4 4-231,8-8 273,-8 0 0,11 0-186,-3 0 1,-2-6-1189,2 0 1760,-8-8 0,12-4 0,-6-9 0</inkml:trace>
  <inkml:trace contextRef="#ctx0" brushRef="#br0" timeOffset="1085">1681 430 8104,'0'-10'3754,"0"0"-1750,0 4-919,0 4-606,0-6-371,0 8-592,0 0 1,6 8-1078,0 4 1,6 4 1560,-6 2 0,8 8 0,-4 1 0</inkml:trace>
  <inkml:trace contextRef="#ctx0" brushRef="#br0" timeOffset="1363">2146 841 8060,'18'0'2520,"0"0"-1297,0 0 0,-6 0 1346,-1 0-1905,-7 0 1,4 8-773,-8 4 0,6 4 161,0 2 1,2 0 154,-2 0 1,-2-1-978,8 1 0,-6 0-3130,6 0 3899,0 0 0,-2 0 0,-2 0 0</inkml:trace>
  <inkml:trace contextRef="#ctx0" brushRef="#br0" timeOffset="1888">3201 680 8084,'2'-10'68,"4"4"0,6 4-49,12 2 1,-2 0 320,7 0 1,-5 0-548,6 0 0,-6 0 10,6 0 1,-8 0-123,1 0 0,-3 0 5,-2 0 0,2 0-374,4 0 688,-4 0 0,13 0 0,-5 0 0</inkml:trace>
  <inkml:trace contextRef="#ctx0" brushRef="#br0" timeOffset="2035">3952 716 8081,'18'0'998,"-6"0"228,0 0 0,0-6-732,6 0 1,1-8-221,5 2 1,-4 4-226,4 2 1,-4-2 151,-2 2 1,-6-5-468,0 5 0,0 0-385,5 6 1,-5 0 650,0 0 0,0 15 0,6 5 0</inkml:trace>
  <inkml:trace contextRef="#ctx0" brushRef="#br0" timeOffset="4965">2611 537 8091,'0'-18'-892,"0"8"810,0 2 484,0 8 2107,0 0-2173,0 8 0,0 2-69,0 8 0,0 8 162,0 4 0,0 10 136,0 1 0,2 3-112,4-2 1,2-5-275,4 5 0,4-6 57,-4-6 0,3 2-289,3-9 1,2-5-82,4-6 1,-2-8-113,8 2 0,-3-6 82,3-6 0,4-4-172,-4-8 0,-2-7-602,1-5 0,-7-4 332,2-2 1,-6 0-3,-6 1 1,-4-7 203,-8 0 1,0-2 33,0 3 0,-8 3 235,-4-4 1,-2 5 185,2 1 0,-4 8-200,4 4 0,2 6-147,-1 6 296,7 4 0,-12 0 0,6-2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5:46.4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8051,'12'2'387,"0"4"0,0-4-29,6 4 0,0-4-358,0-2 0,0 0 0,0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5:47.4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54 18 8741,'-10'-10'-183,"2"2"763,8 8 211,0 0 73,-8 0 1,6 2-451,-4 4 0,-2-2 30,2 8-400,0 0 1,6 6 80,0 0 0,0-6 463,0-1-383,0-7 11,0 12-75,0-14-11,0 6 1,2-8 87,4 0-86,-4 0 1,8 0-1699,-4 0 864,-4 0 702,14-8 0,-14 6 0,6-6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5:47.6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 19 7863,'-10'-10'8590,"12"2"-9527,16 8 1,2 0 598,9 0 0,-7 0 295,2 0 0,2 0-82,-2 0-118,0 0 243,-7 0 0,1 0 0,0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5:46.6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27 7962,'36'-18'0,"-8"10"1308,-4 8 1,4 6-896,2 6 0,1 3-909,-1-3 0,4-4 64,-4-2 1,3-4 32,3-2 0,-6 0-42,0 0 1,-6 6-565,6 0 1005,-9 0 0,5 2 0,-8 2 0</inkml:trace>
  <inkml:trace contextRef="#ctx0" brushRef="#br0" timeOffset="151">805 152 7962,'28'-18'0,"4"6"1300,-8 0 0,7 8-540,-1-2 1,4-2-1289,2 2 1,0-6 386,-1 6 1,1-6-432,0 6 0,-6-2 126,-1 2 1,-7 4-407,2-4 852,-4 5 0,6 8 0,2 3 0</inkml:trace>
  <inkml:trace contextRef="#ctx0" brushRef="#br0" timeOffset="277">1646 98 7950,'23'-2'518,"1"-4"0,0 4 744,-6-4 0,8 2-1567,4-2 1,3 4 232,3-4 1,0-2-768,0 2 0,-2 0 215,-5 6 624,5 0 0,-14 0 0,6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5:46.0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90 8072,'17'0'1385,"-5"0"-826,0 0 0,0 0-102,6 0 1,6 0-262,0 0 0,6-2-211,-7-4 0,7 2-288,-6-8 1,8 9 242,-2-3 60,-5 4 0,9-6 0,-6-2 0</inkml:trace>
  <inkml:trace contextRef="#ctx0" brushRef="#br0" timeOffset="137">716 37 8072,'12'0'791,"0"0"0,-6 6-436,6 0 1,-1 0-1059,7-6 0,2 0 300,4 0 1,-4-6 251,4 0 1,-4-2-112,-2 2 1,-1 2-71,1-8 1,6 8 331,0-2 0,0 4 0,-6 2 0</inkml:trace>
  <inkml:trace contextRef="#ctx0" brushRef="#br0" timeOffset="266">1395 126 8072,'18'0'-3,"0"0"1,0 0-392,0 0 1,8 0 87,4 0 0,-3 0 372,3 0 0,-6-6-153,6 0 0,0-2-568,5 2 655,-7 4 0,6-14 0,-6 6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5:45.3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465 18 8122,'8'-10'1451,"-6"2"1,12 16-1532,-8 4 1,0 4-28,-6 2 0,0 6 452,0-1 0,-8 9-104,-4-2 0,-10 4-290,-2 2 0,-6 1 12,7 5 0,-7 2-148,6 3 0,-8-3-11,2-8 1,-1-2-221,1-4 0,-2-1 36,8-11 0,-6 2 13,7-14 0,-1 0 128,6-6 0,0-4-24,0-8 0,8 0 117,4-12 1,4-3 14,2-3 1,8 2 6,4-2 1,12 2 133,6-2 0,5 5 197,7 7 1,-2 0 414,8 0 0,-5 0-291,11 0 1,-10 2 163,9 4 0,-5 2-157,0 5 0,1 3-432,-7-4 0,-6 4-2,-6 2 0,-8 0-43,1 0 0,1 2-87,-6 4 0,4-4-1014,-10 3 634,-4 5 0,0-6-250,-8 8 732,0-8 1,-2 6-59,-4-4 1,-4-4 265,-8 4 1,0-4-106,0-2-10,0 8 1,0-4 111,1 8 0,-1-8 138,0 2 0,6 2 277,0-2 0,6 8-213,-6-2 0,2 4 44,-2 1 0,-2 3-39,8 4 0,-6 4-94,6 8 0,-5 7-1,5 5 1,-8 6 172,2 5 1,2-3-335,-2 4 1,6-1-292,-6-5 1,6-3-139,-6-9 0,8-10 217,-2 4 0,-2-12-905,2-1 379,0-3 706,6-10 0,0-10 0,0-10 0</inkml:trace>
  <inkml:trace contextRef="#ctx0" brushRef="#br0" timeOffset="254">608 501 9153,'8'-10'1007,"2"2"-870,8 8 0,0 0 220,0 0 1,0 8 22,-1 4 0,7 6 91,0 6 0,0-3-286,-6 9 0,-2-2-174,-4 2 0,2 4-388,-8-5 1,5 5 311,-5 2 0,0 0-673,-6-1 0,0-5 410,0 0 0,0-8-148,0 2 0,-8 0-81,-3-7 0,1 5-199,-2-10 0,0-4-7,-6-2 763,-8-4 0,6-2 0,-6 0 0</inkml:trace>
  <inkml:trace contextRef="#ctx0" brushRef="#br0" timeOffset="449">590 769 8072,'10'-18'1588,"-4"0"0,2 6-1206,-2 0-18,8 8-136,-12-3 269,14 7-98,-14 7 0,6 3-200,-8 8 0,0 0-214,0 0 1,0 0-44,0 0 1,0-6-663,0 0 277,0-8 1,8 10 288,4-9 0,4 1-1306,1-6 622,1 0 472,8-7 1,2-1 365,8-4 0,0-12 0,-1 4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5:44.2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195 37 8108,'10'-8'318,"-4"-4"1,-2 4 879,2 2-184,-4 4-823,14 2 0,-14 2 422,3 4 1,-5 4-359,-5 8 0,-5 7-291,-8 5 0,-6 4-53,0 2 0,-6 2-284,6 3 0,1-5 191,5 0 0,0-8 57,0-11-48,8 1 0,-4-6-48,8 0 1,2-8-94,10 2 0,6-6 148,12-6 1,6-2 262,11-4 0,3-2 25,4 8 0,1-6 34,-7 7 0,6-7-79,-6 6 1,-7 0 108,-5 6 0,-8 0-254,2 0 1,-10 0 35,-2 0-820,-8 8 0,4 2 244,-8 7 0,-8 3-869,-4 4 1477,-4-12 0,-2 20 0,0-12 0</inkml:trace>
  <inkml:trace contextRef="#ctx0" brushRef="#br0" timeOffset="138">284 573 11022,'8'10'1328,"-6"6"0,12-6-642,-8 8 1,2 2-221,-2 3 1,-2-1-829,8 8 1,-8 0 278,2 6 1,-4-1-1453,-2 1 1,6 6 1534,0 0 0,0 7 0,-6-3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47:35.3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52 8562,'-8'-17'0,"6"5"387,-4 1 1,2 7 1639,-1-2-2065,3 4 0,-6 10 70,8 3 0,-6 7 46,1 5 0,-3 4 54,2 7 1,4 3 10,-4 3 1,4 6-18,2 12 1,6-4-150,0 3 1,13-3-168,-1-2 0,-3-2 103,-4-4 1,1-4-80,5-7 1,-7 3 148,-4-3 1,-4 2-81,-2-14 1,0 5-98,0-5 1,-10 6-94,-7-6 0,-8 0-107,-10-5 1,0-1-242,1 0 0,-6-1 635,-1-5 0,1-3 0,5-8 0</inkml:trace>
  <inkml:trace contextRef="#ctx0" brushRef="#br0" timeOffset="146">398 415 8469,'42'-29'1585,"4"1"1,-1-1-691,1 12 0,0-1 13,6 1 0,5 0-320,1-1 1,-2 9-81,-10 3 1,-4 4-99,-7 2-2590,-1 0 1193,1 8 987,-8 9 0,-2 18 0,-8 9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4:09.9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35 329 7988,'-17'10'503,"7"-3"1,3-5-379,7 4 1,0-2-55,0 7 0,7-5-198,5 6 1,3-9-44,3 3 1,1-4 188,4-2 1,-2-2 241,8-4 1,0-3-141,5-8 1,-1-1 30,-4 1 1,3 0-571,-3-1 0,-2 1 147,2 0 0,-8-6-203,2 0 0,-9 0 152,-3 5 1,-7-5 9,2 0 1,-4 0 110,-2 6 1,-8 0 199,-4-1 1,-3 3 23,-2 3 1,-1 5-39,1 7 1,-6-6 307,0 0 0,-2 0-138,2 6 0,4 2 111,-4 4 1,-2-2-8,2 7 1,0-1-125,5 2 1,1 3 57,0-4 0,-1 5 135,1 1 0,0 6 31,0 0 1,5 8 177,1-2 0,7-2 232,-2 2 0,4-1-295,2 7 1,0-8-44,0-4 0,8 2-186,3-2 1,5 0-145,1-6 1,0-1-106,0-5 1,7 3-304,-1-9 0,7 1-175,-1-6 1,4 0-586,1 0 0,-1 0-1735,-4 0 2802,4 0 0,-7-8 0,9-1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5:43.6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313 36 8226,'0'-18'-986,"0"8"917,0 2 866,0 8 986,0 0-1538,0 8 0,0-4-61,0 8 1,-6 0 188,0 6 1,0 8 113,6 3 1,0 5-136,0 2 1,0 8-63,0 3 0,0 5-7,0 2 0,0-5-251,0 5 1,0-10-5,0 9 1,0-13-152,0-4 0,0-2 59,0-11 1,6 1-200,0-6 1,6-6-145,-7 0 1,9-8 159,-2 2 1,4-6-61,2-6 1,6 2 50,0-8 0,0 0-310,-6-6 1,-1 0 136,1 0 0,-2 7-31,-4-1 1,-4 6-392,-8-6-42,0 8 893,0-4 0,-16 0 0,-4-2 0</inkml:trace>
  <inkml:trace contextRef="#ctx0" brushRef="#br0" timeOffset="168">44 465 8164,'-8'-16'2274,"-4"4"-1250,5-4-441,-9 6 0,16 0-217,0 4 1,8 2 434,9-1 1,1 3-236,0-4 0,6 2-78,0-2 1,14 4-596,-3-4 0,5-2-526,-4 2 0,6-6-325,-1 6 0,7-2 590,-6 2 0,7 4 368,-1-4 0,-4-4 0,0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5:51.4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108 251 7113,'0'-10'-1137,"0"2"1168,0 8 844,0 0-673,0-8-31,0 6-20,0-6 2,0 8-3,0 0-23,-8 0 24,6 0-24,-6 0 103,0 0 0,4 0-96,-8 0 1,8 2 116,-2 4 0,-2-2-6,2 8 1,-6 6-32,6 6 0,0 6 59,6-6 1,-6 7 186,0-1 1,0 4-115,6 2 0,2 0 7,4-1 1,-2 1-345,8 0 0,-2-8 99,2-5 0,4-1-625,-4 2 0,10-6 195,2 0 120,7 0 1,-3-14-577,8 8 451,0-8 327,-1 4 0,1-8 0,0 0 0</inkml:trace>
  <inkml:trace contextRef="#ctx0" brushRef="#br0" timeOffset="1464">161 54 8043,'-10'0'-802,"2"0"1,8-2 852,0-3-30,0 3-60,0-14-14,0 14 53,8-14 0,-4 14-5,8-4-8,-8 4 9,4 2 174,-8 0 1055,0 0 1,-6 2-1092,0 4 0,-2 4-7,2 8 0,2-1-17,-8 1 0,8 2-23,-1 4 1,-3 4-457,2 8 1,-6 1 368,6 5 0,-8-4 0,4 6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6:03.0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465 72 8140,'0'-12'31,"0"0"408,0 8 60,0-12-47,0 14 29,0-13-313,0 13-7,0-6 1,-2 8-24,-4 0-50,4 0 0,-8 0-127,4 0 0,2 2 109,-8 4 0,6-2-54,-6 8 0,1-1 28,-7 7 1,0 0 38,0 0 1,0 0-62,0 0 1,0 0 117,0 0 1,0-1 0,1 1 0,-1 0 6,0 0 0,6-6 116,0 0 0,2 0-78,-2 6 0,-2-6 33,8 0 0,-6 0-39,6 5 1,-2 1-1,2 0 0,4 0-94,-3 0 0,-3 2 75,2 4 1,-6-4-149,6 3 1,0 3 41,6-2 1,-6 6 20,0-6 1,0 6 18,6-7 1,-2 7-13,-4-6 0,4 0-71,-4-6 1,4 6 76,2-1 0,0 1 95,0-6 0,0 2-89,0 4 1,0-4 116,0 4 0,0-5-73,0-1 0,0 0-1,0 0 0,0 6 19,0 0 1,-6 0 13,0-7 1,0 1 34,6 0 1,0 0-55,0 0 0,0 0-73,0 0 0,0-6 126,0 0 0,0 0 16,0 5 1,0 1 7,0 0 1,2 0 145,4 0 1,-4 0-139,4 0 1,-2 0 121,2-1 1,-2 1-43,8 0 1,-6 0-34,6 0 1,-6 0-62,6 0 1,-6-2 17,6-4 1,-9 3-117,3-3 0,4-2 15,2 2 0,-2-6-111,2 6 0,-6-8 114,6 2 0,-6 2-92,6-2 0,-6 0-354,6-6 0,-6 2 16,6 4-1881,-8-4 1103,12 6-4256,-7-8 5322,9 0 0,0 0 0,0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5:57.7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0 662 8101,'8'-18'0,"-6"0"160,4 0 0,-2 0 315,2 0 0,2 0-61,4 1 1,4-1-160,-4 0 1,2 6 413,-2 0-220,4 8 59,-6-4-201,8 8 0,-9 8 0,-3 4 0,2 12 126,-2 6 0,0 3-32,-6 3 1,-2 6-250,-4 0 1,2 5 113,-8-5 0,8 6-491,-1-7 0,-3 1 85,2-6 0,0-2-86,6-5 1,0-3-320,0-8-720,0-8 236,0-2 658,0-8 0,2-8-100,4-4 0,4-10 51,7-2 1,1-7-10,0 1 1,0-2 136,0 2 0,0-1 35,0 7 1,0 0 89,-1 6 278,1 8 0,0-4 738,0 8 1,-6 0-499,0 6 1,-2 8 714,2 4 1,-2-2-415,-4 2 1,-4 0 16,4 6 0,-2 0-328,2-1 1,-4 1-234,4 0 1,-2 0-254,1 0 1,-3 0-477,4 0 0,4-6-1020,2 0 0,4-8 769,2 2 1,6-4 871,0-2 0,0-8 0,-7-2 0</inkml:trace>
  <inkml:trace contextRef="#ctx0" brushRef="#br0" timeOffset="232">930 876 7843,'12'0'887,"0"0"1,6 0-208,6 0 0,2-2-99,-2-4 1,-5 4-101,5-4 0,-4-1 108,-2 1 1,6 0-874,0 6 1,0-6 214,-7 0 1,1 0-1400,0 6 1,-6 0 1467,0 0 0,0 8 0,6 2 0</inkml:trace>
  <inkml:trace contextRef="#ctx0" brushRef="#br0" timeOffset="640">2093 358 7937,'18'-18'772,"-9"0"639,7 8-480,-14-6-594,6 14 0,-8-4-223,0 12 0,-2 10 106,-4 8 1,-2 8-56,-3-2 1,-5 11 126,4 7 0,-4 4-28,-2 1 0,2 7-101,4-1 0,-2 1-112,8-6 0,0-7-33,6 1 1,0-8 55,0 2 1,2-7-614,4-5 1,6-4 293,12-8 1,-2-2-674,8-4 1,-9-4 63,3-8 0,2 0-179,-2 0 0,0 0 1033,-6 0 0,-8-16 0,-2-4 0</inkml:trace>
  <inkml:trace contextRef="#ctx0" brushRef="#br0" timeOffset="824">1842 751 7956,'-27'-18'1931,"1"0"-1362,16 8 0,2-5-348,8 3 0,2 2 255,4-2 1,10 2 287,7-2 0,11-4-321,2 4 0,10 2-154,13-2 1,-1 2-543,8-2 1,-3 4 237,3 8 0,-5 8 15,-7 4 0,0 4 0,-1 2 0</inkml:trace>
  <inkml:trace contextRef="#ctx0" brushRef="#br0" timeOffset="1379">3094 161 8126,'10'0'2049,"4"-2"-1195,-8-4 0,8 4 34,-2-4 0,4-2-274,1 2 1,7 0-54,0 6 1,0 0-628,-6 0 1,0 0 112,0 0 1,-6 2-1809,0 4 1496,-1 4 0,-1 14-1175,-4 0 1,-4 2-44,-2-2 1483,0 3 0,-8 9 0,-2 0 0</inkml:trace>
  <inkml:trace contextRef="#ctx0" brushRef="#br0" timeOffset="1837">3058 733 8126,'0'12'-216,"0"0"-467,0 0 389,0 6 1,0 0 1273,0 0 0,0-6-424,0 0 0,-2-1 388,-4 7 1,4 0-321,-4 0 1,4 0-75,2 0 0,-6 6-149,1 0 1,-1 5 49,6-5 1,-6 6-404,0-6 1,0 2 105,6-2 1,0-5-56,0 5 53,0-4-106,0-2-5,0 0 0,2-8 84,4-4-75,-4-4 0,8-2 109,-5 0 173,-3 0-202,6 0 0,-6 0-285,4 0 122,-4 0-112,6 0 260,-8 0 0,0-2 105,0-4-33,0 4 1,2-12 266,4 8 1,-4-2 651,4 2-744,-4 4 1,4-8 422,0 4-494,8 4 1,-10-8-238,8 4 0,-6 4 159,6-4-137,-8 4-29,12 2 0,-12 0-460,8 0-291,-8-8 544,11 6 1,-11-6-619,8 8 1,-6-7 348,6-5 0,-2-4-441,2-2 0,4-2-226,-4-4 1,4-6-1526,2-11 2621,0-5 0,7-8 0,3 1 0</inkml:trace>
  <inkml:trace contextRef="#ctx0" brushRef="#br0" timeOffset="2225">3809 36 8036,'0'-12'0,"0"0"1191,8 8-215,2-4 208,0 8-577,6 0 0,-14 8 9,4 4 1,-4 4-175,-2 2 1,0 2-506,0 3 0,-6-3 131,0 4 1,-6 4-41,6 2 0,-6-4-230,6-2 1,-2-5-785,2-1 170,4 0-519,-6-8 767,8-2 0,8-12 149,4-8 0,10 0-72,2-12 0,6 3-175,-6-3 605,7 4-27,-11-6 1,8 14 138,-4 0 0,-4 6 367,4-6 0,-10 8 607,-2-2 1255,-1 4-1007,7 2 0,-6 2-602,0 4 0,-8-2-256,2 8 0,-4-6-324,-2 6 1,0 0-339,0 6 0,0 0-251,0 0 0,-8 7-649,-4 5 1,-12 4 58,-5 2 0,-5 6 1088,-2-1 0,0 9 0,1-4 0</inkml:trace>
  <inkml:trace contextRef="#ctx0" brushRef="#br0" timeOffset="2493">3684 858 8036,'0'10'1891,"0"-2"-1810,8-8 0,4-2 273,12-4 0,-2-4-68,8-7 1,-7 5-29,7 0 0,-2 2 24,2-2 0,-2-2 133,-5 8 0,-3 0-152,4 6 0,-10 6 0,-2 0 1,-6 8 138,6-2 0,-8 10-172,2 2 0,-4 7-87,-2-1 0,-8-2 116,-4 2 0,-4 0-281,-2 5 0,0-1-35,0-4 1,-5 4-34,-1-5 1,-6-1-113,6 2 0,-6-8-247,6 2 1,-1-4-418,1-2 0,4-9 408,-4-3 0,4 2-219,2-2 0,0 0 182,1-6 0,-1-8 495,0-4 0,-8-11 0,-2-5 0</inkml:trace>
  <inkml:trace contextRef="#ctx0" brushRef="#br0" timeOffset="2658">3523 1091 8036,'0'12'1116,"0"0"0,4-6-545,8 6 1,0 0 409,12 5 1,4-5-122,2 0 0,3 0 433,3 6 1,6 0-382,0 0 1,1 0-407,-1 0 0,4-6-771,7-1 0,-5-1-484,0 2 0,-7 2-748,7-8 0,-10 6 325,-2-6 1,-7 2 1171,-5-2 0,-4-4 0,6 6 0</inkml:trace>
  <inkml:trace contextRef="#ctx0" brushRef="#br0" timeOffset="3192">5079 54 7868,'10'-12'1898,"-4"0"0,4 8-1887,2-2 1,4 6-749,2 6 1,-7-2 1633,1 8 0,-8 0-378,2 6 0,-6 0-290,-6-1 1,-6 9-479,-11 4 1,-5 10-526,-8 2 1,-6 5 214,1-5 1,-9 0-349,2-7 1,-1-3 484,1-8 1,-2 0-24,8-12 0,1-4 309,5-2 1,2-6-34,4-6 1,7 2 199,11-8 0,4 0 71,8-6 1,16 0 66,7 0 1,17 0 5,8 1 0,5-7 126,7 0 1,4 0-48,7 6 1,-5 6 30,-1 0 1,-7 2 532,2-2 1,-13-1-320,-5 7 1,-12 0-112,-6 6 1,-5 0-262,-1 0-252,-8 0 1,-2 2-18,-8 4 1,-2 2-297,-4 3 0,-4 5 221,-8-4 0,-1-2-185,-5 2 0,4-6 53,-4 6 0,4 0 7,2 6 0,-6 6 409,1-1 0,-1 9 242,6-2 1,0 4 268,0 2 1,2 7-133,4 5 0,-4 10 354,4 1 0,3 9-373,-3-3 1,0 5 51,-6 1 1,2 1-683,4-1 1,-2-7 180,8-4 0,-6-7-874,6-5 1,0-6 245,6-12 0,0-5-795,0-7 427,-8-8 475,6-2 1,-6-16 542,8-4 0,0-12 0,0-3 0</inkml:trace>
  <inkml:trace contextRef="#ctx0" brushRef="#br0" timeOffset="3433">5151 805 10268,'17'0'1324,"1"0"-924,0 0 1,0 2 68,0 4 148,0 4-304,0 16 0,0-1 185,-1 5 1,-1 4 221,-4-4 1,2 4-501,-8 1 0,0 3 11,-6 4 1,0-4-907,0 3 0,0-3 11,0-2 0,-8 0-373,-4-1 0,-4-7-143,-2-4 376,1-4 1,-7-4 115,0-4 0,0-4-124,6-8 1,0-14 811,0-4 0,1-12 0,-1 2 0</inkml:trace>
  <inkml:trace contextRef="#ctx0" brushRef="#br0" timeOffset="3604">5097 1091 7912,'10'-26'173,"4"12"43,-8-4 1,8 6 359,-3 0 0,5-1 700,2 7 0,0 0-209,0 6 0,0 0-506,0 0 0,-6 0 452,0 0-702,-8 8 0,4 7-227,-8 9 0,-2 2 99,-4-2 1,-2-4-110,-4 4 0,-4 2 32,4-3 0,4 1-188,2-6 1,4-6-599,2 0 0,4-8 357,8 2 0,10-4-2614,20-2 2937,11 0 0,11-8 0,7-2 0</inkml:trace>
  <inkml:trace contextRef="#ctx0" brushRef="#br0" timeOffset="4044">6188 233 7918,'25'0'488,"-5"0"1,20 0 622,-4 0 1,12 14-421,-1 3 1,-3 13 368,-2 0 1,-7 12 1381,-5 5-1649,-12 13 1,-12 4-5,-12 7 0,-12 9-396,-12 3 0,8-36 0,-3-1-830,-1 2 0,-2 0 0,-7 4 0,-3 1 275,0 1 1,-2-1 0,-5 5 0,-1 0-1625,-1 4 0,-2 1 1,-5-1-1,-1-1 1786,2-1 0,-1-1 0,-3 2 0,-1-1 0,0-2 0,0-2 0,-1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5:55.0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268 179 8267,'8'-10'0,"-6"-6"-415,6 6 1,-6 0-128,4 4 662,-4-4 0,6 6 194,-8-8 329,0 8-547,0-3 1,2 5 22,4-4 141,-4 4-109,6-6 452,-8 8-216,0 0-41,8 0 1,-6 8 84,4 4 1,-2 3 76,2 3 1,-4 0-96,4 0 1,-4 2 95,-2 4 0,0-4-274,0 4 0,0-5 266,0-1-499,0 0 0,0 0 184,0 0-529,0-8 0,0 0-193,0-4-207,0-4 201,0 6-98,0-8 318,0-8 1,0-2 63,0-8 0,2 6-255,4 0 0,4 0 111,8-6 1,-1 6 4,1 0 0,-6 2 181,0-1 1,-2 1 183,2 4 1,-2 4 14,-4-4 565,-4 4-216,6 2 165,-8 0 659,0 0-795,-8 8 0,4-4 18,-8 8 1,6-1-220,-6 7 1,6 0-239,-6 0 1,2 0 144,-2 0 0,-1 0-192,7 0 0,0-6-104,6 0 265,-8-1-351,6 7 242,-6 0 1,8-6-74,0 0 1,2-8 105,4 2 1,-2 2-3,8-2 0,-8 2-39,1-2 0,-3-2-10,-2 8 1,0 0 52,0 5 0,0 1-16,0 0 0,-2 6 31,-3 0 1,-5 2-24,-8-2 1,-6-3 142,0 9 0,0-8 29,6 2 1,-2 2 150,-3-2 1,3 5-144,-4-5 1,-2 6 93,2-6 1,-6 8-65,7-2 0,-1-5-36,6-1 0,6-4-177,0-2 1,6-2 144,-6-4-502,8 4 187,-4-14 1,16 6 2,4-8 1,6 0 49,6 0 0,4 0 33,7 0 1,7-8 61,0-4 1,7 2-47,-1-2 1,-4 8 254,-2-2 1,-1 4-73,-5 2 0,2 0 295,-14 0 1,0 2-62,-7 4 1,-5 4 71,0 8 0,-8 2-157,2 3 1,-4-3-86,-2 4 0,-2-2-315,-4 2 0,2-4 148,-8 4 0,6-7-294,-6-5 0,6 4-309,-5-4 184,-1-4 1,-6 2 45,0-4 0,0-4-94,0 4 0,6-10 11,0-2 0,6-14-329,-6 2 822,8-12 0,-11 3 0,5-9 0</inkml:trace>
  <inkml:trace contextRef="#ctx0" brushRef="#br0" timeOffset="178">572 930 8211,'-6'-12'1892,"0"0"-1023,1 8 728,5-4-755,-8 8-370,6 8 1,-12-2 120,8 12 1,-8-2-360,2 14 0,2-6-271,-2 5 1,6-1-1078,-6 2 0,8 2 716,-2-8 0,4 5-1295,2-5 1,0 0 1692,0-6 0,-8 0 0,-2 0 0</inkml:trace>
  <inkml:trace contextRef="#ctx0" brushRef="#br0" timeOffset="1617">1341 394 8026,'0'-28'1062,"0"10"0,2 4-810,4 8-673,-4-8 0,8 12 608,-4-4-73,-4 4 39,6 2 1,-8 8-120,0 4 1,0 6 126,0 6 1,-2 4 80,-4 7 0,2-5 210,-8 0 1,6-2-168,-6 2 0,2 1-87,-1-7 0,1 6-377,4-6 0,4 0 124,-4-6 0,4-7-67,2 1 1,6-6 45,0 6 0,8-8-134,-3 2 1,5 2 18,2-2 1,0 6 90,0-6 0,-2 8 136,-4-2 1,-4 4 144,-8 2 1,0 1 74,0 5 0,0-4-91,0 4 0,-8 2-79,-4-2 1,-4 5 52,-2-5 0,0 0-292,0-6 1,-2-2-1,-3-4 1,3 4-149,-4-4 0,2-4 175,-2-2 0,4-4-16,-3-2 339,3 0 0,4-2 14,4-4-178,4-4 1,10-8-36,4 0 1,6 2 179,12 4 1,-3-4-68,9 4 1,0-4 162,6-1 1,2-1-193,3 0 0,-3-6-9,4 0 1,-10 2-429,-3 10 1,-5-4 177,6 4 1,-8 3-270,2-3 1,-10 0 190,-2-6 1,-3 6-635,3 0 1,-2-2 186,-4-10 0,-4 4-13,4-3 0,2-5 715,-2-2 0,6-12 0,-6-6 0,8 3 0,-2-3 0,4 6 0,2-5 0,1 7 0,5-2 0,-4 6 33,4 7 0,2-3 131,-2 8 1,-6 0 219,-6 6 0,-3 6 901,3 0-456,-4 8 155,-8-3-481,0 7-478,0 0-435,8 0 172,-6 0 0,8 0-80,-4 0 244,-4-8 0,8 6 143,-4-4 0,-4 2-146,4-2 542,-4 4-92,-2-6-308,8 0-125,-6 6-297,6-6 227,-8 0-180,0 6 235,0-6-64,0 8 178,0 0 216,0-8-377,0 6-148,0-6 154,0 8-48,0 0 132,8 0-18,-6 8 0,6-4 118,-8 8 1,0-6-81,0 6 0,0 0 210,0 6 1,0 0-8,0-1 0,0 1 3,0 0 1,0 8-118,0 4 0,0 6 10,0 5 1,0 3-56,0 4 0,-2 9 48,-4-3 1,4 12 51,-4-1 0,2 3 7,-2-3 1,2 11-185,-8-5 0,6 11 124,-6-5 0,8 7 10,-2-7 1,2 5-46,-2-11 1,4 11 17,-4-11 0,4 5-215,2-5 0,0-7 164,0-5 0,0-3-170,0-2 0,0-9 10,0-3 0,0-6 106,0-6 1,-2-5 101,-4-7 8,4 0 190,-6 0-364,8-8-306,-8-2 0,5-10 118,-9-4 0,8 2-512,-2-8 1,-2 0 316,2-6 1,0 0-439,6 1 928,0-9 0,-8-2 0,-2-8 0</inkml:trace>
  <inkml:trace contextRef="#ctx0" brushRef="#br0" timeOffset="1782">2325 966 7940,'0'-18'3055,"0"0"1,2 8-1978,4 4 1,-2 4-548,8 2 0,-6 0-313,6 0 1,-6 0-967,5 0 1,1 14-3115,6 4 3862,-8 12 0,6 5 0,-6 11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6:20.3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1 752 8030,'9'-8'1211,"-1"-2"-791,-8 0 1,2 2-274,4 8-680,4 0 0,8 2 205,0 4 0,0-2 168,0 8 1,0-6-593,0 6 0,5-6 752,1 6 0,8-9 0,-4 5 0</inkml:trace>
  <inkml:trace contextRef="#ctx0" brushRef="#br0" timeOffset="142">626 823 8030,'28'0'-10,"-2"0"0,-8 0 296,0 8 0,6-6 458,-1 4 0,1-4 95,-6-2-546,0 0 1,6-6-103,0 0 1,0 0-144,-6 6 0,-1-6-1017,1 0 1,0 0 572,0 6 0,2 0 396,4 0 0,4 0 0,7 0 0</inkml:trace>
  <inkml:trace contextRef="#ctx0" brushRef="#br0" timeOffset="246">1646 841 8030,'10'-2'751,"-4"-4"0,3 2 113,3-8-864,4 8 0,2-20 0,0 5 0</inkml:trace>
  <inkml:trace contextRef="#ctx0" brushRef="#br0" timeOffset="588">1896 537 8008,'-8'-10'1872,"6"2"-2445,-6 8 586,8 0 0,0 8 427,0 4 1,0 10-70,0 2 1,-6 10 261,0 1 0,0 1-230,6 6 0,0-4 10,0-3 1,0-1-199,0-4 0,2 2 12,4-8 1,4-3-263,8-9 0,6 2-51,0-8 0,9 0-134,3-6 0,6-14-96,6-4 0,3-17-297,-3-1 0,2-12 289,-3 0 1,3-3-181,-8-3 1,-6-1 239,-7-5 1,-7-2 30,2-3 1,-12-3 281,-6 9 0,-4 7 62,-2 10 1,0 4 109,0 3 0,-4 9-313,-8 8 0,0 2-303,-12 10 0,-2 2-176,3 10 1,-7 4 79,6 8 543,0 0 1,14 0 0,2 0 0</inkml:trace>
  <inkml:trace contextRef="#ctx0" brushRef="#br0" timeOffset="859">3291 72 8081,'0'-18'2811,"0"0"-2153,0 1 1,-2 7-315,-4 4 0,2 4-364,-8 2 0,-2 8 38,-10 3 0,-4 15 214,-7 10 1,-1 2-146,0 10 0,-2 1-171,-3 11 0,1 1-44,-8 5 0,8 7-23,-1-7 0,5 6-544,6-13 0,2-5 303,5-6 0,9-15-35,-4 3 0,12-12-223,0 0-304,4-12 481,2-4 0,8-16-44,4-4 0,12-12 517,5-6 0,13-12 0,4-3 0</inkml:trace>
  <inkml:trace contextRef="#ctx0" brushRef="#br0" timeOffset="1050">3291 126 8046,'10'-8'1474,"-2"6"142,-8-6-546,8 8-449,2 0 1,5 8-200,-3 4 1,2 12 538,-8 5-365,0 5-295,-6 10 1,0 2-19,0 7 0,0 1-133,0 0 1,-8 1-195,-4 5 1,2-5-1253,-2 5 1,3-4 776,-3-3 1,-2-1-1391,8-4 0,-2-7 1909,2-11 0,-4 4 0,-8-6 0</inkml:trace>
  <inkml:trace contextRef="#ctx0" brushRef="#br0" timeOffset="1208">3040 787 7891,'-17'-25'659,"5"7"82,0 0 1,10 0-315,2 6 1,16-4 257,13-2 0,5 0 44,2 0 0,2 1-256,3-1 1,-9 8-1099,4 4 320,-4 4 271,4 2 0,-9 4 34,-3 8 0,-4 8 0,-2 15 0</inkml:trace>
  <inkml:trace contextRef="#ctx0" brushRef="#br0" timeOffset="1451">3470 966 7994,'10'-16'785,"5"10"97,-3-11 1,12 11-304,6 0 0,2-2 123,-2 2-115,3 0 1,-13 6-156,4 0 1,-6 2 4,-6 4 0,-4 4-198,-8 7 0,0 7-157,0 0 0,-6 6 50,0-6 1,-8 2-213,2-3 1,4-3 11,2 4 1,-2-10-139,2-2-436,0-8 0,8 4 333,4-8 1,0 0-809,12 0 1,-2-10 213,14-8 0,0-8 903,5-9 0,1-9 0,0-2 0</inkml:trace>
  <inkml:trace contextRef="#ctx0" brushRef="#br0" timeOffset="1567">4042 591 7994,'-28'0'1698,"2"0"2123,8 0-2787,8 0-541,2 0-1530,8 0 371,8 0 380,-6 8 0,14 0 286,-4 4 0,4 11 0,2-3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6:18.4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430 304 8095,'-10'-8'0,"-4"4"110,8-8 413,-8 8-62,12-4-231,-6 8 0,2 2 40,0 4 1,-6 4-35,6 8 0,-8 8 48,2 4 1,2 4-20,-2 1 1,0 9 97,-5 4 0,-3 3-172,-4 3 0,2 0-61,-8-1 0,6 1-113,-5 0 0,7-3-300,-2-3 0,4-4-295,2-9 1,6-1 334,0-4 0,8-4-555,-2-8 521,4-8 0,4 4-539,4-8 0,4-2 182,8-10 1,6-4 633,0-8 0,8-8 0,-5-2 0</inkml:trace>
  <inkml:trace contextRef="#ctx0" brushRef="#br0" timeOffset="295">1288 90 8111,'8'-18'1311,"-6"-8"-572,6 14-1107,-8-12 309,0 22 156,0-6 90,0 8 1,-2 8-182,-4 4 0,-4 10 121,-8 2 0,0 15-172,0 3 0,-6 8 74,1 4 1,-9 13 1,2 5 0,-6 3-1396,-6-3 1799,5 7-359,-15-5 0,12 11-247,-7-7 0,7-3 109,-2-9 1,6-1-48,7-11 1,3-5 68,8-13 1,6-4-874,0-8-67,8 0 932,-4-14 0,10-4-477,4-12 648,-4-4 1,22-32 0,-4 4 0</inkml:trace>
  <inkml:trace contextRef="#ctx0" brushRef="#br0" timeOffset="519">1198 304 8111,'10'-18'2165,"0"8"-1534,-4 4 1,4 6-525,8 6 1,0 4 219,0 8 1,0 10 205,0 8 1,-2 7-171,-5 11 0,3 2-30,-8 3 1,0-1-303,-6 8 0,0-3 83,0 3 0,-2-5-1247,-4-7 17,4 0 426,-6-9 1,8-3-568,0-12 0,6 2 404,0-9 853,0 1 0,2-6 0,2 0 0</inkml:trace>
  <inkml:trace contextRef="#ctx0" brushRef="#br0" timeOffset="694">1055 1055 7996,'-8'-18'-945,"4"-4"708,-7 5 1,7-5 1705,-2 10 1,12-6-602,5-6 1,11 4-356,2-4 1,8 4-425,-2 3 1,-2 5-365,1 0 1,1 8 12,6-2 0,-2 6-691,-4 6 953,3 4 0,-13 16 0,6 1 0</inkml:trace>
  <inkml:trace contextRef="#ctx0" brushRef="#br0" timeOffset="899">1628 1145 10177,'17'0'2034,"1"0"-1696,-8 0 0,4 2-68,-8 4 0,6-2 70,-6 7-280,8 1 110,-4-2 0,2 6-261,0-4 0,0-2 141,6 2 0,-3-6-645,-3 6 1,4-8-2,-4 2 0,-2 2-341,2-2 0,-6 0-234,6-6 1171,0 0 0,6-16 0,0-4 0</inkml:trace>
  <inkml:trace contextRef="#ctx0" brushRef="#br0" timeOffset="1044">1967 769 9027,'-18'0'2220,"9"0"-2470,1 0 869,8 8 0,0 8-238,0 8 1,0 2-1416,0-3 1,0-1 63,0 8 970,8 0 0,1 6 0,9-1 0</inkml:trace>
  <inkml:trace contextRef="#ctx0" brushRef="#br0" timeOffset="1261">2361 1288 7976,'10'0'1890,"0"0"-904,-4 0-15,-4 0-284,13 0 0,-11 2 443,8 4 0,-8-2 321,2 8-1012,-4-1 0,4 7-1196,0 0 1,0 0 136,-6 0 0,6 2-709,0 4 1329,0-4 0,2 13 0,2-5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6:22.9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144 161 7193,'0'-10'935,"0"-6"-301,0 14 146,0-14-493,0 14 1,0-8 37,0 4 181,0 4 32,0-6-312,0 8 1,0 2-5,0 4 0,0 12 244,0 12 0,0 12-87,0 6 1,-8 11-350,-4 7 0,-4 9-395,-2 3 1,0 5-348,0-5 1,0 3 81,1-9 0,7-1-633,4-17 1,4-1-134,2-17 1396,8 4 0,2-12 0,7 8 0</inkml:trace>
  <inkml:trace contextRef="#ctx0" brushRef="#br0" timeOffset="898">1163 72 7991,'-18'0'1307,"0"0"0,10 0-611,8 0 1,8 0-256,10 0 0,2 0 25,4 0 0,-2 0-77,8 0 0,-1 0-98,7 0 1,0 0-105,0 0 0,-1 6-119,1 0 0,-6 1 50,0-1 1,-8 2-182,1 4 0,-5 4-228,-6-4 1,-4 4 170,-8 2 0,-2 0-58,-4 0 1,-6 2-2,-12 3 0,-3-3 105,-9 4 0,-6 2-79,0-2 1,-7 6-116,1-7 1,2 3-199,-1-2 1,7-4-444,-2 4 1,4 2 908,3-3 0,-1 1 0,0-6 0</inkml:trace>
  <inkml:trace contextRef="#ctx0" brushRef="#br0" timeOffset="1085">1038 930 7994,'-10'0'3152,"12"-6"-2808,16 0 1,2-14-373,9 2 1,1-6 186,6 1 1,2-5 5,3-8 0,5 0-253,8 0 0,5 7 94,1-1 1,0 2-901,-7-2 1,-1 4 228,-4 9 0,1-1-685,-7 0 1350,0 8 0,-6-14 0,-1 4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6:27.9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89 7822,'10'-10'2845,"-2"-5"-2063,-8 13-421,8-14 1,-4 14 55,8-4 1,-6 4 54,6 2 0,-6 0-142,6 0 0,0 0 131,6 0 0,0 0-130,0 0 1,-1 0 81,1 0 1,2 0-122,4 0 0,6 0-36,12 0 0,1-2-103,5-4 1,2 4-175,-9-4 0,7-2 19,-6 2 0,-3 0-267,-9 6 1,2 0-2127,-8 0 1180,0 0-784,-6 8 1,-8 8 1998,-4 8 0,-20 7 0,-6-3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6:37.3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1288 8071,'0'-17'848,"0"-1"846,0 0-1429,8 0 0,1 4-690,9-4 1,0 2 382,0-14 1,0 7 770,0-7 1,6 0-344,0-6 1,5 6-195,-5 1 1,2-1-472,-2-6 1,-2-6 179,8 1 1,-9-3-258,3 2 1,-4-2 62,-2-3 1,-6-3 40,0 8 1,-6-5 36,6 5 1,-8-6 60,2 7 0,-4-1 140,-2 6 0,0 0-111,0 1 0,0 1 370,0 4 0,-6 2 92,0 4-30,-8 4 0,10-5-18,-8 7 1,6 8-8,-6 4-131,8-4 1,-6 8 182,4-4-219,4 4 90,-6 2-293,0 0 1,4 10 97,-8 8 1,6 8 243,-6 9 1,3 9 87,-3 4 1,-4 11 127,4 7 1,-2 5-188,2 7 1,-2 1-37,8 5 1,-6 3 152,6-3 1,-6 1-108,6-1 1,0-5-467,6-7 1,0-9 212,0-3 0,0-7-405,0-5 0,0-4 67,0-8 1,0-9-560,0-3 322,0-4-44,0-10 721,0-2 0,0-24 95,0-8 1,0-15-684,0-9 0,2-12 134,4-5 0,-2-5 31,8-1 1,0-1 136,6 1 1,0 13 61,0 4 0,2 11-33,4-5 1,-5 16-62,5 2 1,2 8 237,-2 5 0,8 1-61,-2 4 1,1 2 149,-1 4 1,2 4-45,-8-4 1,6 6-20,-7 6 1,1 4-1,-6 8 1,-2 0-40,-4-1 0,-4 9-26,-8 4 1,-2 4 2,-4 2 0,-6-1-208,-12 1 1,-4 0 114,-7 0 0,-1-3-10,0-3 1,-6-4 50,1-8 0,-1-2 440,6-4 1,2-4 631,5-8 654,-5 0-560,14 0-300,2 0 1,14 0 57,16 0 0,8 2-367,16 4 0,7 6 848,5 11 0,4-1-670,1 8 0,1-6-157,0 6 0,-3-6-250,-3 5 0,4-7-369,-5 2 1,5-4-621,2-2 0,-1-6-986,1 0 0,-4-2 1673,3 2 0,-3 3 0,11-5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4:10.2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0 9321,'18'0'3244,"-1"0"-2972,0 0 1,1 0-959,-1 0 87,0 0 0,-1 2 302,-5 4 177,-3-4 1,-8 13 14,0-3 1,-8 3-34,-3 3 0,-5-1-6,-1 0 1,2 6-289,3 0 0,-3 0 229,3-5 0,4-1 442,3 0 0,3 0 92,2 1 1,7-1-141,5 0 1,3-5 72,3-1 1,-1 1 60,0 5 0,-5-1 109,-1-5 0,-1 4-135,1-3 1,-3 3-141,-8 3 0,-2-1-121,-4 0 0,-5 2-239,-12 5 0,2-5-622,-8 4 0,8-6 445,-2-5 1,3 1 377,3-7 0,0 7 0,0-3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6:42.0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1110 8033,'0'-28'1763,"0"2"1,0 6-1909,0-4 0,2 4 124,4-3 0,-2-3 1000,8 2-549,0-8 1,0 10-322,0-8 0,0 7 65,6-7 1,0 2-475,-1-2 1,1-2 249,0 9 1,0-7-443,0 6 1,0-6 80,0 6 1,0-6 112,-1 7 0,-5-7 8,0 6 0,-6-6 42,6 6 0,-8-8 299,2 3 1,-4 1-66,-2-2 1,0 6 133,0-6 0,0 3-33,0-3 0,0-2 127,0 8 1,-2 0 232,-4 6-246,4 1 0,-8 1 67,4 4 219,4-4-188,-6 14-51,8-6-302,0 8 262,0 0-66,0 8 1,0 2 12,0 8 0,0 8-9,0 3 1,-6 7 32,0 6 1,0 4 179,6 7 1,-7 11 75,-5 7 1,-4 3-87,-2 9 1,0-5-309,0 5 0,0-7 208,0 1 1,-4-9-176,5-3 0,-5-9-5,10-2 0,2-3-137,-2-9 1,8-6 94,-2-6 0,4-9-136,2 3-41,0-12 0,0-2 48,0-4 1,0-6 226,0 0 1,2-10-98,4-14 1,-2-10-359,8-7 1,6-15-98,6 2 0,5-5-266,-5-1 1,8 11 223,-2-5 1,4 12-109,1 0 1,-5 7 416,0 5 1,-2 4-86,2 8 1,1 8 360,-7 4 0,6 4-166,-6 2 0,0 0 172,-6 0 0,-3 2 48,-3 4 0,2-2 163,-8 8 1,0 0-222,-6 6 1,0 0-68,0 0 1,-2 2-387,-4 3 1,-4-3 155,-8 4 0,-1 2-295,-5-2 0,-2 0 140,-4-6 0,-4-3 81,5-3 1,3 2 99,2-8 371,-4 0 1,10-8 338,0-4 785,8 4-295,10-14 0,8 14-435,4-4 0,6 4 685,6 2 0,-2 6-605,8 0 1,-7 8 126,7-2 1,-8 4 86,2 2 0,-4 0 338,-2 0 1,-2 0-576,-4-1 1,3-5 703,-3 0-2036,4 0 1,2 6 486,0 0 1,0-6-733,0 0 1,0-6-849,0 6 1,-1-6 1761,1 6 0,0-8 0,0 4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6:51.9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233 144 8042,'-36'-26'0,"2"0"0,5-4 0,9 10 178,8 8 1,6 8 741,-6-2-198,8 4-456,-12 2 1,8 2 179,-4 4 0,-2 14-157,8 16 0,-6 8 34,6 9 1,0 9-101,6 3 1,0-1 74,0 2 0,0-9-61,0 3 0,2-1-19,4-5 1,-2 2-228,8-15 1,0 7-362,6-6 1,0-2-725,0-11 0,2 3 580,4-8 0,-5-6-660,5-6 1,4-8 127,2 2 1046,-4-4 0,7-10 0,-5-2 0</inkml:trace>
  <inkml:trace contextRef="#ctx0" brushRef="#br0" timeOffset="386">841 287 8057,'-12'-6'1728,"0"0"-1019,8 0 0,-4 8-243,8 4 1,-6 4 31,0 7 1,-2 3-53,2 4 1,-2-2 124,-4 8 1,-2-2-355,9 1 0,-3 5-340,2-4 1,4-2-548,-4 2 1,4-3 509,2 3 0,0 2-234,0-8 0,0-6-4,0-6-260,0-8 1,2 4 272,4-8 1,-2-2 285,8-4 0,1-12-162,11-12 0,-2-10 89,8-1 1,-2-7 173,2 6 1,3 2-86,-3 11 0,-4 3 147,-2 8 1,-2 8-138,2 4 1,-11 6 527,5 6 1,-6 6 138,0 12 1,-2 2 412,-4 3 1,-4 5-361,4-4 1,-4 4 183,-2 1 1,0-5-1164,0 0 1,2-2 277,4 2 0,-2 1-432,8-7 1,2-2 390,10-10 0,-3 2-1653,9-8 0,-6 0 1748,6-6 0,0-8 0,5-2 0</inkml:trace>
  <inkml:trace contextRef="#ctx0" brushRef="#br0" timeOffset="602">1628 608 8040,'-12'0'0,"0"0"1576,8 0 1,-2 0 148,12 0-721,4 0 1,10 0-319,4 0 0,-3 0-24,9 0 0,-6 0-480,6 0 1,0-5-406,5-1 1,1 0-630,0 6 592,0 0 227,7-8 1,-5 6-1801,4-4 0,-6 4 804,-7 2 1,5 0 1028,-4 0 0,-4 8 0,0 2 0</inkml:trace>
  <inkml:trace contextRef="#ctx0" brushRef="#br0" timeOffset="990">3076 144 8171,'-2'-18'3549,"-4"0"-3423,4 0-742,-6 8 0,6 2 2281,-4 8 0,2 0-685,-8 0 0,6 16-688,-5 8 1,-3 10-34,-10 7 0,4 5-276,-4 8 1,-2 5-97,2 1 1,1 5-91,5-5 0,8-2 119,4-11 1,4 3-119,2-8 1,4-1-641,8-5 1,0-8 400,11-4 0,11 0-451,2-6 0,4-3 266,-5-9 0,7-4-234,0 4 0,8-12 44,-3-6 816,-3-3 0,8-11 0,-7-2 0</inkml:trace>
  <inkml:trace contextRef="#ctx0" brushRef="#br0" timeOffset="1190">2862 555 8077,'-40'-30'0,"4"0"0,14 14 1641,4-2 1,8 10 205,10-3-790,0-1 1,4-4-470,8 4 1,2-2-163,16 8 1,2-2-378,9 2 0,-1 4-231,8-4 0,-6 4-1161,5 2 0,-1 6 875,2 0 0,1 6-2925,-7-6 3393,8 8 0,-20-4 0,3 8 0</inkml:trace>
  <inkml:trace contextRef="#ctx0" brushRef="#br0" timeOffset="1416">3845 0 11135,'18'18'1730,"0"6"126,0 0 1,0 8-637,-1-2 0,1 5-140,0 7 1,-8-2-432,-4 8 0,-4-1 122,-2 7 0,0 7-1994,0 5 0,-12 6 772,-12 5 0,-11 7-3009,9-37 0,-2 1 3460,-2-2 0,-2-1 0,-2 4 0,-3 0 0,-4-5 0,0 1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6:54.6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3899 108 8265,'10'-28'0,"5"-4"281,-3 8 1,-2 8 441,2 10 0,0 5-445,6 1 1,-2 1-10,-4 5 0,4 6-39,-4 12 1,-4 2-8,-2 4 1,-4 10-2,-2-5 1,0 5-15,0-4 0,-2 8-138,-4 3 1,-4-1 6,-8 2 0,-2-1-306,-4 7 1,-4 0 103,-8-1 0,-1 1 94,-5 0 0,-4-1-314,-7 1 0,-1-2-53,0-5 1,-5 3 113,-1-8 0,-1 5 203,1-5 1,2 0 44,-7-7 1,5-5-4,-5 0 1,-1 0 24,-6 6 1,1-7 26,-1 1 0,1-8-43,-1 2 0,-5 2 84,-1-2 1,-7 1-117,2-1 1,-3-4-12,3 4 1,-1-4-6,13-2 1,-13 2-104,7 3 1,-3-3 118,-3 4 0,7-4-9,-1-2 0,-5 0 70,-1 0 0,3-6-78,3 0 1,-3-1 177,3 7 0,-6 0 78,5 0 0,-5 0 190,5 0 0,1-6-51,5 0 0,8 0 112,5 6 1,3-1-14,3 1 1,7 6 104,4 0 0,-2 14-57,3-3 0,-1 15-54,6 4 1,2 1 28,5 11 1,3 0-204,8 5 0,0-1 176,0-5 0,8-1-238,4-5 1,4 3-154,2 4 0,0-7 100,0-11 1,14-4-244,4-9 1,14-1-1038,4-4 0,17-6 572,19-12 0,11-8-417,-33-9 0,2-2 0,12-2 0,3-2 1005,9-6 0,3-2 0,4 1 0,3 0 0,2 0 0,2 1 0,6-1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7:00.0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1467 8227,'0'-18'-1927,"0"8"1945,0-6 1,0 12 97,0-8 1,-6 7 16,1-7 0,-1 6 57,6-6-129,0 0 1,0 0-43,0 0 0,0 0-6,0-6 1,6 0 40,-1 0 1,7 1-11,-6-1 0,6-6 63,-6 0 1,2 6-46,-2 6 1,-4 0 41,4-6 1,2 0-92,-2 1 0,6-1 11,-6 0 1,6 0 1,-6 0 0,8-6 1,-2 0 0,3-5-39,3 5 0,2-6-21,4 6 1,-2-6-39,8 6 0,0-5 68,5 5 0,1-6-20,0 6 0,-6 0 15,-1 6 0,1-3 5,6 3 0,0-8-6,0 14 1,-1-8 0,1 8 0,0-4-29,0-2 1,5 0-6,1 1 0,2-1 9,-3 0 0,3-2 16,4-4 1,4 8 23,-5-8 0,-1 8 12,2-7 0,-1 3 4,7 2 0,-6 0 1,-1 0 0,1 0 9,6 0 0,-1 0 49,1 1 0,-6-1 11,-1 0 0,1 6-89,6 0 1,-1 6 34,1-6 0,0 8-73,-1-2 0,7-2 65,-1 2 1,9 0-147,-2 6 0,3-2-51,3-4 0,-1 4 120,1-4 1,-1 4-10,1 2 0,-1-6-1,1 0 0,-1-1 72,1 1 1,-9 4-46,-3-4 0,-4 4 148,-3 2 1,1-6-72,0 0 0,-1 0 13,1 6 1,-6 0-39,-1 0 1,-7 0 8,2 0 1,1 2-45,-1 4 1,0-4 172,-6 4 0,-1 2-185,1-2 1,0 5 40,0-5 1,-1 6-24,1-6 1,2 8 25,4-2 1,-3-2-3,9 2 0,-6 0 25,6 6 1,-9 2 11,3 4 0,-4-5-48,-2 5 1,-7 2-4,1-2 1,-2 6-27,2-6 1,2 7 39,-9-1 1,7-2-50,-6 2 1,8 0 32,-2 5 0,-3 1-8,3 0 1,-2-6 17,2-1 1,2 1 8,-8 6 1,5 6 47,-5 0 0,6 5 11,-6-5 0,0 8-59,-6-3 1,-3 5 8,-3 2 0,4 1-69,-4 5 0,4-3 40,2 9 0,0-2-7,0 1 1,0 5-187,-1-5 1,1 9 120,0-3 1,0 5-69,0-11 0,0-3 107,0-2 1,0-5 46,0-1 1,-9-1-52,-3 1 1,-4 0 140,-2-1 0,-2 1-106,-4 0 0,-1 5 8,-5 1 1,-10 2 7,4-3 0,-4-3 9,4 3 0,-2-3-13,-4-2 1,-3-1-12,-9 1 0,0 0-16,0-1 1,-1-1 20,-5-4 0,2 1 37,-8-7 1,3 2-17,-3-3 1,-6-3 4,1 4 1,-1-6 47,-6-7 1,3 3 17,-3-8 0,-3 6-60,-9-6 0,3 6-137,3-7 0,-4 3 4,5-2 1,-1-4 131,-5 4 1,7-4-137,-13-2 1,5 5 58,-11 1 1,-1 0-114,-5-6 0,-1 0-83,1 0 1,-2 0 192,-5-1 0,3-5 73,42-5 0,1-2 1,-50-1-48,50-1 0,-1 0 0,-1-1 0,1-2 237,-45 0 1,1-6-68,5 0 1,-5-8-57,0 2 0,44 5 0,0-1-21,-44-10 0,46 6 1,1 0 42,-48-12 1,5 0-28,-4 6 0,9-8 0,3-3 1,5 1-264,-5-2 0,13 0 171,-1-6 1,11 1-73,0-1 1,11 4 40,1-4 0,8 3-56,-1-15 0,3 0 7,2-5 0,6 1-75,0 4 1,1-3 149,-7 3 1,0-4 4,0-1 1,-1 5 58,-5 0 1,6 3 181,0-3 0,1-4-52,5 5 1,4-5-100,2-2 1,4 1-52,2-1 0,0-2 18,1-3 1,1 3-172,4-4 0,-4 3 103,4-3 0,4-3-35,2-9 1,4 1 39,2-1 0,0 2 2,0 5 0,8-5 104,4 5 0,4 3-95,2 3 1,0-3 128,-1 2 0,3-5 14,4 5 1,4-5 160,8 5 0,0 0-120,-1 7 1,1 1 123,0 4 0,0 5-611,-1 7 0,-7 8 515,-4 4 1,-4-1-380,-2 1 0,-2 0 393,-4 6-658,3 0 1,-13 0-608,4 0-341,-4 8 1376,-2-6 0,0 14 0,0-5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7:29.6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7874,'1'12'286,"5"0"1,-2-9 815,8 3 1100,-9 4-1600,5-8 0,-6 5 503,4-7-1623,-4 0 1,7-2 517,-3-3 0,4-5 0,7-7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7:27.9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 14571,'9'7'1314,"7"-3"-1007,-5 8 1,-1-7 0,1 5 0,3-2 1,-5 3-84,3-5 0,-3 2-318,3-3-172,3-3-259,-5 14 383,7-14 1,-1 7-447,-5-3 174,-3-4 1,-6 6-764,4-8-740,-5 0 1354,7 7 1,-8-3-376,0 8 0,-2-7 140,-4 7 0,3 5 797,-9 6 0,-7 8 0,-8-4 0</inkml:trace>
  <inkml:trace contextRef="#ctx0" brushRef="#br0" timeOffset="406">35 865 7942,'-10'0'447,"-5"0"0,13-2-259,-4-3 135,4 3-275,2-6 0,8 2-40,3 0 1,5-5 89,1 5 1,0-2-151,1 3 1,-1 3 146,0-4 0,0 4 61,1 2 1,-7 0 189,1 0 7,-8 0 1,9 2-101,-7 4 0,0-2 127,-6 7 1,0 3-43,0 9 0,0-2 102,0 8 1,-2-6-253,-4 5 0,4-5-4,-4 6 1,2-8-163,-1 3 0,3 0 67,-4 0 1,4-1-27,2-6 0,0-6-42,0 1 0,0-6-256,0 5 87,0-7-70,0 4-288,0-8 153,0 0 45,8-8 1,1 4 14,9-7 1,-7-1-92,1-5 1,-1-2-93,6-4 1,7 3-300,-1-3 1,0-4 165,-6-1 609,8-5 0,2-9 0,7-2 0</inkml:trace>
  <inkml:trace contextRef="#ctx0" brushRef="#br0" timeOffset="1230">796 416 7963,'0'-12'1671,"0"1"-1521,0 7 0,1-6 248,5 4-294,4 4 0,7-11 4,0 7 0,1 0-89,-1 6 1,0 0 13,1 0 1,-1 0-507,0 0 395,0 0 1,-1 2-311,-5 4 394,-3 4 1,-8 7 43,0 0 1,0 6 120,0 0 1,-2 2-51,-4-2 1,-1 2-19,-5 4 0,-3 4 1,3-4 0,-1 5-7,1 7 1,-3-5 14,3 5 1,-1 1 16,1-2 0,-1 1 48,7-7 0,0-1-79,6-4 1,0 1-117,0-7 1,8 0 57,4-5 1,3-3-1,2-3 1,3 3-8,3-3 0,-2-5-142,8-1 0,-6-4 108,5-2 1,-5 0-135,6 0 0,-8 0-45,2 0 1,1-2 93,-7-4 0,4 2-70,-9-7 1,1 5 26,-2-5 0,-3 5-108,-8-6 118,0 1 1,0-7-140,0 1 0,-2 0 184,-4 0 1,3 5-9,-9 0 126,1 1 1,-7-1-99,1 1 0,5 7 51,1-2 42,-1 4 0,1-3 419,-1-1-337,9 0 1,-5 4 95,8-4 0,2 3-11,4-9 0,3 1 158,8-7 1,1 7-47,-1-1 1,6 1-111,0-7 1,6 7-60,-6-1 1,8 3-9,-2-3 0,-4-1-129,-2 7 1,3-6-157,3 7 0,-4-3-307,-2 2 1,-3 4-119,-3-4 0,0 5-487,0 1 0,1 0-908,-1 0 1964,-7 0 0,5 0 0,-5 0 0</inkml:trace>
  <inkml:trace contextRef="#ctx0" brushRef="#br0" timeOffset="1585">2041 1055 7874,'-10'0'4798,"2"0"-5124,8 0 1383,0 0-680,8 0 0,-6 2 373,4 4-1127,3-4-1330,1 13 248,7-13 67,1 14 1,-7-7 1391,1 9 0,-9 7 0,5 1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7:47.8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174 450 7793,'-10'-9'434,"-5"-7"-333,13 14 1,-6-7 273,8 3-281,0 4 1,-2-6 173,-3 8 1,1 2-82,-8 4 1,6 4-132,-5 7 1,-1 2-47,-5 4 1,2-4-122,3 5 0,-1 0 107,7 0 1,-2 1-95,3-2 0,3-4 8,-4 4 1,4-4 75,2-2 1,6 1-118,-1-1 1,9-2 38,-3-3 1,5 1 43,1-7 0,-5 6 27,-1-7 1,-5 3-3,5-2 25,-7-4 9,4 5 171,-8-7-217,0 0-369,0-7 161,0-3-120,0-7 113,0 0-229,8-1 352,1 1 1,9 5 99,-1 1 1,2 7 291,4-2 0,-2-3-160,8-3 1,-6 3 201,6-3 1,2 0-121,9-5 0,-3 0-66,3 0 1,-4-3-75,-1-3 1,0 4-199,-1-4 1,-5 6-27,0 5 1,-10-3-14,-2 3-7,1-3 108,-16-2 1,3-1 161,-10 1 1,-5 7-47,-7 5 0,-1-3 61,1 2 0,0 0 23,-1 6 0,1 0 177,0 0 0,0 0 94,-1 0 0,7 0 428,-1 0-165,8 0-158,-11 0-280,13 0-50,-6 0 0,8 2-153,0 4 1,0-2 108,0 8 1,0-7-46,0 7 1,8 1-5,4 10 1,-3-2 4,3 8 0,1 2 26,10 9 0,-4-1 20,5 7 1,1-6-104,-2 6 0,5-7-82,-5 1 0,2-3-171,-2-3 1,-3 1 6,3-1 1,-4-7-123,-2-4 0,-5-3-517,-1-3 259,1 0 192,5 1 0,-1-7 81,-5 1 1,-1-9-56,-5 3 1,-3-12-35,4-5 0,2-6 430,-2-6 0,7-12 0,-3-9 0</inkml:trace>
  <inkml:trace contextRef="#ctx0" brushRef="#br0" timeOffset="156">883 18 7793,'-10'-8'5677,"-5"6"-5459,13-5 0,-6 9-61,8 3 1,2-1 46,4 8 1,2-1-380,3 7 1,5-7-989,-5 1 1163,12-1 0,4 6 0,8 1 0</inkml:trace>
  <inkml:trace contextRef="#ctx0" brushRef="#br0" timeOffset="1254">1592 104 7875,'-10'0'2509,"3"0"-2169,7 0 1,1 6-292,5 0 1,4 0 221,7-6 1,2 0-53,4 0 0,-1 0-224,6 0 0,-6-6-204,1 0 1,-4-5-386,-2 5 1,-5 0-17,-1 6-394,-7 0 736,4-8 1,-10 6-71,-4-3 1,2-3 188,-7 2 0,-1-5-122,-5 5 1,5-2 295,1 3 336,-1 3-18,3-6 1,-1 8 102,4 0 32,4 0 144,-5 0-360,14 0 1,-3 6 501,8-1-420,-8 9 0,3-4-33,-7 7 1,6-6-118,0 1-297,-1-1 1,-6 7-95,-5-1 1,2 0-369,-8 1 1,7-1 19,-7 0 1,1 0 235,-7 1 1,7-7-51,-1 1 1,8-6-33,-1 5 625,-5-7-153,8 11 0,-6-11 672,8 8-96,0-8-143,0 3 1,2-5-211,4 4 0,-2-4 3,8 4 0,-7-5-380,7-1 1,-3 2 103,3 4-759,-4-4 194,-1 13 236,-5-5 0,0 7 127,-8 1 0,-7-1 76,1 0 1,-3 1 237,-2-1-191,-1 0 680,1 0-454,8 1 1,1-7-282,8 1 35,0-8 0,0 5-199,0-3 0,2-4 80,4 4 1,-5-2-171,5 1 0,2-1-275,-2 8 323,-1-1 1,-6 6 110,-5 1 0,-4 5 116,-7 0 0,-6 0 217,0-6 0,-8 1 73,2-1 1,4 0 418,2 0 0,-2-1-303,2-5 1,0 3 619,6-8-552,7 7 0,-3-9-11,7 7 1,0-5-458,6 6 1,8-7-110,3 7 1,-1-1-108,2 7 0,-1-1 105,6 0 1,1 1-117,-1-1 1,-2 0 117,-3 1 1,3-1 76,-3 0 1,-3 0 614,3 1 0,-6-7-244,5 1 1,-7-7 1075,2 7-966,3-8 0,1 4-195,7-8 1,2-2-161,5-4 1,-3-10-420,8-7 1,-6-5 239,5 5 1,-12-6-80,1 6 1,-4-2 42,5 2 0,-9 9-151,-3-3 1731,-4 3-258,-2 5-382,0 1 1,0 10-118,0 4 0,0 5 203,0 12 0,0-3-515,0 3 1,8-4-182,3-2 0,5 1-841,1-1 0,6-8 507,0-3 0,8 2-1726,-2-2 1,5-3 126,7-8 1800,3-5 0,8-23 0,0-3 0</inkml:trace>
  <inkml:trace contextRef="#ctx0" brushRef="#br0" timeOffset="2199">2872 104 8270,'17'0'968,"0"0"0,-5 0-535,-1 0 1,1 0-36,5 0 1,0 0 146,1 0 0,-1 0-334,0 0-87,0 0 1,-5 0-970,0 0 478,-9 8 1,-3 4-183,-11 11 0,-6-4 284,-7 4 1,-2 4-124,-9 2 0,0-4 114,1-2 1,7-4 165,4-2 0,4-1 490,1-5-309,9 4 63,1-5 1,10 0-78,4-5 0,3-3-43,9-2 1,-1 2 109,0 4-417,1-4 160,-1 6 0,0-8-103,0 0-334,1 0 347,-1 7 1,-7-3 100,-5 8 0,-5-1 134,-5 7 0,-11-1-103,-7 0 493,-8 8-278,12-6 0,-12 6-4,8-7 0,-5-1 137,5 0 1,1 0 31,11 1 0,-3-7 647,9 1-356,-1-8-250,6 11 1,8-13-306,3 4-101,12-4 32,-4 5 0,14-5-349,-4 4 1,4-4 222,1-2 1,-1 0-89,-4 0 1,1 2 88,-7 4 543,0-4-157,-5 13 9,-9-5-211,-1-1 0,-8 1-356,0-4 0,0-3 15,0 9 1,-2-6-25,-4 5 0,3-7 8,-9 2 1,0-4-888,-5-2 792,0 7 697,0-5 239,-1 6 0,9-6-344,3 4 1,2-4 677,-2 3 1,4 5-33,-3 1-125,3 5-286,2 1 1,0 0 82,0 1 0,5 5 46,1 0 1,0 6-260,-6-6 0,0 0-72,0-6-346,8 8 0,-6-6 255,3 4-1222,-3-3 749,-2-3 0,-7-2-24,-5-3 0,-3-3 70,-3-3 1,1-4-80,0 4 1,-2-6 54,-4-6 1,1-4 78,-6-7 1,6 0 309,-1 0 1,4-7-103,2 1 0,0 0 92,-1 6-136,1 0-120,0 0 230,-1-1 0,7 9 232,-1 3 33,9 4 0,-7 2 350,4 0 1,4 2 511,-4 4 0,5-3 213,1 9-627,-8 0 0,6 5-106,-4 0 0,4-5 114,2-1 0,0-5-380,0 5-585,0 1 0,8-1-388,3 1 0,7-8-812,5 2 0,4-4 1443,7-2 0,9-8 0,1-2 0</inkml:trace>
  <inkml:trace contextRef="#ctx0" brushRef="#br0" timeOffset="2341">3494 1125 7754,'0'11'4915,"0"1"0,0-7-4991,0 7 0,2-8 275,4 2 1,-4-3 291,3 3 1,-5 2-1229,-5 3 1,-5 7 736,-7-1 0,-16 8 0,-3 10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7:45.8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1 500 7893,'25'0'1872,"-10"0"-689,8 0 1,-6-2-507,12-4 0,-6 5-234,6-5 0,-6 2-277,6-2 1,-6 2-216,6-7 1,-6 5-222,6-6 0,-8 1-530,2-6 0,-4 5-430,-2 1 1,-5-1 567,-1-5 1,-7 5 30,2 1 0,-4-1-20,-2-5 537,-8 0 0,-1-1 90,-9 1 0,7 5 270,-1 1 0,7 7 137,-7-2 640,8 4-702,-4 2 1,8 4-73,0 8 0,0 1 79,0 16 1,0 8-82,0 9 1,0 4-66,0 2 1,0-1 16,0 1 1,-5 0 126,-1 0 1,-6 0-188,7 0 0,-7-8-147,6-4 1,-1-3-468,1-3 0,4-7 77,-4-4-605,4-3 374,2-3 324,0-7 0,-2-3 35,-3-7 1,3-7 185,-4-5 0,4-9-194,2-2 1,0-8 47,0 2 1,0-3-44,0-3 0,0 0 88,0 1 0,0 5 313,0 0 1,-2 14 209,-4-2-151,4 11 1,-13-2 137,3 8 0,3 0 388,-3 0 0,1 8-135,-6 3 1,5-1 295,0 1 0,7 1-328,-7 5 0,8-5-153,-1-1 1,-3-5-640,2 6 141,0-9 0,8 5-69,4-8 0,11 0-159,12 0 0,6-9-532,5-9 0,4-1 183,8-10 1,8 0-303,3-5 1,-1 1 379,1 4 1,-1-1 299,1 6 0,-2 0 366,-3 0 1,-12 7-110,0 0 0,-9 1 35,-8 11 285,-4-1 1,-14 6 1004,1 0-205,-9 0-206,5 0 1,-10 6-326,-4-1 0,5 9-248,-5-3 0,2 3-320,-2-3 1,4 5-461,-3-5-44,3 5 0,2 1 185,0 0 0,5-5-177,1-1 0,8-5 238,-3 6 1,-3-7 309,-2 7 0,-3-6 828,3 5 0,-4-5-465,4 6 1,-4-1 381,-2 6 1,-6 1 107,0-1 1,0-6 364,6 1 1,-1-2-500,-5 1-728,4 5 1,-4-9-284,12 5 0,3-5-663,9-7 1,1 0-2582,4 0 3510,4-15 0,15-4 0,2-16 0</inkml:trace>
  <inkml:trace contextRef="#ctx0" brushRef="#br0" timeOffset="786">2041 120 7866,'-9'-8'-404,"9"4"-243,11-7 0,12-1 647,6-5 0,4 7 0,-1-5 0,-3 3 0,8 3 0,-9-3 0,9 8 0,-8-1 0,-4 5 0,-2 5 0,-6-1 84,-5 8 1,1-1 244,-7 7 0,-2 5 115,-10 0 0,0 7-224,-11-1 1,3-2-185,-9 2 1,-2-6-15,2 6 1,-5-8-218,4 2 1,-4-6 30,5-5 1,5 1 46,7-7 0,5 0-171,-6-6 0,9-2-29,-3-4 1,4-4 316,2-7 0,0 0 0,0 0 0,6-1 0,-1 1-97,9 0 1,-6 5-55,3 1 359,4 7 1,-7-2-49,4 12 0,-5-2 603,-7 7 1,2-5-145,4 5 0,-4-5 639,4 6-789,-4-1-630,5 7 16,3-1 1,2-6-805,-1 1-128,-7-8 785,11 11 1,-13-11-525,4 8 1,-6-7 815,-6 7 0,-3 1 0,-9 10 0,-7-2 0,-4 8 0,-5-2 0,-6 2 0,1 4-90,-7-4 0,0 3 46,-6 3 1,0-6 440,0-1 1,0-5-119,0 6 1,8-6 435,4 6 0,5-8-157,7 2 0,4-9-62,13-3 1,-3-5-262,9 6-339,-1-9 1,8 7 141,4-4 1,3-4-15,9 4 0,8-5-155,9-1 1,9-7 56,14-5 1,5-3-335,12-2 1,-2-1-166,8 1 1,-6-2-54,6-4 0,-10 4 247,-2-5 1,-4 11-86,-13 1 0,-4 7-27,-13-7 491,-1 8 0,-7-3 0,-10 7 0,-11 0 0,-12 0 0,-11 0 0,-12 0 0,-5 0 139,-7 0 0,3 0-139,-8 0 0,0 7 0,-6 3 0</inkml:trace>
  <inkml:trace contextRef="#ctx0" brushRef="#br0" timeOffset="928">2128 725 7866,'-18'0'0,"1"0"0,6 0-105,-1 0 655,8 8 28,-11 1 0,13 9 344,-4-1-414,4 0 0,4 0-289,4 1 1,-2-1-144,7 0 0,-5-5-727,6-1 0,-7-5 288,7 6-1051,-1-9 0,7 5 715,-1-8 0,0-2 699,1-4 0,-1-11 0,0-10 0</inkml:trace>
  <inkml:trace contextRef="#ctx0" brushRef="#br0" timeOffset="1123">2301 708 7866,'7'-10'-923,"-5"-5"834,6 13 510,-8-6 5,0 8 671,0 0-823,0 8 0,6 3-255,-1 12 1,7 0 54,-6 12 0,1-2 171,-1 13 0,-4 8-99,4 9 1,1 4-117,-1 2 0,0 6 4,-6 0 0,0 6-207,0-6 1,0 6-519,0-6 0,0-2-543,0-10 0,0-5 633,0-12 601,-8-4 0,6-7 0,-5-1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7:44.2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 8509,'0'17'1058,"0"0"-778,0 0 1,0-5 967,0-1-975,0 1 1,0 5 29,0 1 0,-5 5-301,-1 0 1,-9 5-248,-3-4 1,-1 6-1429,-10-1 1128,0 4 0,-5-1 117,-1-3 0,3 2-56,3-8 1,-2-8 313,8-9 1,0-4 384,6-2 0,-1-2-60,1-4 0,7-3-207,5-8 1,3-1 460,2 1 1,4 0-122,7-1 0,3 1-33,14 0 1,3 5-118,9 1 0,5 1-239,6-1 0,1-5-113,0 5 1,0 3 64,0 2 1,-2-1-31,-4 1 1,-2-2 53,-3 2 1,-13 4-155,1-3 1,-8 3-323,-3 2-85,-1 0 546,-7 0 0,-3 2 33,-7 3 0,-7-1 192,-5 8 0,-9-1-69,-2 7 0,-6-1 110,6 0 1,-2 0-54,2 1 0,4 1 451,-4 4 1,5-2-143,7 8 0,-5 0 8,5 5 0,1 1-58,-1 0 0,1 1 50,-1 4 0,-5-1-133,5 7-10,3-8-85,-7 5 0,11-3-469,-8 0 1,9 1 237,-3-7 1,-2-5-755,2 0 1,-1-6 235,1 6 1,4-14-665,-4 3 1005,4-5 1,0-3 253,-3-5 0,3-3 0,-6-2 0,8-15 0,0-4 0</inkml:trace>
  <inkml:trace contextRef="#ctx0" brushRef="#br0" timeOffset="286">571 606 7887,'0'-10'821,"8"2"1,-4 8-670,7 0 1,-5 0 316,6 0 0,-7 8-97,7 4 1,-2 5 28,1 6 1,3 2-73,-9 4 0,7 4-62,-6-5 1,-1 5-214,-5 2 0,0-1-188,0 1 1,0-3 61,0-3 0,0 4-167,0-4 1,-5-4-1796,-1-2 1466,-8 4 1,7-8-1052,-5 4 496,-3-12 771,5-3 0,-5-10 352,3-4 0,5-11 0,-9-10 0,-3-7 0</inkml:trace>
  <inkml:trace contextRef="#ctx0" brushRef="#br0" timeOffset="480">537 848 7865,'0'-12'130,"0"1"284,0 7 27,0-4 251,0 1-266,0 5 481,0-6-182,0 8-108,0 0 0,-6 8 580,0 3-498,-7 5 0,5 1-267,-3 0 0,-3 0-22,8 1 0,1-7-440,5 1 1,0-6 88,0 5 1,2-7-1146,3 2 1,5-4 680,7-2 1,8 0 404,4 0 0,11-16 0,5-3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7:43.2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0 8935,'9'0'3415,"1"0"-2728,-5 0-351,-3 0-553,6 8 205,-8 2 1,0 7-645,0 0 0,-2 3 465,-4 3 1,-1-4-265,-5 4 0,-1-4 309,7-2 1,-2 1 325,3-1-138,3 0 404,-6 1 1,16-7-167,3 1 0,-1-9 210,1 3 0,1-4-384,5-2 1,0 0 108,1 0 0,-1 0-1137,0 0 0,1 0-529,-1 0-65,0 0 1516,-7 0 0,5 8 0,-5 1 0</inkml:trace>
  <inkml:trace contextRef="#ctx0" brushRef="#br0" timeOffset="307">1 606 7950,'0'9'591,"7"-1"171,5-8 0,5 0-1329,6 0 0,-3-2 171,3-4 1,-4 4 631,-2-3 0,6-3 143,0 2-410,0 0 1,-5 8 1,-1 4 0,-8-2-75,-3 7 0,2 1 141,-2 5 0,-2 6-13,-10 0 0,2 8 156,-8-2 1,7-2 117,-7 2 0,6-6 310,-5 6 0,7-8 121,-2 2-321,4 4 1,2-8 211,0 4-400,0-4 0,6-7-79,0-1 1,7-7-136,-1 2 0,-3-4 89,3-2-223,-1-8 0,5-2-353,-5-7 1,-3 0 219,-8 0 1,0-1-70,0 1 1,0-6-89,0 0 0,-2 0-230,-4 6 0,3 1 19,-9 5 629,8 3 0,-11 0 0,5-1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4:10.3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121 1 9408,'-17'0'3351,"7"9"-3119,4 8 1,3 1-676,-3 5 0,2-4-2574,-8-2 3017,1 8 0,-14-5 0,-2 4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7:41.0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53 225 7943,'0'-10'532,"2"3"-6,3 7 572,-3 0-516,14 0-276,-14 0 1,5 2-103,-7 3 1,-2 7 148,-3 11 0,-3-2-457,-4 8 1,-3 0 92,4 5 0,-3-7 97,3-4 1,3-4 60,8-1 0,0-1-133,0 0 0,8-7-74,3-4 0,12 1-125,6-1 1,4 0-4,1-6 1,1-6-135,-1 0 0,1-1-27,0 1 1,-9 2 92,-3-7 1,-3 7-1406,-3-2 979,0 4 1,-7 4 681,-4 4 0,-4 3 0,-2 9 0</inkml:trace>
  <inkml:trace contextRef="#ctx0" brushRef="#br0" timeOffset="192">139 744 7943,'2'9'362,"4"-3"153,-4-4 0,5 0 232,-7 4 0,0 3-278,0 9 1,0 1 452,0 4 0,0 6-367,0 11 0,0-2-126,0 9 1,0-7-412,0 6 1,0-6-373,0 6 1,0-7-210,0 1 1,0-9-673,0-2 0,0-8 1235,0 2 0,8-4 0,2-1 0</inkml:trace>
  <inkml:trace contextRef="#ctx0" brushRef="#br0" timeOffset="841">1194 121 8000,'8'-9'0,"-6"1"1119,5 8-221,-7 0-326,0 0 0,-7 2-660,-5 4 1,-3 3 153,-3 8 1,1 3-183,0 3 0,0-4-100,-1 4 1,1 2-105,0-2 1,7-6-274,4-5-474,4-1 488,2 7 410,8-9 0,2 5 525,7-9-219,-7 9-118,5-12 1,-11 13 451,7-3-244,-7 3 156,4 2 0,-8 3 438,0 3 0,0-4-263,0 4 1,0 2 201,0-2 0,0 6-425,0-6 1,-6 0-306,0-6 1,1 1-229,5-1 319,0 0-874,0-7 0,2-3 61,3-7 1,5 0-243,7 0 1,0-13 216,1-4 1,5-18 716,0 0 0,15-11 0,-1 2 0</inkml:trace>
  <inkml:trace contextRef="#ctx0" brushRef="#br0" timeOffset="1466">1540 121 9937,'11'6'-947,"1"0"1,0-1 1392,5-5 1,0 0-69,0 0 0,3 0 73,3 0 1,-4 0-358,4 0 1,2 0-278,-2 0 0,0 0 6,-6 0 1,1 0-593,-1 0 125,0 0 183,0 0 172,-7 0 0,-2-1 145,-8-5 0,-8 2-3,-3-8 1,-3 7 106,3-7 1,-5 2 394,5-1-181,-5-4 0,-1 7 162,0-4 0,5-1-1,1 7 0,7-2-65,-2 3 0,2 3 765,-2-4-275,5 4-378,-7 2 0,8 2-144,0 4 0,-2 3 18,-4 9 0,4-1-62,-4 0 1,5 2-1,1 5 1,-2-3-113,-4 7 1,4-6 43,-4 1 1,2-2-362,-1 2 0,3-4-8,-4 4 0,4-9-200,2-3 0,0-5-184,0 5-186,0-7 337,0 4 278,0-8 1,2 0 260,4 0 0,-2 0-65,7 0 261,1 0 0,5 0-1,0 0 0,-7 2 141,-4 4 0,1 3-127,-1 9 1,0-1 43,-6 0 0,-2 0-221,-4 1 0,-4 5 8,-7 0 1,6 2-273,-1-2 1,1-4 77,-7 4 0,7-9-905,-1-3 172,8-7-144,-3 11 462,7-13 179,0 6 177,7-8 0,3 0 108,7 0 0,-5-2 266,-1-4 1,-5 4-47,6-3 359,-9 3-227,5 2-305,-8 0 1,-2 7-274,-4 5 1,-5 3-448,-12 3 1,2 5 316,-8 0 1,-6 7-118,-5-1 0,-8 4 515,2 1 0,-4 1 0,-2 0 0</inkml:trace>
  <inkml:trace contextRef="#ctx0" brushRef="#br0" timeOffset="1904">1021 1090 7959,'-52'25'132,"0"-8"0,10-2 309,8-9 0,7 5 104,9-5-77,1 0-351,7-6 0,5-2 61,10-4 0,7-3-283,11-9 0,10 1-22,7 0 0,14-6-39,-2 0 0,9 0 142,-3 5 0,7-5-87,-1 0 0,-3 0-107,2 6 1,-7 0-146,2-1 0,-6 7-38,-6-1 0,-4 3 143,-7-3 1,-8 4-468,-4 8 354,-4-7 576,-10 5-217,-1-6 1,-10 8 146,-4 0 0,-3 2 147,-8 4 51,-1-4 0,1 5 459,0-7-519,-1 8 1,7-4 130,-1 8 0,8-7-157,-1 7 1,3-6-104,2 5 1,0 6 28,0 6 1,0 2-9,0-2 1,6-3-148,-1 3 1,1 2 63,-6-2 0,0 2-235,0-2 0,0-4 63,0 4 0,-8-4-144,-3-1 1,1-1 210,-1 0 0,-1-5 234,-5-1 1,0-7-55,-1 2 0,1-4 184,0-2 1,-1 0 199,1 0 1,0-6 1745,0 0-1326,7-7 1,2 3 105,8-7-1131,0 0 0,8-1 13,4 1 1,5 0-46,6-1 1,4-5-309,7 0 1,7-2-708,-1 2 1,2 2 314,-1-8 796,-5 8 0,14-11 0,-6 5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7:40.4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17 7875,'0'-9'1137,"0"1"1,0 10-918,0 4 0,0 3 189,0 9 1,-6 7-135,1 4 0,-7 5 69,6 6 1,-7 3-79,1 3 1,3 10-63,-3-5 0,3 5-54,-3-4 0,2-6-117,5 0 0,3-7 78,-4 1 1,4-11-108,2-6 1,8 2-546,3-2 1,5-6 277,1-5 0,0-8-778,1 1 1,-1-3 222,0-2 0,6-2-22,0-3 0,0-5 241,-5-7 599,-9-1 0,7-7 0,-7-1 0</inkml:trace>
  <inkml:trace contextRef="#ctx0" brushRef="#br0" timeOffset="175">35 502 7875,'-17'0'2455,"8"0"-2046,1 0-508,8-8-570,0 6 596,8-13 1,3 11 647,12-8 1,-2 7-377,8-7 0,-4 8-164,10-2 1,-5 4-198,11 2 0,-3-5-649,3-1 811,-5 0 0,6-2 0,-7-1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7:38.8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70 156 7957,'-10'0'146,"2"0"1416,8 0-217,0 0-935,8 0 0,-4 0 628,7 0-612,1 0 1,5 0-162,1 0 1,-7 0 250,1 0 1,-1 0-24,6 0 27,1 0-323,-1 0 0,-5 0 248,-1 0-354,-7 8 0,6-4 176,-5 7-170,-3-7-85,6 12-244,0-15 1,-7 9-877,5-4-5,-4-4 0,-2 13-815,0-3 0,-2-1 1928,-4 6 0,-3 5 0,-8 12 0</inkml:trace>
  <inkml:trace contextRef="#ctx0" brushRef="#br0" timeOffset="330">0 710 7976,'0'-18'887,"0"1"0,0 6-24,0-1-307,8 8-400,2-4 1,7 8 58,0 0 0,-7 8 0,-4 4 0,1 3 110,-1 2 0,0 1 85,-6-1 1,0 6-88,0 0 0,0 6 118,0-6 0,0 8-184,0-3 0,0-3-100,0-1 0,0 0-49,0 0 56,0-1 0,0-6-71,0 0-106,0-7 0,0-1-903,0-3 667,0-4 1,2 6-120,4-8 0,-4-8-242,3-3 1,-1-5 213,2-1 1,-2-2-644,7-4 541,-7 3-99,12-12 1,-9 7-1010,5-4 1606,3-4 0,-5-1 0,7-10 0</inkml:trace>
  <inkml:trace contextRef="#ctx0" brushRef="#br0" timeOffset="722">606 1 11604,'17'0'689,"-5"0"-98,-1 0-324,-7 0 0,11 0-175,-3 0 1,1 2 108,-1 3 0,1-1-76,-7 8 1,0-1 73,-6 6 0,0 1-13,0-1 0,0 2 10,0 4 1,-6-3-18,0 3 0,-5-4-32,5-2 199,0 0-822,6 1 379,0-9-26,0-1 1,8-8 25,3 0 1,5-8-146,1-3 1,-5 3-103,-1 2 152,1-3 216,5 7 1,-6-6 370,1 8-175,-8 0 0,4 2-4,-8 4 0,0-2 43,0 7 0,5-5-473,1 5 1,0-5-488,-6 6 0,0-6-139,0 5 0,0 1-2047,0 5 2887,0 0 0,-8 8 0,-1 2 0</inkml:trace>
  <inkml:trace contextRef="#ctx0" brushRef="#br0" timeOffset="1114">658 883 8009,'9'-18'0,"-3"1"0,4 2 390,1 3 0,-1-3 67,1 3 1,-5 4 44,6 3 0,-1-3 128,6 2-288,1 1 0,-1 12-122,0 5 1,1 5-30,-1 6 1,-6 2-115,1 4 0,-8 4-28,2-5 1,-5 5-182,-1 2 0,0-3-59,0-3 0,-5 2-238,-1-8 0,-8 0 142,3-6 1,-3 1-169,3-1 1,-4-2 67,3-3 0,-3 1 89,-3-7 1,1 0 55,0-6 1,-1-2-34,1-4 0,0-4 15,0-7 1,-1-6 135,1 0 1,6 0 138,-1 6-146,0-1 369,3 1 194,-7 0-326,15 7 0,1 2 146,11 8 1,4 0-37,3 0 1,5 2 319,0 4 1,6 2-100,-6 3 0,6 3 46,-6-8 0,2 7-208,-2-1 0,-4-3-96,4 3 0,-4-3-122,-2 3 0,1 1-529,-1-7 472,0 8 0,1-5 0,-1 8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7:51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35 7883,'0'-17'2556,"0"7"-2586,0 2 0,2 8 739,4 0 491,-4 0-828,5 0 0,-7 2-102,0 4 0,0 4-1098,0 7 1,-2 6 256,-3 0 571,-13 15 0,-9-9 0,-7 14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7:52.3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69 7998,'8'-9'0,"-6"1"1242,5 8-755,1-8 0,-4 7-266,8-5 0,-7 2-23,7-2 0,-1 4-129,7-4 1,-1 3-58,0-3 1,1 4-229,-1-4 0,0 4 28,0 2-302,1 0 328,-1 0 147,-7 0 678,-3 0-326,-7 8-159,0 2 1,-7 7 77,-5 0 0,-3 2-9,-3 4 0,-1 4 202,-4 8 1,2 1-39,-8 5 0,6 3 58,-6 8 1,6 0-370,-6 0 0,6-4 55,-5 3 1,6-8-235,-1 9 1,4-12-438,2 0 0,5-9-1795,1-2 655,7-8-1065,-4 4 2128,8-15 0,6-12 593,0-16 0,7 1 0,-3-8 0</inkml:trace>
  <inkml:trace contextRef="#ctx0" brushRef="#br0" timeOffset="207">69 433 8593,'10'7'1330,"3"3"-923,-7 7 1,0-5 223,-6-1 0,6 1-57,0 5 1,5 0 27,-5 1 1,2-3-374,-3-3 0,3 3-344,3-4-1600,5 5 1466,-7 1 1,9-5-391,-1-1 0,-5-7-139,-1 2 0,1-4-445,5-2 0,0-2 337,1-4 886,6-4 0,3-7 0,8 0 0</inkml:trace>
  <inkml:trace contextRef="#ctx0" brushRef="#br0" timeOffset="322">657 571 7996,'18'0'669,"-1"8"1,-2-5 91,-3 9-309,3-8 0,-13 5-41,4-3-56,-4-4-1065,-2 6 0,-2-8 280,-4 0 430,4 0 0,-21 0 0,4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8:07.0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208 796 7889,'-17'-9'4019,"-7"1"-3115,1 8 1,2 2-2243,10 4 285,3-4 821,0 13 1,5-13-136,-9 4 0,6-2-455,-5 1 822,-1-3 0,-13 14 0,-2-7 0</inkml:trace>
  <inkml:trace contextRef="#ctx0" brushRef="#br0" timeOffset="211">623 502 7967,'-17'-7'0,"5"5"1293,1-4 259,7 4 0,-2 2-1176,12 0 0,-2 0-446,7 0 1,1 0 137,5 0 1,0 0 107,0 0 0,7 0-402,-1 0 1,2 0 204,-2 0 0,4 0-2470,7 0 2491,1 8 0,-8-6 0,-2 5 0</inkml:trace>
  <inkml:trace contextRef="#ctx0" brushRef="#br0" timeOffset="376">1245 537 7967,'18'0'3061,"-1"0"-2106,-7 0-520,-3 0 0,-5 0 1285,4 0-636,-4 0-358,6-8-279,-8 6-3021,0-5 1301,0 7 0,7 0-2215,5 0 3488,3 0 0,10 0 0,2 0 0</inkml:trace>
  <inkml:trace contextRef="#ctx0" brushRef="#br0" timeOffset="739">2369 35 7967,'0'-9'3210,"0"1"-2137,0 0-517,0 7 1,-1-7-68,-5 8 1,2 2-131,-8 4 0,-1 5 149,-10 12 0,-4 12-194,-8 11 1,-1-2-257,-4 2 1,-5 2-59,-7 10 0,3-4-354,2 3 0,-1-3-12,8-2 1,5-8-498,7-4 1,6-5 32,-1-6 0,12 2-265,5-8-827,4 0 831,2-6 420,0-7 1,10-5 732,7-10 0,8-13 0,10-9 0</inkml:trace>
  <inkml:trace contextRef="#ctx0" brushRef="#br0" timeOffset="979">2335 122 7967,'0'-17'2805,"0"7"-2303,0-5-186,0 13 1,0 2 98,0 11 0,0 7 268,0 5 0,6 3-253,-1 9 1,3 2-19,-2 3 1,-4-2-98,4 8 0,1-1-29,-1 1 1,2-2-219,-3-4 0,-1-3 131,8 3 1,-8-9-906,1-2 0,-1-2 422,2 1 1,-4 3-1423,4-8 1,-4 0-886,-2-5 77,0 7 2514,7-6 0,3 6 0,7-8 0</inkml:trace>
  <inkml:trace contextRef="#ctx0" brushRef="#br0" timeOffset="1167">2162 658 7967,'-17'-10'0,"-1"-5"1127,1 3 0,6 5-472,-1 1 0,8 2-179,-2-2 0,6 4-15,6-3 0,-2 3 163,8 2 0,1 0-270,10 0 1,4 0-163,8 0 1,-1 6-838,1-1 1,5 3 504,0-2 1,3-2-3008,-3 7 3147,4-7 0,0 11 0,-1-5 0</inkml:trace>
  <inkml:trace contextRef="#ctx0" brushRef="#br0" timeOffset="1456">3234 433 8454,'-8'-9'4524,"7"1"-4235,-7 8 0,6 0 259,-4 0 0,-2 8-41,-3 3 1,-4 6-602,3 6 0,-9 4 410,-2 8 0,0 7-21,5 4 0,-5-2-259,0 3 1,0-3 79,6 2 0,0-2-264,-1-4 0,9-3 164,3 3 1,4-5-616,2-6 1,0 1 93,0-6 1,10-1-65,7-6 1,6-6-90,6 1 0,11-8-424,1 2 0,1-6-133,4-6 0,4-10 1215,2-7 0,11-7 0,-9 3 0</inkml:trace>
  <inkml:trace contextRef="#ctx0" brushRef="#br0" timeOffset="1609">2785 693 8163,'-18'-16'-4,"1"5"1,9 3 573,8 8 0,16 2 606,12 4 1,7-4-750,5 3 1,12 3 200,12-2 1,3 1-911,2-1 0,16-2-2000,7 8 2282,-35-11 0,1 1 0,-1 6 0,1 0 0,7-3 0,-1-1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8:04.8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17 7977,'0'-9'1535,"0"1"-467,0 8 442,0 0-1065,0 8 0,0 1 2,0 9 1,-8 9-124,-3 7 1,-12 3-89,-6 9 1,0 0-4,-6 6 0,5 0 28,-11 0 0,5 0-193,1-1 1,1 1-195,-1 0 0,8-8-561,4-3 1,4-5 368,2-1 1,1-8-1414,5-4 1097,3-4 1,2-8-563,0 1 712,1-8 0,5 2 45,0-12 1,9-6 27,9-11 411,-1 4 0,15-21 0,-5 3 0</inkml:trace>
  <inkml:trace contextRef="#ctx0" brushRef="#br0" timeOffset="252">502 104 7977,'0'-17'-61,"0"-1"0,0 7 1920,0-1-666,0 8-665,0-3 178,0 7-181,0 7 1,2 9-158,4 7 1,-4 8 87,3-3 1,3 5-2,-2 2 1,5 5-174,-5 0 1,6 7-66,-6-7 1,5 0-140,-5-5 0,5-6-214,-5-1 0,2-4-144,-2 4 0,-5-7-1255,5 3 884,-4-5 0,-2-2-619,0 0 0,0-5-1273,0-1 1289,0-7 1254,0 4 0,-15-8 0,-4 0 0</inkml:trace>
  <inkml:trace contextRef="#ctx0" brushRef="#br0" timeOffset="431">277 571 7977,'0'-12'94,"0"1"0,6 5 574,0-5 995,0 7-412,-6-4 141,0 0-966,7 6 0,3-5-202,7 7 1,-1 2-209,-5 3 0,4-3-376,-3 4 0,5-2-475,6 2 1,-3-2 671,3 7 163,4-7 0,-8 11 0,6-5 0</inkml:trace>
  <inkml:trace contextRef="#ctx0" brushRef="#br0" timeOffset="711">952 605 9804,'11'0'740,"1"0"1,-6 0-406,5 0 0,-5 0 129,5 0 0,-5 0 98,6 0 1,-7 8 296,7 4 0,-8 9 813,2 2-1129,-5 8 0,-1-6-44,0 3 0,0 3-34,0-8 1,0 6-510,0-6 0,-5 6-416,-1-6 1,-2 0-167,3-6 0,3 1 497,-4-1 1,-2-6-4564,2 1 4692,1-1 0,5 7 0,0-1 0</inkml:trace>
  <inkml:trace contextRef="#ctx0" brushRef="#br0" timeOffset="945">1643 1038 7869,'0'-10'2463,"0"2"-1739,0 8 81,0 0 0,-1 6-296,-5 0 1,-6 13-154,-11-1 1,2 3-949,-8-4 0,0 6 592,-5 0 0,-1 8 0,1-4 0</inkml:trace>
  <inkml:trace contextRef="#ctx0" brushRef="#br0" timeOffset="1391">2404 69 7937,'0'-17'1702,"0"7"-1262,0 3 8,-7 7 0,-5 9-52,-11 9 0,2 12 96,-8 11 1,0 9-141,-5 2 1,-1-1 17,1 7 1,-1-4-368,0-2 53,1 0 1,7-2-1,4-4 1,4-4-179,1-7 1,3-3-191,3-3 0,3 0-1650,3-12-732,4 4 1888,-6-11 0,10-2 242,4-8 0,9-10 564,9-13 0,-1-4 0,2-15 0,1-2 0</inkml:trace>
  <inkml:trace contextRef="#ctx0" brushRef="#br0" timeOffset="1631">2422 121 7937,'7'-9'1564,"-5"1"-1008,6 8 0,-8 2 72,0 4 0,6 9-92,-1 8 1,3 10 110,-2 1 1,-4 3-77,4 9 0,-4-6 138,-2 6 1,0-7-353,0 1 0,0-5-298,0-6 0,0 1-540,0-7 1,0 2 412,0-2 0,0-3-2405,0 3 39,0-4-773,0-2 2260,-8 1 947,6-9 0,-13-1 0,5-8 0</inkml:trace>
  <inkml:trace contextRef="#ctx0" brushRef="#br0" timeOffset="1819">2180 571 7937,'-12'-2'0,"0"-4"0,7 4 2196,-7-4-861,8-3 249,-3 7-1039,7-6 0,2 8-11,3 0 1,5 0-445,7 0 1,6 0-278,0 0 0,8 0-203,-2 0 0,-2 0-510,2 0 0,-2 0-927,1 0 1,3 6 1826,-8 0 0,8 7 0,-4-3 0</inkml:trace>
  <inkml:trace contextRef="#ctx0" brushRef="#br0" timeOffset="2053">2837 692 7937,'11'0'1052,"1"0"-227,-1 8-289,7-6 543,-1 5-128,-8-7 1,-1 2 656,-8 4-678,0-4-1127,0 6 0,-2-1 191,-4 5 0,3-3-112,-9 3 1,2-1 142,-1 7 0,-4-1 102,3 0 1,4 1-198,3-1 1,3 0-187,2 0 0,0 1-328,0-1 1,7-5 269,5-1 1,11-5-910,6 5 1,3-7 547,3 2 0,13-6 675,4-6 0,-4-3 0,-6-9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8:00.0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622 658 9619,'-6'11'-321,"0"1"-290,0-8 611,6 11 0,0-5 0,0 7 0</inkml:trace>
  <inkml:trace contextRef="#ctx0" brushRef="#br0" timeOffset="1478">604 796 8135,'-15'-2'-14,"3"-4"-1193,-3 5 644,13-15 177,-13 7 386,13-9 0,-14 1 0,7 0 0</inkml:trace>
  <inkml:trace contextRef="#ctx0" brushRef="#br0" timeOffset="1542">518 710 5912,'-8'-10'845,"6"2"-845,-5 1 0,14 5 0,3-6 0</inkml:trace>
  <inkml:trace contextRef="#ctx0" brushRef="#br0" timeOffset="1925">414 554 8060,'0'-17'-256,"0"-1"171,0 1 1320,0 0-42,0 0 236,0-1-528,0 9-526,0 1 0,2 8 113,4 0-245,-4 0 1,5 13 119,-7 5 1,-2 5-73,-3 0 0,1 4-44,-8 7 0,1 3-65,-7 3 0,1-3-87,0 3 1,0-3 27,-1-3 0,7 1-227,-1-1 1,8-7 145,-1-4 0,3 2-93,2-2 0,0 0-132,0-5 1,2-1 93,3 0 1,-1 1 156,8-1-36,-1-8 76,7 7 0,-1-9 224,0 5 0,2 3-155,4-3 0,-3-3 369,3 3-373,-4-8 0,-2 5 19,1-3 0,-7-4-1118,1 4 566,-9-4-1853,13-2 34,-14 0 740,5 0 1,-9-2 529,-3-4 909,3 4 0,-14-21 0,7 4 0</inkml:trace>
  <inkml:trace contextRef="#ctx0" brushRef="#br0" timeOffset="2242">535 727 8080,'-10'0'2171,"3"8"1,7 1-1759,0 9 1,0-1-233,0 0 1,0 6-78,0 0 0,-6 6 223,0-6 1,-7 6 138,1-6 1,-3 6-445,-2-6 1,-3 8-437,-3-3 0,2 3-640,-8-2 0,1 0 459,-7-12 1,0 4 1,1-9 1,-1-5 216,1-1 0,5-4 74,0-2 0,8-8 263,-2-3 524,4-4-322,1-3 1,9 1 362,3 0 0,6 5-229,6 1 0,-1 1-88,13-2 0,3-3-354,13 4 19,1-12 1,7 1 0,3-5-361,-1 3 1,6-7 130,-4 2 1,4-6-78,2-5 1,0 2-29,-1-9 209,1 9 1,0-20 0,0 5-1</inkml:trace>
  <inkml:trace contextRef="#ctx0" brushRef="#br0" timeOffset="2453">1037 122 8080,'7'-10'1949,"-3"2"-845,8 8-5,-9 0-523,13 8 1,-12 0 14,7 3 1,-5 5 1203,6-5-1480,-9-3 1,13 5-320,-5-7 1,-1 6-1351,1-7 784,-7 1 523,12-6 1,-14 2-1335,3 4 0,3-2 377,-2 7 0,-2-3 3,-10 9 0,-4-1 386,-7 12 1,-6 7 614,0 5 0,-16 8 0,3-3 0</inkml:trace>
  <inkml:trace contextRef="#ctx0" brushRef="#br0" timeOffset="2629">812 692 8080,'-10'18'278,"2"-7"614,8 1-675,0-8 1,10 3 14,7-7 1,3-2 148,8-3 197,9-5-274,-1 0 1,9-5-110,-5 3 1,-4-3 53,5-2 1,-10 1-194,-3 5 0,-8 1-307,-3 4-841,0 5 623,-15-7 0,4 10-470,-12 4 0,-9 3 296,-8 8 0,-6 7 62,6-1 1,-6 5 580,6-5 0,-8 1 0,4-7 0</inkml:trace>
  <inkml:trace contextRef="#ctx0" brushRef="#br0" timeOffset="2817">1002 883 8080,'8'9'-269,"1"5"-68,9-9 1,-3 9 615,-4-3 0,5 5 602,-5 1 0,5 0-263,1 1 1,-5-1-192,-1 0 1,-7 1 38,2-1 0,-4 0 68,-2 0 1,0 6 80,0 0 1,-2 1-429,-4-7 0,-9 6-240,-8 0 1,-2 6-80,1-6 0,0 6-356,-5-6 1,-2 0-599,8-6 0,-6-2 481,6-3 1,0-4-110,6-8 1,1-2-38,5-4 1,3-6-585,8-11 1335,0-4 0,15-7 0,5-1 0</inkml:trace>
  <inkml:trace contextRef="#ctx0" brushRef="#br0" timeOffset="2984">1158 900 8076,'0'-12'3154,"0"1"-1788,0 7-921,-8-4 1,-2 10 175,-7 4 0,-2 5-172,-4 13 0,2-3-14,-8 8 0,-6-3-437,-5 3 0,5 4-512,6-4 0,3 3-217,-3 3 0,4-6-2115,7 0 2846,9-8 0,1 11 0,8-5 0</inkml:trace>
  <inkml:trace contextRef="#ctx0" brushRef="#br0" timeOffset="3330">1797 243 8546,'18'7'1672,"-1"-5"0,-5 12-1119,-1-8 0,-1 1 42,1-1 0,3-2-515,-9 7 1,9-7-332,-3 2 0,-1-2-296,2 2 1,-3-3-217,3 9 0,-5-1-689,-7 7 1,0 7 1451,0 4 0,-7 11 0,-3 4 0</inkml:trace>
  <inkml:trace contextRef="#ctx0" brushRef="#br0" timeOffset="3645">1555 900 8063,'10'0'-694,"5"0"713,-13 0-155,14-8 846,-7-1 0,3-1 400,-1 4-35,-7 4-573,12 2-197,-15 0 0,9 2-47,-4 4 0,-4 5 72,4 13 1,-5-3 124,-1 8 0,0-6-149,0 5 0,-5-1-27,-1 2 0,-6 2-195,7-8-72,-1 0 0,6-6-233,0 1 382,0-1 72,0-8-690,0-1-1005,0-8 943,0 0 295,8 0 58,-7-8 0,9 1-175,-4-5 1,-4-3 89,4 3 1,1 3-169,-1-3 1,7 1-202,-1-7 0,1-5-244,-1 0 0,11-7 864,0 1 0,8-19 0,3-6 0</inkml:trace>
  <inkml:trace contextRef="#ctx0" brushRef="#br0" timeOffset="4044">2472 1 9815,'-10'0'3110,"3"0"-2508,7 7 404,0 3-416,0 7 1,0 1-2,0-1-357,0 0 0,0 0-706,0 1 48,0-1 50,0 0 1,-2 1 68,-4-1-281,4-8-832,-6 7 437,8-14-407,0 5 923,0-7 1,8-1 126,4-5 0,5 2 231,6-8 0,-10 9 258,5-3-271,-5 4 333,4 2 1806,-7 0-1505,-2 8 0,-8 1 632,0 8 1,0 1 305,0-1-994,0 8 0,0-6-528,0 4 0,0-4-833,0-1 681,0-1 1,5 0-375,1 1 0,6-1-3152,-6 0 3750,-1 8 0,3 2 0,2 8 0</inkml:trace>
  <inkml:trace contextRef="#ctx0" brushRef="#br0" timeOffset="4369">2368 969 8050,'0'10'0,"0"-1"487,0-3 1,8-6-167,3 0 0,11 0-387,1-6 0,0-1 207,-6 1 1,0 0 805,1 6-500,-1 0 1,-2 10 207,-3 7 1,-5 2-67,-7 10 1,0 0-163,0 5 0,-7 1-667,-5 0 1,-9-7-24,-2 1 0,-2-2-240,2 2 1,2 2 258,-8-8 0,8-2-219,-2-10 1,-2 3-35,2-8 0,0-1-300,5-5 1,7 0 806,-1 0 1,7-7-76,-7-5 1,8-3 564,-2-3 1,6 1-159,6 0 1,4 5 29,7 1 0,0 7-170,1-2 0,5 4 64,0 2 1,2 0 0,-2 0 1,-4 0-243,4 0 0,-4 2-392,-1 4 0,-3-2 184,-3 7 0,3-5-898,-4 6 1,5-7 92,1 7 988,0-8 0,1 11 0,-1-5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8:24.1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10180,'18'0'2571,"-1"0"-1834,0 0-458,8 0 0,-6 0-72,4 0 1,-3 0-191,-3 0 1,0 0-720,1 0 0,-1-1 555,0-5 1,-5 4-1858,-1-4 1328,-7 4 0,9 4-72,-7 4 1,0-2-859,-6 7 1606,0 1 0,-8 13 0,-1 2 0</inkml:trace>
  <inkml:trace contextRef="#ctx0" brushRef="#br0" timeOffset="150">18 329 8385,'-8'9'1596,"8"1"-1341,0-4 1,2-4 546,9 3 1,1 3-233,5-2 1,2 0-47,4-6 0,-1 2-410,6 3 0,-1-3-413,2 4 0,4-4-404,-4-2 0,-2 6-2074,1-1 2777,-7 1 0,12-6 0,-6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8:23.5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8477,'-9'0'4366,"1"7"-2551,8-5-1356,0 14 0,0-12 3,0 7 0,8-5-229,3 5 0,-1-7-43,1 2 1,1-4-119,5-2 1,8 0 42,4 0 0,-2 0-284,2 0 0,-6 0 125,6 0 0,-6 0-433,6 0 1,-8 0-103,2 0 284,4 0 0,-8 6 2,4-1 1,-10 1-137,-1-6 1,-8 2-371,2 4 239,-5-4-200,-1 5 182,0-7-1,0 8 0,-1-6-428,-5 4 459,-4 3 0,-7 1 133,0 7 1,-1-5-444,1-1 526,0 1 332,-1 5 88,1 1 1,2-7 166,3 1-22,-3-9 1,13 7 53,-4-4 357,-3-4-265,7 13 0,-8-7 180,4 3 0,4 5 38,-3-5 1,3 5-183,2 1 0,0 2-8,0 4 1,-6 4-117,0 8 1,0 1-58,6 5 0,-5 3 21,-1 8 0,-6-1 0,7 1 0,-7 2-27,6 4 0,-5-4 13,5 3 1,-2-9-195,2-2 1,5-7 60,-5 1 1,4-9-286,2-2 1,-6-8 23,0 2 0,1-4-361,5-2-92,0-7-633,0 5 487,0-13-131,0 6-46,0-8 620,0 0 0,0-8-321,0-3 0,0-5 158,0-1 0,1-6-178,5 0 650,4-8 0,7 4 0,0-7 0</inkml:trace>
  <inkml:trace contextRef="#ctx0" brushRef="#br0" timeOffset="217">260 727 7941,'-10'0'1089,"2"0"-269,8 0-126,0 0 0,8-2-205,3-4 1,12 3-6,6-9 0,4 8-150,2-2 0,-5-1-81,5 1 1,-12-2 73,6 2-250,0 5 0,-10-7-1289,4 8 1047,-12 0 0,-1 0-1560,-4 0 807,-4 0 918,5 0 0,-14 0 0,-3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4:11.0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1 537 7697,'0'-18'-561,"0"7"316,0-1 1,1 6-134,5-5 1,10 1 377,7-1 0,7-5 0,-8 13 235,6-9 0,-5 6 368,6-5 1,-8 5 46,2-6 1,2 9 353,-2-3 0,1 4-325,-7 2 0,2 0-260,4 0 1,-2 0-223,8 0 1,-6-6-108,6 0 1,0-5-179,5 5 0,-5-7 16,0 1 1,0-3-270,5-3 0,-1 1 9,-4 0 1,2 0-453,-8-1 1,2 1 25,-2 0 0,-10-6 285,4 0 0,-5-6 95,-1 6 0,-3 0 281,-8 5 1,0 7 170,0-1 1,-6 7-75,1-7 1,-9 8 199,3-2 1,-7 4-63,-5 2 0,2 8 93,-8 4 1,2 3-23,-1 2 0,-5 3-3,4 3 1,2-4 410,-2 4-276,8 4-16,-4 0 0,8 5 97,0-3 0,1 4 79,5-4 0,3 3 223,8 3 0,0 0-266,0-1 1,8-1-53,3-4 0,7 1-361,5-7 1,4 4 142,7-9 1,8 3-598,5-10 0,-3-3-179,2-2 0,0 1-547,6-1 1,0 0 507,0-6 627,0 0 0,-1-8 0,1-1 0</inkml:trace>
  <inkml:trace contextRef="#ctx0" brushRef="#br0" timeOffset="284">1661 450 7984,'-18'0'402,"1"0"0,6 0-273,-1 0 0,0 6-486,-5 0 0,0 7 442,0-1 0,-3-3 349,-3 3 0,6-1 71,0 7 1,1-1-163,11 0 1,-7 0-299,6 1 1,1-1 40,5 0 1,5 1 142,1-1 1,15 0 82,2 1 0,4-7 110,8 1 0,-3-7-307,15 7 1,-1-8-210,6 1 1,-1-1 9,1 2 1,-8-4-246,-3 4 1,-1-4-64,-5-2 0,1 0 234,-13 0 1,0 0-2269,-5 0 1259,-1 0 1167,0 0 0,-7-8 0,-2-2 0</inkml:trace>
  <inkml:trace contextRef="#ctx0" brushRef="#br0" timeOffset="425">2041 588 7942,'-17'0'577,"0"0"1,1 8 611,5 4 1,-3 5-915,8 6 386,-7-4-501,11 14 0,-11-6-195,7 7 1,-6 3-93,7 3 1,-7-3-2004,6 3 2130,0-3 0,-1-3 0,-3 1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8:22.2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8108,'-8'-9'210,"6"-1"538,-4 4 1008,4 4-670,2-5 325,0 7-876,8 0 1,2 5-34,7 1 0,-2 8-77,-3-3 0,3-1 178,-3 1 0,3-5-269,2 6 1,-1-7-68,-5 7 1,5-8-236,-5 1 1,5-3 63,1-2 1,0 0-48,0 0 1,1 0-37,-1 0 1,-2-2-300,-3-3 0,3 3-207,-3-4 55,3-4 0,3 7 132,-1-9 0,-6 8-60,1-2 0,-6 4-364,5 2 445,-7-7 0,6 5-422,-5-4-64,-3 4-83,6 2 128,-8 0-4067,0 0 4441,-8 8 1,4-4 351,-7 7 0,-1-5 0,-5 6 0,6-1 0,-1 6 0,1-5 0,-7-1 0,1 1-34,0 5 0,-1 1 34,1-1 0,4 0 257,-5 0 1,7 6 225,-6 1 1,-1 4 460,7-5 1,-5 8-347,-1-2 1,6 4 57,-1 1 1,2 1-507,-1-1 1,1-1 55,4-4 1,5 2-414,-5-8 1,4 6 208,2-6 0,0 0-189,0-6 1,0-6-494,0 1-759,0-8 709,0 4 353,0-8 0,2-8-80,4-4 1,-3-5 4,9-6 1,-1-4 451,7-8 0,-1-5 0,0 0 0,1-6 0,-1 5 0,0 1 0,0 5 0,1 3 0,-1 3 0,0 4 0,1 8 0,-3-1 0,-3 1 0,-3 5 0,-3 1 0,-4 7 0,6-11 0,-8 13 0,0-6-132,0 8 1244,0 0-880,7 0 1,-5 8-84,4 3 0,-4 5-8,-2 1 1,0 8 179,0 4 1,0 5-53,0 7 0,0 3 89,0 8 0,0 7-108,0 5 1,-2 5-2,-4 6 0,2 4-506,-7 7 0,5 1 31,-6-1 1,3 1-138,-3-1 0,-1-9 240,7-8 0,-5-9-484,5-14 0,0-4 200,6-7 0,-2-9 59,-4-2 0,4-5-304,-3-2 192,3-7 460,2 5 258,0-13 1,-2-2-259,-4-12 0,4-3 0,-4-2 0,4-6 0,2 0 0,0-8 0,-7-4 0,-3-9 0</inkml:trace>
  <inkml:trace contextRef="#ctx0" brushRef="#br0" timeOffset="519">312 606 7928,'-18'0'-1130,"1"0"847,0 0 1,-1 0 990,1 0 0,0 8-189,0 3 0,1 4 79,5 3 1,-5-1-249,5 0 1,-5 3-248,-1 3 0,6-4-26,-1 4 1,6 2-209,-5-2 1,7 0-5,-2-6 1,-1 1 88,1-1-1046,0 0 431,6 0-520,0-7 330,0-2 555,0-8 1,8-10 295,3-7 0,10-2 0,2-10 0,8 0 0,-2-6 0,4 1 0,1-1 0,7-5 0,-1 0 0,0 5 0,-5 6 0,1 6 0,5-6 0,-5 8 0,5-2 0,-5 10 0,-1 1 0,-7 8 112,1-2 1,-2 5 243,2 1 0,-4 1-28,-8 5 1,-5 6 62,-1 11 0,-7-2 317,2 8 1,-4-6-203,-2 6 1,-2-2-350,-4 1 0,-3 5-99,-9-4 0,1-2-113,0 2 1,-1-10 139,1-2 1,6 0-106,-1-5 1,1-4-79,-7-3 1,7-3-121,-1-2 0,3-7 347,-3-5 0,2 2-16,5-1 182,3-1 1,-6 1-101,8-1 0,2 8-184,4-1 1,3 3 166,9 2 1,-7 2-8,1 3 0,-1-1-304,7 8 0,-3-6 86,-4 5 1,5-5-1053,-5 5 1,3 1 467,-3 5 0,9-5 631,-9-1 0,8-7 0,-9 4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8:31.6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1350 7905,'18'0'712,"-7"0"823,1 0-224,-8 0 539,3 7-1245,-7-5-541,0 14 0,0-13-3338,0 9 3274,0-8 0,-15 11 0,-4-5 0</inkml:trace>
  <inkml:trace contextRef="#ctx0" brushRef="#br0" timeOffset="567">865 554 8048,'8'-25'0,"-6"6"0,11-8 89,-7 4 0,5 4 103,-5-4 1,0-2-79,-6 2 0,6 0 204,-1 5 1,1 1-29,-6 0 0,-7 1-15,-5 5 1,2-3 28,-1 9 0,-1-3 106,-5 2 1,0 4-120,-1-3 0,1 3-45,0 2 1,0 0-54,-1 0 1,3 2-1,3 3 1,-1-1-6,7 8 0,-7-7-174,1 7 1,4-1 107,3 7 1,-3-1-192,2 0 0,-1 6 56,1 0 0,4 10 114,-4 2 1,4 7 138,2 10 1,0 0 83,0 0 0,0 7 211,0 5 0,2 1-72,4-2 0,-4 5 78,4-5 0,-3 4-454,3 2 1,-4 1-61,4-1 0,2-2-734,-3-4 1,1-3 491,-6-8 0,0-2-317,0-4 0,0-4 223,0-7 1,0-3-229,0-3-982,0-4 268,-8-7 0,-1-9 496,-8-3 1,-1-6-56,1-6 0,-2-3 810,-4-9 0,-4-14 0,-8-5 0</inkml:trace>
  <inkml:trace contextRef="#ctx0" brushRef="#br0" timeOffset="733">346 1108 8025,'18'-8'591,"7"4"189,3-8 0,5 9-212,2-3 0,1 4-10,4 2 0,-1-6-108,7 0 0,-6 1 35,6 5 1,-7 0-1280,1 0 0,-3 0 555,-3 0 1,1 0 238,-1 0 0,9 0 0,1 0 0</inkml:trace>
  <inkml:trace contextRef="#ctx0" brushRef="#br0" timeOffset="1517">1349 1263 8009,'0'-9'2235,"0"1"-1275,0 8 1706,0 0-2135,0 8 0,0 3-72,0 12 1,0-4-204,0 4 1,0-3 107,0-3-422,0 0 0,0 1 228,0-1-886,0 0 57,8 0-633,-6-7 678,6-2 321,-8-8 0,1 0 26,5 0 0,-4-2 60,4-4 0,3-6-262,3-11 1,3 2 61,3-8 0,-1 3-120,0-3 0,6 4 188,0 7 0,0 1 264,-5 0 1,-1 7 220,0 5 0,1 5 391,-1 5 0,-6-1 83,1 8 0,-6 1-363,5 10 1,-7-4 873,2 4 0,2-1-437,-3 1 0,1-4 1,-6 4-927,8-4 0,-4-4-1415,7-3 1162,-7 3 1,11-13 484,-3 4 0,3-12 0,3-3 0</inkml:trace>
  <inkml:trace contextRef="#ctx0" brushRef="#br0" timeOffset="2267">2006 1 7907,'18'0'678,"-1"0"1,0 0-274,1 0 0,-1 0-40,0 0 1,0 2 198,1 3 0,-3-1 7,-3 8-336,3-1 0,-7 1-75,3-1 0,3 1-89,-9 5 1,7 1 8,-6-1 0,-1 0-172,-5 0 0,0 1-363,0-1 1,0 2 244,0 4 0,0-4-231,0 5 0,-5 1 132,-1-2 0,-6 5 119,7-5 0,-7 6 73,6-6 0,1 0 138,5-5 1,0 1 12,0 4 1,0-4-105,0 4 1,0-4-7,0-1 1,0 1 37,0 4 0,0-4-67,0 4 0,0 4 69,0 2 0,0-2-1,0 2 0,0 0 44,0 5 0,0 1 143,0-1 1,0 1 123,0-1 195,0 1-263,0 0 0,0 1 444,0 5 1,0-5-151,0 4 0,5-3 47,1-3 0,0 3-141,-6 3 1,6-7-165,-1 7 1,3-7 83,-2 7 143,-4-3-153,13-3 0,-13 1-54,4 0 1,2-1-1,-3 1 1,1-3 56,-6-3 0,0 4-102,0-4 1,-2-2-258,-4 1 0,-3-6 112,-9 1-549,1 4 384,0-8 1,-8 6-810,-4-8 0,-4 0 902,-1 1 0,-8-9 0,-3-1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8:31.3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9782,'17'0'514,"0"0"1,2 0-396,4 0 1,-1-6-218,6 0 1,-6 1-510,1 5 0,-4 0 361,-2 0 1,6 0-474,0 0 1,0 0 272,-5 0 0,-7 0 446,1 0 0,-1 7 0,6 3 0</inkml:trace>
  <inkml:trace contextRef="#ctx0" brushRef="#br0" timeOffset="145">623 35 7909,'12'0'371,"-1"0"462,-7 0 1123,11 0-852,-13 0-201,14 0-792,-14 0 1,11-2-342,-7-4 0,7 5 258,-1-5-28,3 4 0,-5 2 0,-3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8:28.7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554 243 8067,'0'-18'244,"-2"1"543,-4 0-666,4 0 0,-11-1 89,7 1 1,-1 0 168,1-1 1,4 1-74,-4 0 0,-2 5 248,3 1-149,-9-1-29,12 3-165,-13-7 0,11 14 58,-7-3-200,7 3 0,-10 4 96,8 3 0,-7-1-272,1 8 1,3-1 11,-3 7 0,7 1-1,-7 4 0,6-2 209,-5 8 1,5 5-13,-6 7 1,9 9 36,-3 2 1,4 1 7,2 11 1,0-1 93,0 6 0,0 0-60,0 1 1,2-3-183,4-4 1,-4 1-267,3-12 0,-3 1-438,-2-12 0,0 5 152,0-6 1,0-1-429,0-11 0,0-1 447,0-4 0,0-9-480,0 3 496,-7-11 1,3 2 518,-8-8 0,-7 0 0,-8 0 0</inkml:trace>
  <inkml:trace contextRef="#ctx0" brushRef="#br0" timeOffset="179">1 779 7758,'2'-16'161,"3"5"1,-1-3 631,8 9 0,1-3-274,10 2 1,-2 4-72,8-3 1,0 3 21,6 2 0,-1 0-67,1 0 1,-1 0-788,1 0 1,0 0-271,-1 0 1,6 2-1620,1 3 2273,-1-3 0,-5 14 0,-1-7 0</inkml:trace>
  <inkml:trace contextRef="#ctx0" brushRef="#br0" timeOffset="779">1177 744 7934,'0'-17'8,"-8"7"58,6-5 1,-11 11-57,7-7 1,-2 1 119,2-2-16,4-3 1,-7 7 290,3-3-109,4 3 1,-11 6 44,7-3-157,0 3 1,4-6 142,-4 8 325,5 0-278,-7 0 1,6 0 204,-4 0-379,4 0 1,-5 2 92,7 4 0,0-3 293,0 9-380,0-1 0,1 7 13,5-1 1,-4-5-62,4-1 1,-2-5-137,2 5 1,-5-5-76,5 6 0,-4-7 84,-2 7 1,6 0 46,0 5 1,-1 0 83,-5 0 1,0 1 78,0-1 0,0 0 9,0 1 1,0 5 821,0 0-105,0 0-463,0 2 0,0-6-78,0 4 1,0-4-167,0-1 1,0-1-188,0 0 0,0 0 81,0 1 1,0-7 21,0 1-77,0-1-303,0 7 1,0-7-1859,0 1 1542,8-9 0,-4 5-704,7-8 1,-5 0 525,6 0 0,-1-2-720,7-4 1,-1-3 423,0-8 0,0-1-497,1 1 1491,-1 0 0,0-1 0,1 1 0</inkml:trace>
  <inkml:trace contextRef="#ctx0" brushRef="#br0" timeOffset="991">952 952 7934,'-18'-10'0,"1"-3"750,0 7 1,5 0 131,1 6 1034,7-8-613,-4 7-772,8-7 0,8 8-249,4 0 0,11 0-34,5 0 0,5-2-599,2-4 1,-1 4 285,1-3 0,5-3-1022,1 2 0,-1-2 588,-6 3 0,-1 3-1237,-4-4 0,2 4 1736,-8 2 0,0 0 0,-6 0 0</inkml:trace>
  <inkml:trace contextRef="#ctx0" brushRef="#br0" timeOffset="1468">1592 1004 8876,'-10'0'3971,"2"0"-3807,16-8 1,2 6 681,7-4-474,0-3 0,0 7-376,1-4 1,5 4 41,0 2 1,6-6-183,-6 1 0,6-1-303,-6 6 1,0 0-649,-6 0 0,-5 0-864,-1 0 1959,-7 0 0,11 7 0,-5 3 0</inkml:trace>
  <inkml:trace contextRef="#ctx0" brushRef="#br0" timeOffset="1691">1747 865 7926,'-9'-9'3750,"1"1"-2943,8 8 460,0 0-212,0 8-516,0 1 1,0 14-264,0 0 0,0 0-181,0-5 0,-2 5-268,-4 0 1,4 6 196,-3-6 0,-3 0-1079,2-6 1,0 0 6,6 1 1,0-7-454,0 1 0,2-8 643,4 1 1,4-5 857,7-5 0,8-13 0,2-9 0</inkml:trace>
  <inkml:trace contextRef="#ctx0" brushRef="#br0" timeOffset="1991">2128 779 9017,'17'0'1790,"0"0"-1357,1 0 0,-1 6 225,0-1 1,0 7-225,1-6 1,-3 1-174,-3-1 0,3-2-222,-3 7 214,-5 1-774,9 5 0,-14 1 377,3-1 1,-5 0-275,-5 0 1,-5 1 359,-7-1 1,-1 0 365,1 1 1,6-1 139,-1 0 0,2-5 615,-1-1 1,-3-5 477,9 6-541,-1-9-736,6 5 0,2-2-31,4 0 0,3-1-714,8-5 0,3 0-343,3 0 1,-2-5-776,8-1 1,0-6 267,5 7 1,-1-9 1330,-4 3 0,3-5 0,-5-1 0</inkml:trace>
  <inkml:trace contextRef="#ctx0" brushRef="#br0" timeOffset="2137">2940 1021 7856,'-7'10'3924,"5"5"0,-8-11-3732,4 7 1,3-5-453,-9 6 0,4-5 281,-9 11-21,4-5 0,-20 20 0,6-6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8:25.5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87 8042,'0'-10'671,"0"-5"-269,0 13 0,0-8 99,0 5 1,-2 3 173,-4-4 147,4 4-464,-6-6-29,8 6-208,-7-5 148,5 7-341,-6-8 1,6 6 50,-4-4 0,3 4-96,-9 2 0,6 0-75,-5 0 0,-1 6-97,-5 0 1,0 7 172,-1-1 1,1 3 131,0 3 1,-1-1 195,1 0 0,6-1 43,-1-5-20,8 12 0,-5-11-144,3 11 1,4-4-46,-4-2 1,4-5-90,2-1-238,8 1 1,2 5 50,7 0 0,-6-5-108,1-1 0,-6-5-108,5 6 277,1-1 1,-1 5 218,1-5 1,-8 5-62,1-5 0,-3 4-2,-2 3 0,0-1 44,0 0 0,-7 1 7,-5-1 0,-1 6-50,1 0 1,-3 0-24,3-6 1,-1 1 245,1-1-182,-3 0 0,13 1-165,-4-1 1,4 0 63,2 0 0,2 1 39,4-1 0,-2 0 55,7 1 0,-5-1 2,6 0 0,-9 2 102,3 4 0,2-3 223,-2 3 1,-1 2 447,-5-2 0,-2 2-371,-3-2 1,1-2 527,-8 8 1,9-8-319,-3 2 0,-2-4 277,2-2-294,-7 1-32,11-1-1005,-13 0-190,13-7-1618,-6 5 1672,8-13 0,2 6-1014,4-8 0,-3 0 487,9 0 1,5 0-331,6 0 1411,8-8 0,-4-9 0,8-10 0</inkml:trace>
  <inkml:trace contextRef="#ctx0" brushRef="#br0" timeOffset="544">1125 242 7914,'-8'-9'0,"4"-5"38,-7 9 1,7-9 78,-2 3 0,-1 1 322,1-1 0,-2 5-77,2-6 1,5 7-137,-5-7 1,-2 6-8,2-5-414,1 7 192,-3-4 0,4 6-152,-8-4 1,7 5 151,-7-5 1,6 4-106,-5 2 0,5 2 141,-5 4 1,5-3-22,-6 9 0,7-6 91,-7 5 0,2-5-16,-1 6 0,-3-1 124,9 6 1,-7 3-70,6 3 0,1-2 86,5 8 1,-2-1-39,-4 7 1,4 5 145,-4 1 0,4 5 11,2-6 1,6 8-59,0-2 1,0 4-139,-6 2 0,5-2-38,1-4 1,2 4-237,-2-4 0,-5-2 19,5 3 1,-4-11-286,-2-1 0,0-1 93,0-5 1,0 2-175,0-2 0,-2-4-4,-4-8 0,3-2 110,-9-3 1,6 1-294,-5-7 0,-1 0 100,-5-6 1,0 0 0,-1 0 1,-7-8 555,-3-3 0,3-7 0,2-5 0,-2-4 0,2-7 0,-1-1 0,7 1 0</inkml:trace>
  <inkml:trace contextRef="#ctx0" brushRef="#br0" timeOffset="699">589 830 7914,'0'-9'33,"8"-5"97,3 9 1,1-3 287,5 2 0,-2 4-134,14-3 1,0-3 424,6 2 1,-7-2-249,1 3 1,0 3-72,6-4 1,-7 4-517,1 2 0,-6 0-491,6 0 0,-8 0 572,2 0 45,4 0 0,-8 0 0,6 0 0</inkml:trace>
  <inkml:trace contextRef="#ctx0" brushRef="#br0" timeOffset="1242">1730 796 8010,'-2'-10'502,"-3"5"1,3 1 69,-4-2 176,4 4-37,2-6-227,0 8 426,0 0-647,0 8 0,-6-4-17,0 7 0,-1 7 11,1 5 0,4 6 0,-4-6 0,-3 7-14,-3-1 1,4 4-17,3 1 0,3-5-188,2 0 0,0-6-208,0 6 1,0-8-384,0 2 0,2-6 269,3-5 1,5 1-252,7-7 0,1 0-584,-1-6 1,2 0 72,4 0 1,-2-14-403,8-3 1447,-8-4 0,4 4 0,-7-1 0</inkml:trace>
  <inkml:trace contextRef="#ctx0" brushRef="#br0" timeOffset="1444">1557 952 8002,'-17'0'285,"5"0"628,1 0-358,7 0-115,-4 0 457,8 0-68,0 0-574,8 0 0,7 0-293,9 0 1,-1 0-141,-6 0 1,2 0-160,4 0 0,-2 0 64,8 0 0,-8 0-282,2 0 1,4 0 554,2 0 0,-4 0 0,0 0 0</inkml:trace>
  <inkml:trace contextRef="#ctx0" brushRef="#br0" timeOffset="1709">2180 969 8913,'17'0'1559,"0"0"-1252,1 0 0,-7 0 448,1 0 0,-1 0-242,7 0 0,-1 0-69,0 0 0,1 0-295,-1 0 0,0 2-207,0 3 0,6-3-97,0 4 1,1-4-410,-7-2 1,0 0-925,0 0 1,-5 0-735,-1 0 542,-7 0 1680,4 0 0,-8-8 0,0-1 0</inkml:trace>
  <inkml:trace contextRef="#ctx0" brushRef="#br0" timeOffset="1967">2370 865 14998,'12'6'381,"-1"0"0,-7 7-327,2-1 0,-4 3-310,-2 2 0,0 1 251,0-1 0,0 0-831,0 0 1,0-5 95,0-1 1,0 1-164,0 5 1,0-5 320,0-1 1,2-7-600,3 2 692,-3-4 1,14-2-437,-5 0 925,5-8 0,1-1 0,0-9 0</inkml:trace>
  <inkml:trace contextRef="#ctx0" brushRef="#br0" timeOffset="2259">2802 813 7939,'0'-9'2041,"0"1"-408,0 8 345,0 0 0,0 8-1571,0 3 0,0 4 137,0 3 1,6 1-178,0 4 1,0-2 10,-6 8 1,0-6-350,0 6 0,5-6 76,1 6 1,0-6-755,-6 6 1,0-6 59,0 5 1,0-6-207,0 1 1,0-4-1269,0-2 450,0 0 1,2-1 656,4-5 956,-4-3 0,13 0 0,-5 1 0</inkml:trace>
  <inkml:trace contextRef="#ctx0" brushRef="#br0" timeOffset="2398">3045 1228 10413,'9'8'2113,"-1"-6"1,-8 7-968,0-3 0,0-2-1228,0 8 1,0-1-1719,0 6 1800,-8 8 0,-9 2 0,-10 8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8:39.1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167 17 8156,'0'-9'1955,"-7"1"-297,5 8 66,-6 0-924,8 0 0,-2 2 1219,-4 4-691,4-4-427,-5 13-1007,-1-5 1,4 7-67,-7 0 0,1 0-780,-1 1 0,-5-3-18,5-3 0,-5 3-835,-1-3 1,7 3 647,5 2 0,-3-5 1157,2-1 0,8-7 0,8 4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8:40.7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606 450 7985,'-27'-8'22,"-4"1"189,8-5 0,-2 4 360,2 8 1,2 0-187,-8 0 1,0 0-94,-5 0 0,-1 2 146,0 4 0,1 4-86,-1 7 0,1 6 74,-1 0 1,8 8-82,4-2 0,4 3-105,2 3 0,1 7-51,5 4 1,3-2-28,8 3 0,2-9-212,4 2 1,5 3 136,12-3 0,4-5-712,8-7 0,7-6 334,4 1 1,-2-10-906,3-1 1,-1-9 337,6 3 1,-8-4 81,-4-2 0,-3 0 776,-3 0 0,1-8 0,-1-1 0</inkml:trace>
  <inkml:trace contextRef="#ctx0" brushRef="#br0" timeOffset="207">260 951 7964,'-25'-7'312,"6"-1"-260,-4-3 0,3-5 83,3 5 1,6-5-99,-1-1 1,8 5 341,-2 1 1,5 5-44,1-5 0,1 5-139,5-6 1,4 9-70,7-3 0,10 4-99,8 2 0,7 0-104,10 0 1,0 0 88,0 0 0,-3 0-377,-2 0 0,-1 0 180,-12 0 1,3 0-733,-14 0 1,0 0 914,-6 0 0,1 0 0,-1 0 0</inkml:trace>
  <inkml:trace contextRef="#ctx0" brushRef="#br0" timeOffset="665">18 87 8147,'0'-17'0,"-6"-1"186,0 1 0,0 5 357,6 1-725,0 7 159,0-4 0,2 8 348,4 0-100,-4 0 1,8 0-19,-5 0 224,-3 0-26,14 0-13,-14 0-87,13 8-110,-13-6 0,8 11-53,-5-7 0,-3 8-127,4-3 1,-4-1 88,-2 1 0,6 3-74,-1 9 1,3-2 69,-2 8 0,-2-6-73,7 6 1,-5 7 69,6 10 1,-7 6 12,7 6 1,-1 3 24,7 8 0,-3 14 106,-3 4 0,3 9-15,-3-4 1,3-2 126,2-9 0,0 3-358,1-3 1,-1-10 140,0-2 0,1-5-175,-1-1 0,-6-5-144,1-12 1,-2 2-175,1-8 1,-1 1 130,-4-7 0,-5-7-69,5-4 0,-4-9-407,-2-3 524,0-7-332,0 4 0,0-16 2,0-4 0,0-5-76,0-6 1,0-4-35,0-7 0,0-1 618,0 0 0,8-7 0,1-2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8:39.7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744 139 8063,'0'-17'149,"-7"-1"1,3 3-71,-8 4 0,8-5 440,-1 5-272,-5 3 1,6-5 213,-7 7 176,7-8-405,-12 12-67,7-5 1,-3 7-126,1 0 68,-1 0 0,-5 2 20,0 3 1,-1 3 37,1 4 1,0 3-5,-1-4 0,1 7-35,0 5 0,1-2-7,5 8 1,-4 0 180,3 5 1,2 3-150,-1 3 0,7 4 89,-2 8 0,4 0 26,2 0 0,0 6-20,0-1 0,0 7-76,0-7 1,0 1 27,0-6 0,-2-2-125,-3-4 0,3 4-202,-4-4 1,2-4-185,-2-1 1,3-5 193,-9-1 1,6-7-209,-5 1 0,-1-8 20,-5 2 1,2-3-111,3-3 1,-9-2 40,4-3 1,-5 1-71,5-7 1,-2 0-77,-4-6 0,4 0-223,-4 0 1,1-14-786,-1-3 792,4-12 737,-6 2 0,8-15 0,0-2 0</inkml:trace>
  <inkml:trace contextRef="#ctx0" brushRef="#br0" timeOffset="204">191 779 8063,'17'0'0,"6"2"183,0 4 0,0-5 264,-5 5 1,-1-2 191,0 2 0,2-4-213,4 4 0,-3-5-476,3-1 1,-4 0-243,-2 0 1,1 0-271,-1 0 1,0 0-37,0 0 274,1 0 1,5 0 174,0 0 149,0 0 0,-6 8 0,0 2 0</inkml:trace>
  <inkml:trace contextRef="#ctx0" brushRef="#br0" timeOffset="479">865 969 8063,'18'0'196,"-9"0"551,7 0 993,-7 0-782,8 0-672,1 0 1,-3 2-226,-3 4 1,-5 3 108,-7 9 1,0-1 24,0 0 1,0 1 98,0-1 1,0 0-16,0 0 1,0 1-77,0-1 1,0 0 275,0 1-376,0-1-262,0 0 0,2-7-689,4-4 1,4-5 487,7-1 1,6-1-891,0-5 1,2-6 328,-2-11 0,-4 2-428,4-8 1349,4 0 0,-8-13 0,6-2 0</inkml:trace>
  <inkml:trace contextRef="#ctx0" brushRef="#br0" timeOffset="633">1298 727 8063,'-10'-17'581,"4"-1"928,4 1-868,2 0 1,0 5 939,0 1 221,0 7-726,0-4-811,0 8-1057,0 0-248,8 8 1,2-4 1039,7 7 0,8-7 0,2 4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8:46.3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53 277 8080,'2'-9'693,"3"3"-281,-3 4 330,6 2 366,-8 0 1060,0 0-2038,0 8 1,-2 3-95,-4 12 1,3 6 222,-9 11 1,6 3 87,-5 3 1,1 11-127,-1 1 1,3 0 175,8-1 0,0-9-235,0-2 1,2-5 93,4 5 0,3-13-365,8 1 1,-5-9 29,0 4-239,7-16 239,0 10 1,8-15 34,-4 4 0,-2-5-121,8-7 0,0-2-50,5-3 1,1-7-106,-1-11 1,5-4 57,-5-7 0,11-3 68,-11-3 0,-3-4-93,-8-8 0,0-8 211,-6-3 1,3-3 226,-15 3 0,1 0 45,-6 11 1,0 4 332,0 13 0,0 2 146,0 5 118,0 3-1056,-8 7 330,7 9-2850,-7 1 1694,0 8 1,6 2-1785,-4 4 2873,5 3 0,1 9 0,0-1 0</inkml:trace>
  <inkml:trace contextRef="#ctx0" brushRef="#br0" timeOffset="275">1263 104 8123,'0'-17'0,"0"0"440,0-1-190,0 9 231,0-7 838,0 7-215,0-1-359,0 3 0,-7 14-494,-5 5 1,-5 18-13,-6 11 0,-10 9-34,-7 7 0,-8-1-30,2 8 1,-2-3-345,1 2 1,5 3-34,8-9 0,-1 7-549,0-7 0,7 1 259,-1-6 1,8-6-343,-2 0 0,9-7-599,3 1 0,7-11 181,-2-6 1252,12-12 0,11-3 0,10-8 0</inkml:trace>
  <inkml:trace contextRef="#ctx0" brushRef="#br0" timeOffset="496">1350 70 8091,'0'-18'1415,"-8"9"-577,6 1-544,-6 8 0,8 14 134,0 3 1,0 12-99,0-1 1,6 13 540,0 5 1,0 4-438,-6 2 1,0 2-250,0 3 1,0-5-62,0 0 1,0 0-241,0-6 1,0-4-168,0-1 1,0-3-536,0 2 0,-2-3-959,-4 3 0,4-3 1777,-4-3 0,4 1 0,2 0 0</inkml:trace>
  <inkml:trace contextRef="#ctx0" brushRef="#br0" timeOffset="680">1021 640 8022,'-17'-27'678,"0"4"0,5 12 2573,1 5-2972,7 4 0,-2 2-655,12 0 1,-2 0 448,7 0 1,1 0 169,5 0 0,8 0-603,4 0 1,3 0-290,3 0 1,7 2-626,4 4 0,2-2 1274,-2 7 0,4 1 0,-5 5 0</inkml:trace>
  <inkml:trace contextRef="#ctx0" brushRef="#br0" timeOffset="1006">1851 744 8046,'0'-9'4419,"0"1"-3907,-7 23 1,5-3 136,-4 11 0,-2-4 369,2-2 0,-5 1-751,5-1 1,0 0-367,6 0 1,-5 1-754,-1-1 0,0 0 627,6 1 1,0-7-987,0 1 1,8-8 404,3 1 0,5-3 28,1-2 1,8-2 407,4-3 1,5-5 174,7-7 1,-5 1 416,5 5 0,-11 3-213,-1 8 1,-8 0 988,2 0 0,-9 0-521,-3 0 0,-7 8 1364,2 3 1,-4 5-734,-2 1 1,0 0-381,0 1 1,0 5-610,0 0 1,0 0-492,0-6 1,2 0-1646,3 1 1,5-1 2016,7 0 0,8 0 0,2 1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8:45.5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7941,'-8'-9'191,"6"1"774,-6 0-495,8 6-15,8-5 0,2 7-210,7 0 0,0 0-325,1 0 1,1 0-190,4 0 0,-2 0-498,8 0 1,-6 0 238,6 0 0,-2 2 528,1 3 0,5-3 0,-6 6 0</inkml:trace>
  <inkml:trace contextRef="#ctx0" brushRef="#br0" timeOffset="150">502 53 7941,'17'0'825,"0"0"-427,1 0 406,-1 0 152,0-8-482,1 6 110,-9-6-328,7 8 0,-9-2-37,5-3-350,3 3 0,-5-6-101,7 8 1,-3 0-438,3 0 0,-4 0 38,10 0 1,-3 0 630,-3 0 0,8 8 0,2 1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4:08.7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35 398 8182,'-17'0'151,"7"0"-545,2 0 684,8 0-39,8 0 0,2 0 383,7 0 0,6-5-231,0-1 1,8-8 58,-2 3 0,-3 1-637,3-1 1,-2-1 27,2-5 1,-2 2-311,-4 3 1,-4-3 219,4 3 1,-9-3-57,-3-3 1,-1 1-50,1 0 0,-3 0-196,-8-1 1,0 1 193,0 0 1,-2-3 56,-4-3 0,-3 10 474,-9-4 1,1 5-24,0 1 1,-2-3 100,-4 8 1,3 1-119,-3 5 0,4 0-90,2 0 1,1 2 56,5 3 1,-8-1 72,7 8 1,-7-1 78,7 6 0,-3 1-39,-2-1 1,5 0 208,1 1 0,7 1 24,-2 4 0,4-2 49,2 8 1,0 0-130,0 5 0,0-5-78,0 0 1,2 0 7,4 5 1,2-7-29,3-4 1,6 2-235,1-2 0,-1 0 100,6-5 0,-4-9-416,-1-3 0,5 2-179,0-2 0,5-1-411,-4-5 0,-1 0 354,-6 0 1,6-2-234,0-3 0,0 1 737,-6-8 0,1 1 0,-1-7 0</inkml:trace>
  <inkml:trace contextRef="#ctx0" brushRef="#br0" timeOffset="288">830 433 10136,'18'0'650,"-1"0"1,6 0-647,0 0 1,2 6-314,-2-1 0,-4 1 120,4-6 0,-9 0 127,-3 0 57,1 8 123,-2-6 0,-3 13-334,-7-3 0,0 3-240,0 2 0,-2 6 199,-3 1 1,-3 1-53,-4-2 0,-3-4 366,3 4 1,5-4 244,1-2 0,4 1 329,2-1 0,0-6-304,0 1 1,2-6 193,4 5 0,3-7-33,9 2 0,5-4-72,0-2 1,7 0-854,-1 0 0,6-8-237,5-3 1,-3 1-575,3-2 0,2 3 519,-1-3 729,-1-3 0,2 5 0,3-7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8:42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381 157 8138,'-10'0'825,"-5"0"0,5 0-492,-7 0 1,6 2-146,-1 3 0,6-1 18,-5 8 1,5 1 56,-6 10 0,3 4-36,-3 8 0,-3 1-96,3 5 1,-3-3-49,-2 8 0,-2 0-212,-5 6 0,5 0-37,-4 0 0,2 0-359,-2 0 1,6-8 235,-1-4 1,3-3-646,9-3-981,1-7 1307,5-2 1,7-17 607,5-8 0,11-23 0,4-14 0</inkml:trace>
  <inkml:trace contextRef="#ctx0" brushRef="#br0" timeOffset="242">346 122 8336,'0'-10'415,"2"3"-314,4 7 0,-2 7 422,7 5 1,1 5-63,5 6 1,1 0 101,-1 12 0,0 1-244,0 11 1,1 8-78,-1-3 0,0 4-257,1-4 0,-7-6 104,1 0 1,-7-8-719,7 3 0,-8-5 409,2-1 0,1-2-851,-1-5 0,0-1 190,-6-4 0,0-3 881,0 3 0,0-4 0,0-2 0</inkml:trace>
  <inkml:trace contextRef="#ctx0" brushRef="#br0" timeOffset="429">243 675 8075,'-10'-7'1460,"-5"-1"-730,3-3-719,4-5-52,1 14 105,7-13 1,2 13 18,3-4 1,5 2 171,7-1 0,8 3-370,4-4 1,10 4-304,1 2 1,8 2-99,-2 4 0,-2-3-1027,2 9 1543,-7-8 0,11 11 0,-6-5 0</inkml:trace>
  <inkml:trace contextRef="#ctx0" brushRef="#br0" timeOffset="626">986 710 8038,'0'-17'2701,"0"7"-1723,0 2-101,0 8 1,0 8-365,0 4 1,0 5-232,0 6 1,0-4-24,0 4 1,0 2-925,0-2 1,0 0 186,0-5 1,2-1-157,4 0 0,-2 1 634,7-1 0,1-8 0,5-1 0</inkml:trace>
  <inkml:trace contextRef="#ctx0" brushRef="#br0" timeOffset="1230">1315 416 8019,'0'-10'406,"0"1"705,0 3-290,0 4-535,0-6 1,2 16 61,3 4 0,-1 5-66,8 6 1,-8-2-40,1 8 0,3 6 176,-2 5 1,5 0-114,-5-5 1,6-1-368,-6 1 0,7-6 107,-2 0 1,-1-8-65,2 2 1,1-4 46,10-2 0,-4-7-37,4-4 1,2-4-83,-2-2 0,8-2-88,-2-4 0,2-4 133,-2-7 0,3-8-42,-3-4 0,-2-3-42,2-3 1,-8-7 113,2-4 1,-4-4-37,-2-2 0,-5 2 24,0 4 1,-9-4 240,3 4 0,-4 3-19,-2 3 0,0 3-112,0 3 1,0 1-28,0 4 0,-6 4 89,1 8-333,-9 0 1,10 1 85,-7 5 1,7 1-591,-2 5 233,4 3-1894,2-6 1436,0 8 0,2 0 34,4 0 0,3 2 883,9 4 0,-1-4 0,8 13 0,2-5 0</inkml:trace>
  <inkml:trace contextRef="#ctx0" brushRef="#br0" timeOffset="1496">2664 122 8019,'0'-17'0,"5"5"54,1 1 1,0-1 170,-6-5 0,6 5 119,-1 1 0,1 5 746,-6-5-65,0 7-661,0-4 0,0 10 33,0 4 1,-7 9-170,-5 8 1,-5 14-44,-6-3 0,-2 10-14,-4-3 0,-4 7-158,4-2 0,-3 4-148,-3 2 1,2 0-390,5-1 1,3-6-186,7-5 0,1-5-58,0-7-1819,7 5 1339,3-14 1247,14-1 0,3-18 0,7-10 0</inkml:trace>
  <inkml:trace contextRef="#ctx0" brushRef="#br0" timeOffset="1709">2716 36 8227,'0'-10'1530,"0"2"-1181,0 8 1,0 4-128,0 8 1,0 1 375,0 16 1,0 0-157,0 5 0,0 3-405,0 3 0,0-1-104,0 7 0,0-2-195,0 2 0,0-4 6,0-7 0,0-1-272,0 1 1,0-6-170,0 0 1,0-6 262,0 6 0,0-8 434,0 2 0,0-4 0,0-2 0</inkml:trace>
  <inkml:trace contextRef="#ctx0" brushRef="#br0" timeOffset="1896">2543 468 8007,'-18'-17'596,"7"5"173,-1 1 0,6 7-361,-5-2 1,7 2 47,-2-2 0,4 4-215,2-5 1,8 7-6,4 0 0,5 0-9,6 0 0,4 0-839,7 0 1,-5 0-187,0 0 1,0 0-1694,6 0 2491,-1 7 0,1 3 0,-1 7 0</inkml:trace>
  <inkml:trace contextRef="#ctx0" brushRef="#br0" timeOffset="2279">3234 554 9777,'18'0'1343,"-1"0"-889,0 0 1,0 0 142,1 0-355,-1 0 0,0 0-387,1 0 0,-7 2 144,1 4 1,-8-2-697,1 7 568,-3 1 1,-2 11-40,0 0 1,-13 0 94,-4-6 1,-12 3 202,0 3 1,-4-4-49,-1 4 1,5-4 566,0-2 82,8 1 1,2-1 194,7 0-889,8-7 1,6 3-189,15-7 0,3 0-457,9-6 0,7 0 247,10 0 0,4-2-323,2-4 0,6-3 146,-1-9 538,1 1 0,-6 0 0,0-1 0</inkml:trace>
  <inkml:trace contextRef="#ctx0" brushRef="#br0" timeOffset="2746">4013 312 7958,'0'-17'920,"0"7"67,0 3 104,0 7-281,0 0-386,-8 15 0,0 0-70,-3 20 1,-5-4-68,5 9 0,-3 4-59,3 2 0,-3 2 13,9-1 1,-1-5-69,6-8 0,0 1-142,0 0 1,2-7-208,3 1 1,5-8 149,7 2 0,3-9-344,3-3 1,4-7 137,7 2 0,1-4-32,-1-2 0,7-10 29,-1-7 0,-2-2-21,-9-10 0,2 0 92,-8-5 0,6-3 84,-6-3 1,-2-4 156,-9-8 1,1-6-108,-7 0 0,0-5 333,-6 5 0,0 6-144,0 6 0,-2 14 104,-4-3 1,-2 12-65,-3 0-323,-5 4-2324,14 9 1828,-13 2 0,15 10-1491,0 4 2111,8 4 0,9 15 0,0 2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8:54.4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1 330 8306,'0'-10'-680,"0"-5"469,8 13 1,-5-8-72,9 4 1,-6 4 203,5-3 1,-7 1 12,2-2 187,3 4 0,-1-8-119,4 5 1,-3 3 74,-3-4 0,-2 4-23,7 2 0,-5-6 62,6 1-26,-8-1 1,5 6 320,-3 0-191,-4 0-111,13 0 0,-5 0-170,7 0 1,0 0 135,1 0 1,1 0-171,4 0 0,6 0 91,11 0 0,2 0-88,5 0 0,8-8 84,-3-3 1,10 1-22,-5-2 1,1 3-133,-6-3 1,-2-1 127,-4 7 0,2 0 58,-8 6 1,-1-5-51,-10-1 0,3 0 159,-3 6 1,-2 0-136,2 0 1,0 0 26,5 0 1,1 0-15,-1 0 1,1 0-4,-1 0 0,3 0-43,3 0 1,-1 0-13,7 0 1,0-2 112,6-4 0,4 3-67,-5-9 0,11 6 179,-10-5 0,9 5-95,-3-6 1,-6 9-40,-6-3 1,-8 4-43,3 2 0,-1 0-7,-5 0 1,3 0 0,-9 0 0,4 0-179,1 0 0,3 2 59,3 4 0,-3-5 47,3 5 0,4-4-10,2-2 0,4 0 31,2 0 1,0 0 21,0 0 1,5-6 54,1 1 1,5-7 14,-5 6 0,6-1 8,-7 1 1,3 4 137,-3-4 0,-1 4-143,8 2 0,-7-5-8,7-1 1,-7 0-28,7 6 0,-3 0-12,3 0 1,1 6-7,-8 0 1,9-1-36,-3-5 1,6 6-26,6 0 1,-2 0 45,8-6 1,-6 0-213,6 0 0,-3 0 245,3 0 0,4 0-25,-5 0 0,5 0 66,1 0 0,7 0 25,-1 0 0,-42-4 0,2 0 85,-1-2 0,1 0 1,1 2-1,0 1-262,5-1 0,-1 2 0,-3 1 0,0 0 170,1 1 0,0 0 1,-2 0-1,-1 0-72,0 0 0,0 0 0,0 0 0,0 0-106,0 0 0,0 0 1,46 0-3,0 0 1,-2 0 103,2 0 1,-4 2 43,-8 4 1,1-4-67,-1 3 1,-5-3-45,0-2 0,-5 6 141,-1 0 1,0 2 100,-11-3 1,1-3-141,-2 4 0,-3 2 22,-8-3 1,0 3 79,0-2 0,-1-4-83,1 4 0,0-3 215,0 3 0,0-4-243,0 4 0,-2-4-14,-4-2 0,2 0-87,-8 0 1,6 0 60,-5 0 0,-1 0 14,-5 0 1,5 0 3,0 0 1,3 6 40,-3-1 1,2 1-58,4-6 0,4 0 25,-3 0 1,2 0-21,3 0 1,0 6 2,0 0 0,-6-1 59,0-5 0,-5 0 0,5 0 0,-8 0 41,3 0 1,-11 0 150,-1 0 1,-2 0-1,2 0 1,2 6-169,-8 0 1,7 0 45,-1-6 0,6 0-81,5 0 0,2 5-12,5 1 1,3 6 10,-4-7 0,-2 3-134,2-2 0,-8-2 103,3 7 1,-7-7-27,-5 2 0,2-4 157,-8-2 0,0 0-82,-6 0 0,-5 0 396,-1 0 0,-5 0-146,6 0 1,-7 0 135,7 0 0,-6 0 91,5 0-561,1 0 0,5 0 121,0 0 1,-5-2-274,-1-4 123,1 4 0,3-7 79,-3 3 96,3 4-99,-13-6 318,13 1-262,-13 5-71,6-6-182,-8 8-1118,0 0 1098,8 0 1,-6-2-649,3-4-287,-3 4-20,-2-5 1157,0 14 0,-7-5 0,-3 6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9:23.0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468 139 7943,'-10'-8'131,"0"6"485,5-4 513,3 4-208,-6 2 330,8 0 282,0 0-603,8 0 352,1 8-869,9 2 1,-1 5 100,0-3 0,-5-3 349,-1-3-586,1-4 1,5 5-121,0-7 0,1 0 13,-1 0 1,6 0-188,0 0 1,0 0 86,-6 0 0,1 0-1002,-1 0 536,0-7-59,1 5 1,-3-8-687,-4 5 296,5 3 0,-14-8 249,3 4 0,-3 2-42,-2-7 0,0 5-7,0-5 0,-2 1 233,-3-2 1,1-3-9,-8 4 1,3 1 198,-3-2 0,-3 3 96,3-3 1,3 5 5,-3 7 0,6-6 326,-5 0 90,7 0 255,-11 6 0,11 0 1076,-8 0-1173,8 0 1,-9 2 79,7 4 0,0 4-122,6 7 0,-1 2-65,-5 4 1,4-4-99,-4 4 1,4 2-28,2-2 0,0 6-86,0-6 0,-2 0-100,-4-5 1,5 5-1059,-5 0 0,4 0 574,2-6 0,0 0-1296,0 1 1,6-1 769,-1 0 1,1 1-281,-6-1 1253,0-8 0,-8 7 0,-1-7 0</inkml:trace>
  <inkml:trace contextRef="#ctx0" brushRef="#br0" timeOffset="648">243 692 7943,'-44'27'0,"7"-8"-156,8-7 0,8-7 254,-2 7 0,4-8 756,2 2-204,-1 3 378,1-7-787,7 6-72,3-8 1,16 0-114,9 0 0,7 0 80,9 0 0,5-6 16,7 0 1,0-7-9,11 1 0,-1 3-156,2-3 1,-4 1 70,3-7 1,-3 3-8,-2 3 0,-2-3-738,-4 3 1,-4-3 374,-7-2 1,-3 1-41,-3 5 1,2-4 90,-8 3 0,-6 2-177,-5-1 0,-8 5-144,2-5 436,-5 7 1,-2-10 52,-5 9 0,2-7 257,-8 6 0,1 0 208,-6 6 0,-1 0-241,1 0 1,5 0 534,1 0-171,-1 0 371,-5 0-503,0 8 1,1 2-149,5 7 0,-4-5-76,3-1 1,-1 1-115,1 5 0,-5 6-69,-1 0 1,1 2 110,-6-2 0,4-4-97,2 4 0,-1 2 86,1-2 1,2 0-114,3-5 1,3-3 20,3-3 0,4 3-144,-4-3 0,6-5 79,6-1 1,3 2-103,9-3 0,-1 1 54,0-6 0,3 0 89,3 0 1,-4 0 12,4 0 1,-4 0-42,-2 0 1,1 0 157,-1 0-23,-7 0 0,3 2 134,-7 4 1,0-2 45,-6 7 0,-2-5-64,-4 6 1,2-1-31,-8 6 0,3-5-60,-3-1 0,-1 1-11,7 5-56,0 1 0,6-1-230,0 0 185,0 0 0,8 1-128,4-1 0,3-5 141,2-1 1,6-5-33,0 5 0,0-5 41,-5 6 0,-7-7-101,1 7 828,-8-1 1,3 7-189,-7-1 1,-7 0-10,-5 1 1,-5-1-320,-6 0 0,-4 1-339,-8-1 1,6-6-62,1 1 0,6-8-432,-1 1 1,4-5-175,2-5 0,7-13 89,5-10 722,3-5 0,17-9 0,4-3 0</inkml:trace>
  <inkml:trace contextRef="#ctx0" brushRef="#br0" timeOffset="1212">1522 173 7878,'0'10'1024,"0"-3"1,2-7-1024,4 0 260,4 0 1,9 0 150,4 0 1,-4-5-134,4-1 0,2-2-40,-2 3 1,8 1-577,-2-8 291,-4 8 1,6-9 27,-8 7 1,-6-5-154,-6 5 1,-5 0-1589,6 6 1309,-8 0 1,1 0-241,-10 0 1,-7 0 223,-11 0 0,2 0 147,-8 0 0,6 6 319,-6 0 0,8-1 0,-2-5 0,4 0 0,1 0 0,1 0 0,8 0 318,1 0 0,2-2 568,0-3 456,1 3-499,5-6-301,0 8 0,0 2-81,0 4 0,0-2-130,0 7 0,-2 1 229,-4 5 1,4 0-134,-4 0 0,4 1-375,2-1 1,0 0-304,0 1 0,0 5-490,0 0 0,0 0-56,0-6 1,0 0 796,0 1 0,0 7 0,0 2 0</inkml:trace>
  <inkml:trace contextRef="#ctx0" brushRef="#br0" timeOffset="1904">1367 657 7892,'-10'0'0,"1"0"-514,3 0 150,4 0-136,-6 0 511,8 0 0,6-2-47,0-3 497,7 3-380,4-14 0,5 7 160,6-8 0,7 3-115,5-3 0,6 3-94,-5-9 0,5 4-53,-6 2 1,12-1-18,-6 1 0,6 2 71,-11 3 1,3-1-159,-10 7 1,3-2 32,-14 3 25,0 3 1,-8-4 47,-3 12 1,-6-2 17,-12 7 0,0 1 108,-11 5 0,1 0-79,-12 0 0,-1 1 11,-6-1 0,1 2-29,-1 4 0,0-3 1,1 3 0,-1-6 3,1-6 1,7 5-4,4-5 1,3-3-109,3-2-37,8 3 15,1-7 89,8 6 226,0-8-124,8 0 1,1 0 68,8 0 1,-5 0 25,0 0 42,-9 0 56,13 0-112,-14 0 247,5 0-130,-7 0-147,0 0-56,-7 0-2,5 0-177,-6 0-65,8 0-532,0 0 976,0 8-20,-8-6-70,6 5 43,-13 1 0,11-4-43,-7 7 1,5-5-67,-6 6 1,9-7 40,-3 7 1,-4 1-52,-1 10 0,1-1 103,-1 6 1,-1-5-98,-5 6 0,5 0 73,1 6 1,-1-1-21,-5 1 0,1-1 23,5 1 1,-4-6-96,3 0 1,4-8-7,3 2 0,3-4-612,2-2 418,0 1 0,0-7-530,0 1 1,2-8 203,3 1 0,-1-3 8,8-2 0,-3-2-7,3-3 0,3-1-139,-3-12 0,3 5 153,2-10 0,1-2 423,-1 2 0,0-8 0,1 4 0</inkml:trace>
  <inkml:trace contextRef="#ctx0" brushRef="#br0" timeOffset="2600">1799 848 7805,'10'-8'1400,"3"4"-885,-7-7 1,7 7-169,-1-2 1,3-2-275,3 3 0,-1-7-214,0 6 0,0-5-21,1 5 1,-1-6-205,0 7 1,-5-7-261,-1 6 1,-1-1 3,2 1-50,-5 4 256,-7-13 258,0 13 1,-2-12 159,-3 8 1,-5 1 366,-7 5 0,-1 2 187,1 3 0,0-3-306,-1 4 0,1 4 234,0 1 0,0-1-127,-1 1 1,3-5-71,3 6 0,-1-7-59,7 7 0,-2-6-75,3 5 0,3-5-53,-4 6 0,4-7-291,2 7-217,0-8 343,0 11 1,8-13-473,3 4 380,5 3 1,1-7 16,0 4 0,-1-2-97,-5 2 153,5-4 0,-9 7 85,5-3 0,1-2-5,-7 7 0,0-5 167,-6 6 0,0-1-60,0 6 1,0 1 111,0-1 0,-8 2-117,-3 4 0,1-4 54,-2 5 1,7-5 12,-7-2 1,8 0 106,-2 1 1,5-1-59,1 0 0,0-5 90,0-1-292,0 1 1,1 3 86,5-3 1,-2 1-205,8-7 0,-1 2 70,6-3 1,7-3-85,-1 4 1,0-4-28,-6-2 0,0-2-160,1-4 0,-1-1 92,0-5 0,0 2-33,1 5 1,-7-3 189,1-4-67,-8-3 0,5 7 271,-3-3-191,-4-4 165,6 5 201,-8 0 269,0-5-100,0 13-223,0-13 1,0 11 32,0-8 0,0 6-88,0-5 0,7 5 57,5-5 0,3-1-88,2-5 0,3 5 80,3 1 0,-4 1-85,4-1 1,2-3 168,-2 8 0,0 1-111,-6 5 0,1 0-41,-1 0-1273,0 0 733,1 0-402,-9 0 1,-1 7 123,-8 5 624,0 3 0,-16 10 0,-3 2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9:27.1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183 122 9031,'0'-10'1215,"0"3"0,-6 8-804,0 5 0,-7-2-419,2 8 0,1-1 62,-2 6 1,1 1-246,-6-1 1,5 2 212,0 4 0,9-9-570,-3 3 1,2-5-181,-2-1-41,4 4 469,2-5 0,10 0-43,7-5 0,-5 3 318,-1-2 0,1 2-37,5-3 1,-5-1 419,-1 8 1,-1-1-194,1 6 0,-1 1 542,-4-1 1,-4 6-180,3 0 0,-3 6 27,-2-6 1,0 6 144,0-6 0,0 6-228,0-6 0,0 0-490,0-6 0,0 0 68,0 1 1,0-7-1135,0 1 715,0-8-679,8 3 1,-4-7 313,7 0 0,-5-7 50,6-5 1,-7-5 123,7-6 0,-6-4-552,5-8 1112,1 1 0,5-9 0,0-1 0</inkml:trace>
  <inkml:trace contextRef="#ctx0" brushRef="#br0" timeOffset="1024">529 87 8174,'17'0'652,"0"0"1,1 0 172,-1 0 0,6 0-342,0 0 1,2 0-144,-2 0 1,-4 0-523,4 0 0,-3 0 187,-3 0 0,0 0-557,1 0-33,-1 0-681,-8 0 936,-1 0 0,-8-2-49,0-3 1,-2 1 291,-4-8 1,-3 6-71,-8-5 0,5 1 222,1-1 0,1 1 20,-2 4 23,-3 4 1,11-5 239,-7 7-23,7 0 1,-4 7-104,8 5 1,0 3 88,0 3 0,0 5 24,0 0 0,0 6-123,0-6 0,0 0-203,0-6 0,0 2 144,0 4 0,0-9-309,0 3-339,8-4-407,-6 5 221,5-1 213,-7-7 956,0-3-319,0-7 1543,0 0-1535,8 0 0,-4 2-47,7 4 0,-5-2-22,6 7 0,-6-5-130,5 6 0,-5-8 74,5 1 0,-5 3-108,6-2 113,-9-1 1,11-3-270,-8 4 61,7-4 98,-3 6 1,1-8-27,1 0-196,-8 0 185,3 7 1,-7 3 60,0 7 1,-7 1-221,-5-1 0,-3 2 63,-3 4 0,-1-2-504,-4 8 0,-4-6 131,-7 6 0,-1 0-11,1 5 0,-7 1 294,1 0 1,-6-1 261,5 1 0,-7-1 265,2 1 1,-4 1-268,-2 5 1,-3-10 252,3 3 0,-2-5-130,14 0 1,7-4 800,10-8 0,4-7-220,1-5 0,7 3 677,-1-2-1305,8 0 0,4-6 29,12 0 0,11-8-122,6-4 1,11-9 96,6-2 1,4-6-99,2 6 1,6-5-121,-1 5 1,1-1-75,-6 7 0,-8 0-55,-3 0 1,-5 5-118,-1 1 0,-8 5-548,-4-6 295,-4 8 141,-2-3 296,-7 7 1,-5 0 118,-10 0 0,-1 0-87,-11 0 1,3 0 188,-9 0 0,4 2 174,2 3 1,-1-1 188,1 8 1,6-6 151,-1 5 1,8 6-259,-2 6 1,4 6 64,2-6 0,8 10-10,4 2 0,-3-1-36,3 6 0,-3-5-52,3-6 0,1 2-180,-7-8 0,6 5-128,-7-4 0,1-1-123,-6-6 0,-2 6 112,-3 0 1,-5-6-65,-7-5 1,-6-3 116,0 3 1,-6-4 6,6-8 0,-6 0 461,6 0 0,-6-10-173,6-7 0,-6-2 515,6-10 0,6 6-290,5-6 0,8 8-82,-1-2 0,5-2-737,5 2 1,7 0 273,11 5 1,-2 1-184,8 0 1,2-6 212,9 0 0,-4-1-983,5 7 0,1-6 399,-2 0 1,8-6-615,-1 6 0,-1-8 179,6 3 1051,-4-5 0,11-9 0,-7-2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9:28.8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18 7934,'8'-10'2222,"-6"3"-936,5 7 709,-7 0-223,0 0-1778,0 7 1,0-3-268,0 8 0,-2-1 58,-3 6 1,1 3 228,-8 3 0,6-4-578,-5 4 0,1-4 200,-1-2 1,-3 6-175,9 1 304,-9-1 0,12-6 586,-4 0 6,4 0 141,2 1-311,8-1 0,4-7-9,11-5 1,-2-3-150,8-2 0,-2 0 52,1 0 1,-1-5-347,-4-1 1,-3-6-93,3 7-564,-4-1-83,-2 6 265,-7 0 0,-3 2 248,-7 3 0,-1 11-21,-5 7 1,-6 8-82,-11-3 1,4-1 591,-4 2 0,-2-2 0,2 2 0,-2 2 0,2-8 0,2 6 0,-8-6 0,10 0 109,1-6 1,3 0 425,9 1-230,0-1-37,6 0 1,8-2 64,4-3 0,3-4-36,2-8 0,1 0-336,-1 0 0,0 0 63,1 0 1,-1 0 166,0 0 72,0 0 0,-5 7 261,-1 5 0,-7-2-169,2 1 1,-4 1 81,-2 5 1,0 6 154,0 0 1,-2 0-177,-4-6 0,4 6-91,-3 0 0,1 0-64,-2-5 0,4-7-233,-4 1 27,4-1 10,10 7 0,-4-9-111,7-3 1,-5-4 46,6-2 1,-6-2 94,5-4 0,-7 2-48,2-7 0,1-1 231,-1-5 1,0 0-82,-6-1 0,0 1-45,0 0 1,0 0-6,0-1 0,-2 7 27,-4-1 1,2 3-119,-7-3 1,7 3-406,-2 3-672,-3 4 0,5-6 19,-8 8-2742,8 0 3743,-3 0 0,14-8 0,3-1 0</inkml:trace>
  <inkml:trace contextRef="#ctx0" brushRef="#br0" timeOffset="1084">35 865 7629,'-10'0'835,"1"0"86,3 0 133,4-8-129,-6 7 221,8-7-570,0 8-336,0 0 1,2-6-179,4 0 1,4 1 100,7 5 1,2-6-37,4 0 0,-2-2 2,8 3 0,-2 3-211,2-4 0,3-2-180,-3 2 0,-2 1-247,2 5 1,-8 0-632,2 0 414,-4 0 134,-1 0 244,-1 0 265,-7 0 1,-5 7 88,-10 5 0,-5-2 171,-7 1 1,-1 1-81,1 5 1,-6 0 84,0 0 0,0 1 114,6-1 1,-1 0-91,1 1 1,0 5 61,0 0 0,7 2-121,4-2 0,-2-2 74,3 8 0,-1-6-144,6 6 0,2-6 17,4 5 1,1-6-36,5 1 1,9-6-198,-4-5 1,4 1-78,-3-7 1,5-1 114,0-5 1,6-1-110,-6-5 0,6-4 41,-6-7 1,0 0-43,-6-1 0,0-1 181,0-4 0,-7 2-1,-4-8 0,-4 8 81,-2-2 0,-2-2 219,-4 2 1,-4 0 137,-7 5 1,-2 7-170,-4-1 1,2 9-116,-8-3 0,8 4-8,-2 2 1,-2 0-56,2 0-289,0 0 1,5 2-1050,1 4 662,7-4 0,3 7-549,7-3 1,4-4 1163,7 4 0,1-12 0,13-4 0</inkml:trace>
  <inkml:trace contextRef="#ctx0" brushRef="#br0" timeOffset="1427">951 208 9079,'18'0'-2580,"-1"6"2635,0 0 0,1-1 627,-1-5 1,0 0 772,0 0-446,1 0-695,-1 0 0,0 6-445,1 0-364,-1 0 537,0-6-1067,1 7 1,-9-3 570,-3 8 0,-4-7-186,-2 7 1,0 1 639,0 10 0,0 4 0,0 8 0</inkml:trace>
  <inkml:trace contextRef="#ctx0" brushRef="#br0" timeOffset="1940">1072 744 7862,'-17'8'-910,"8"-6"732,1 13 0,10-13 117,4 4 488,3-12 1,8-2-146,1-3 1,-1 1-49,0 4 1,1 4-238,-1-3 0,0 3-369,1 2 171,-1 0 1,0 0-269,0 0 1,-5 0 166,-1 0 1,-5 2 301,6 3 0,-8-1 0,1 8 0,-3-1 0,-2 7 0,2-1 0,4 0 0,-4 1 85,4-1 1,-3 2 196,3 4 0,-4-4 146,4 4 0,-4-3 264,-2-3 0,6 0-244,-1 0 1,1 1-93,-6-1 1,0 0-453,0 1 1,0-1 148,0 0 0,-2 1-579,-4-1 1,3 0 67,-9 0 0,1 1-200,-7-1 1,1-5 277,0-1 1,-1-7 53,1 2 0,0-4 326,0-2 0,5-10 0,0-7 0,7-8 0,-7-10 0,8-1 0,-1-5 0,5 5 0,5-5 0,5 7 0,7 5 0,1-2 0,-1 8 0,-2 0 0,-3 6 0,3 0 0,-5-1 0,-1 7 0,-3-1 722,-4 8-448,-2-3 0,-8 14 466,-3 5 1,-5 3-265,-1 3 1,0-1-61,0 0 1,-1 6-271,1 0 0,5 0-195,1-5 1,7-7-1712,-2 1 1434,4-8 1,4 3-476,4-7 1,4-9 120,7-9 680,8-7 0,2-25 0,7-3 0</inkml:trace>
  <inkml:trace contextRef="#ctx0" brushRef="#br0" timeOffset="2255">1730 139 7862,'9'-10'-277,"-1"3"1060,-8 7 50,0 0 651,0 7-1013,0 3 0,0 7-44,0 0 1,0 1-152,0-1 0,6 0-274,-1 1 0,3-3-67,-2-3 1,-4 3-80,4-4 1,1-1 166,-1 2 0,6-7-100,-7 7-347,9-8 264,-5 11 0,3-11 239,-1 7 0,-5-7-71,6 2 1,-1-4-25,7-2 0,-5 0-86,4 0 0,-3-8-197,9-3 1,2-5 138,-2-1 0,0 0-140,-6-1 1,4 1-1350,-3 0 656,3 7-400,-19-5 1393,5 13 0,-14 4 0,-5 15 0,-5 2 0,-6 10 0,-4 0 0,-8 6 0,1-1 0</inkml:trace>
  <inkml:trace contextRef="#ctx0" brushRef="#br0" timeOffset="2885">1903 502 7862,'-18'27'-931,"9"-2"0,-5-8 931,8 0 0,1 1 0,5-7 0,0 1 0,0-8 0,0 3 619,0-7 4015,0 0-4418,0 8 99,0-6-839,0 6 453,0-8 1,2 5-105,3 1 23,5 0 1,7-6-239,1 0 0,-1-6 154,0 0 0,0-1-110,1 1 416,-1 4-192,0-13 86,-7 13-32,-2-6 1,-10 16 4,-4 3 0,-4 5-25,-7 1 1,-2 6-152,-4 0 0,-2 8 283,-4-2 0,-2-2-88,8 1 1,0-7 308,6 3 0,5-5-131,1-2 0,7 0 18,-2 1 1,4-7-140,2 1 0,0-7 17,0 7 1,8-8-24,3 2 0,5-5-177,1-1 1,2-1 0,4-5 1,-3-2 89,3-3 0,2-9-93,-2 9 0,0-8 106,-6 7 0,-2-3-90,-3-3 1,1 1-61,-7 0 16,8 0 38,-13-1-46,7 1 165,-8 7 1,-2 3-46,-4 7 1,3 7 258,-9 5 0,1 5-69,-7 6 0,7-4 144,-1 5 1,1 1 31,-7-2 0,7 0 132,-1-6 1,3 6-145,-3 0-334,-3 0 0,13-6-917,-4 1 515,4-9-24,2 7 0,2-14 162,4 3 1,-2-3 221,7-2 0,1-2 250,5-3 0,6 3 92,0-4 0,2 4 430,-2 2 63,-4 0 0,6 0 462,-7 0 1,-7 0 180,1 0-790,-8 8 0,3-5 205,-7 9-761,0-8-764,8 4-942,-6-1 103,6-5-1836,-8 6 3417,0 0 0,-8-7 0,-2 7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9:32.9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588 277 8028,'0'-17'382,"0"0"0,-6-1-232,0 1-104,-7 0 1,9-1 249,-7 1 1,-1-6 148,-5 0 0,5 0-95,1 6 0,-1 5 109,-5 1-213,0-1 0,-1-3-3,1 3 1,6 5-195,-1 7 10,0 0 1,-5 0-153,0 0 1,0 1 30,-1 5 1,1 4-26,0 7 1,-1 2 123,1 4 0,2 4 16,3 8 1,3 1 49,3 5 0,4-3-52,-4 8 0,4 6 101,2 6 0,0-1-10,0-5 1,6-6-5,0 1 0,0-7-104,-6 6 0,0-8 5,0 3 0,0-10-102,0-3 0,-2 1 139,-4 6 0,-4-6-213,-7-1 1,-6-6 52,0 1 1,0-4-189,5-2 0,1-1-148,0-5 1,5-3-92,1-8 1,5 0-92,-5 0 0,7-4-312,-2-8 1,4-1 262,2-16 0,8-2 651,3-9 0,12-4 0,4-8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9:33.2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8026,'8'-18'0,"-4"9"-102,7 3 250,1-3 0,5 7 311,0-4 1,1 4-212,-1 2 0,0 0-27,1 0 0,-1 0-123,0 0 1,0 8-6,1 3 1,-1 6 160,0 6 0,-5 4-102,-1 8 1,-7 7 336,2 4 0,-4 4-27,-2 2 0,0 0 20,0 0 0,2-6-161,4 0 1,-3-5 61,9 5 1,-6-14-280,5 3 1,1-6 124,5 0 1,2-5-593,4-6 1,-2-1 270,8 0 1,-2-7-956,2-4 1,4 1 81,-4-1 1,-3 0-309,3-6 0,-6-2 611,6-4 1,-8-3 661,2-9 0,-3 1 0,-3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9:33.4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8234,'0'10'564,"0"-2"0,2-8-209,3 0 0,7 0 84,11 0 0,2 0-104,4 0 0,3 0-345,-3 0 0,4-6-17,1 0 0,1-2-44,0 3 1,-3 3-150,-3-4 1,-4 4-461,-8 2 1,1-6-1018,-1 0 1697,-7 1 0,-3 5 0,-7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9:33.6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269 0 11274,'-9'17'886,"-5"1"-306,8-1 1,-7 2-450,1 4 0,-3 4 108,-2 8 0,-6-1-539,0 1 0,-6-1 255,6 1 1,0-2-1140,5-4 1,3 1-456,3-7 147,-3 0 1492,13-13 0,2-2 0,10-8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9:33.8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87 7984,'-17'-17'641,"0"0"1,5 5-153,0 1 0,7 5 728,-7-6-363,8 8 253,-3-3-631,7 7 0,0 2-73,0 3 0,0 5 62,0 7-58,7 8-238,-5 2 0,14 10-141,-5 3 1,-1-3 107,1 3 0,1-4-814,5-1 0,-5-2 384,-1-4 0,1 3-833,5-3 1,-2-2 1126,-3 2 0,3 0 0,-5 5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4:05.5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640 226 7994,'-17'0'-238,"7"0"0,-5 0 238,13 0 255,-6 0 25,8 0 1474,0 0-1509,-7 0 50,5 0-179,-6 0-186,8 0 1,0 2-21,0 3 0,2-3 137,4 4-103,-4 4 1,11-6 29,-7 7 1,7-7 16,-1 2 0,-3-4 75,3-2 0,-1 0 86,7 0 1,-1 0-59,0 0 0,2-2 94,5-4 0,-11 4-197,4-4 1,-3 4 88,3 2 1,0 0-87,1 0 0,-1 0 79,0 0 1,-3 0-31,3 0 0,-9 0 3,9 0 0,-4 0-4,5 0 1,-1-2-37,0-3 0,1 3-8,-1-4 1,0 4 52,0 2 0,1 0-1,-1 0 1,-5-6-204,-1 1-10,1-1 1,-1 6-636,1 0 190,-9 0-206,5 0 302,-8 0 1,-2 0 511,-4 0 0,-11 0 0,-10 0 0</inkml:trace>
  <inkml:trace contextRef="#ctx0" brushRef="#br0" timeOffset="278">605 554 8324,'18'0'525,"-1"0"0,-5 0-207,-1 0 1,3 0 29,9 0 1,-4 0-182,4 0 0,4 0-123,2 0 0,3-2 19,3-3 1,-1 3-128,1-4 0,5-2-249,1 3 1,1-7 187,-2 6 1,-3-5-251,3 5 0,-5 0-93,-6 6 0,1-6-310,-7 1 1,0-1 214,-5 6 563,-9 0 0,7 0 0,-7 0 0</inkml:trace>
  <inkml:trace contextRef="#ctx0" brushRef="#br0" timeOffset="673">1107 36 8037,'-8'-18'2134,"6"9"-2103,-5 1-344,14 8 399,3 0 1,7 0 116,1 0 1,-1 0-54,0 0 1,0 6-129,1 0 1,5 5 77,0-5 1,6 7-193,-6-1 0,2 3 129,-2 2 1,2-1 123,4-5 0,-3 5-163,-2-5 1,-5 5-22,4 1 0,2 0 12,-2 0 1,6 1 33,-6-1 1,0 0-1,-6 1 0,0-1-1,1 0 0,-1 1-3,0-1 0,-5 0 97,-1 0 1,-7-5-78,2-1 1,-4 1 172,-2 5 0,-2 1-160,-4-1 0,-3 0-48,-9 0 0,-9 8-186,-7 4 0,-9-2-362,-8 2 0,-1 0-90,0 5 0,0-1 634,0-4 0,-7 4 0,-3-7 0</inkml:trace>
  <inkml:trace contextRef="#ctx0" brushRef="#br0" timeOffset="1245">727 105 7996,'0'-18'-242,"0"9"0,1-5 290,5 9 127,-4-1 1,6 4 731,-8-4-111,0 4-229,-8-5-367,-1 7 0,-9 0-121,1 0 0,3 5-167,-3 1 1,4 8 66,-10-3 1,-2 6-158,2 6 1,-8-3 58,2 3 1,-4 2-95,-1-2 1,-1 6 0,1-6 0,-1 0 15,1-6 0,-1 0 206,0 1 1,1-1 4,-1 0 0,8-1 135,4-5 0,2 2-68,-2-7 0,10 6 113,-5-6 1,7 1 18,-1-1 133,-3-4-102,13 13-50,-6-13 43,8 14 0,8-7 32,3 8 0,5 1 174,1-1 1,6-5-91,0-1 0,2 1 140,-2 5 1,-2 0-121,8 1 1,-6-7-109,6 1 1,-8-3-227,2 3 0,2 1 89,-2-7 1,6 5-919,-6-5 0,8 8-212,-2-3 0,-2-1-1852,1 1 2854,1 1 0,-2 5 0,-2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9:34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7892,'2'-10'20,"4"4"1,-3-1 4,9 1 1,-3-8 725,3 3 1,9 1-233,-4-1 1,5 5-67,-5-6 1,0 9-155,0-3 1,7 4 136,-1 2 1,0 0-162,-6 0 1,0 0-240,1 0 1,-1 0-251,0 0 0,6 0-613,0 0 1,8 0 826,-2 0 0,11 0 0,4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9:34.8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7941,'-10'0'803,"3"0"-629,7 0 612,0 0 0,7 0-346,5 0 0,3 6-172,3 0 0,-1 0 121,0-6 0,0 0-85,1 0 0,5 0-281,0 0 0,0 0-248,-6 0 0,-5 0-810,-1 0-2,1 0-56,5 7 0,-7-3-263,-5 8 1356,-3-1 0,-17 6 0,-4 1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9:34.9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 7941,'-7'10'0,"3"-1"1272,-8-3 0,8-2 180,-1 7-1406,10-7 1,5 4-7,7-8 0,1 0 34,-1 0 1,2 0-434,4 0 0,-2 0-1633,8 0 1992,8 0 0,-1-8 0,6-1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9:35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69 8005,'-15'-11'41,"3"-1"1,3 8 65,3-1 74,4-5 0,-7 6 731,3-7-322,4 7-354,-13-4-60,13 8 0,-14 0-18,5 0 1,-5 2 0,-1 4 1,0 1 44,-1 5 0,-1 3-6,-4-3 1,4 3-28,-4 3 1,2 1 112,-2 4 1,9 4-113,-3 7 0,4 9 199,-5 3 1,1 11-12,0 7 1,5 5 33,1 6 1,7-4-182,-2 4 0,-2-4 307,3-2 0,-1-7-430,6-5 1,2-5 22,3-6 0,5 2-946,7-7 0,3-7 513,3-5 1,-4-8-1133,4 2 0,-2-4 392,2-1 0,-9-9 298,3-3 1,-4-4 761,5-2 0,-9 0 0,-1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9:36.0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432 70 7953,'0'-18'375,"0"1"1,0 6 331,0-1 114,0 8-109,0-3 61,0 7-301,0 0-328,-7 7 0,-3 9 92,-7 7 0,-1 7-93,1-1 1,0 12 114,0 5 1,-6 4 13,0 2 1,-6 1-14,6 5 0,-6-2-31,6 7 1,-6-7-267,6 1 0,-6-5-321,6-6 0,2 3-574,9-9 0,-3-6 497,3-5 0,5-8-1426,1 2 684,4-3 624,2-11 1,2-3 55,4-12 0,3-5-198,9-12 696,-1-4 0,8-15 0,2-3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9:36.3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7953,'-8'-9'625,"6"1"186,-5 8 1,9 2-350,3 4 0,-1 3 45,8 8 1,-6 3-197,5 3 0,-1 4-62,1 7 1,5 9 95,-5 3 1,-1-2-83,1 2 0,-5 0 95,6 6 0,-7-8-250,7-4 0,-6-3-224,5-2 0,-5-1-176,5 1 0,-7-8-553,2-4 1,2 2-456,-2-2 1,1-6-247,-1-5 824,-4-1 0,6 1 722,-8-1 0,-8-7 0,-2 4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9:36.5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7953,'-17'-7'0,"6"5"400,-1-4 696,8 4-178,-4-6-445,8 6 1,8-5-155,4 7 1,3 0-71,2 0 1,8 0-336,4 0 0,-2 0-183,2 0 0,0 0-198,5 0 1,-5 2-11,0 3 1,-2-3-604,2 4 0,1-2 1080,-7 2 0,0-4 0,-5 5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9:36.7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9681,'0'10'2561,"0"-3"-2137,0 1 0,0 2 338,0 7 1,0 0-138,0 0 0,0 1-1,0-1 1,0 0-400,0 1 1,0-1-306,0 0 1,0 0-214,0 1 1,0-7-1354,0 1 471,0-1 1,2 5 1174,3-5 0,5 5 0,7-7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9:36.9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7827,'-34'0'5825,"1"13"-3204,4 5-3191,12 3-151,9-12 345,0 7 1,5-12 115,-9 7 0,6 1-2047,-5 5 2307,7-7 0,-19 5 0,4-5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9:37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69 7872,'0'-17'-516,"0"6"730,0-1-139,0 8 1316,0-11-464,0 13 397,0-6-290,0 8-21,0 0-711,-7 0 0,-3 14-33,-7 3 1,0 12-9,-1 0 0,-7 9-17,-3 2 0,1 6-140,-2-5 1,6 7 68,-6-2 0,8-2-446,-2 2 0,4-7-187,1 1 0,7-9-461,-1-2 0,8-8-226,-1 2 389,3-12 1,5-3-1273,9-8 2030,0 0 0,13-15 0,-8-5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4:12.5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53 7989,'0'-18'524,"8"9"155,4 3 1,5 2-273,6-2 0,-2 5-38,8-5 0,-6 4-192,6 2 0,-6 0 0,6 0 1,-8 0-294,2 0 0,-4 8 99,-2 3 0,1 4-304,-1 3 1,-8-1 80,-3 0 1,-4 8-129,-2 4 1,-8 4 157,-3 1 0,-6 1 110,-6 0 0,1-1 74,-6 1 0,1 1 141,-2 5 1,2-11 271,4 5 0,6-6-75,-1 0 1,3-4 48,9-8 1,0 0 152,6 0-349,0 1 1,10-3-14,7-3 0,3-5-8,8-7 0,1 0-136,6 0 1,-1-7 68,1-5 1,0-3-344,-1-3 0,-1 1 124,-4 0 1,-4 0-366,-8-1 0,-2 1 152,-3 0 1,-4-1-26,-8 1 0,-2 2 156,-4 3 1,0-1 81,-11 7 0,3 0 113,-9 6 0,4 0-99,2 0 0,5 2 469,1 4 0,7 3-24,-2 9 91,-4-1 1,9 0-80,-5 1 1,10-1 47,1 0 1,9-5-55,-3-1 0,5 1 52,1 5 0,-2 0-229,-3 1 1,3-1-64,-3 0 1,-4 1-444,-3-1 0,-3 8 0,-2 4 1,0 3-176,0 3 0,-13 0 266,-5-1 0,-10 6-84,-1 1 1,-4-1 123,-1-5 0,-1-1 56,0 1 0,7-6 508,-1 0 1,8-8-223,-2 2 1,11-10 713,6-1 1,-1-6-356,1 5 1,8-7 526,9 2 0,12-4-338,6-2 1,12-2-207,5-4 1,4 2-231,1-7-1,1-1-168,0-5 1,-2 1-1117,-4 5 1,-3 1 630,-9 4 0,-1 4 429,-4-3 0,-4 3 0,-8 2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9:37.6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33 7872,'0'-9'1422,"-8"1"1,6 6-840,-3-3-164,10 3 0,5-4 41,7 12 0,3-1-85,3 13 0,-4-5 104,4 10 0,-4 6-114,-2 6 0,-5-1 16,-1 6 1,-5-1-214,6 1 0,-8-3-232,1 3 1,3-3 106,-2-3 0,0-5-138,-6 0 1,0-8-1021,0 2 1,5-4 571,1-1 1,0-1-1054,-6 0 1,6-5 171,-1-1 1424,1-7 0,2 4 0,1-8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9:37.9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52 7872,'-17'0'853,"5"-2"-427,1-4 152,7 4-175,-4-5 431,8-1 1,8 6-322,3-4 0,7-1-150,5 1 0,-2 0-147,8 6 1,-6 0-27,6 0 0,-8 0-761,2 0 562,4 0 0,-8 0-2650,4 0 1487,-4 8 1172,-1 2 0,-9 7 0,-1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9:38.1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7881,'18'0'991,"-1"0"9,0 0 0,0 0-398,1 0 0,-1 0-168,0 0 1,1 6-160,-1 0 0,-6 2-423,1-3 0,-2-1 99,1 8 0,-1-6-11,-5 5 1,-3 1 164,4 5-284,-4 0 0,-10 0 312,-3 1 0,1-1-108,-1 0 0,-1 1 604,-5-1 1,7 0-227,4 0 0,5-5 23,1 0 1,0-7 169,0 7-494,0-8 1,7 9-218,5-7 0,-3 0-505,3-6 1,5 0-1408,6 0 1,8 0 2026,-2 0 0,4-16 0,1-3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9:38.5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8958,'-8'10'5472,"6"5"-4490,-13-13-636,13 14 0,-13-12-1639,3 7 1,3-5 163,-3 5-1024,1 1 2153,-7 5 0,1 0 0,0 1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9:40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11015,'0'17'1467,"6"1"218,-1-1-1121,1 0 0,-6-5-501,0-1 1,0-5-16,0 6-48,-15-1 0,-12 14 0,-17 2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9:53.7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17 761 8012,'-9'-9'453,"1"1"-150,8 1 0,2-1 434,4-4 0,-2-1-273,7 7 1,1-5-177,5 5 1,0-2-154,1 2 0,-1 4 93,0-3 0,-5 3-477,-1 2-53,1 0 1,3 2-907,-3 3 1001,3 5 207,-5 7 0,7 1 0,0-1 0</inkml:trace>
  <inkml:trace contextRef="#ctx0" brushRef="#br0" timeOffset="152">571 710 9635,'-10'0'-714,"3"-8"120,7 6 1288,0-6-537,7 8-351,3 0 0,7 0-182,0 0 1,6 0 375,1 0 0,6 8 0,-3 2 0</inkml:trace>
  <inkml:trace contextRef="#ctx0" brushRef="#br0" timeOffset="306">1107 727 8012,'10'0'2295,"-1"0"-931,-3 0-843,-4-8 1,7 4 210,-3-7-84,-4 7-782,13-4 1,-5 3-491,7-1 0,1 0-86,-1 6 1,2 0-2044,4 0 2753,4 0 0,8 8 0,-1 1 0</inkml:trace>
  <inkml:trace contextRef="#ctx0" brushRef="#br0" timeOffset="401">1557 710 10225,'0'-10'826,"0"0"-826,0 5 0,0-5 0,0-7 0</inkml:trace>
  <inkml:trace contextRef="#ctx0" brushRef="#br0" timeOffset="791">2404 208 8339,'-6'-11'2316,"0"-1"-1205,1 8-375,5-3-444,-8 7 0,4 0 346,-7 0 0,5 7-174,-6 5 0,-5 11-131,-6 6 0,-8 9-102,2 2 1,-5 10-102,-7 2 0,-1 2-87,-4 9 1,-2-5-357,8 5 0,-1-7 192,7 2 0,1-6-302,4-6 0,10-6-2581,7-11 2151,9 4 0,-3-16-436,12 0 1,11-11 146,12-17 1142,3-9 0,11-22 0,1-2 0</inkml:trace>
  <inkml:trace contextRef="#ctx0" brushRef="#br0" timeOffset="1019">2335 225 8036,'2'-11'934,"3"-1"-544,-3 8-224,14-3 0,-12 7 649,7 0-350,-7 0-146,11 0 0,-11 2 334,8 3 0,-3 13-212,3 11 1,1 3 255,-7 3 1,6 1-209,-7 5 1,3 1-7,-2 4 0,-4 2-119,3-8 1,-3 7 29,-2-7 1,0 6-962,0-6 1,-5 1 466,-1-7 1,-2 1-1897,2 0 0,4-3 964,-3-3 0,-3 2 1032,2-8 0,-7 0 0,3-6 0</inkml:trace>
  <inkml:trace contextRef="#ctx0" brushRef="#br0" timeOffset="1189">2110 744 7964,'-27'-17'1592,"10"7"1,11 3-1429,12 7 0,9 0-221,8 0 0,0-6 824,-5 0 1,6 0-254,5 6 1,2 0-1204,-2 0 271,4 0-19,-7 0 0,9 0-1004,0 0 1441,-1 0 0,-7 8 0,-2 2 0</inkml:trace>
  <inkml:trace contextRef="#ctx0" brushRef="#br0" timeOffset="1811">2802 813 7888,'-10'-2'0,"4"-3"132,4 3 1,2-8 96,0 4 0,2 4 135,4-3 94,-4-5 240,6 8-143,-8-6-251,0 8 1,0 2 20,0 4 0,-2 4 164,-4 7 1,4 0 40,-4 1 1,-1-1-176,1 0 1,-2 1-152,2-1 1,4 0 37,-3 0 1,3-5-42,2-1 117,0 1-173,-8 5 55,6 1-342,-6-1 0,7-8-204,-5-3 172,4 4 178,-6-8 67,8 5-126,-8-7-10,7 0-155,-7 0 91,8 0 1,2-1-200,4-5 1,3-4-387,8-7 1,1 0 275,-1-1 1,6-5-306,0 0 0,6 2 261,-6 10 0,-2-5 219,-9 5 1,3 3 77,-3 2 314,-5-3 84,9 7 631,-14-6 207,5 16 1,-1 1-480,0 9 0,0-7 211,-6 1 1,0-1 273,0 6-483,0 1 0,0-1-446,0 0 0,0-5-519,0-1 1,0-5-1012,0 6-287,0-9 1,9 5 1688,8-8 0,1 0 0,7 0 0</inkml:trace>
  <inkml:trace contextRef="#ctx0" brushRef="#br0" timeOffset="2274">3424 571 7617,'-9'0'3419,"1"0"-2971,8 0 1,0 8 137,0 3 1,-2 5-186,-4 1 0,2 6 26,-7 0 1,7 8-20,-2-2 1,-1 3-133,1 3 1,0 0 55,6-1 1,0-5-214,0 0 1,2-8-181,4 2 1,3-4 54,9-1 0,-1-3-199,0-4 0,8-3-33,4-8 1,4 0-184,1 0 1,-1-2 12,-4-4 1,3-3 130,-3-8 1,2-3-145,-2-3 1,-4-4 64,-8-7 0,0-3 152,1-3 1,-7-4 83,1-8 0,-8 6 136,1 0 1,-3 7 581,-2-1 1,0 5-368,0 6 1,-2 1 290,-3 10 1,1-3-214,-8 10 0,6 1 1515,-5-1-890,7 7-896,-11-4-401,13 8-352,-14 0 0,14 2-678,-3 4-84,3-4 1,2 13 288,0-3 0,7-5 224,5-1 964,3 4 0,3-8 0,-1 5 0</inkml:trace>
  <inkml:trace contextRef="#ctx0" brushRef="#br0" timeOffset="2519">4150 329 8210,'-17'0'1405,"8"0"-730,1 0 0,10 0-210,4 0 0,-3 0-128,9 0 0,-1 0 389,7 0 1,1 6-254,4 0 1,-2-1-47,8-5 0,-2 0-227,2 0 0,3 6-216,-3 0 0,4 0 69,1-6 0,-5 0-103,0 0 1,-2 0-694,2 0 0,-2 0 365,-4 0 0,-10 0-2380,5 0 1583,-5 7 1,-3-3 1174,-5 8 0,-18-1 0,-6 7 0</inkml:trace>
  <inkml:trace contextRef="#ctx0" brushRef="#br0" timeOffset="2775">4410 554 7906,'-17'0'1149,"-1"8"-1358,9-6 812,-7 13 0,14-5-202,-3 7 1,3 0 408,2 0 1,-2 6-235,-4 1 1,-2 8-31,-3 3 1,-3 1-133,9 10 1,-9-5-137,3 5 0,-3-6-99,3 6 0,-5-7-50,5 1 1,1 2-396,-1-1 1,7-3 254,-2-9 1,4 2-792,2-8 1,0 6 1,0-6 1,0-6-313,0-5 0,8-9 358,3 3 0,-1 2-119,1-2 1,1-6 255,5-6 617,1-8 0,-1-3 0,0-10 0</inkml:trace>
  <inkml:trace contextRef="#ctx0" brushRef="#br0" timeOffset="2961">4341 917 7906,'-27'0'0,"8"0"905,7 0 1,8-2-355,-2-4 1,12 3 74,6-9 0,11 6-134,6-5 0,3 7 21,3-2 0,-1-2 43,1 3 1,5-1-167,1 6 1,-1 0-715,-5 0 1,-1 0 283,1 0 1,-1 0-1444,1 0 1,0 0 1482,-1 0 0,-7 8 0,-2 1 0</inkml:trace>
  <inkml:trace contextRef="#ctx0" brushRef="#br0" timeOffset="3595">5084 18 8431,'0'-10'1083,"8"3"1,2 7-601,7 0 0,0 2-176,0 3 1,-1-1 109,-5 8 0,3-1-92,-8 6 1,5 3 103,-5 3 1,2-2-115,-3 8 0,-1 0-35,8 5 0,-7 1 59,7-1 1,-2 12 154,1 1 1,5 6 88,-5-7 0,2 4-187,-1 2 0,3 6 242,-3 0 1,-4 5-172,-3-5 0,3 1-64,-2-1 0,0-2-252,-6 7 1,-8-2-149,-4 3 0,-7 3-557,-10-4 1,-1 5-1158,-17 1 1,-6 0 1710,-11 0 0,31-31 0,-1-1 0,-35 34 0,0-9 0,0-10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9:49.6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35 7987,'-2'-16'0,"-4"5"0,2 3 1968,-7 8-476,7 0-893,-11 0 0,11 0 311,-8 0 122,8 0-630,-3 0-177,7 0 0,-2 0-4,-4 0 0,2 10 4,-7 7 1,-3 8 202,-9 9 0,2 9-40,-8 3 1,6 4-150,-6 2 0,0 0-106,-5-1 0,-7 7-110,1 0 0,6-1-744,5-5 0,8-2 465,-2-4 0,5-3-337,7-9 0,-3-1 245,8-4 0,1-10-1050,5-8 1,7-7 330,5 2 0,3-6 112,3-6 1,1-11 384,4-12 1,2-4 569,4-1 0,3-8 0,-5-3 0</inkml:trace>
  <inkml:trace contextRef="#ctx0" brushRef="#br0" timeOffset="243">485 52 7987,'2'-15'173,"4"3"-173,-4-3 1304,5 13 151,-7-6-599,8 8 0,-6 8-172,4 3 0,-5 12 128,-1 6 0,0 6-250,0 5 0,0-2-172,0 9 0,0-1 131,0 6 0,0-6-136,0 0 1,-5-8-466,-1 3 0,0-1-358,6-5 1,0 3-451,0-9 1,0-2-38,0 1 0,0-4-991,0 4 0,2-6 629,4 1 0,-4-10 1287,4-1 0,-5-1 0,-1 6 0</inkml:trace>
  <inkml:trace contextRef="#ctx0" brushRef="#br0" timeOffset="413">329 657 7987,'0'-17'0,"0"0"1658,0 7-916,-7-5 0,5 11 898,-4-8-922,4 8-676,2-3 0,8 1-227,3 0 1,6-5 238,7 5 1,-5-2-1258,4 2 0,2 4 244,-2-3 959,8 3 0,-12-6 0,6-2 0</inkml:trace>
  <inkml:trace contextRef="#ctx0" brushRef="#br0" timeOffset="701">1038 450 7987,'-7'-10'0,"3"-3"247,-8 7 1,6 0-175,-5 6 1,5 0 2236,-5 0-914,7 0-1001,-12 0 0,13 8-167,-9 3 1,6 5-1,-5 1 1,5 8 195,-6 4 1,7 3-52,-7 3 0,6 0 81,-5-1 1,7 1-93,-2-1 1,2 1-231,-1-1 0,3-7-164,-4-4 0,4-3-322,2-3 0,8 0 112,3 1 1,5-9-257,1-3 0,0-4-1267,1-2 0,1-2 704,4-4 0,-4-3 1061,4-9 0,-4 1 0,-1 0 0</inkml:trace>
  <inkml:trace contextRef="#ctx0" brushRef="#br0" timeOffset="918">831 640 7971,'-25'-8'-1035,"6"6"1248,-4-4 0,9 3 1873,3-3-1037,-1 4-148,2-6-160,3 8-359,7 0-108,7 0 0,5 0 23,11 0 0,-2 0-126,8 0 1,-6 0-78,6 0 1,-6 0 56,6 0 1,-6 0-109,6 0 0,-8 0-295,2 0 0,-4 0-716,-2 0 0,1 0-2558,-1 0 3526,0 0 0,0 8 0,1 2 0</inkml:trace>
  <inkml:trace contextRef="#ctx0" brushRef="#br0" timeOffset="1185">1246 744 9715,'11'0'844,"1"0"0,-6 0-384,5 0 1,1 0 20,5 0 1,0 0-123,1 0 0,1 0-128,4 0 1,-2 0-68,8 0 1,-8 0-104,2 0 0,2 0-40,-2 0 1,0 0-547,-6 0-1533,1 0 1522,-1 0 0,-6 0-1831,1 0 946,-8 0 767,4 0 1,-10-2 653,-4-4 0,2 4 0,-8-4 0,1-3 0,-6-1 0</inkml:trace>
  <inkml:trace contextRef="#ctx0" brushRef="#br0" timeOffset="1414">1557 657 7971,'-17'-17'126,"-1"7"676,9 3 204,-6 7-224,13 0 287,-6 0 147,8 0 202,0 0-515,-8 0-204,6 0 1,-5 7-246,7 5 0,-6 3 8,0 2 0,-5 1-240,5-1 0,-6 0-171,6 1 0,-7 5-142,2 0 0,1 0-425,-2-6 0,9 6-761,-3 0 1,-2 0 602,2-5 0,1-1-477,5 0 1,0-5 510,0-1 1,5-5 56,1 5 0,8-7-24,-3 2 1,4-4-539,3-2 1145,-1 0 0,8 0 0,2 0 0</inkml:trace>
  <inkml:trace contextRef="#ctx0" brushRef="#br0" timeOffset="1659">1868 640 7930,'0'-10'1458,"0"-5"1454,0 13-648,0-6-356,0 8-1386,0 8 0,0 2-116,0 7 0,0 0-117,0 0 0,0 6-110,0 1 0,0 4-286,0-5 0,0 6-381,0-6 0,-5 6-335,-1-6 1,0 6-1215,6-6 1,0 6 2036,0-6 0,-8 0 0,-1-6 0</inkml:trace>
  <inkml:trace contextRef="#ctx0" brushRef="#br0" timeOffset="2251">2370 450 7898,'-10'0'1050,"-5"0"-948,13 0 74,-6 0 0,8-2 1170,0-4-470,0 4-444,0-6 0,-6 10-149,1 4 0,-1 4 61,6 7 0,-6 8-59,0 4 0,-7 3 110,1 3 1,3 1-48,-3 5 1,8-5 211,-1 5 1,-3-7-220,2-5 0,1 2-125,5-8 1,1 0-203,5-6 1,4-5 12,7-1 0,2-7-186,4 2 0,4-6-95,8-6 0,-1-5-268,1-12 1,0-2 131,-1-4 0,-5-4-274,0 4 0,-8-3 228,2-3 0,-6-5 45,-5-1 1,1-1 193,-7 2 1,0 1-34,-6-7 0,-6 10 391,0 1 1,-5 2 133,5 10 0,-6 0 1022,7 6-175,-9 0-200,5-1-609,-1 9 0,-3-1 204,7 4-1121,0 4-465,6-5-3,0 7 1,0 2-478,0 3-874,0-3 1616,0 14 0,6-7 787,0 9 0,7-9 0,-3-1 0</inkml:trace>
  <inkml:trace contextRef="#ctx0" brushRef="#br0" timeOffset="2576">2975 138 7944,'0'-9'2666,"0"1"-2383,0 8 0,8 2 544,3 4 0,7-4-303,5 3 0,4 3 47,7-2 0,1 0-277,-1-6 1,1 0-282,0 0 0,-3 0-21,-3 0 0,2 0-256,-8 0 1,0 0 132,-6 0 0,0 2-576,1 3-700,-9-3 1,-1 8 645,-8-4 1,0 3 760,0 9 0,-15-1 0,-5 0 0</inkml:trace>
  <inkml:trace contextRef="#ctx0" brushRef="#br0" timeOffset="2913">3235 380 7634,'-10'0'-1262,"-5"0"3247,13 0-1454,-6 0 1,8 2 535,0 4-89,0-4 9,0 13-625,0-5 1,0 7 47,0 1 1,-2-1-68,-4 0 0,2 2-108,-7 4 0,5 2 85,-5 4 1,5 10-87,-6-5 1,3 5 13,-3-5 0,-3 7-142,3-1 0,3 6-159,-3-6 0,6 1 106,-5-7 0,7 1-166,-2 0 1,2-7-417,-1 1 1,3-13 32,-4 1-1095,4-4 623,2-3-734,0-2 1048,8-8 1,1-8-11,9-4 0,-7-5 196,1-6 0,-5 4-224,11-4 692,-13 4 0,18-6 0,-13-2 0</inkml:trace>
  <inkml:trace contextRef="#ctx0" brushRef="#br0" timeOffset="3144">3286 674 7909,'0'-9'2412,"8"1"-2012,2 8 1,7 0 128,0 0 0,1 0 432,-1 0 1,6 0-397,0 0 0,0 0 247,-6 0 1,6 0-304,0 0 0,0 0-340,-5 0 0,-1 0-408,0 0 1,1 0-544,-1 0 1,-6 0-46,1 0-22,0 0 1,-1 0 848,1 0 0,-9 16 0,5 3 0</inkml:trace>
  <inkml:trace contextRef="#ctx0" brushRef="#br0" timeOffset="3310">4082 1072 7858,'-12'10'703,"1"7"0,5-5 859,-5 5 1,-1-4 397,-5 5 1,-6-1-1025,0 0 0,-8 8-936,2 4 0,-4 11 0,-1 5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09:38.8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0 519 9279,'25'10'435,"-4"-2"-458,8-8 0,-6-6 28,6 0 1,-8 0-140,2 6 1,-4 0-381,-1 0 0,-7 0-168,1 0 682,-8 0 0,19 0 0,-4 0 0</inkml:trace>
  <inkml:trace contextRef="#ctx0" brushRef="#br0" timeOffset="173">709 485 7873,'-9'0'4376,"1"8"-4243,8-7-354,0 7-170,0-8 0,2 0-1153,4 0 912,3 0 0,10 6-1217,5 0 1849,-5-1 0,6-5 0,-8 0 0</inkml:trace>
  <inkml:trace contextRef="#ctx0" brushRef="#br0" timeOffset="298">1159 468 7873,'9'1'2865,"-3"5"-1293,-4-4-1752,-2 6 0,2-8 163,4 0-1032,-4 0 763,13 0 286,-5 0 0,7 8 0,0 1 0</inkml:trace>
  <inkml:trace contextRef="#ctx0" brushRef="#br0" timeOffset="729">1730 70 7804,'-18'-8'2365,"1"6"-2383,7-5 0,1 7-1116,3 0 2032,4 0 1,-6 1-365,8 5 1,-2 10 188,-3 7 1,-5 7-285,-7-1 1,-1 6-237,1 5 1,-8 2-159,-4 5 0,-3 2-261,-3-2 1,1-3 54,-1 2 1,8-8-183,4 3 1,4-11-985,2-1 0,7-8-60,4 2 318,4-11 0,4-4 1069,4-8 0,4-8 0,7-2 0</inkml:trace>
  <inkml:trace contextRef="#ctx0" brushRef="#br0" timeOffset="978">1730 18 7922,'-10'-8'311,"2"6"1717,16-5-1192,2 7 0,5 2 104,-4 3 0,3 5-462,-8 7 1,5 6-81,-5 0 0,5 14-32,-5-3 0,0 13 158,-6-1 0,0 0-252,0 6 0,0-10-53,0 10 0,0-10-808,0 4 1,0-7-297,0 1 0,0-4-787,0-1 1,0-6 718,0 0 0,2-8 953,4 2 0,3-4 0,9-2 0</inkml:trace>
  <inkml:trace contextRef="#ctx0" brushRef="#br0" timeOffset="1157">1557 519 7852,'-27'0'2793,"2"0"-1536,7 0-1409,9 0 534,1-7 0,16 5 712,3-4 1,10 4-729,3 2 1,8 0-311,3 0 1,-1 0-319,7 0 1,3 0-655,2 0 0,-4 0-2435,-1 0 3351,-5 0 0,-9-8 0,-2-1 0</inkml:trace>
  <inkml:trace contextRef="#ctx0" brushRef="#br0" timeOffset="1490">2421 347 7813,'-11'-6'0,"-1"0"2051,8 0-1335,-3 6 0,1 2 136,0 4 0,-7-2-365,1 7 0,-3 3 141,-2 9 1,-1 2-244,1 4 0,0 5 45,-1 1 1,1-1-101,0 7 0,5 1-117,1-2 0,7 1-168,-2-7 0,4-5-263,2 0 0,2-2-1019,4 2 1,9-4 651,8-8 0,6-2-990,-6-3 0,8 1 755,-2-7 0,3-2-496,3-10 1316,-8-4 0,6-7 0,-7 0 0</inkml:trace>
  <inkml:trace contextRef="#ctx0" brushRef="#br0" timeOffset="1716">2075 554 7813,'-17'0'-333,"0"0"0,5 0-348,1 0 1793,7 0 162,-4 0-279,8 0 1,2 0-556,4 0 0,4 0-170,7 0 1,6-2-111,0-4 1,8 4 47,-3-3 0,5 3-516,2 2 0,1-2 284,5-4 0,-5 4-439,4-4 1,3 4-238,-3 2 0,6 0-1437,-5 0 2137,-9 0 0,1 8 0,-6 2 0</inkml:trace>
  <inkml:trace contextRef="#ctx0" brushRef="#br0" timeOffset="10129">934 831 7843,'-6'-12'-703,"1"1"587,-1 7 477,6-4 68,0 0-84,0-1 0,0-3 670,0 1-236,0 7 62,0-4-208,0 8 587,0 0 1,-2 8-964,-4 3 1,-4 11-3,-7 1 0,0 7-857,0-1 0,-1 4 438,1 1 0,2-5-3043,3 0 3207,4-8 0,8 4 0,0-7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0:04.0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1332 8417,'9'-17'-201,"7"-6"-49,-5 0 0,5 0 114,1 6 1,0-1 20,0 1 1,-5 0 277,0 0-181,-1-8 0,4 5 39,-3-3 0,3 4 11,-3 2 1,3-6 109,3 0 0,1-6-137,4 6 0,-2-8 120,8 2 0,2 2-92,9-2 1,-2 6-44,8-5 1,-5 5 32,5-6 0,0 2-9,6-2 1,0-2-22,0 8 1,0-8-19,-1 3 1,1 1 91,0-2 1,0 2-57,0-2 1,0 2 8,0 4 1,13 4-4,4-4 1,10 4-263,-4 1 0,13-5 228,-1 0 0,5 0-342,0 6 1,-2 0 304,8-1 0,-5 1-19,5 0 0,-6 1 62,6 5 1,-8-4-22,2 3 1,-1-1 55,1 1 0,-4-3-47,5 3 1,-5 4 54,-2 3 1,1-3-32,-1 2 1,-5-5-113,0 5 1,-2 0 165,1 6 1,5-6 1,-4 1 0,-3-1 10,3 6 0,-8 0-46,2 0 0,4 0-36,1 0 0,5 0 16,1 0 1,-5 0-5,0 0 0,-6 0 9,5 0 1,-5 0-5,6 0 0,-2 0-14,2 0 0,3 0-5,-3 0 1,1 0 8,-1 0 1,2 0 6,-8 0 1,7 0 0,-1 0 1,-2 0-1,2 0 0,-8 0 0,1 0 0,3 0 1,-2 0 1,6 0 0,-6 0 0,6 0 29,-6 0 1,11 6 3,-5-1 1,7 1 13,-7-6 1,-4 2-36,-2 4 1,1-4-17,-1 4 1,2 1 23,-2-1 1,-4 2 0,4-3 0,-6-1 15,-5 8 1,1-6 0,-7 5 1,-1 1-52,-5 5 0,2-2 13,4-3 1,-4 3-24,3-3 0,-3 1 38,-2-1 0,6 3 9,-1-3 0,1 3-5,-6 2 1,0-1 162,-1-5 1,-1 5-180,-3-5 0,2 10 345,-2 2 0,-3-2-345,2-9 0,-6 3 127,6-3 1,-7 3-115,1 3 0,-3-1 12,-3 0 1,1 0-23,-1 1 0,-5-1-4,0 0 1,-6 1-2,6-1 0,-6 0-4,6 0 1,-6 1 0,6-1 1,0 0-2,5 1 0,1-1-3,-1 0 0,7 6-3,-1 0 0,0 0 7,-5-5 1,-2 1-3,-5 4 0,3-4 3,-8 4 0,0-2 0,-5 2 0,-3-3 43,-4 3 1,3 2 5,-8-2 0,-1 2 42,-5-2 1,0 2 14,0 4 0,0 3-48,0-3 0,0 4-14,0 1 1,-5 1-87,-1-1 0,-8 7 57,3-1 1,1 1-13,-1-7 1,-1 1-19,-5-1 0,0 1-13,-1-1 0,1 1 6,0 0 1,-2-1 3,-4 1 1,-4-1 12,-8 1 0,-1-6 2,-5 0 1,-3-6 3,-8 5 0,-9-4 0,-9 4 1,-1-1-267,-9 2 1,-1 4 209,-6-4 1,-5-4 12,0-2 1,43-11 0,0 1-24,-43 10 0,-2 0-12,1-6 1,-5 0 17,44-8 0,-1 0 1,4-3-1,0-1 37,-3 1 0,-1 0 1,0-3-1,0-1-245,-5 4 0,-1 0 0,0-4 0,-1 0 243,-1 0 1,-1 2 0,2-1-1,-1 1 9,-3-1 0,0 0 0,0 0 1,-1 0 27,-2-3 0,0 0 0,-3 0 1,0 0 4,0 0 0,0 0 0,-1 0 0,0 0-11,1 0 0,-1 0 0,0 0 0,-2 0-243,-2 0 0,-1 0 0,0 0 0,0 0 271,0 0 0,1 0 0,1 0 0,0 0-29,-2 0 0,0 0 1,7-3-1,0 0 3,-1 1 1,0-2 0,1-2 0,2-1-116,2 1 0,1 0 0,3-1 1,1-1 145,-2-1 1,1 1-1,4-2 1,-1 0-3,-3-1 1,-1-1 0,3 0 0,1-3 51,3-1 1,-1-2-1,-2 0 1,1-1-37,1-1 1,1 0 0,-4 1 0,1 0 74,-4-4 0,1-1 0,1 2 0,1-2 65,-2-2 1,-1 0 0,0 3 0,-1 0-156,2 0 1,-1 0 0,-2 1 0,0 0 82,2-1 0,1 0 0,-1-1 0,1 0-49,3 3 1,-1 1-1,-1 0 1,-1 0 0,3 2 0,-1 2 0,-1 1 0,1 1 51,6-1 1,1 1-1,2 3 1,2-1-237,-42-17 1,3 6 117,3-6 1,13 6-152,4-6 0,13 2 818,4-1 0,2-5-633,10 4 0,-1 2 349,7-2 1,5 2-332,0-1 1,6-5 552,-6 4 1,8 2-549,-2-2 0,6 3 253,5-3 0,-3 4-332,3 7 0,5 1-155,1 0 0,2 5-643,-2 1 541,4 7 1,0 4-1337,8 11 1,13 14 1607,-1 10 0,3 7 0,-4 10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0:05.8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1 865 8438,'0'-10'-298,"6"-5"-210,0 4 408,-1-5 1,1-1 280,0 0-226,7-1 1,-5 1 22,3 0 0,5 1 48,-5 5 0,-1-5 42,2 5 1,-1-2-12,6 1 1,-5-3-82,-1 3 0,-5 2 72,6-1 0,-3 5-113,3-5 1,3 7 101,-3-2 1,3-4-99,2-1 0,1 1 45,-1-1 1,2 1-3,4-1 0,-2-5 3,8 5 1,0-5-8,6-1 0,1-6 9,4 0 1,-3 4-2,3 1 0,3 11 15,-3-11 1,6 5-9,-6-4 0,1-1 14,-7 1 1,7 2 5,-1 3 0,0-3 3,-5 3 0,0-1 25,-1 1 0,1-3 5,-1 3 0,1 3-44,0-3 0,5 7 7,0-7 0,8 6-16,-2-5 1,-1 5 21,1-6 1,-2 7 126,2-7 0,2 3-78,-8-3 0,6-1 8,-5 7 1,-1-6-1,-5 7 1,-1-7 14,1 6 1,5 0-80,1 6 1,-1 0 51,-5 0 1,5 0-144,0 0 1,6 0 130,-5 0 1,5 6-158,-6 0 0,6 6 50,-5-7 1,5 7 35,-6-6 0,6 5 5,-5-5 0,-1 2 3,-5-3 0,-1-3 39,1 4 1,-1-2 111,1 2 0,-1-4-10,1 3 0,0-3-95,-1-2 0,-5 0 18,0 0 0,-6 0-25,6 0 1,-8 2 2,2 4 1,-4-4-35,-2 4 1,-1 3-123,-5 3 0,5 1 57,-5-1 1,-1 3 60,1-3 1,1 3-23,5 2 0,1 1 9,-1-1 1,0 6-14,0 0 0,3 0 13,3-6 1,-4 1-1,4-1 1,-2 0 28,2 0 1,-4 1-3,4-1 1,-3 0 13,-3 1 0,0 5-30,0 0 1,-5 6 62,0-6 0,-7 7-54,7-1 0,-8 6 20,1 5 1,-3 2 13,-2 5 1,0 2 1,0-2 0,-7 3-29,-5 1 0,-3 1-2,-3 0 0,7-2-1,-1-4 1,-5 4-6,-6-4 0,0-1 1,6 1 1,-2-8 3,-5 2 1,3-5 45,-8-6 0,1 4-3,-7-5 0,-5 3 17,-1-2 1,-12 2-55,1-8 1,-10 2-1,5-2 0,-11-10-11,-1 4 1,0-5-110,-6 0 0,4 1 125,2-7 1,-6 0 2,0-6 1,-8 0-21,3 0 1,1 0 18,-2 0 0,8 0 10,-2 0 0,4-2 34,2-4 0,2 2 6,3-8 1,-1 1 101,7-6 0,-5-1-128,5 1 0,1-8 168,5-4 0,2 2-138,4-1 1,3-7 75,9-5 1,7-8-107,4 1 1,6-3-10,5-1 0,4-7-75,8 0 0,8-5-232,4 5 1,11 8-520,5 10 0,9 5 98,9 7 700,8 10 0,9 5 0,4 7 0,10 2 0,10 2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4:14.6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102 986 10795,'18'0'1290,"-1"0"1,6 0-859,0 0 0,8-2-75,-2-3 1,3 1-652,3-8 0,-2 1 143,-5-7 0,5-1-19,-4-4 0,-4 4-138,-2-4 1,-4 4-519,-2 1 0,-1 1 273,-5 0 0,-3-6-99,-8 0 1,0-2 327,0 2 0,-2 3 105,-4-3 1,-3 4 283,-9 2 1,3 5-47,4 1 1,-5 7 2,5-2 1,1 4 49,-2 2 0,7 2 98,-7 4 0,6 0-29,-5 11 0,5-3 30,-5 9 0,5 3 270,-6 3 0,8 10-183,-1 1 0,1 8 248,-2-2 1,4 10-167,-4 2 0,5 5-16,1-5 1,0 7-188,0-2 0,-6-3-248,0-2 0,0-5 5,6-1 1,0-8-365,0-3 1,0-7-95,0-5 1,0-4-63,0-7-287,0-9 582,0 6 1,0-15 89,0 0 1,0-15-80,0-14 1,0-3-88,0-3 1,-6-7 115,1-4 1,-7 1 290,6-1 0,-5 4-173,5 2 1,-5 1 172,5 16 369,-8 0 0,5 8-144,-9 3 1,1 7 137,0 10 0,0 5 170,-1 7 1,-5 0 500,0 1 0,0-1-420,6 0 0,1 1-59,5-1 1,-3-6-261,9 1 0,-3-2-77,2 1 1,4-1-445,-3-4 158,10-5 0,13 7-36,10-8 0,11-4-280,1-7 0,16-3-674,2-15 0,1 6 273,5-5 1,1-1-397,10-6 0,-8 6 765,8 1 0,-13 1 217,7-2 1,-12 4 438,1 8 1,-6 1-167,-6 5 0,-10 3-31,-7 8 0,-13 0 105,1 0 0,-9 0 572,3 0 0,-7 2-295,2 4 0,-4-3 7,-2 9 0,0-6-313,0 5 0,-6 1 23,0 5-405,0 0 0,1 1-103,-1-1-78,0 0 28,6 1 180,8-1 0,1-6 115,9 1 0,-7-6-6,1 5 249,-1-7 1,1 11-62,-1-3 0,-7-2 330,2 1 1,-10 1-46,-2 5 1,-7 2 84,1 4 0,-9-4 70,-2 4 1,0-3 1143,6-3-825,0 0-46,7 1-885,2-1 1,18-8 131,7-3 1,10-6-593,13-6 0,-1-3 107,7-8 0,-2-1-148,2 1 0,-3-6-121,-9 0 0,1-6-1299,-1 6 2032,1-8 0,-1-3 0,1-11 0</inkml:trace>
  <inkml:trace contextRef="#ctx0" brushRef="#br0" timeOffset="198">1918 952 7918,'12'-6'0,"-1"0"0,-5 0 1218,6 6 1,-9 2-512,3 4 0,2 4-419,-2 7 0,-1 0 4,-5 1 0,-2 7 124,-3 3 0,-3 3-247,-4-2 0,-3 4-202,4-4 1,-3 3-242,3 3 1,1-3-557,4-3 0,4 2-409,-3-8 0,1 0-24,-2-6-101,4-7 729,-6-2 635,16-8 0,2-16 0,7-3 0</inkml:trace>
  <inkml:trace contextRef="#ctx0" brushRef="#br0" timeOffset="741">2126 571 7918,'27'-34'-41,"-4"-1"1,2 1 21,-2-1 1,7 2 235,-1 5 0,-2-5 47,2 4 1,-6-4 382,6-1-268,0 7-122,-2-6 0,5 12 110,-3-8 0,4 8-159,1-2 1,-1 4-142,-4 2 0,2 5 73,-8 0 0,5 9-151,-5-3 0,1-2 120,-7 2 0,0 1-135,0 5 119,1 0 0,-1 0 8,0 0 1,-5 0 154,-1 0-193,1 0 1,5 5-42,0 1 39,1 8 1,-1-5-165,0 9 1,-1-7 130,-5 1 0,5-3-145,-5 3 0,3 3 165,-3-3-44,4 3 0,-5 2 130,7 1-103,-7-1 1,3 0 20,-7 0 1,2 1-53,-2-1 0,-4 0 5,3 1 0,3-1-70,-2 0 0,1 1 88,-1-1 1,-4 6 79,4 0 0,-2 2-92,2-2 1,-5 4 97,5 7 1,-4 1-22,-2 0 1,0-1 131,0 1 0,2 5-55,4 1 1,-4 7 118,4-2 0,-5 9-42,-1 3 1,0 7 99,0-1 1,-5 3-214,-1 2 0,-6-5 64,7-1 1,-3 0-167,2 7 1,4-9-56,-4-3 1,5-1-144,1-5 1,0 2-6,0-14 1,0 6-160,0-5 0,0-3 92,0-9 1,0 2 46,0-8 0,0 0-372,0-6 1,0-5-220,0-1-26,0-7 331,0 4 1,-6-10-128,0-4 1,-7-3 41,1-9 567,-3-7 0,-10-9 0,-2-11 0</inkml:trace>
  <inkml:trace contextRef="#ctx0" brushRef="#br0" timeOffset="1115">2506 1038 7891,'0'-17'178,"8"0"1,1-1 327,9 1 0,-1 6-189,0-1 1,1 6 50,-1-5 1,-6 7-100,1-2 1,-6 4-15,5 2 1,-7 2-140,2 4 0,2 0 113,-3 11 1,1-4-346,-6 10 1,-8 4-147,-3 2 0,-5 6-221,-1 5 0,-6-3 265,0 3 0,-6 2-125,6-1 1,0-1 546,6-5 1,7-3-113,4-3 1,5 4 54,1-4 0,0-5-39,0 0 0,7-7 426,5-6 0,3 3-17,2-8 0,1 5 126,-1-5 0,2 0-164,4-6 1,-4-6-188,5 0 1,-11-9-115,-1-3 1,-3 1-14,3-6 0,-5 2 61,-7-2 0,0-2 3,0-4 0,-13-4-256,-4 5 0,-6 3 19,0 2 0,-6 11-19,-12 6 1,3 6 226,-8 6-200,-8 4 0,0 15 0,-5 2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0:06.7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88 415 8365,'10'-34'-398,"13"-1"1,-12 2 159,13 5 1,-5 3 237,-2 7 0,10 1-22,8 0 1,1-1-5,10 1 0,0 0 23,6-1 1,-6 7-3,0-1 1,-7 3 27,1-3-28,-3-3 1,3 7 29,0-3 0,3-3 3,-3 8 0,-3-5 10,3 5 0,-2-5-31,3 5 1,-5 0-2,4 6 1,-3 0 8,-2 0 1,5 0-28,0 0 0,1 2 27,-7 4 0,7-2-3,-1 7 0,6-5 39,-6 5 0,1-5 2,-7 6 0,1-1-7,-1 7 0,-5 5-23,0 0 1,-8 7 23,2-1 1,2 4-14,-2 2 1,2-1 1,-2 1 1,-1 5-37,6 0 1,-1 3-9,2-3 1,4-2 43,-4 9 0,1-7-3,-1 6 0,2 0 16,-8 6 1,6 0-27,-6 0 1,-6 0 52,-5 0 0,-9 5-45,3 1 0,-6-1 50,-6-5 0,-5 0-45,-12 0 0,-4 0 2,-8 0 0,-1 0 5,-4 0 1,1 0-4,-7-1 0,0-4 26,-6-1 0,-8-6-140,-3 6 1,-4-7 132,-2 1 0,-8-4-322,-4-1 1,-5-8 304,-7-4 1,5-6 82,-4-5 0,-2-5 175,1-7 1,3-1-168,9-5 1,4-4 32,8-7 0,8-8 73,3-4 1,4-4-76,3-1 1,6-8-193,5-5 1,3-4 118,3-7 0,5-9-268,0-8 1,8-10-111,-2-1 0,12-8-93,7 42 0,2 0 0,0 0 0,2 0 139,-1 0 1,2 0 0,14-46 240,-4 49 0,1 0 0,19-45 0,-13 46 0,2 0 0,3 2 0,1 0 0,2 0 0,1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0:11.705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0 18 11275,'17'0'-613,"1"-2"273,-1-4 1,0 5 241,1-5 1,7 4 119,3 2 0,7 0 56,5 0 0,4 0-26,8 0 1,0 0 39,0 0-36,-8 0 1,8 0-12,0 0 0,0 6-35,6-1 0,5 1-120,6-6 1,2 0 118,10 0 1,2 2-568,9 4 0,4-4 459,-45 0 0,2 2 1,-1-1-1,1 1 11,2-1 1,0 0 0,2 0 0,1 0 28,5-3 0,1 0 0,-2 2 1,1 2-282,3-2 1,0 1 0,1 1 0,-1 0 347,3-1 1,0 0 0,2-2 0,1 0-276,-3 2 1,0-1 0,2 0 0,0-2 359,-5 0 0,1 0 0,6 3 0,2 0-40,-1 0 1,1 0-1,4 0 1,0 0-54,-4-3 1,0 0-1,2 0 1,0 2 79,0 0 1,1 1-1,2-2 1,0 0 84,-3 2 0,1 0 0,8-2 0,1 0-332,-3-1 1,-1 0 0,7 1 0,1 0 275,-1 2 0,-1 0 0,0-2 0,-1 1-65,-5 4 1,1 0 0,3-3 0,1 0-72,-5 3 1,1-1 0,-1-2-1,-1 0-61,-7 3 0,0 0 0,-2-2 0,0 1 120,-3 1 1,-2 0 0,-3 1 0,-1 1-65,-3-2 1,-1 0 0,-4-2 0,-1 1 237,43 7 0,-17-3-261,-12 3 0,-19 3 5,-4-3 50,-15 3 0,-2 4 0,-12 4 0,-3 4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0:09.802"/>
    </inkml:context>
    <inkml:brush xml:id="br0">
      <inkml:brushProperty name="width" value="0.05714" units="cm"/>
      <inkml:brushProperty name="height" value="0.05714" units="cm"/>
      <inkml:brushProperty name="color" value="#E71224"/>
    </inkml:brush>
    <inkml:brush xml:id="br1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0 277 9143,'0'-17'-831,"0"0"871,0 7 0,0 1-239,0 3 0,0 2 87,0-8 0,0 7 71,0-7 0,8 8 48,4-1 1,3-3-205,2 2 0,-5-5 102,-1 5 1,-1-2 47,2 2 0,-3 4 174,-3-3-169,-4 3 326,6 2-169,-8 0 166,0 0-30,0 7-124,0-5 0,0 8 4,0-4-77,7-4 1,3 11-43,7-7 0,0 0 65,1-6 1,7 0-113,3 0 0,-1 0 70,2 0 1,2 0-8,9 0 1,-1-2 27,7-4 0,-6 4 7,6-4 0,0-1 109,6 1 1,0 0-107,0 6 1,2 0-50,4 0 0,-5 0 43,5 0 0,-2 0-111,1 0 1,-1 0 85,7 0 1,1 0-5,5 0 1,2-2-42,4-4 0,-4 4-273,4-3 1,2-3 254,-2 2 1,0 0 33,-6 6 1,0-2-121,0-3 0,1 3 126,-1-4 0,-8 4 39,-3 2 1,1 0-15,-1 0 0,0 0 3,-6 0 0,1 0 17,5 0 1,-4 0 9,3 0 0,-1 0 52,2 0 0,-2 0-74,7 0 0,0 0 26,7 0 0,4 0-8,1 0 1,2 0 25,-2 0 0,-4-6-114,4 1 0,-4-3 141,-2 2 0,1 4-6,-1-4 1,-8-1 12,-3 1 0,-6 0 235,-6 6 1,2 0-268,-8 0 1,-5 0 59,-6 0 1,-6 0-58,6 0 1,-6 0-70,5 0 0,-4 0 25,4 0 1,-1-2 133,2-3 0,4 3-185,-4-4 0,-3-2-113,3 2 1,-2 1-544,2 5 0,-4 0 277,-8 0 1,-1 2 369,-5 3 1,5 5 0,-7 7 0</inkml:trace>
  <inkml:trace contextRef="#ctx0" brushRef="#br1" timeOffset="1175">4600 174 8573,'0'-12'-616,"0"1"1,0 5 376,0-6 0,0 6 272,0-5 65,0-1 0,2-3 16,4 4 0,-2-3-68,7 8 0,-5-5-12,6 5 1,-1-6 122,7 7-17,-1-9-8,0 12 0,0-5-53,1 7 0,-3 2 104,-3 3 1,5 5-97,0 7 1,2 1 41,10-1 1,6 0-78,5 0 0,10-1-106,2-5 1,8-1 89,9-4 0,8-4-13,3 3 1,9-5-525,9-5 1,-6-5 471,-41 1 1,2 1 0,-1 2 0,-1 0-41,1 0 0,0 1 0,1 0 0,0 0-2,39-6 0,6 3-272,-6 8 1,-7 0 221,-10 0 0,-12 2-169,-5 4 1,-10 3 132,-2 8 1,-8 3 156,3 3 0,-10 4 0,-3 7 0,3 1 0,2-1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0:29.1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373 69 8156,'52'-17'46,"-7"0"1,8 2 195,-7 3 1,3 4 334,-9 8 1,-6 2-81,1 4 1,-8 6-207,-10 11 0,-1-2-65,-5 8 1,-3-1-121,-8 7 0,-10 1 10,-7 5 1,-8-5-158,-10 5 0,-7 1-183,-4-2 0,-6 8 133,-6-2 1,5-3-283,-5-3 1,8-3 75,-2-3 1,12-7-40,-6-4 0,7-9 104,5-3 1,5-7 54,0 2 0,8-4-10,-2-2 0,6-8-145,5-4 0,2 3-237,5-3 394,3 1 0,2-7 19,11 1 1,7 2 44,5 3 0,5-3 144,13 3 1,3-3 30,8-2 1,2-1 370,3 1 1,5 0-211,7 0 0,6-1 143,0 1 1,0 0-140,-6-1 0,-2 1-95,-3 0 1,-5 1-247,-7 5 0,-6-3 8,0 9 1,-13-1-43,2 6 0,-18 0 94,0 0 0,-9 0-126,3 0 0,-7 2 58,2 4 0,-10-3-6,-2 9 0,-9-2-80,-2 1 1,-1 4 72,-5-3 0,2 3 41,-2 3 0,2-1 46,-8 0 1,8 6-4,-2 0 1,2 2 31,-2-2 1,4 2 164,-5 4 1,0 10 192,0-5 1,-1 12-135,2 0 1,2 12 100,-8 5 0,3 5-36,-3 1 1,4 0-275,7 0 0,1-2 68,0-3 0,0-1-156,-1-11 1,9 2 22,3-14 1,4 1-317,2-7 1,0-13 118,0-3 0,0-11-535,0 5 549,0-8 1,0-4 77,0-12 1,6-5 171,0-6 0,7-12 0,-3-9 0</inkml:trace>
  <inkml:trace contextRef="#ctx0" brushRef="#br0" timeOffset="264">858 865 8169,'7'-17'-695,"3"1"381,7 5 0,6 3 591,0 8 1,2 2-147,-2 4 0,-3 3-14,3 9 1,-6 1 69,-5 4 0,1 4 410,-7 7 1,0 7-237,-6-1 1,0 6 36,0-5 0,-6 7-597,0-2 0,-6 2 180,7-2 1,-7-6-170,6-11 0,-5 2-122,5-8 1,-5 0-193,5-6 0,0-5-400,6-1-247,-8-7 1149,6 4 0,-13-16 0,5-1 0</inkml:trace>
  <inkml:trace contextRef="#ctx0" brushRef="#br0" timeOffset="472">892 1055 9142,'10'0'1277,"5"0"-941,-3 0 1,1 2-277,-1 4 1,1-2-199,-7 7 1,0-5 115,-6 6 1,0-1-91,0 6 1,-8 1-25,-3-1 1,-5 0 113,-1 1 1,7-7-309,4 1 1,-1-7-123,1 7-57,0-8 188,6 11 1,8-13-442,3 4 762,5-4 0,9 5 0,2 3 0</inkml:trace>
  <inkml:trace contextRef="#ctx0" brushRef="#br0" timeOffset="1549">2120 744 8214,'8'-10'2238,"3"5"0,10-3-2218,2 2 1,10 0-227,2 6 1,-3-5 234,3-1 0,3-8-1098,-9 3 1,0 1 490,-12-1 0,1 1-213,-1-1 375,-7-5 46,-3 7 0,-7-9-510,0 1 650,0 0 1,0-1 229,0 1 0,-7 6 0,-5-1 0,2 8 58,-1-2 0,5 5-3,-5 1 0,5 0 455,-6 0-388,1 0 0,-5 7 146,5 5 1,-3 5-35,9 6 0,-7 4 42,6 8 0,-5 1 242,5 4 0,-7 7-110,1 10 1,2-1 8,-1 7 0,-1 1-192,-5 5 0,0-2-207,0-3 1,5-1 81,0-11 1,9 2-211,-3-14 1,-2-2 148,2-9 1,1-4-239,5-7-405,0-9 368,0-1 0,2-8 48,3 0 1,-3-14-91,4-3 1,2-10-310,-3 4 0,1-13 166,-6 1 1,0-5-46,0-1 0,0 5 184,0-5 1,0 11 281,0 1 0,-2 14 267,-3-3 1,1 7-289,-8-1 1,6 4 802,-5 8 0,5 0 372,-5 0 161,-1 0-581,-5 8-423,0-6 1,7 8-114,4-5 0,8-3-164,10 4 0,9-12-454,19-5 0,8-6 227,16-7 0,1 3-779,16-7 0,5 1 108,6-2 0,0-2 341,-5 8 1,-3 2 292,-3 9 0,-12-1 318,-11 7 1,-10 0 48,-2 6 1,-15 0-145,-2 0 459,-8 8 0,-12 2-179,-3 7 0,-13 0 345,-11 1 0,-1-1-332,-10 0 1,6 0 28,-6 1 0,6-1-267,-6 0 1,10-5-194,2-1 0,2-5-193,9 6-530,0-9 472,6 13 1,8-14 103,3 4 0,7-5 311,5-1 0,-4 2-40,4 4 282,4-4 1,-8 8-87,4-5 0,-11-1 89,-7 8 1,-3-1 509,-2 7 1,-2-1 138,-3 0-199,-5 1 1,-2-1 259,1 0-850,7 0 1,-2-1-98,12-5 0,11-3-208,12-8 1,4 0 33,1 0 0,3 0-229,3 0 0,3 0-2275,3 0 2651,4-8 0,-14-1 0,6-9 0</inkml:trace>
  <inkml:trace contextRef="#ctx0" brushRef="#br0" timeOffset="2398">4126 346 8144,'35'-25'0,"1"8"163,5 0 0,3 7 152,8 10 0,3 2 1,-1 4-507,-4 5 1,-10 5-49,1 1 1,-12 0-1,-6 0 0,-12 7 186,-5-1 1,-6 5-1,-6-5 1,-5 6 140,-12-6 0,-4 6-100,-8-6 1,2 6 410,5-6 1,-5 0-344,4-6 0,2-7-371,-2-4 0,8 1 250,-2-1 0,6-2-187,5-10 136,-3-3 0,13-14-46,-4 0 0,4 0 211,2 5 0,2 7-134,4-1 0,-2 8 415,7-1 1,1 3-141,5 2 0,-5 0 595,-1 0-500,1 7 0,3 3 13,-3 7 0,-5 1 18,-7-1 0,0 0 58,0 0 0,2-1-269,4-5 0,-4 5 87,4-5 1,2-1-248,-3 1 0,9-7 22,-3 2 1,7-4 37,5-2 1,-2 0-41,8 0 0,-1-6-184,7 0 1,-6-1-50,0 1 1,-8 4-203,2-4 1,-10 4-808,-1 2 850,-8 0 0,3 8-122,-7 4 1,-13 5 236,-4 6 0,-20-2 312,-3 8 0,-3 0 0,-3 5 0,-6-1 0,-5-4 0,-9 9-103,3-3 1,-4-1 102,-2 1 0,1-10 0,5 9 0,3-9 0,9 4 0,1-13-81,3 1 1,11-4 212,7 5 1,10-7 404,2 1-49,-1-8-213,16 11 1,4-13-2,16 4 1,14-6 238,14-6 0,12-4-45,5-7 0,12 0-69,6-1 1,9-1-630,3-4 0,5 4 424,-6-4 1,-2 6-156,-9 5 0,-12-3-269,-11 3 0,-6 4-967,-6 3 810,-4 3 0,-15-4-920,-4 0 874,-12 0 1,-11 6 30,-11 0 1,-6 6 743,-6 0 0,1 7-342,-6-1 0,-1-4 0,-13 7 0,-3-5 0</inkml:trace>
  <inkml:trace contextRef="#ctx0" brushRef="#br0" timeOffset="2718">4195 1124 8026,'-7'-9'1014,"5"-7"0,-6 16-624,8 0 1,0 8-147,0 9 0,0 3-557,0 3 0,0-4 23,0 4 1,0-4-12,0-2 1,0 1-11,0-1 110,0 0 1,2-5-58,4-1 1,-3-7-206,9 2 0,-6-4 59,5-2 1,1-2 403,5-4 0,8-3 0,2-9 0</inkml:trace>
  <inkml:trace contextRef="#ctx0" brushRef="#br0" timeOffset="2915">4576 1055 9036,'0'12'-682,"0"-1"0,0 1 922,0 5 1,0 8 9,0 4 0,0 5 206,0 7 1,2 5-278,3 12 1,-3 5-199,4 12 1,-4-2-344,-2 8 1,0-5 330,0 11 0,0-12-1438,0 6 1270,0-16 0,8-6 0,1-7 0</inkml:trace>
  <inkml:trace contextRef="#ctx0" brushRef="#br0" timeOffset="3527">5942 744 7624,'-23'8'605,"0"3"1,-2 10-390,2 2 1,2 6-20,-8-6 0,6 6-74,-6-6 0,8 6 15,-2-6 0,5 0-452,7-6 215,-5 1 1,15-1-121,-5 0-98,4 0 0,2-5 145,0 0 0,2-9 76,4 3 1,1-2 234,5 2 1,1-2-143,-7 7 1,6-5 233,-7 5 1,1 1 50,-6 5 1,6 1 70,0-1 1,-1 0-208,-5 0 0,0 6-48,0 1 0,-2-1 1,-3-6 1,3-6-137,-4 1 1,4-6-862,2 5 651,0-7 0,2 4-392,4-8 0,3-2 73,9-4 1,1 2 565,4-7 0,4-9 0,7-6 0</inkml:trace>
  <inkml:trace contextRef="#ctx0" brushRef="#br0" timeOffset="3910">6201 1021 8142,'25'-18'496,"-6"7"-122,4-1 0,-1 8 238,1-1 0,2-3-299,3 2 1,5 0-260,-4 6 1,4-2-188,1-3 0,-7 3-1164,-4-4 276,-4 4 766,-9-6 0,-2 5-2,-8-9 1,0 6 98,0-5 1,-6 5-156,0-6 0,-7 3 106,1-3 0,-9-9 81,-2 4 1,0-4 128,6 3 0,-1 1 209,1 0 1,0 0 291,-1-1 0,7 7-36,-1-1 145,9 8-179,-13-3-280,14 7 126,-5 0-457,7 0 281,0 7 1,0 11 78,0 11 1,5 5 128,1 6 0,8 1 66,-3 11 0,6-2-1,6 13 0,-1 0 26,6 7 1,-6-1 35,1 0-1465,3-8 1078,1 7 0,2-14 155,0 3 1,-6-9-212,6-2 0,-8-7-54,2 1 1,0-11-343,-6-6 0,5 0-196,-11-6 1,3 4-114,-3-9-14,4-4 1,-11-1 728,8-7 0,-8-2-450,1-3 1,-3-11 443,-2-7 0,0-15 0,0 1 0</inkml:trace>
  <inkml:trace contextRef="#ctx0" brushRef="#br0" timeOffset="4056">6720 398 8086,'-8'-33'2376,"6"12"0,-3-4-3010,10 19 0,13 12 25,11 6 1,1 3-422,-1 2 1030,4 1 0,-14 7 0,6 2 0</inkml:trace>
  <inkml:trace contextRef="#ctx0" brushRef="#br0" timeOffset="5298">7688 467 8133,'0'-17'176,"0"0"0,2 7 167,4 4 1,10 6-14,7 6 1,9-4 322,3 4 1,-1 1-471,7-1 1,-3 0-431,3-6 1,-11 0-218,5 0 0,-12 0 240,0 0 0,-10 0-507,-1 0-69,-8 0-309,3 0 681,-7 0 1,-5-2 427,-1-4 0,-8 2-113,3-7 0,-4 1 113,-3-1 0,7-3 155,-1 9 1,6-1-145,-5 6 149,-1 0 0,-3 2 72,4 3 0,-5 5 100,5 7 0,1 1-143,-2-1 1,7 0 121,-7 1 0,8-1-51,-1 0 1,3 0-128,2 1 1,0-1-211,0 0 202,0-7-123,0 5-299,0-5 112,0 7-378,0 0 384,0-7 13,-8 5 0,4-13 101,-7 4 34,7 4 1,-6-6 60,4 7-137,4-7 304,-5 11-175,7-5 1,2 5 10,3-3 1,-3-3 25,4-3 0,2-2 62,-2 8 39,7-9 0,-11 7-134,4-4 1,-2-4-5,1 3 15,-3 5 0,6 0 8,-8 7 0,-2 0-46,-4 1 1,-3 1-2,-9 4 1,1-4 95,0 4 1,-1-4-5,1-1 0,-6 1 15,0 4 1,0-10 158,6 5 1,5-7-66,1 1 0,5 1-77,-6-7 1,9 2 59,-3-3-162,4-3 0,8 8-166,-1-4 1,11-4 27,1 3 1,0-3-191,6-2 0,2 2 63,-2 4 0,0-2-71,-5 7 1,-7-5 78,1 6 0,-8-7 213,1 7 1,-5 1 194,-5 10 0,-5-3-63,-7 3 1,-8 2 187,-4-2 1,2 6-83,-2-6 1,0 5 94,-5-5 1,7 1-152,4-7 1,4 2 128,1 4-96,1-4 1,7 6-195,5-7 0,3-1-665,2 0 0,0 0 275,0 1 0,7-1-24,5 0 0,5-5 157,6-1 0,-1-7 92,6 2 0,-5-4 77,6-2 1,-2 0 20,2 0 1,-6-2 439,-11-4 0,1 2 607,-7-7 687,7 7-1130,-11-11 0,4 7 198,-12-4 1,2 5-232,-7 7 1,-1 0-133,-5 0 0,0 0-285,-1 0 0,3 2 98,3 3 1,-1 5-251,7 7 1,-1 1 128,1-1 1,4 0-264,-4 0 0,14 1 44,9-1 1,2 0-32,10 1 0,2-7-135,9 1 0,4-3-231,8 3 0,4-4-172,-4-8 1,9 0 314,-9 0 0,-2 0-1676,-4 0 2088,-7 0 0,3-8 0,-7-2 0</inkml:trace>
  <inkml:trace contextRef="#ctx0" brushRef="#br0" timeOffset="6336">9124 554 8093,'34'-29'277,"1"0"0,0 14 479,-1-3 1,10 7-190,8-1 0,0-1-166,6 7 1,-10 0-664,-2 6 0,-15 2 12,-3 4 0,-6-4-154,-5 4 1,-8 3 219,-3 3 1,-12 5-101,-5 6 0,-14-2 178,-10 8 1,-1 0-279,-10 6 0,0 5-114,-6 0 0,2-5 110,4-6 1,3-8 347,9 2 1,7-4-48,4-2 296,11-7-133,5 5 1,9-13-22,3 4 0,7-4-8,11-2 0,2 0 175,4 0 0,9 0 67,-3 0 1,-3 0-87,-3 0 1,-8 0-68,2 0 0,-3 0-93,-3 0 0,-7 2-118,-5 4 112,-3 3 1,-9 9-19,-5-1 1,-9 6-39,-2 0 1,-8 0-159,2-6 0,-3-1 210,-3-5 0,6 3-49,0-9 1,14 7 191,-2-6 1,9 1-30,-4-1-154,9-4 1,3 6-3,11-8 1,6 0-10,7 0 0,2 0 82,9 0 0,1-6-12,5 0 0,-5-1 67,5 1 1,-5 4-100,-1-4 1,-3 4-226,-3 2 1,-4 6-115,-7 0 1,-9 7-155,-3-1 1,-4 3 169,-2 2 1,-2 3-17,-4 3 0,-11-4 319,-12 4 0,2 2 0,-2-2 0,8-6 0,-2-5 0,4-1 225,2 7-112,7-1 0,2 0 324,8 0 0,8 3 125,4 3 1,3-4 274,2 4 1,2 2-295,4-2 1,-3 6-71,3-6 0,-4 6-318,-2-6-206,-7 8 257,-2-12 1,-8 11-457,0-6 1,-2 4 227,-4-5 0,-6 0-193,-11-5 0,0-3-78,-11-3 0,3-3-175,-9-3 0,9-4 195,2 4 1,2-14 80,-2-9 0,-1-2 599,6-10 1,3 0-231,10-6 1,-3 6 92,9 1 1,-1 7-61,6-3 0,0 5-50,0 2 0,9 2-61,9 3 1,1 4-175,10 8 1,0-5-60,5-1 1,1 0-421,-1 6 1,-5 6-710,0 0 0,-8 7 1263,2-1 0,-4 3 0,-1 2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0:26.9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483 208 8287,'0'-17'-235,"0"8"-400,0-7 1473,0 14-621,0-5-269,0 7 278,0 0 1,-6 7-71,1 5 0,-9 9 175,3 2 0,-11 13-94,-1-1 1,-7 11-119,1 0 0,-4 6-32,-1 6 0,-1 1-30,0 5 0,1-3-57,-1-3 1,8-6-296,4 0 0,4-8-135,2-10 0,1-7-91,5-4 126,3-3 1,6-11-211,-4-3 385,5-4 0,-5-10-13,12-3 0,-3-10-85,9-2 0,-6-8 318,5 2 0,-1-6 0,1-5 0,5-4 0,-7-8 0</inkml:trace>
  <inkml:trace contextRef="#ctx0" brushRef="#br0" timeOffset="258">327 295 8223,'18'-17'0,"-1"-1"-268,0 1 208,-7 0 1,7 1-1,-1 3 948,5 1-593,2 9 0,-6-5-51,0 8-51,1 0 1,-1 8 148,0 3 1,-5 12 254,-1 6 1,-5 6-167,6 5 0,-9 4 72,3 8 1,-4 6-186,-2-1 0,6 7-292,0-7 0,-1 3 23,-5-2 1,0-5-173,0 5 1,0-12-92,0-6 0,0-5-593,0-6 0,0-2-207,0-4 0,2-10-215,4 5-549,-4-5 1778,6-3 0,-16-3 0,-2-7 0</inkml:trace>
  <inkml:trace contextRef="#ctx0" brushRef="#br0" timeOffset="420">189 779 8207,'0'-17'329,"2"5"-67,4 1 1,5 5-73,12-6 1,4 9-195,8-3 0,5-2-423,1 2 0,-1 1 140,-6 5 1,-1 0-590,-4 0 876,4 0 0,-6 7 0,7 3 0</inkml:trace>
  <inkml:trace contextRef="#ctx0" brushRef="#br0" timeOffset="700">1279 623 8083,'0'-17'-413,"0"0"-183,7 7 0,-5 1 385,4 3 578,-4 4 1,-2-4 9,0 12 0,0 4 316,0 7 1,-2 8-84,-4 4 1,-2 3-234,-3 3 1,-3 7-184,9 4 1,-1-1-102,6 1 0,-6-8-104,0 2 0,1-3-24,5-2 0,5-7-285,1 1 1,8-8 33,-3 2 1,5-5-229,1-7 0,-6-1 51,1-4 1,-1-5-311,7 5 1,-3-6 772,-3-6 0,3-3 0,-5-8 0</inkml:trace>
  <inkml:trace contextRef="#ctx0" brushRef="#br0" timeOffset="846">1054 900 8083,'-16'-2'1051,"5"-4"1,3 3-211,8-9-469,0 8-215,16-11 0,3 11-133,15-7 0,11 5-173,6-6 1,-4 6-469,4-5 0,-3 7 36,4-2 581,0 4 0,-8 10 0,-1 2 0</inkml:trace>
  <inkml:trace contextRef="#ctx0" brushRef="#br0" timeOffset="1421">1918 70 8280,'16'-17'-12,"-5"0"0,5 5 134,-5 0 1,5 9-1,3-3 711,4 4 1,-2 12-242,8 7 1,0 10 93,5 13 1,-1 4-59,-4 8 1,-4 6-198,-8-1 1,0 9-294,1-3 1,-9 4-315,-3 3 0,-6 1-611,-6 4 1,-5-2 106,-12 7 0,-4-12-791,-8 1 1,-5-12-287,-1 1 1757,-7-12 0,12 0 0,-8-7 0,-4-5 0,-6-7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0:26.0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8092,'10'-7'0,"-2"-3"0,-6 0 483,3 5 1,7 3-1,9 2-197,2 0 0,8 0-488,-2 0 0,3 0-69,3 0 1,0 0-418,-1 0 0,-7 0 298,-4 0 1,2 0 171,-2 0 0,0 0-253,-6 0 471,1 0 0,7 7 0,2 3 0</inkml:trace>
  <inkml:trace contextRef="#ctx0" brushRef="#br0" timeOffset="164">934 87 8092,'18'-8'0,"-7"7"261,1-5 0,-7-2 444,7 2 0,-1-1-392,7 1 0,5 4-299,0-4 1,2 4-743,-2 2 1,-4 0 434,4 0 1,-4 0-276,-1 0 1,-1 6 159,0 0 0,1 7-293,-1-1 701,0 3 0,0 2 0,1 1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0:22.9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139 122 6532,'0'-10'-91,"0"1"158,0 3 1,0 2 108,0-7 12,7 7-70,-5-12 0,8 9 11,-4-5 1,-4 3 310,3 3-264,-3 4 273,-2-13-49,0 13 38,0-6-152,0 8 278,0 0-428,-7 0 0,3 0 6,-8 0 153,8 0-216,-11 8 0,7-5 43,-3 9 0,-3-6 1,9 5 1,-3 1 28,2 5 1,2 2-2,-7 4 1,5 10 34,-5 7 1,5 8 125,-6-1 0,8 2-143,-1 3 0,3 4 9,2-4 0,-6 2-134,0-14 1,0 6 122,6-5 1,0-7-221,0-5 1,6-6 34,0 6 1,6-8 31,-7 2 0,7-4-60,-6-1 0,7-7-167,-1 1 1,-3-7-170,3 7 1,-1-6-66,7 5 0,-1-7-683,0 2 1,0-4 61,1-2 1068,-1 0 0,8-8 0,2-2 0</inkml:trace>
  <inkml:trace contextRef="#ctx0" brushRef="#br0" timeOffset="373">1246 1 7500,'-12'2'-93,"1"4"825,-1 3-467,-5 16 1,-1-6 10,1 4 0,6 4 13,-1 2 1,1 6-52,-7 5 0,-1 4-89,-4 8 0,2 2-225,-8 4 1,6 1 93,-6 5 1,6 1-98,-6-7 1,8-7-144,-2-4 1,10-11-176,1-1 1,6-3 138,-5-9 0,7-5-355,-2-7 296,4-7 138,-5 4 1,7-16-265,0-3 1,1-7-162,11-5 604,0 4 0,5-21 0,0 3 0</inkml:trace>
  <inkml:trace contextRef="#ctx0" brushRef="#br0" timeOffset="644">1211 105 8354,'10'-18'462,"-3"1"807,-7 0-760,0 7-696,0 2 501,0 8-133,0 0 1,6 8-186,0 4 1,5 17 128,-5 5 1,8 12-137,-3 0 1,-1 2 105,1-2 0,-1 8-48,1-8 0,-1 8 1,-4-8 0,-4-3 86,3-3 0,3-5-166,-2-7 1,0 3-20,-6-8 1,5 0-548,1-5 33,0-1-572,-6 0 633,0 0 1,0-5-847,0-1 1350,0-7 0,-8-4 0,-1-9 0</inkml:trace>
  <inkml:trace contextRef="#ctx0" brushRef="#br0" timeOffset="865">1090 623 8163,'0'-9'-2275,"0"-7"2396,0 15 787,8-15 1,-5 14-435,9-4 1,-6-1 30,5 1 0,1 0-42,5 6 1,-5 0 429,-1 0-841,1 0 0,5 0-545,0 0 165,1 0 1,-1 2-1459,0 4 1786,0-4 0,1 13 0,-1-5 0</inkml:trace>
  <inkml:trace contextRef="#ctx0" brushRef="#br0" timeOffset="1177">1955 623 8157,'0'-9'2505,"0"1"-1494,7 8-320,-5 0 1,8 0 191,-4 0 0,-5 8 206,5 3-727,-4 5 1,-2 7-529,0 0 1,0-4-1,0-2 1,0-3-588,0 9 390,0-4 1,0-2-399,0 1 0,0-7 148,0 1 1,2-8-1347,4 1 1166,-4 5 1,13-8 792,-3 4 0,3-4 0,2-2 0</inkml:trace>
  <inkml:trace contextRef="#ctx0" brushRef="#br0" timeOffset="1339">2508 866 8277,'0'-27'7519,"0"9"-7035,0 11-1410,0 7 702,0 0-2119,-8 15 2343,-1 4 0,-16 24 0,-2 1 0</inkml:trace>
  <inkml:trace contextRef="#ctx0" brushRef="#br0" timeOffset="1902">3649 139 8101,'0'-9'428,"0"-7"-47,0 14 746,0-5-957,0 7 127,0 0 0,-2 7-191,-3 5 1,-5 13-91,-7 9 1,-6 3 94,0 9 1,-2 0-109,2 6 0,-2 0-26,-4 0 0,-2-6-252,8 0 0,0-8-119,6 3 0,1-7 182,5-5 0,-3-4-643,8-7 204,-7-1-46,11 0 58,-6-7 366,8-10 0,0-12 273,0-11 0,8-4 0,2-7 0</inkml:trace>
  <inkml:trace contextRef="#ctx0" brushRef="#br0" timeOffset="2158">3580 191 8101,'0'-17'0,"2"5"1033,4 1-347,-4 7 25,13-11-455,-5 13 1,7-4 102,0 12 0,-5 3 15,-1 9 0,1 5 334,5 0 0,-5 9-330,-1 3 1,-1-1-142,1 7 0,5-3-255,-5 3 38,-3-5-43,7 6 1,-7-7 44,4 0 0,1-7-214,-7 1 1,5-2-598,-5 2 1,7-2-574,-1-4-872,-4-4 1221,7 14 1,-13-14 113,4 4 899,-4-11 0,-10 3 0,-2-5 0</inkml:trace>
  <inkml:trace contextRef="#ctx0" brushRef="#br0" timeOffset="2357">3528 623 8122,'-17'-26'3686,"7"8"-3297,3 11 1,9 5-391,3-4 0,-1 4 589,8-4 0,-7 4-135,7 2 1,0 0-254,5 0-229,0 0 0,6 0-174,0 0 0,0 0 287,-5 0-2338,-1 8 1459,8 2 0,-6 1 37,4 1 758,-4-1 0,-9 6 0,-2 1 0</inkml:trace>
  <inkml:trace contextRef="#ctx0" brushRef="#br0" timeOffset="2611">4133 693 8107,'0'-18'0,"2"9"1244,4 3 0,11 4-961,12 2 0,-2-6-885,2 1 0,-8-1-17,2 6 1445,-4 0-389,-9 0-114,5 0-149,-5 0 1,0 9-633,-5 9 1,-3 1 182,-2 10 0,-2-6 66,-3 6 0,1-6 185,-8 5 0,3-6 89,-3 1 1,4-4 34,8-2 0,0-5 570,0-1-454,0-7 1,8 9 154,4-7 0,11 0-815,6-6 0,-3-2 282,3-4 1,2 2 161,9-7 0,-3-8 0,5-8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0:36.9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122 122 8060,'2'-16'377,"3"5"0,-1 3-14,8 8-100,-1-7 0,7 3-15,-1-8 1,0 8-19,0-1 1,3-3 0,3 2 0,-2-2-37,8 3 0,-2 3 14,1-4 1,5-2-145,-4 3 1,-2-1 74,2 6 0,-6 0-187,5 0 1,-6 0-78,1 0 0,-4 0-101,-2 0 1,0 0 58,1 0 0,-7 0-443,1 0 400,-8 0 0,5 0-335,-3 0-450,-4 0 306,6 0 120,-16 7 0,-2 1 177,-7 4 1,0 3 391,-1-3 0,-7-5 0,6 9 0,-6-7 0</inkml:trace>
  <inkml:trace contextRef="#ctx0" brushRef="#br0" timeOffset="278">416 191 8060,'0'-17'-209,"0"7"0,-2 2 681,-4 8 1,2 0-176,-7 0 0,-3 2 99,-9 4 1,2 4-71,-8 7 0,6 6-93,-6 0 0,2 2-198,-2-2 0,-1-2-27,7 8 1,-6-6-153,6 6 0,0-8 144,5 2 1,3-2-201,4 2 0,-3-3-482,8 3-768,1-4 669,5-2 1,2-7 389,3-4 1,5-5 390,7-1 0,8-15 0,2-4 0</inkml:trace>
  <inkml:trace contextRef="#ctx0" brushRef="#br0" timeOffset="644">156 502 8060,'0'12'-548,"0"-1"1,0 1 1076,0 5 1,-6 2-99,1 4 0,-3-3-440,2 3 0,4 2 0,-3-2 0,3 6 138,2-6 0,0 5-36,0-5 1,0 1-33,0-7 1,7-6 1,5 1 0,11-3-125,6 3 1,3-4-435,3-8 0,7 0 221,4 0 1,-1-8-54,1-4 1,-2 3 136,2-3 0,2 1 108,-8-6 0,-1 1 31,-10 5 0,1-5 536,-7 5-275,0-5 0,-7-1-99,-5 0 1,3 3-11,-8-3 1,-1 7-27,-5-13 0,-2 8-152,-3-8 0,-5 4 94,-7 1 1,5-1-23,1-4 0,-1 4 64,-5-4 1,0 4 402,-1 1-358,1 1 57,0 0 36,-1 7 1,7 3-64,-1 7 1,9 7 236,-3 5 1,4 5 16,2 6 0,9-2 7,9 8 0,7 0-39,9 5 0,7 1 146,-1 0 1,14-7-310,-2 1 0,9-8-289,-3 2 0,5 2-1213,-5-2 1,5 2 1309,-5-1 0,7 2 0,-3 9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0:39.7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87 174 8215,'0'-18'-614,"0"1"0,5 0 545,1 0 0,8 5 1,-5 1 456,1-3 1,0 4 0,-5-1 0,-1 1-145,8-1 1,-8 1 198,1 4-57,-3 5 175,-2-7-424,0 8 0,-7 8 37,-5 3 0,-3 12 209,-3 6 0,1 6-40,0 5 1,-1-2-193,1 8 1,6-5-10,-1 5 1,6-8 23,-5 3 0,7-11-134,-2-1 1,4-2-248,2 2 0,10-4-133,7-8 1,2-1-439,10-5 1,2 3-1425,9-9 2210,4 1 0,8 2 0,0 1 0</inkml:trace>
  <inkml:trace contextRef="#ctx0" brushRef="#br0" timeOffset="477">709 347 9340,'2'-10'377,"4"4"1,-2 4-337,7 2 1,1 0 178,5 0 0,6 0-34,0 0 1,6 0-101,-6 0 0,6 0-43,-6 0 1,6-5-337,-6-1 0,6-6-247,-6 7 1,-2-3 298,-10 2 0,3 2-73,-8-7 1,-1 5-237,-5-6 222,0 1 0,0-6 162,0-1 0,-7 1 18,-5 0 0,3 1 128,-3 5 0,1-5 260,-7 5 1,7 1 356,-1-1 0,6 7-37,-5-2-7,7-3-289,-11 7 1,11-6 107,-8 8-253,8 0 0,-11 0-2,4 0 1,1 8 102,-2 3 0,7-1-36,-7 1 0,6 7 61,-5 5 1,5 0-106,-5-6 1,5 6 104,-6 0 0,8 6-33,-1-6 0,3 6 177,2-6 1,0 6-231,0-6 1,0 0-87,0-6 0,2 0-56,3 1 1,5 3-292,7-4 0,1 4-510,-1-9 1,6 1 425,0-1 1,2 1-313,-2-7 1,-4 2-125,4-3 0,2-3 794,-2 4 0,8-4 0,-4-2 0</inkml:trace>
  <inkml:trace contextRef="#ctx0" brushRef="#br0" timeOffset="694">1557 572 8166,'0'-18'1957,"2"9"-1517,3 3 1,-1 4-245,8 2 1,-7 0 592,7 0 47,-8 8 0,5 1-323,-3 9 1,-4-1-47,4 0 0,-4 0-419,-2 1 0,0 5-332,0 0 1,0 6-159,0-6 0,0 2 349,0-2 1,0-4-1280,0 4 1,0 2 1371,0-2 0,7 0 0,3-6 0</inkml:trace>
  <inkml:trace contextRef="#ctx0" brushRef="#br0" timeOffset="831">2196 831 8118,'-7'-25'1985,"-3"8"2690,-7-1-4638,7 16 0,-3 12-51,7 7 14,-7 8 0,-5 2 0,-9 8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0:41.714"/>
    </inkml:context>
    <inkml:brush xml:id="br0">
      <inkml:brushProperty name="width" value="0.04286" units="cm"/>
      <inkml:brushProperty name="height" value="0.04286" units="cm"/>
    </inkml:brush>
    <inkml:brush xml:id="br1">
      <inkml:brushProperty name="width" value="0.05714" units="cm"/>
      <inkml:brushProperty name="height" value="0.05714" units="cm"/>
    </inkml:brush>
  </inkml:definitions>
  <inkml:trace contextRef="#ctx0" brushRef="#br0">18 327 8093,'-10'-9'3241,"2"1"-2685,16 8 0,2 0-162,7 0 1,0-2-257,1-4 1,-1 4 42,0-4 0,2 3-111,4-3 1,-3 4-72,3-4 0,2-1-403,-2 1 0,0-6 13,-6 6 1,0-1-413,1 1 1,-7 2 6,1-7 0,-3 5 285,3-6 1,-4 1 68,-8-6 0,0-1 230,0 1 1,-2 0 48,-4-1 1,-4 1 112,-7 0 0,0-1 343,-1 1 1,1 8 382,0 3 0,5-2-366,1 2 1,-1 3 52,-5 8 1,0-1-77,-1 8 1,1 5 177,0 6 0,-1 2-66,1-2 0,6 2 71,-1 4 1,3 4-35,-3-5 1,4 3 116,8-2 0,0 2-252,0-8 0,0 6-64,0-6 1,2 0-478,4-6 1,4 6 251,7 0 1,-4-6-259,5-5 1,-5-1-299,10 7 1,-4-7-590,-1 1 0,5-8 211,0 1 1,0-1-1176,-6 2 2097,8-4 0,-6 6 0,6-8 0</inkml:trace>
  <inkml:trace contextRef="#ctx0" brushRef="#br0" timeOffset="262">623 466 8147,'-10'-16'1763,"3"5"-1542,7-7 1,13 11-319,4 7 0,10 0 125,-4 0 1,6 0 387,-6 0 1,0 0-304,-5 0-224,-1 7 1,-2 3-114,-3 7 1,-4 2 40,-8 4 0,0-3 135,0 3 1,-8-2-55,-4 2 0,-3-4 152,-2 4 0,-1-4 242,1-1 1,6-7 375,-1 1 1,8-6-78,-2 5-268,4-7 0,4 9-262,4-7 0,4 0-143,7-6 1,8 0-1062,4 0 0,4 0 622,1 0 0,5-2 521,-5-4 0,12-3 0,-9-9 0</inkml:trace>
  <inkml:trace contextRef="#ctx0" brushRef="#br0" timeOffset="415">1349 708 8179,'-17'-8'3797,"7"8"-3144,5 0-845,3 0 1,2 10-385,0-5 609,0-3 0,-4 14-1500,-8-5 1467,1-3 0,-14 7 0,8-5 0</inkml:trace>
  <inkml:trace contextRef="#ctx0" brushRef="#br0" timeOffset="669">1764 448 9164,'10'0'-1671,"5"0"1696,-3 0 0,-3 0 811,3 0 0,-6 0-995,5 0 20,-7 0 0,6 0-203,-5 0 0,-1 6 342,8 0 0,-1 7 0,7-3 0</inkml:trace>
  <inkml:trace contextRef="#ctx0" brushRef="#br0" timeOffset="811">2162 483 8228,'-10'0'2333,"3"0"-936,7 0-1536,7 0 0,3 0-222,7 0 0,-5 0-448,-1 0 1,-5 0 808,6 0 0,-1 0 0,7 0 0</inkml:trace>
  <inkml:trace contextRef="#ctx0" brushRef="#br0" timeOffset="919">2491 604 8228,'-10'0'1166,"2"0"1,8 0 0</inkml:trace>
  <inkml:trace contextRef="#ctx0" brushRef="#br0" timeOffset="1128">2715 690 9250,'-9'0'2181,"-5"2"-2458,9 4-476,-9 4 501,5 7 0,-9 0 252,1 0 0,-8 1 0,-2-1 0</inkml:trace>
  <inkml:trace contextRef="#ctx0" brushRef="#br0" timeOffset="1554">2888 500 8127,'-15'-2'1526,"3"-4"-475,5 4-179,7-5 0,13 7-477,5 0 1,10 0-292,1 0 0,2-6-573,-2 0 339,3 1 1,-5-1-62,8 0 0,-2-6-122,-5 7 0,3-7-690,-8 6 0,6-5 515,-6 5 0,-6-7-475,-5 1 0,-8-3 537,1-3 0,-3 1 426,-2 0 0,-7 0 0,-5-1 0,-3 1 0,-2 0 0,-1-1-15,1 1 1,0 6-70,-1-1 0,1 8 881,0-2 1,5 5-378,1 1 0,-1 0 371,-5 0 0,2 1-256,3 5 1,-3 4 208,3 7 0,-3 2-194,-3 4 1,1-1-75,0 6 0,0-1-100,-1 2 0,3 4 118,3-4 0,3 1-239,3-1 0,4 2-16,-4-8 0,6 6-707,6-6 1,9 6 338,8-6 0,8 0-1390,-2-6 1,9 0 389,3 1 1,5-7 1128,-6 1 0,8-8 0,-3 3 0</inkml:trace>
  <inkml:trace contextRef="#ctx0" brushRef="#br0" timeOffset="1870">3649 500 8549,'0'-10'2124,"0"3"0,-7 14-1762,-5 5 1,-3 9 74,-3 2 0,1 6-81,0-6 0,0 8-93,-1-2 1,3 1-493,3-1 0,5 4 231,7-4 0,0-2-310,0 1 1,2-6-242,3 1 0,7-4-534,11-2 0,-4-2 213,4-3 0,-2-4 870,2-8 0,-3 0 0,5 0 0</inkml:trace>
  <inkml:trace contextRef="#ctx0" brushRef="#br1" timeOffset="2071">3390 638 9802,'-17'0'628,"7"-7"1,2 3-81,8-8 1,4 9 232,8-3 1,-1 4-108,12 2 1,2 0 118,-2 0 1,6 0-351,-6 0 0,6 0-128,-6 0 0,6 0-1537,-6 0 0,8 6 839,-3-1 1,-3 7-727,-1-6 0,-5 5 1109,-2-5 0,0 0 0,1-6 0</inkml:trace>
  <inkml:trace contextRef="#ctx0" brushRef="#br0" timeOffset="2313">4082 120 8315,'11'0'-17,"1"0"0,-1 0 2034,6 0-1283,1 7 0,9 5 474,7 11 1,1 4-547,5 7 0,-11 9 14,-6 3 1,-4 4-32,-1 2 0,-9 5 0,-3 1 0,-14 7-892,-9-1 0,-12 11-765,-17 5 1,20-37 0,-4-1 1011,-5 2 0,-5-2 0,-5 2 0,-4-1 0,-4 0 0,1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4:13.1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0 7953,'11'0'285,"1"0"1,-7 0 1022,7 0-880,0 0 0,5 0 123,0 0 1,6 0-383,0 0-94,0 0 1,-5 0 51,-1 0 1,0 0-143,0 0 1,-5 2 156,0 4 1,-7-4-102,7 4 1,-8-3-165,1 3 0,-3 4-155,-2 7 1,0 2-22,0 4 1,-2 4 109,-3 8 0,-7 7 202,-11 4 0,2 4 40,-8 2 1,6 0 186,-6 0 1,2 0-153,-1 0 1,-5-1 61,4 1 1,2 0-225,-2 0 0,8-8 102,-2-3 0,4-5-360,2-1 0,1-8-47,5-4-732,-5-4 87,7-2 352,-1-7 0,2-4 199,8-12 1,0-11 472,0-12 0,0-4 0,-7-2 0,-3 1 0</inkml:trace>
  <inkml:trace contextRef="#ctx0" brushRef="#br0" timeOffset="179">17 657 7338,'12'0'720,"0"0"0,-1 0-116,6 0 0,1 0-170,-1 0 1,6 2 56,0 4 0,6-2-94,-6 7 1,2 1-56,-2 5 1,-4 1-144,4-1 0,-4 6-139,-1 0 1,-7 0-155,1-6 1,-3 6-449,3 0 0,1 0-1337,-7-5 987,0-1 99,2-7-317,1 5 1,8-13 1109,1 4 0,-1-12 0,0-4 0</inkml:trace>
  <inkml:trace contextRef="#ctx0" brushRef="#br0" timeOffset="278">709 848 7953,'17'0'1828,"1"0"-696,-1 0-109,0 0-249,1 7-1953,-1 3 631,-7 7 131,5 0 0,-13-5 417,4 0 0,3-1 0,1 6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0:45.3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865 364 8326,'-9'-2'-811,"3"-4"1048,4 4-102,2-5 0,8 7-3,3 0 1,4 0-65,3 0 0,-1 0 243,0 0 1,6-6 11,0 0 0,8 0 45,-2 6 1,4-1-158,1-5 1,7 4 10,-1-4 0,14 4-241,-2 2 0,3 0 160,-3 0 1,-2 2-495,-4 4 0,4-2 209,-4 7 0,-3-5-429,-3 6 0,-3-9 137,-3 3 0,-7 2-40,-4-2 0,-4 1-274,-1-1 219,-9-4 296,7 6 0,-15-6 235,5 3 0,-12-3 0,-5 4 0,-12-4 0,-4-2 0</inkml:trace>
  <inkml:trace contextRef="#ctx0" brushRef="#br0" timeOffset="316">727 745 8170,'-17'0'-224,"-1"-8"1,9 4-288,3-8 112,-4 9 98,8-5 302,-5 8 0,14 0 207,5 0 0,3 0-17,3 0 0,7 0 223,3 0 0,9 0-87,9 0 0,2 0-85,15 0 1,3 0-77,9 0 1,0 0-255,11 0 1,-9 0 237,9 0 0,-5-6-85,0 0 0,-10 1-248,-8 5 1,-13 0-24,2 0 0,-13 0-217,-5 0 1,-7 0-584,-10 0 540,1 7 1,-7-5 465,1 4 0,-16 4 0,2-1 0</inkml:trace>
  <inkml:trace contextRef="#ctx0" brushRef="#br0" timeOffset="654">1522 18 8203,'-9'-7'-57,"1"5"186,8-6 1,2 8-44,4 0 1,3 0 0,9 0 1,1 0 132,4 0 1,-2 2-85,8 4 0,0 3 87,5 8 0,7 8-149,-1 4 0,6-2-1,-6 2 0,8 0-5,-1 5 0,3-1 12,1-4 0,-4 2 44,-1-8 1,-8 7-20,2-1 1,-3-4 97,-2-2 1,-9 2-105,-3-2 0,-3 6-1,-3-6 1,-7 2-29,-5-2 0,-5-2 13,-5 8 1,-7 0-166,-11 6 1,-12 1-259,-11 4 1,-6 3-166,-5 3 0,-5 2-2450,-7-8 2955,-8 1 0,0-1 0,-3 0 0,5-1 0,4-3 0</inkml:trace>
  <inkml:trace contextRef="#ctx0" brushRef="#br0" timeOffset="1357">710 243 8482,'0'-17'381,"0"7"-784,0 2 20,0 8 318,0 0 0,-8 2 95,-4 4 1,-3 4 48,-2 7 1,-6-5-35,0-1 0,-2 3 45,2 9 1,1-4-181,-6 4 1,5-2 133,-6 2 1,0-2 22,-6 8 1,1-6-13,-1 6 1,-5-6-5,-1 6 1,1-8-1,5 2 1,1-4 2,-1-2 1,8 1 78,4-1 0,4-5-15,2-1 85,7-7 1,3 6-167,7-5 1,0-1-96,0 8 0,3-1 167,9 7 188,-1-1-244,22 0 1,-4 2 66,11 4 0,-1-3 7,7 3 0,0-4-224,6-2 1,0 0 157,0 1 0,5 1-931,1 4 1,5-4 869,-5 4 0,7 4 0,-3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0:51.0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8 655 8117,'0'-17'365,"-8"7"1,8 3 426,0 7 0,8-2-528,9-4 0,3 4-228,3-4 0,4 4-289,7 2 0,-5 0 122,0 0 0,-8 0-551,2 0 0,-4 0-4,-2 0 1,1 2 685,-1 4 0,0 4 0,1 7 0</inkml:trace>
  <inkml:trace contextRef="#ctx0" brushRef="#br0" timeOffset="122">527 673 8117,'17'0'649,"0"0"1,1-2 897,-1-4 1,0 4-962,1-4 0,-7-1-137,1 1 1,-1 0-994,6 6 1,1 0 430,-1 0 0,-5 0-2853,-1 0 2966,-7 0 0,-4 8 0,-10 1 0</inkml:trace>
  <inkml:trace contextRef="#ctx0" brushRef="#br0" timeOffset="538">1910 137 8200,'-9'-8'856,"3"-4"3,4 5 111,2-1-629,-8 8 0,6 2-141,-3 4 1,-11 5-170,-1 12 1,-12 12 19,0 11 0,-9-2 177,-2 2 0,-9 6-403,3 6 1,4-1-198,2-5 0,3 2-199,3 4 1,7-12 238,4 0 0,3-10-212,3-7 1,6 0 97,-1-12 446,8 5 0,-3-21 0,7 7 0</inkml:trace>
  <inkml:trace contextRef="#ctx0" brushRef="#br0" timeOffset="770">1876 67 8093,'-2'-17'1709,"-4"0"-861,4-1-842,2 9 0,10 3 129,7 12 0,0-2-93,1 7 0,-3 7 468,-4 5 1,3 9-96,-8 3 0,1 1-28,-1 10 1,-4 1-210,4 4 1,-4 1-187,-2 0 1,0-2 287,0-4-1991,0 4 1238,0-6 1,0 1-184,0-5 0,0-3-1456,0-3 2112,0-7 0,-8-2 0,-2-8 0</inkml:trace>
  <inkml:trace contextRef="#ctx0" brushRef="#br0" timeOffset="933">1582 655 8093,'-18'-7'791,"1"-5"157,8 4 0,3-5-763,12 7 0,11 0-420,12 6 0,3 0 115,3 0 0,-1 0 26,1 0 1,0 0-752,-1 0 0,1 0 845,-1 0 0,1 8 0,0 2 0</inkml:trace>
  <inkml:trace contextRef="#ctx0" brushRef="#br0" timeOffset="1236">2688 379 8023,'10'-25'332,"-2"5"727,-8-3-212,0 4 312,0 2-583,0 7-467,0 3 0,-8 9-163,-3 3 1,-5 13 141,-1 10 0,5 5-1,1 2 1,-1 1 13,-5 5 1,2 1-235,3 4 0,4 2 30,8-8 1,0 6-201,0-5 1,2-1-47,4-5 0,-2-8-204,7-4 0,1-4-316,5-2 1,1-5 23,-1-1 845,0-7 0,8 4 0,2-8 0</inkml:trace>
  <inkml:trace contextRef="#ctx0" brushRef="#br0" timeOffset="1394">2446 638 7994,'-17'-15'0,"2"3"1334,3-11 280,4 12 0,18 3-1212,7 8 0,8-2-498,10-4 0,5 2-115,1-7 0,7 5 243,-2-5 1,-2 7-801,2-2 768,0 4 0,-2 2 0,-1 0 0</inkml:trace>
  <inkml:trace contextRef="#ctx0" brushRef="#br0" timeOffset="2070">3415 863 8075,'0'-27'3964,"0"10"-3123,0 9 1,0 18-2442,0 7 1600,0 16 0,-16 11 0,-3 8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0:47.8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742 138 8382,'0'-17'-266,"2"0"-67,4 0 1,-4 5 750,3 1 0,3-1-8,-2-5 0,0 5 332,-6 1-145,7 7-45,-5-4-304,6 8-360,-8 0 0,-6 8 191,0 3 0,-7 7-88,1 5 1,-9 11 20,-2 12 1,-7 4 49,1 2 1,-2 12-85,2-1 1,-9 14-219,3-8 1,-3 4 262,3-4 0,2-1-109,5-5 1,5-9-276,11-8 1,2-10 94,5-1 0,3-2-622,-4-10-122,4-8 249,2 0 547,8-13 0,1-2 131,9-11 0,-7-6 83,1-7 0,-1 5 0,7-21 0,-1 3 0</inkml:trace>
  <inkml:trace contextRef="#ctx0" brushRef="#br0" timeOffset="254">794 225 8382,'0'-35'0,"6"8"264,0 4 1,-1 4 406,-5 2 1,2 2 169,4 3-241,-4-3-333,6 13 0,-6-6-197,3 8 1,-1 4-224,8 7 0,-7 5 138,7 18 0,-1 5-105,7 13 0,-7 1 144,1 5 0,-6-2-119,5 7 0,-7-1 88,2 1 0,-4-1 28,-2-5 0,5-9-126,1 4 0,0-11-70,-6-1 0,6-9-208,-1-3 1,1-6-331,-6 1-580,8-4 193,-6-2 1100,6-7 0,-8-3 0,0-7 0</inkml:trace>
  <inkml:trace contextRef="#ctx0" brushRef="#br0" timeOffset="436">673 726 8304,'-17'0'560,"7"-7"161,-5 5 0,13-8-41,-4 4-608,4 5 1,10-7 211,3 8 1,5-6-17,1 0 1,8 1-789,4 5 0,-2 0 353,1 0 1,1 0-364,6 0 1,-1 7 529,1 5 0,0 3 0,-1 2 0</inkml:trace>
  <inkml:trace contextRef="#ctx0" brushRef="#br0" timeOffset="679">1538 761 8455,'0'12'1326,"0"-1"0,0 1-538,0 5 1,5 0-212,1 1 1,0-1 21,-6 0 1,0 2-461,0 4 0,0-3 56,0 3 0,0-4-827,0-2 0,0-5-928,0-1-1238,0 1 2798,0 5 0,8 0 0,1 1 0</inkml:trace>
  <inkml:trace contextRef="#ctx0" brushRef="#br0" timeOffset="1242">189 260 8391,'0'-12'-537,"0"0"0,-2 9 967,-4-3 1,2-2-178,-7 2-140,7 1 1,-12 12-225,5 5 0,-4 5 90,-3 6 0,1 14 51,0 15 1,-1 1-25,1 11 1,6 5-13,-1 6 1,8 0-51,-2-6 1,6-2-174,6-3 0,4-1-614,7-11 843,8 4 0,2-12 0,8 8 0</inkml:trace>
  <inkml:trace contextRef="#ctx0" brushRef="#br0" timeOffset="1598">2420 934 11909,'0'17'-15,"-14"2"-573,-3 5 482,-4 2 0,-4 7 106,-4-4 0,-4 11 0,-1-3 0</inkml:trace>
  <inkml:trace contextRef="#ctx0" brushRef="#br0" timeOffset="1976">3059 190 8213,'-7'-9'892,"5"-7"-1077,-6 14 0,6-3 157,-4 10 1,3 1 193,-9 12 1,1-3 17,-7 14 0,1-4 297,0 9 1,-6-1-274,0 13 1,-6 0-93,6 6 1,-2 0-524,2 0 1,5 0 239,1 0 1,2-8-309,9-4 1,-6-5 140,7-6 0,-1-4-92,6-8 1,0-6-507,0 1 932,0-8 0,0 1 0,0-10 0,0-5 0,8-15 0,1-2 0</inkml:trace>
  <inkml:trace contextRef="#ctx0" brushRef="#br0" timeOffset="2183">2921 329 8213,'0'-18'0,"0"1"0,2 2 464,4 3 1,-4 3 512,3 3-656,-3 4 1,0-6-68,4 8 0,-4 2 15,4 4 0,3 5 134,3 13 78,-4 2-179,7 9 1,-5 0-239,7-1 1,6 1 78,0-1 1,-2 7-639,-9-1 1,3 2 351,-4-1 1,3-7-341,-3 1 1,3 3-129,-8-9 0,1 6-347,-1-12 1,-4 6-25,4-6 982,-4 0 0,-10-6 0,-2 0 0</inkml:trace>
  <inkml:trace contextRef="#ctx0" brushRef="#br0" timeOffset="2376">2886 744 8082,'-9'-8'0,"-1"0"986,4-3 0,5 1 29,-5 4-920,12 5 1,3-13 201,8 8 1,1 1-16,-1 5 1,0 0-368,1 0 0,-1 0 133,0 0 1,2 0-423,4 0 1,-3 2 215,3 3 158,-4 5 0,6 7 0,2 0 0</inkml:trace>
  <inkml:trace contextRef="#ctx0" brushRef="#br0" timeOffset="2643">3509 813 8533,'8'-10'828,"1"3"-26,9 7 0,-1-6-288,0 0 1,0 0 10,1 6-107,-1 0-666,0 0 0,-7 2-109,-4 4 0,-4 4-404,-2 7 1,-2 2 321,-4 4 0,-9-4-239,-8 4 0,-1 2 675,7-1 0,0-1-170,0-6 1,7-6 406,4 1-152,4-1 1,4 5 259,4-5 1,6-3-182,11-8 1,3 0 53,9 0 1,5 0-423,1 0 1,7-8-945,-2-3 1151,-4 3 0,0-15 0,-7 4 0</inkml:trace>
  <inkml:trace contextRef="#ctx0" brushRef="#br0" timeOffset="2779">4270 917 8164,'10'0'0,"5"0"2005,-4 0 0,-1 0-195,2 0-1926,-9 0-515,5 0-322,-8 0 0,-8 13 953,-3 4 0,-20 12 0,-5-2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0:55.1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312 241 8154,'11'-25'0,"1"-4"215,-1-4 1,1 7 737,-1 3-632,1 3 1,-3 3 128,-3 0-57,-4 7 204,6-5-355,-6 13 0,4 2-117,-12 11 1,2 12 35,-8 6 0,1 4 25,-6 1 0,-3 7-5,-3-1 0,4 8-157,-4-2 1,-4 4 64,-2 2 0,-3 8-155,-3 3 1,2-3-264,5-3 1,-3 1-583,8-6 0,2-4-240,9-13 0,4-9-229,8-3 304,0-11 1076,8-4 0,9-24 0,10-3 0</inkml:trace>
  <inkml:trace contextRef="#ctx0" brushRef="#br0" timeOffset="223">433 103 8154,'0'-27'0,"0"2"0,0 7 0,0 7 1151,0-1-880,0 9 0,0-3-66,0 12 0,6 5 0,-1 12 0,7 4 303,-6 8 0,7 7-281,-1 4 0,-3 10-131,3 1 1,-7 7-41,7-7 0,-8 9 46,2-3 1,-4 2-566,-2-1 1,0 1 239,0-7 1,0-6-691,0-6 1,0-8 143,0 3 1,-6-7-788,0-5 1556,0-12 0,-1-1 0,-3-7 0</inkml:trace>
  <inkml:trace contextRef="#ctx0" brushRef="#br0" timeOffset="376">243 673 8147,'-16'-13'1022,"5"-4"1548,3 3-2591,8 6 0,8 8 37,3 0 1,-1 0-84,1 0 0,7 0-349,5 0 0,2 0-445,-2 0 0,4 6 861,7 0 0,1 7 0,-1-3 0</inkml:trace>
  <inkml:trace contextRef="#ctx0" brushRef="#br0" timeOffset="648">1107 535 8174,'6'-19'301,"0"-4"1,-1 9 57,-5-3-257,8 3 426,-6-3-61,6 0-199,-8 7 1,-2 5-1,-4 10 1,2 13-343,-7 10 1,-1 5 132,-5 2 1,2 7 45,3 4 0,-3 4-57,3 2 1,4-6-19,3 0 1,-3-7 33,2 1 1,0-6-133,6-5 1,2 2-128,4-8 0,-2-2-286,7-9 1,-5-5-419,6-7 0,-1 6 59,7 0 840,-1 0 0,-7-22 0,-3-3 0</inkml:trace>
  <inkml:trace contextRef="#ctx0" brushRef="#br0" timeOffset="831">865 742 8174,'-17'-15'0,"0"4"438,7-5 1,-4 12 622,9-7 0,1 5-668,10-5 0,3 5-206,9-6 1,1 6 180,4-5 1,4 7-87,7-2 1,1 4-1260,-1 2 0,1 2 311,0 4 1,-1 4 27,1 7 0,-6 0 218,-1 1 420,-6-1 0,10 0 0,-5 0 0</inkml:trace>
  <inkml:trace contextRef="#ctx0" brushRef="#br0" timeOffset="1002">1418 777 8174,'-9'-10'1056,"1"3"1,16 7-786,3 0 0,5 0-12,1 0 1,2 6 256,4-1 0,4 1-180,8-6 1,-1 2-249,1 4 1,0-4 277,-1 3-1785,1-3 1061,-8 6 1,3-6-383,-7 4 0,1-4 740,-7-2 0,-8 7 0,-1 3 0</inkml:trace>
  <inkml:trace contextRef="#ctx0" brushRef="#br0" timeOffset="1199">1730 708 8111,'-18'-17'2689,"9"7"-2867,-7 2 0,15 16 446,-5 4 1,-2 3 571,2 2 0,-7 0-531,1 1 1,3 1-137,-3 4 0,8 4-1090,-1 8 1,-3-9 519,2-3 0,0 2-172,6-1 1,0-1-24,0-6 1,2-6-1177,4 1 1768,4-8 0,7 3 0,0-7 0</inkml:trace>
  <inkml:trace contextRef="#ctx0" brushRef="#br0" timeOffset="1360">2006 760 8111,'-9'0'2286,"-7"7"-2432,15 3 0,-13 7 899,8 1-531,1-1 1,5 0-136,0 1 1,1 1-646,5 4 1,-2-4 557,8 4 0,-1-4 0,6-1 0</inkml:trace>
  <inkml:trace contextRef="#ctx0" brushRef="#br0" timeOffset="1669">2629 206 8195,'0'-17'0,"6"6"518,0-1 0,9 8 771,2-2 0,0 4-693,7 2 1,1 0-84,-2 0 1,7 0 67,-1 0 0,2 0-160,-2 0 0,1 2-512,-7 4 1,6-2-420,-6 8 1,6-7-518,-6 7 1,0-6 205,-5 5 1,-7-7-2621,1 2 3441,-8 3 0,11 1 0,-6 7 0</inkml:trace>
  <inkml:trace contextRef="#ctx0" brushRef="#br0" timeOffset="1860">2906 379 8195,'-16'8'0,"5"4"0,3 3 838,8 2 1,-6 2-180,1 4 1,-3-1-112,2 6 1,2 7-290,-7 5 1,5 8-30,-6-1 1,9 2-179,-3 3 1,-2-6-247,2 1 1,1-9-1111,5 2 0,0-5 704,0-6 1,5-4-473,1-8 1,6-5 1071,-7-1 0,9-15 0,-4 2 0</inkml:trace>
  <inkml:trace contextRef="#ctx0" brushRef="#br0" timeOffset="2728">2992 241 8137,'0'-10'208,"0"-5"-81,0 13 1,0-13 60,0 3 0,0 3 229,0-3 1,0 6-104,0-5 1,0 5 601,0-6-193,0 9-270,0-5-305,0 0 1,-2 6-176,-4-3 1,3 8 182,-9 3 1,6 8-46,-5-3 0,5 4-251,-6 3 1,3 1 100,-3 4 0,-3-2 294,3 8 0,-1 0 73,1 5 1,-3 1 257,4 0 0,-3 7-173,3 4 0,-3-2 20,8 2 1,1-2-93,5 3 0,0-3-206,0-4 0,2-3-21,3 3 1,5-9-175,7-2 1,1-8-223,-1 2 0,2-4 185,4-2 1,-2-5-116,8-1 1,-6-7 72,6 2 1,0-4-23,5-2 0,1-8-19,-1-3 0,-1-12-64,-4-6 0,4 0 11,-5-6 0,3-3 81,-2-14 1,-2 0-314,-4 0 0,-4-7 116,4-5 0,-4-1 129,-1 2 1,-9 5 65,-3 12 1,-4 4 3,-2 7 1,0 8-259,0 4 1,-6 4-176,1 1 1,-3 9-336,2 3 1,2 6 917,-7 6 0,7 3 0,-4 9 0</inkml:trace>
  <inkml:trace contextRef="#ctx0" brushRef="#br0" timeOffset="2982">3926 103 8048,'0'-18'868,"0"9"0,2 1-390,4 8 0,3-6 322,9 1 1,-1-1-148,0 6 0,6 0 52,0 0 1,8 0-243,-2 0 0,3 0-99,3 0 1,0 0-783,-1 0 0,-5 0 353,0 0 1,-8 6-1214,2-1 0,-4 3 362,-1-2 1,-9-2-972,-3 7 1887,-4 1 0,-10 5 0,-1 0 0</inkml:trace>
  <inkml:trace contextRef="#ctx0" brushRef="#br0" timeOffset="3183">4047 310 8048,'-2'12'0,"-4"-1"0,4 3 514,-3 9 1,1-4 743,-2 4 0,4 4-550,-4 2 1,3-2-254,-3 1 1,2 1-80,-8 6 0,7-1-250,-7 1 0,8 5-259,-2 1 0,-1-1-225,1-5 0,0-7-495,6 1 1,0-8 271,0 2 0,0-3-1474,0-3 1170,0-7 0,0-1 47,0-3 838,8-4 0,-6-2 0,6-10 0</inkml:trace>
  <inkml:trace contextRef="#ctx0" brushRef="#br0" timeOffset="3327">4082 708 8048,'2'-27'651,"3"4"0,5 9 732,7 3 0,6 1-862,0-1 0,6 1 255,-6 4 1,6 5-625,-6-5 1,6 4-330,-6 2 1,2 0-1592,-2 0 1,-4 0 1767,4 0 0,4 8 0,0 1 0</inkml:trace>
  <inkml:trace contextRef="#ctx0" brushRef="#br0" timeOffset="3524">5102 950 8001,'-17'-10'3600,"-1"5"0,9 10-2393,3 7 0,-2 5-1926,2 6 1,-13-4-197,2 5 1,-14 2-2631,-3 3 3545,-1-4 0,-23 8 0,5-6 0</inkml:trace>
  <inkml:trace contextRef="#ctx0" brushRef="#br0" timeOffset="4458">2076 639 8118,'0'-10'214,"0"2"286,0 8 2699,0 0-2954,0 8 0,0-4 96,0 7 0,0 7-68,0 5 1,-2 2-24,-4-2 0,2-2-157,-7 8 1,7 0-189,-2 5 0,-2-5-1054,2 0 1,-5 0 234,5 5 914,0 1 0,6-8 0,0-2 0</inkml:trace>
  <inkml:trace contextRef="#ctx0" brushRef="#br0" timeOffset="5116">5724 1054 8198,'-9'-18'525,"1"9"-1023,8 1-280,0 8 778,0 8 0,-8-6 0,-1 5 0</inkml:trace>
  <inkml:trace contextRef="#ctx0" brushRef="#br0" timeOffset="5391">6330 829 8056,'9'-17'0,"7"7"87,-5 4-142,5 4 1,7 2 177,0 0 1,6 0-173,-6 0 0,5-2 26,-5-3 1,6 3-113,-6-4 0,0 4-63,-5 2 1,1 0-35,4 0 232,-4 0 0,14 8 0,-6 1 0</inkml:trace>
  <inkml:trace contextRef="#ctx0" brushRef="#br0" timeOffset="5549">7056 846 8056,'17'0'540,"1"0"1,-1-6-365,0 1 1,0-3-9,1 2 0,5 2-131,0-7 1,2 7 41,-2-2 0,-4 4 136,4 2 1,-4 0-307,-1 0 0,-1 0-249,0 0 1,1 0-145,-1 0 0,6 6-1104,0 0 1588,0 7 0,2-3 0,2 7 0</inkml:trace>
  <inkml:trace contextRef="#ctx0" brushRef="#br0" timeOffset="5645">7713 881 8056,'17'0'1062,"1"0"1,-9-2-476,-3-4-668,-4 4-767,-2-5 848,0 7 0,0 0 0,0 0 0</inkml:trace>
  <inkml:trace contextRef="#ctx0" brushRef="#br0" timeOffset="6147">9252 120 8105,'0'-17'978,"0"-1"-608,0 9 0,-7 3 188,-5 12 0,-3 11-225,-3 12 1,-7 9 38,-3 3 1,-5 7-170,-2-2 1,-5 4 13,0 2 0,-7-1-272,7 1 1,0 6 68,5 0 0,1-1-812,-1-5 1,8-6 63,4 0 1,4-13-297,2 2 1,5-12-120,0 0 1149,9-12 0,-5-3 0,8-8 0</inkml:trace>
  <inkml:trace contextRef="#ctx0" brushRef="#br0" timeOffset="6375">9200 206 8092,'10'-25'1100,"-2"6"1,-6 2-601,3 11 0,3 6-582,4 6 1,3 0 106,-4 11 1,5-2 11,1 14 0,-7-4 257,-5 10 0,3-5 357,-2 11 1,0 3-253,-6 2 0,5 4-164,1 2 0,0 0-863,-6 0 1,0-6-56,0 0 1,0-6-405,0 6 1,0-9 491,0-3 1,0-5-583,0-6 1177,-8-11 0,-1 11 0,-9-13 0</inkml:trace>
  <inkml:trace contextRef="#ctx0" brushRef="#br0" timeOffset="6542">8958 656 8012,'-11'-15'0,"-1"3"889,8 4 0,-1 8-525,10 0 1,5 0-583,7 0 1,1 6 165,-1 0 1,0 5-106,0-5 0,1 6-443,-1-6 0,6 5 39,0-5 561,8 7 0,-12-3 0,6 7 0</inkml:trace>
  <inkml:trace contextRef="#ctx0" brushRef="#br0" timeOffset="6867">9719 673 8012,'0'-17'4270,"0"7"-3944,0 3-100,0 7 191,8 0 1,-6 7 175,4 5-801,-5 3 147,-1 3 186,0-1-908,0 0 1,2-1 201,4-5 1,-2 3-400,7-9 492,1 1 0,11-8-294,0-4 1,0-1 350,-6-5 0,1-3 134,-1 3 0,0 5 631,1 1 1,-7 4 130,1 2 1,-7 0 435,7 0 0,-8 8-424,2 3 0,-4 4 210,-2 3 0,0 5-76,0 0 1,1 0-2,5-6 1,-4 1-618,4-1 0,-2 0 97,2 0 0,-3-5-872,9-1 1,-1-7 504,7 2 1,7-4-2683,3-2 2959,-3-8 0,16-9 0,-5-10 0</inkml:trace>
  <inkml:trace contextRef="#ctx0" brushRef="#br0" timeOffset="7322">10688 518 8084,'0'-18'393,"0"1"-390,0 7 1026,0-5-301,0 13 224,0-6-587,0 8 0,0 8-87,0 4-118,0 3 1,0 8-8,0 0 1,-6 0 124,0-5 1,0-1-80,6 0 0,0 2-1,0 4 1,0-1 0,0 6 0,0-5-123,0 6 0,0-6 118,0 6 1,6-6-141,0 6 1,7-8-30,-1 2 0,3-4-116,2-1 1,1-7 94,-1 1 1,0-8 30,1 1 1,5-3 120,0-2 0,2-2-96,-2-3 0,-2-5-105,8-7 0,-8-8 70,2-4 1,2-4-81,-2-1 1,6-9-109,-6-3 1,2-11-322,-2-7 1,-6-1 251,0 1 0,-1 5-41,-10 7 0,-1 8 253,-5 3 0,0 7-133,0 5 0,-2 10-317,-3 7 1,-5 8 82,-7-1 0,1 5-770,5 5 1,-5 5 1156,5 7 0,3 8 0,1 2 0</inkml:trace>
  <inkml:trace contextRef="#ctx0" brushRef="#br0" timeOffset="7630">11725 103 8027,'-9'-18'1977,"1"9"0,16 3-1058,3 12 0,10-2-742,2 7 0,8 1-37,-2 5 1,-2-6-143,2 1 1,-3-6 61,3 5 1,2-5 81,-8 6 0,2-9-436,-2 3 0,-4-2 199,4 2 1,-9-4-1232,-3 3 0,-7-1-948,2 2 2274,-4-4 0,-10 13 0,-1-5 0</inkml:trace>
  <inkml:trace contextRef="#ctx0" brushRef="#br0" timeOffset="7831">11812 379 8027,'-18'8'1787,"1"4"0,7 11-2149,5 5 1,3 1-47,2 6 0,0-3 857,0 15 1,-6-1-246,0 6 0,-2-1 670,3 1 1,-5 0-621,-7 0 0,1 6-512,5-1 1,-4-5-169,3-6 1,4-7-434,3 1 0,-3-9 181,2-2 0,0-14 290,6 2 0,0-9-496,0 4 0,0-10 884,0-2 0,8-16 0,2-11 0</inkml:trace>
  <inkml:trace contextRef="#ctx0" brushRef="#br0" timeOffset="7967">11812 777 8027,'-10'-17'2627,"2"7"0,16 2-2462,4 8 1,9 6-162,2 0 0,2 7-309,-2-1 1,-2-2-189,8 1 1,-6-1 109,6 1 383,-8 5 0,11-7 0,-5 9 0</inkml:trace>
  <inkml:trace contextRef="#ctx0" brushRef="#br0" timeOffset="8373">12936 16 8037,'17'-9'1868,"0"3"1,8 17-746,4 7 1,11 18-543,6 4 1,4 10 12,2 8 1,-13-2 10,-5 7 1,-11 1-340,0 5 0,-11 0-876,-6 0 0,-22 6-30,-12 0 1,5-31 0,-2 0-256,-5 0 1,-4-1 0,-7 3 0,-2 0 570,-5 1 0,-2-2 0,-8 3 0,-2 0 0,-5 4 0,0 0 1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1:10.6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87 122 8057,'18'-16'0,"1"1"0,4-8 468,4 0 0,15 15-12,4-4 1,4 3 409,2 3 1,-6 4-1459,0-4 330,-7 5 1,1 2 9,-11 5 0,-6-2-1,-12 8 0,-3 5 40,-8 6 1,-10 8-149,-7-3 0,-10 11 85,-13 1 0,3 6-205,-3-5 1,-2 3 399,1-9 0,7 3-49,5-9 1,8-4 533,-2-2 1,6-4-125,5-2 35,4-7-186,8 5 1,10-13-64,7 4 1,2-4 172,10-2 1,-2 0-87,2 0 1,4 0 139,-5 0 1,-3 0-98,-1 0-175,-5 0 80,-2 0-29,-7 8 1,-5 1 39,-10 8 1,-5 8-40,-7 4 1,-8 4-39,-4 2 0,-4-1-86,-1 1 0,-7-3 115,1-3 90,0 4 0,7-8 0,4 4 465,6-6-407,4-4 1,4-2-124,3 1-308,4-9 0,18-1 188,7-8 0,16-2-94,13-4 0,6-5-66,5-12 1,3 1 55,3-6 0,3 6 330,-9-1 1,1 10-181,-6 1 1,-14 9 218,-3-3 0,-10 4 118,4 2 0,-16 2 377,-1 4-549,-8 3 1,-4 10-1,0 3-49,0 1 0,-14 7-1032,-3-1 0,-12 6 516,0 5 1,-3-3-820,-3 3 0,2-9 11,4-2 342,-3-8 550,13 4 0,-12-16 301,8-3 0,6-4 0,5-2-123,0 0 37,3 0 0,1-2 1835,8-4-1344,0 4 0,8-5 864,3 7 0,1 9-382,5 9 1,-3 1-252,9 10 1,-4-1-223,-2 7 0,-5 0-12,-1-1 0,-7 6-244,2 1 1,-4-1-184,-2-5 0,-8-1-330,-3 1 1,-5-6 347,-1 0 1,-2-8-747,-4 2 0,3-6 142,-3-5 1,-2-5-119,2-7 0,0 0 27,6 0 1,0-9-208,-1-9 0,-5-5 400,0-5 0,0-11 139,6 4 1,0-5 369,-1 0 0,1 3 0,0-3 0,5 9 0,1 2 0,-1 8 0,-5-4 237,0 16 0,-1 1 987,1 8-622,0 8 0,1 1 1074,5 9-1517,-5-1 0,15 0 103,-5 0 1,4 1-612,2-1 1,2 0-194,4 1 1,9-7-608,8 1 1,10-3 735,1 3 1,5-5 92,13-7 1,-3 0 319,15 0 0,-3-1 0,3-5 0,-5-2 1593,-7-3 0,-6-3-857,0 8 0,-13-1 950,2 1 0,-12 4-689,0-4 0,-4 4-489,-2 2 0,-7 2-922,-4 4 1,-4 4 413,-2 7 0,0 8 0,0 2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1:08.3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259 759 7978,'-17'-8'0,"0"-3"1894,-8-5-1187,6 7 0,-6 1-632,7 8 0,3 8-21,4 3 0,-5 5-593,5 1 1,1 6 233,-1 0 1,1 0 107,-2-5 1,-1 5 35,7 0 0,-5 0 2,5-6 1,0 0-131,6 1 1,0-1-347,0 0 0,6 0 360,0 1 0,5-1 52,-5 0 0,5 1 619,-5-1 1,6 6-88,-6 0 0,-1 6 130,-5-6 1,0 6 67,0-6 0,0 6 587,0-6 0,0 6-81,0-6-556,0 0-1202,0-6 596,0 0-569,0-7 1,2-12 178,4-15 1,4-3-99,7-8 0,6-3 66,0-10 1,8 3 121,-2-8 0,1 2 430,-1-2 0,4 1-39,-4 5 0,3 9 808,3-3 0,-1 11-458,1 0 1,0 3 377,-1 3 0,1 6-215,-1-1 1,1 6-45,0-5 1,-1 5-84,1-6 0,-1 9-346,1-3 1,-1-4-32,1-1 0,-6 3-286,0 2 0,-8-3-364,2-3 0,-6 3 335,-5-3 0,-5 0-156,-7-5 0,0 6 163,0-1 1,-3-1 85,-9-10 0,0 3 131,-11-3 1,-3 2 306,-3-2 1,-2 4-94,2-4 0,-2 4 224,8 1 0,-5 9 320,4 3-431,1 4 0,6 4-106,0 4 1,7 5 53,4 12 0,-1-2-1,1 8 0,0 2 121,6 9 0,6 5 238,0 6 1,7 7-61,-1 0 0,9 7 120,2-1 1,6 10-845,-6 7 0,8-2 381,-3 2 1,5-8-900,2 2 1,-1-6 369,1-6 1,-1-5 117,1-12 1,-2-4-83,-5-7 0,3-8-267,-8-4 0,2-6 670,-2-5 0,-3-5 0,4-7 0</inkml:trace>
  <inkml:trace contextRef="#ctx0" brushRef="#br0" timeOffset="166">986 85 8092,'-25'-33'1367,"13"12"273,-3-4 0,28 19-1500,5 12 0,10 5-841,1 12 0,10-1 701,1 6 0,0 1 0,-5 6 0</inkml:trace>
  <inkml:trace contextRef="#ctx0" brushRef="#br0" timeOffset="1171">2179 240 8143,'0'-17'1911,"0"7"1,8-3-1456,3 7 1,7-2-137,5 3 0,3 1-49,9-8 0,0 7-270,-1-7 1,-1 8-275,-4-2 1,1-1-288,-6 1 0,-1-2-266,-6 3-1154,0 3 1191,0-14 0,-7 12 255,-4-7 0,-10 5 209,-2-5 0,-7 1 114,1-2 0,-3-1 324,-2 7 1,-1 0 139,1 6 1,0 0 927,-1 0-823,1 8 1,0 8 209,0 7 1,5 7-65,0-1 0,9 0-106,-3 6 1,2-10-49,-2 9 1,4-5-64,-3 0 1,3 2-244,2-8 1,0 5-70,0-5 0,0 1-454,0-7 202,0 0 0,0 0-741,0 1 728,0-9 1,-2 5-254,-4-9 237,4 1 103,-6-6 0,8 2 277,0 4-4,-7-4 1,5 7 76,-4-3 1,4-2-148,2 8 123,-8-1 1,1 6-96,-5 1 1,-1-7-22,7 1 1,-6-1 8,7 7 0,-9-7-12,3 1 0,1-3-136,-1 3 1,-1 3 125,-5-3 1,5-3-6,1 3 1,5-1-6,-6 7 1,7-1-4,-7 0 0,8-5 8,-2-1 1,5 1 0,1 5 0,0-5 23,0-1 0,1-7-20,5 2 1,4 1-133,7-1 1,-5 0-4,-1-6 0,-1 2-403,1 4 562,5-4 117,-7 5 0,-1-1-49,-8 0 0,-4 13 215,-13-2 0,1 6 475,-12 0 1,1 10-325,-2 7 0,-4 3-104,4-3 1,-1 2-168,1 4 1,-2 3-310,8-9 0,0 0 106,6-5 1,1 3-205,5-3 0,3 1 118,8-13 0,0 6-108,0-6 0,8 0 65,3-5 1,5-1 69,1 0 0,2-5 148,4-1 0,4-7 87,8 2 1,-3-4 173,-3-2 1,4-8-208,-4-3 1,3-5-79,3-1 1,-6-2-23,0-4 1,-2 1-113,1-6 1,-3 5-131,-7-6 0,-3 0 61,-3-6 0,1 3 394,-7 3 1,0-2 220,-6 8 1,0 0 1369,0 6-993,0 7-283,0-5 1,0 15-387,0 0 0,1 7 24,5 11 1,4-1-295,7 0 1,8 1 155,4-1 0,6 0-1413,5 0 0,4-1 164,8-5 1201,-8 5 0,6-14 0,-6 5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1:05.2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880 1 10183,'-9'7'1639,"-7"3"1,7 13-1120,-9 0 0,-1 8-97,-4-2 1,-6 5-749,-11 6 0,-4 5 270,-8 7 1,4-1-240,-4 1 0,6-2 246,-6-4 0,0 4-583,6-4 0,-2-5 175,2-7 0,5-1-103,13-10 0,-5-2 33,4-9 0,4 1-599,2-7 762,4 0 1,7-6 92,1 0 0,7-8 24,-2-3 1,6-5-26,6-1 0,9-2 281,8-4-68,8 3 233,-4-5 1,8 10 237,-1 4 0,3-5 34,3 5 0,6-11 340,12-1 1,-2-2 303,7 2 0,6 2-457,6-8 0,0 8-146,-6-2 1,-2 10-170,-3 1 1,1 3-517,-7-3 1,-6 3-75,-6 3 0,-10 4-300,-1-4 0,-8 4 129,-10 2 1,0 0-1395,1 0 433,-9 0 381,-1 0 750,-8 0 0,-8 2 3,-3 4 1,-5 2 156,-1 3 0,-6 3 13,0-9 1,0 9 194,6-3 1,-1 3 98,1-3 0,0 5 277,-1-5 0,1 10-175,0 2 0,0 8 11,-1-2 0,3 5 411,3 7 0,-3 3-252,3 8 1,-3 7 120,-2 5 0,1 9-340,5 2 0,-5 6-261,5-7 0,3 1-28,3-5 0,-3-7-246,2 0 0,-2-7 136,3 2 1,3-12-95,-4-6 0,4-11-284,2-6 1,0-9-138,0-3 450,0-7 1,0-4-137,0-12 0,0-5-110,0-6 1,0-6 461,0-11 0,8-4 0,1-8 0</inkml:trace>
  <inkml:trace contextRef="#ctx0" brushRef="#br0" timeOffset="241">1088 848 8159,'0'-17'945,"0"7"0,7 2-1446,5 8 0,3 0 687,3 0 1,-1 8 268,0 4 0,0 13 540,1 9 0,-7 8-579,1 10 1,-8 2 50,1 4 0,3-3-768,-2 9 126,0-8 162,-6 11 0,2-13-627,3 3 0,-3-11 411,4-5 1,-4-5-1250,-2-1 279,0-8 88,0-2 757,0-16 0,-2-9 248,-4-11 1,2-12 105,-7-6 0,-8-11 0,-8-5 0</inkml:trace>
  <inkml:trace contextRef="#ctx0" brushRef="#br0" timeOffset="407">1019 1159 8121,'-8'-9'406,"6"-7"-101,-13 14 1123,13-5-467,-6 7-880,8 0 0,0 7 31,0 5 0,0-3 424,0 3 1,0 0-207,0 5 0,2-2-417,4-3 1,1 3 98,5-3 0,3-5-147,-3-1 0,5-4-125,6-2 1,4 0-358,8 0 1,-1-8 616,1-3 0,7-5 0,2-1 0</inkml:trace>
  <inkml:trace contextRef="#ctx0" brushRef="#br0" timeOffset="1176">1883 900 8067,'-9'0'2007,"16"0"0,7-6-2413,15 0 1,-8-1 824,2 1 0,4-2-16,1-3 0,3-5-163,-2 5 1,4-5-8,-5-1 1,5 0-622,2-1 0,-3 1 192,-3 0 0,-2 0-186,-4-1 0,-9 1 197,3 0 0,-6-1-343,1 1 1,-4 0 184,-8 0 0,0-1 12,0 1 0,0 5 383,0 1 22,-8-1 0,4-3 15,-7 3 0,5 5-132,-6 7 1,7 2-116,-7 3 1,6 13 193,-5 11 1,5 3-26,-6 3 1,3 13 262,-3 4 1,-1 11-111,7 1 1,-7 1 228,1-2 0,4 3-150,3-9 1,3 1 89,2-6 1,0-6-155,0 0 0,0-9-197,0-3 1,0-1-37,0-10-772,0 0-112,7-13 654,-5 5 1,6-21 14,-8 0 1,0-9 104,0-8 0,-8 2-208,-3-8 0,-5 0 71,-1-5 0,-2 1 150,-4 4 0,4 4 141,-4 8 0,-2 1 232,2 5 0,0 3 463,5 8 1,1 0-388,0 0 0,5 8 173,1 3 0,5 5-121,-6 1 0,8-5 390,-1-1-453,3 1 0,4-3-225,3-3 0,7-4 40,11-2 0,6-2-293,11-4 1,4-11-774,8-12 1,8-5 489,3-7 1,6 3-525,6-8 0,-4 5 515,4-5 0,-4 8 204,-1-3 1,-7 11 251,0 1 0,-9 8 318,-2-2 0,-4 5 56,-13 7 1,1-3 559,-13 9 0,0-1-255,-5 6 1,-1 0-193,0 0 1,-5 0-168,-1 0-182,-7 0-209,4 8-225,0 1 1,-5 7-415,9-5 1,-1-1 210,7-5 0,-1-3-153,0 4 1,1 2 514,-1-2 0,0 1-76,0-1 1,1-2 757,-1 7 0,-7-5-146,-5 6 1,-3-1 82,-2 7 0,0-1 233,0 0 1,-2 2 678,-3 4 0,-3-3-692,-4 3 0,-1 2-161,7-2 1,0 0-1168,6-6 607,0 0 0,2 1-1044,4-1 1,6-7 636,11-5 1,4-3 452,7-2 0,9-15 0,1-4 0</inkml:trace>
  <inkml:trace contextRef="#ctx0" brushRef="#br0" timeOffset="1971">4270 295 8072,'9'-23'0,"9"-1"0,1 1 566,10 6-422,7 0 1,8 5 809,8 1-613,0 7 1,-4-4-146,-8 8 1,-1 6-315,-16 0 1,-2 9-23,-9 2 0,1 1 125,-7 5 1,-6 4-149,-6 1 0,-13-1 126,1 2 0,-5-2-498,0 2 1,-2-4 32,-3-8 0,-3 1-154,8-1 0,-6-8 308,6-3 0,-2-4 348,2-2 0,4 0 0,-6 0 0,13 0 43,1 0 409,7 0 113,-4 0 1,10 8-68,4 3 1,-4 5 362,3 1 0,3 0-282,-2 1 0,7-1 87,-1 0 0,3-5-216,3-1 0,5-5-170,0 5 0,7-7-359,-1 2 0,-2-4 154,2-2 1,-6-6-726,6 0 0,-8-5-4,2 5 1,-10-1-1348,-1 1 801,-8 4 479,4-6 0,-10 8 334,-4 0 0,-10 10 387,-7 7 0,-13 6 0,1 6 0,-9 4 0,4-5 0,-8 11 0,2 1 0,-4 2 0,-2-1 0,0 3 0,0 8 0,-2-6 0,-3 0 0,3 0 0,-4 6 0,10-8 0,2-3 0,8-7 0,-3-5 0,10-4 65,3-8 1,12-1 387,-1-5 773,4 5-609,3-14 1,10 5 226,11-7 0,14-6-350,10 1 1,9-9 23,14 3 0,5-5-157,12-1 0,-2-2-344,8-4 0,-6 4-62,6-5 1,-5 0 140,-1 0 0,-5 1-746,-13 6 1,-11 6 34,0-1 1,-9 2-273,-8-1 0,-4-3-147,-8 9-227,-7-9 21,-3 12 1348,-14-5 1,-18-1 0,-12-2-1</inkml:trace>
  <inkml:trace contextRef="#ctx0" brushRef="#br0" timeOffset="2112">4373 1159 8072,'-17'10'0,"0"5"0,-1-11 723,1 8 0,8-1-275,3 6 0,4 1 37,2-1-413,0 0 0,8 1-168,3-1 0,-1-6-69,1 1 0,-5-8-280,6 2 1,-1-5 89,6-1 0,1-1-514,-1-5 869,0-4 0,8-7 0,2 0 0</inkml:trace>
  <inkml:trace contextRef="#ctx0" brushRef="#br0" timeOffset="2292">4685 969 8127,'15'8'-127,"-3"3"0,-5 7 670,-7 5 1,0 9 403,0 9 1,6 12-531,0-1 0,1 17 18,-1 1 0,-4 10-852,4 1 1,-2 5 426,2 7 0,-5-5-1327,5 4 1,-2 1 1316,2-7 0,-4 4 0,5-11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1:13.2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1123 11445,'-10'0'909,"-5"8"0,13 1-1533,-4 9 0,-4 5 188,-1 0 1,1 5-1505,-1-4 1940,-1 6 0,-5-11 0,0 6 0</inkml:trace>
  <inkml:trace contextRef="#ctx0" brushRef="#br0" timeOffset="419">675 846 7936,'-10'-17'3360,"3"7"-2773,7 3 1,7 7-5,5 0 1,3 0-189,3 0 0,1 0-131,4 0 1,4-6-378,7 0 1,1-2 173,0 3 0,1-3-749,4-4 0,-5-3 94,0 4 1,-3 1-321,-9-2 0,0 3 507,-5-3 1,-9-3-573,-3 3 715,-4-3 1,-4-8 42,-4 0 1,-3 0 131,-9 6 1,-5 1-98,0 5 0,0-3 594,6 8 1,-6-5 2,0 5 0,0 0 233,5 6 0,1 0-325,0 0 0,0 8 66,-1 4 1,1 3 333,0 2 0,-1 6-201,1 0 0,0 8 299,0-2 0,7 6-346,4 5 1,4-2-351,2 8 0,8-5-247,3 5 0,13-6-383,4 6 0,7-11 239,5 5 0,-1-15-330,7 4 1,-6-8-1171,6-3 0,-7-7 1770,1 1 0,4-9 0,0 5 0</inkml:trace>
  <inkml:trace contextRef="#ctx0" brushRef="#br0" timeOffset="1024">1782 950 7869,'0'-17'7012,"0"7"-5360,0 2-1076,0 8 1,6 8-122,-1 4 1,3 3 39,-2 2 1,-4 1-227,4-1-87,-5 0 1,-1 0-297,0 1 200,0-9-525,0 7-6,0-14-231,0 5 57,0 1-291,0-6 236,0 6 427,0-8 1,0 2 524,0 3 0,0-1-196,0 8 1,-1-3 118,-5 3 1,4 3 72,-4-3 1,2 3 223,-2 2 0,3 1-151,-9-1 1,8 2 93,-2 4 1,5-4-516,1 5 1,0 1 85,0-2 0,0 2-720,0-2 1,1-4 370,5 4 0,-2-4-288,8-2 1,-7-1-184,7-5 0,-1 3-313,7-8 0,-1 5 393,0-5 0,3 0-174,3-6 1,-2-2-109,8-4 0,-6-6 112,5-11 898,-6 4 0,3-21 0,-8 3 0</inkml:trace>
  <inkml:trace contextRef="#ctx0" brushRef="#br0" timeOffset="1257">1574 1158 7873,'-15'-2'3348,"3"-4"-1370,5 4-1417,7-6 0,0 6 274,0-3 7,0 3-266,7-6 1,3 8-278,7 0 0,1 0-273,-1 0 0,8 0-886,4 0 0,5 0 617,7 0 0,3 0-1669,8 0 1912,0 0 0,-1 0 0,1 0 0</inkml:trace>
  <inkml:trace contextRef="#ctx0" brushRef="#br0" timeOffset="1819">2664 1261 8041,'9'-7'4752,"5"7"-3516,-8 0 1,1 2-1324,-1 9 0,-4 3-427,4 9 0,-12 0-518,-6 11 0,-11 3 1032,-5 9 0,-13 4 0,-3-6 0</inkml:trace>
  <inkml:trace contextRef="#ctx0" brushRef="#br0" timeOffset="2408">3771 449 8024,'0'-27'-277,"0"-6"1,5 14-362,1-4 0,0-4 626,-6-2 0,0-2 64,0 2 1,-8-3 336,-3 3 0,-5 2-162,-1-2 1,0 8 410,-1-2 0,1 4-256,0 2 0,5 5-37,1 0-301,-1 9 0,-5-3-146,0 12 1,-1 5 164,1 12 0,2 0-5,3 12 0,-3 3 236,3 14 0,5 0-164,1 0 0,-2 7 325,2 5 0,1 3 4,5 2 0,1 2 16,5 4 0,-4-4-334,4 4 1,-4-4-47,-2-1 1,0-1-265,0 0 0,0-2-531,0-3 1,0-7-504,0-11 0,-2-3 571,-4-9 0,2-5-119,-7 0 1,5-10 246,-5-2 0,-1-1 504,-5-10 0,-6-1 0,0-5 66,-8 0 0,4-7 1,-8-3-1</inkml:trace>
  <inkml:trace contextRef="#ctx0" brushRef="#br0" timeOffset="2578">3269 881 8007,'27'-17'1118,"-4"-1"1,4 1-466,2 0 1,3-1-177,3 1 1,1 7-421,5 5 1,-5 3-387,5 2 1,-11 0 214,-1 0 1,-8 2-29,2 3 1,-3 7-353,-3 11 1,0-2 493,1 8 0,-1-8 0,0 4 0</inkml:trace>
  <inkml:trace contextRef="#ctx0" brushRef="#br0" timeOffset="2812">4237 1036 8007,'10'0'1807,"-2"0"-1361,-8 0 0,2 0 448,3 0 172,-3 0 1,6 2-487,-8 4 0,0 4 328,0 7 1,0 0-436,0 1 1,0-1-58,0 0-575,0 8-369,8 2 1,-6 0-80,3-4 1,-1-4-857,2-1 0,-2-7 1463,7 1 0,1-9 0,5 5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1:12.6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52 7997,'-10'-9'2377,"10"1"-1812,12 8 0,3-2-36,3-4 0,5 5-412,0-5 1,0 2 67,-6-2 0,0 4-286,1-4 0,-1 5-342,0 1 0,1 0-406,-1 0 0,0 1 849,0 5 0,1-4 0,-1 6 0</inkml:trace>
  <inkml:trace contextRef="#ctx0" brushRef="#br0" timeOffset="151">667 70 12662,'18'0'106,"-1"-6"-188,0 0 0,2 0 73,4 6 1,-3-1-775,3-5 0,-4 4 85,-2-4 0,0 4-139,1 2 0,-7 6 837,1 0 0,-1 7 0,7-3 0</inkml:trace>
  <inkml:trace contextRef="#ctx0" brushRef="#br0" timeOffset="250">1169 173 10444,'34'-17'0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1:11.4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225 119 8636,'-8'-17'953,"0"0"-795,-3-1 1,1 3-159,5 3 0,1-1 1544,-8 7-679,1 0-448,1-1 0,-5 5 25,3-4 1,-3 14-174,-3 9 0,1 10-71,0 13 1,2 6 126,3 12 1,-1-4 122,7 4 1,0 1-277,6-1 0,2-6 16,4-6 0,3-8-636,9 3 1,7-5 279,3-1 0,5-3-1312,2-3 1,1 2 764,5-8 1,-3-6-1953,8-5 2667,0-8 0,6 3 0,0-7 0</inkml:trace>
  <inkml:trace contextRef="#ctx0" brushRef="#br0" timeOffset="396">847 413 8142,'-9'-9'1817,"3"-5"-1048,12 8 1,3 1-16,9 5 1,7 0-269,3 0 0,-1 0-54,2 0 0,0-6-305,6 0 1,-1 0-156,1 6 1,-1-2-585,1-3 0,-8 3 487,-4-4 1,-4-2-1508,-2 3 1061,1-9 0,-3 4-579,-3-7 540,-5 0 392,-7 0 1,-5-1 0,-3 1-3,-2 0 1,-1-1 230,-7 1 1,1 2 968,0 3-538,7-3-162,-5 13 429,5-6-372,-7 8-143,7 0 0,-3 10-13,7 7 1,-7 2 84,1 10 0,-1-6 74,1 6 0,-1-2 75,7 2 1,-6 3 291,7-3 1,-1 2 86,6-2 1,0 3-308,0-3 1,8-2-504,3 2 0,6-2-538,6 2 0,-1 3-1492,6-3 1703,-6-4 0,10 6 0,-3-6-854,4 2 1,-4-6 1196,-1 2 0,1-4 0,6-1 0</inkml:trace>
  <inkml:trace contextRef="#ctx0" brushRef="#br0" timeOffset="575">1937 690 8141,'9'-8'4015,"-1"6"0,-6-5-2965,4 7-433,-4 0 1,7 2-42,-3 3 1,-4-1 70,4 8 1,-4 5-754,-2 6 1,2 0-708,3-6 1,-1 6-1732,8 0 1,-6 1 483,5-7 2060,1 0 0,5 0 0,0 1 0</inkml:trace>
  <inkml:trace contextRef="#ctx0" brushRef="#br0" timeOffset="717">2663 724 7918,'-25'-1'0,"-4"-5"1863,4 4 327,0 2 1,16 9-2020,3 9 1,-2-1-1019,3 0 1,-9-3-2412,3 3 3258,-5-3 0,-1 11 0,0-8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5:11.9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8100,'17'0'1419,"1"0"0,-7 0-427,1 0-1290,-1 0 0,1 2 286,-1 4 12,-7-4 0,4 21 0,-8-4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1:20.2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0 900 7989,'17'0'829,"1"2"-603,-1 3 0,0-3-16,1 4-199,-1-4 0,6-2-498,0 0 0,2 0-14,-2 0 1,-2 0-572,8 0 1072,0 0 0,5 8 0,1 1 0</inkml:trace>
  <inkml:trace contextRef="#ctx0" brushRef="#br0" timeOffset="131">640 969 7989,'10'0'2738,"5"0"-2512,-4 0 1,5 0-392,1 0 0,0-2 450,1-4-116,-1 4 0,6-7-138,0 3 0,0 4-313,-5-4 0,-1 4 270,0 2 12,0 0 0,8 0 0,2 0 0</inkml:trace>
  <inkml:trace contextRef="#ctx0" brushRef="#br0" timeOffset="243">1245 1055 7989,'10'0'2034,"-2"0"1,-3-2-2398,1-3 1,6 1-79,-7-8 0,9 8 441,-3-1 0,12-5 0,4 0 0</inkml:trace>
  <inkml:trace contextRef="#ctx0" brushRef="#br0" timeOffset="632">2473 364 7878,'-17'-35'414,"5"0"-290,1 1 1,7 5-531,-2 0 214,-4 0 0,7-3 103,-9 3 1,6-2 166,-5 8 1,-1 2 183,-5 9 0,0-1-95,-1 7 0,7 0 216,-1 6 1,1 0-127,-6 0 0,-1 8-179,1 4 1,0 11 95,-1 6 1,7 5 167,-1 7 0,7 5-142,-7 11 0,8 5 84,-2 7 0,4 12-138,2-1 0,0 9-128,0-9 0,-5 3-64,-1-2 0,-7 3-25,1-3 0,-3-6-145,-3-6 0,1 0-18,0-5 0,-1-5-216,1-1 0,0-12 63,0-6 1,5-5 93,0-6 1,3-4 86,-3-8 0,-3-7-5,3-5 1,3-3-171,-3-2 0,7-4-33,-7-7 1,6-2-160,-5-16 573,7-8 0,-19-7 0,4-8 0</inkml:trace>
  <inkml:trace contextRef="#ctx0" brushRef="#br0" timeOffset="768">1799 865 7878,'0'-17'1648,"0"0"1,7 7-1112,5 4 1,5-3 194,6-3 1,-2 4-373,8 3 0,0 3-200,6 2 0,-1 0-666,1 0 0,-3 7 305,-3 5 1,2 5-1400,-8 6 0,6 2 1600,-6 4 0,8 4 0,-4-6 0</inkml:trace>
  <inkml:trace contextRef="#ctx0" brushRef="#br0" timeOffset="1078">2594 1142 7881,'-8'-17'2196,"-3"-1"0,3 7-2490,2-1 0,12 8-86,6-1 0,3-3 2196,2 2-822,-7 0 692,5 6-1269,-13 0 0,8 8-220,-4 4 0,-4 3-490,3 2 1,-1 1-681,2-1 0,-4 0 128,4 0 1,1-5 501,-1-1 1,8-7-911,-3 2 0,4 2 537,3-2 0,-1-1 192,0-5 0,6-2 410,0-3 1,0 3 780,-5-4-407,-1 4 0,0 2 162,1 0 0,-7 2 1471,1 4 1,-7 3-805,7 9 1,-6-1-372,5 0 0,-5 0-277,6 1 1,-7-1-1095,7 0 0,-6 1-291,5-1 0,1-6 944,5 1 0,0-8 0,1 4 0</inkml:trace>
  <inkml:trace contextRef="#ctx0" brushRef="#br0" timeOffset="1832">3701 156 8071,'0'10'0,"8"-1"2903,3-3-1894,12 11 1,10 12 117,7 12 1,8 3 395,-2 8 0,-5 1-177,-7 5 1,-3-4-676,-14 4 0,2-3-48,-13 3 1,-2-2-203,-10 7 0,-5 2-713,-12 10 1,-8 0-1261,-15 12 0,-4-3-739,16-35 1,-1 0 2290,-1 1 0,-1-2 0,-9 1 0,-2 0 0,-1 2 0,0 0 0,-2 4 0,0 1 0,-1 5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1:18.7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310 18 7981,'-10'-10'962,"3"2"1,5 8-1511,-4 0 803,4 0 1,-7 2-35,3 4 0,2-2 142,-8 8 1,7 5-66,-7 6 0,2 8 317,-1-3 1,-2 1-169,7 6 0,-6-4-40,6 9 0,-1-4-291,1-1 0,4 0-282,-4-1 1,2 1-542,-1-1 0,3-1 480,-4-4 0,4 2-795,2-8 558,8 0 0,1-8-485,9-3 0,-1-5 273,0-7 1,6-5 57,0-1 1,6-10 617,-6-1 0,0 0 0,-5-16 0,-1 6 0</inkml:trace>
  <inkml:trace contextRef="#ctx0" brushRef="#br0" timeOffset="193">51 208 7981,'-12'0'950,"1"0"-475,-1 0 153,2 0 0,5 0-116,10 0 1,5 0 58,7 0 0,8 0-211,4 0 0,6 0-81,5 0 1,-3 0-219,3 0 0,0 0 118,-5 0 1,9 0-1403,-9 0 638,3 8-227,-11-6 0,4 11 812,-8-7 0,8 7 0,-5-3 0</inkml:trace>
  <inkml:trace contextRef="#ctx0" brushRef="#br0" timeOffset="415">587 433 7902,'2'-10'505,"3"4"0,5-1 90,7 1 0,6 0 148,0 6 0,2-6-288,-2 1 1,-1-1-23,6 6 0,-6 0-302,1 0 1,2 0-162,-2 0 0,2 0-902,-2 0 1,-10 0 568,4 0 1,-5 2-2485,-1 4 1597,-3-5 1250,-8 7 0,0 0 0,0 1 0</inkml:trace>
  <inkml:trace contextRef="#ctx0" brushRef="#br0" timeOffset="624">846 277 8092,'0'-17'526,"-8"0"1,7-1 124,-5 1 0,2 7 220,-2 5-307,4-5 515,-5 8-685,7-6 1,0 10-170,0 4 1,0 9-33,0 8 1,-2 8-127,-4-2 0,4-2-218,-4 2 1,2 0-488,-1 5 1,3-1 283,-4-4 0,4 3-283,2-3 0,-6-4-710,0-2 1,3-4 93,8-1 1253,-3-1 0,14 0 0,-7 1 0</inkml:trace>
  <inkml:trace contextRef="#ctx0" brushRef="#br0" timeOffset="831">1261 329 7902,'0'-12'515,"0"1"1,0 5 738,0-5 1,8 5-355,3-6 0,-1 9 75,2-3-348,-1 4 1,4 4-185,-3 4 0,1-1-58,-7 13 0,0-3-277,-6 14 0,0 0-137,0 5 1,0 1-491,0-1 0,0 3-1947,0 3 2466,0-3 0,8 5 0,1-7 0</inkml:trace>
  <inkml:trace contextRef="#ctx0" brushRef="#br0" timeOffset="1018">1987 658 7816,'-17'-8'2610,"0"6"3443,0-4-5140,7 4 0,-3 4-483,7 4 0,-2 4-6029,2 7 5599,-11 8 0,-18 9 0,-9 11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1:29.9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0 520 8033,'18'-27'0,"1"0"-204,4 4 1,-4 2-245,4-8 0,-2 8 375,2-2 1,-3 3 280,3 3 1,-4 0-209,-2 0 0,1-1 68,-1 1 1,0 5-150,0 1 1,1 5 95,-1-5 1,0 5-1,1-6 1,-1 8-53,0-1 1,0-3-23,1 2 1,-7-1 19,1 1 22,-1 4 0,7-12 0,-1 9 1,0-9 42,1 3 1,1 1 102,4-1 0,4 5-118,7-6 1,-5 6 5,0-5 0,2 5-10,9-5 0,-3 5-13,3-6 1,2 9 27,-1-3 0,5 4-13,-6 2 0,0 0 45,-5 0 1,0 0-43,-1 0 1,-1 2 43,-4 4 0,3 1-20,-3 5 0,-2 1 5,2-7 0,-2 7-25,2-1 0,3 3-3,-3 3 1,4-1-17,1 0 1,1 2-11,-1 4 1,3-3-39,3 3 1,-3-4 59,3-2 0,-3 6-22,-3 0 0,-5 2 3,0-2 1,-8-1-1,2 6 1,-4 1 6,-1 6 0,-3-1 3,-4 1 0,-3 0 5,-8-1 0,0 1-7,0-1 1,0 9 31,0 3 1,0 2-28,0-2 1,-2 4-2,-4-4 0,-1 4-1,-5 2 1,-3 0-2,3-1 1,-3-4-6,-2-1 1,-8-6-3,-4 6 0,-4-7 87,-1 1 1,-3-2-76,-3 3 1,-4-5 15,-8 5 1,0-5-15,0-1 1,-6-6 1,1-1 1,-7-1-17,7 2 0,-9-4-5,3-8 0,-6 1-66,-6-1 1,9-6 121,-3 1 0,4-8 164,-4 2 1,0-6-118,-1-6 1,9-4 122,3-7 0,6-8-80,6-4 0,6-11-25,11-6 1,6-14-131,12-9 1,20-21-416,3 38 0,5 0 0,9-9 0,6-1 436,6-2 0,4 1 0,5-4 0,2 0 0,8-3 0,2 1 0,2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1:34.9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796 259 8175,'-17'-15'-714,"0"4"0,5-3 351,1 8 0,5-5 337,-6 5 0,7-7 83,-7 1 1,8 3 125,-2-3 1,5 0-102,1-5 1,0 6 17,0-1 1,1 1-4,5-7 0,-2 3-44,8 3 0,-1-1-8,6 7 1,-5-5 107,0 5 9,-1 0-138,6 6 0,-7 8-33,-4 3 1,-2 7 92,1 5 0,-3 4 11,4 7 1,-4 3-49,-2 3 0,0 4 13,0 8 1,0 0-51,0 0 0,0 7 57,0 5 1,2 3-152,4 2 0,-4 6-55,3 0 1,-3 10 134,-2 1 1,0 1-223,0 5 0,0-42 1,-2 2 235,0-1 0,-1 1 1,1 4-1,0 0 18,-4 1 1,0 1 0,1 0-1,-1 1-17,-3 7 0,0 1 0,1-4 1,-1 1 62,0 2 1,1 0-1,-1 0 1,0 1-314,1 2 1,-1 0 0,1 0 0,-1 1 270,0-1 0,1 0 0,-1 3 1,0 0-8,1 0 1,-1 0 0,1 3 0,1 0-1,1-3 1,0 0-1,-2 0 1,1-2-24,1-3 1,0-1-1,1 1 1,1 0-5,-2-3 0,0-1 0,3 1 1,0-1-144,-2-2 1,-1-1-1,3 0 1,0-1 161,-3-1 0,0-1 0,4 0 0,-1-2-29,-3-3 1,0 0 0,1 2 0,1-1 67,-2-1 0,0 0 1,1 2-1,0 0 72,0 44 0,1-2-17,-8 2 0,8-2 14,-1 2 1,1-4-58,-2-8 0,4-3 180,-4-8 0,4 0-264,2-12 1,-5 3 91,-1-3 1,-6-3 706,7-9 1,-9 1-584,3 0 1,-5-6 347,-1 0 0,5 1-491,1 4 0,1-1 215,-1-3 0,-3 2-201,9-2 0,-7-5 47,6-2 0,-5-5-290,5-6 0,0-4-95,6-8-50,0 0-23,0 1-246,0-9 88,0-1 93,0-8 1,2-6 126,4 0 1,4-7-91,7 1 1,-6-3-96,1-2 1,-3-1 17,3 1 1,3 0 444,-3-1 0,-4 1 0,-3 0 0,-3 0 0,-2-1 0</inkml:trace>
  <inkml:trace contextRef="#ctx0" brushRef="#br0" timeOffset="286">208 6485 8112,'-32'0'-4,"3"0"1,-2 0 0,8 0-46,2 0 154,2 0-199,1 0 0,3-2 101,4-4 1,3 2-153,8-7 0,0 5 119,0-5 42,8-1 183,-7-5-57,15 0 395,-14 7-223,5 2 0,-7 16 115,0 3 1,0 12-145,0 6 1,6 6 69,0 5 1,5 4-7,-5 8 1,8-6-67,-3 1 0,-1-3-359,1 2 1,1-6 140,5-11 1,0 2-173,1-8 0,-1-6-6,0-5 0,-7-7-34,-4 7 204,3-8 1,-5 2-16,8-12 0,-1-13-32,7-16 1,3-21 23,8-24 1,-5 26 0,3-4-385,9-17 0,3-6 0,-6 20 1,2-2-1,1-3-1039,5-12 0,1-4 1,2 0 1388,1 3 0,1 0 0,1-1 0,-7 13 0,1-2 0,1 0 0,-1 1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1:33.4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433 0 6902,'0'12'-444,"0"0"0,0-7 525,0 7 0,0-1 19,0 7 0,0-1 28,0 0 1,0 2 20,0 4 1,-6 4-126,1 8 0,-1 0 46,6-1 1,0 1-86,0-1 1,2 3 52,4 3 1,-3-1 1,9 7 1,-8 0 24,2 6 1,1 7-14,-1 5 0,0 5-30,-6 6 0,6 2 9,-1 3 0,3 5-307,-2-4 0,-2 3 319,7 3 1,-7-1-39,2 1 0,1 5 19,-1 0 0,-3-42 1,0 0 0,-3 48 0,0-47 0,0 0-13,0 0 1,0 2 0,-3 2-1,0 1-2,1 1 0,-2 1 1,-2 2-1,-1-1-4,1 2 0,0-1 0,2 0 0,-1 0 4,-1-3 0,0 1 1,3 4-1,1 1-229,-4-3 1,0 1-1,4 0 1,0 1 231,-1-4 0,0-1 0,2-1 1,-1-1-7,-1-3 0,0 0 0,1 3 0,0 0 6,-4 0 1,0-1 0,4 1 0,-1 0 0,-3-3 0,0 0 1,1-1-1,-1 1-4,-3 0 1,0 0-1,1 3 1,-1 0-1,0-1 1,1 1 0,2-1-1,0 0-87,-5 44 0,6-48 1,0 0 101,-6 42 1,-5 0 96,5-5 1,1-1-90,-1 0 0,5-7 153,-6-4 0,6-9-137,-5-3 1,5-7 15,-5 1 1,5-5 55,-6-6 1,9-3 225,-3-9 0,-2-1-425,2-4 1,1-10 964,5-8-1543,0 1 626,0-2 1,7-5-383,5-10 1,5-7 59,6-11 1,2-6-81,4-11 1,2 3 431,-8-3 0,0-4 0,-6 0 0</inkml:trace>
  <inkml:trace contextRef="#ctx0" brushRef="#br0" timeOffset="370">226 5154 8330,'-25'-12'0,"7"1"0,1 7 0,6-2 0,1-2-371,-2 3-533,9-1 536,-13 6 584,14 0-25,-5 0-113,7 0 239,0 0-317,0 8 1,0 7 202,0 8 0,-2 2-96,-4-2 0,4-2-1,-4 8 0,4 0 9,2 5 1,-5 1 109,-1 0 1,-2 5-61,2 0 0,-1 8 135,-5-2 0,-1 10-13,7 2 1,-6 5-85,7-5 1,-1 7-208,6-1 0,0-7 131,0-5 0,0-2-104,0-10 1,0 1 58,0-7 1,6-7-104,-1-4 0,1-9 78,-6-3-12,0-7 287,0 4 0,8-12-167,3-8 0,9-18-427,8-28 0,17-23 201,-15 28 0,3-3 0,11-12 1,2-2-484,6-13 0,0-2 0,-15 26 1,0 0-1,1-1 337,1-4 1,2 1-1,0-1 1,-1 2-1,1 1 1,1 0-397,1 3 0,2 0 0,-1 1 603,-3 0 0,-1 0 0,0 2 0,20-19 0,-1 0 0,-2-4 0,0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5:52.6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779 588 7996,'-18'-77'0,"1"8"418,0 0 1,5 7 276,1 10-457,-1 8 1,-5 2-13,0 7 1,-1 9-120,1 2 0,5 1 89,1 6 0,1-4-583,-1 9 270,-5 5 0,13-1-240,-9 8 239,0 0 1,-12 2-180,-5 4 1,-4 5 91,-2 12 1,-1 10 119,-4 7 0,3 8 107,-3-1 0,-3 4 13,3 7 1,0-2-21,5 7 0,8-7-10,4 2 1,4-5 131,2-1 1,7 0-71,4 0 0,4 2 157,2 3 1,8 5-54,4 7 0,9 8-111,2 4 1,6-3-213,-6 3 1,7-6 230,-1 6 1,2-2-124,-2 1 1,2-3 159,-8-8 1,2-5 71,-2-1 1,-4 0-81,4 7 1,-10-1 9,-1 0 0,-8 0-100,2 0 1,-5 2 68,-1 4 0,-1-4 82,-5 4 1,-4-2-67,-7 2 1,0-2-5,-1 8 0,3-6-35,3 6 1,-1-6-105,7 5 0,-5 1 67,5 6 0,-6 5-181,7 0 0,1-42 0,2 0 277,2 48 1,0-45 0,0 1-93,-1 1 0,2 0 1,2 0-1,1 0 113,2-3 0,0-1 0,1 1 0,1 0-18,1 0 0,0 0 0,-1 0 0,1 1 48,0 2 1,-1 0 0,1-1 0,0 0-9,0 3 0,-1 1 0,-2-6 0,-1 0 67,1 2 1,0 1-1,-1 0 1,0 0-268,0 5 0,1 1 0,1-1 0,-1 1 188,-3-1 0,0 1 1,3-3-1,0 1-95,-3 2 1,0-1-1,0-2 1,1-1 41,-1 4 0,0-1 0,-2 0 1,2-2-230,2-6 1,1-1 0,-3 3 0,0-2-128,9 40 1,1 1-688,10-7 1,6 0-117,11 1 0,6-1 248,-18-42 1,2-1 0,4 0-1,3-2 810,5 0 0,3-1 0,1 1 0,2-1 0,5-1 0,1-1 0,3 2 0,2 0 0,2 1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1:55.9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36 7940,'0'-10'44,"0"2"-44,0 1 1779,0 5-853,0-6-112,0 8 393,0 0-280,-7 0-487,-3 0 0,-2 2-62,1 4 0,5 3-130,-5 9 0,1 1 14,-2 4 1,-3 6 43,4 11 0,-5 10 155,-1 8 0,2 9-205,3 2 0,-1 0-173,7 6 0,0-4-138,6-2 1,0-5 93,0-1 0,8-9-1228,3-2 1,7-8 634,5-9 1,-2-3-633,8-3 1,1-6-110,11-11 1295,-5-5 0,14-7 0,-6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1:56.9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7872,'-17'0'4912,"0"0"-2391,7 0-1860,3 0-340,7 0 217,0 0 0,0 8 432,0 3 1,0 6-439,0 6 0,1-1-176,5 6 1,-2-1-1271,8 2 1,-7 2-444,7-8 1,-2 6-2833,1-6 4189,4 8 0,-5-12 0,7 6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1:58.6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9340,'-10'0'2934,"3"7"-2228,-1 3 1,4 5-1360,-7-3 1,5 1 239,-6-7 413,9 8 0,-13-5 0,7 8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2:00.6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14798,'-9'8'1239,"3"4"1,4-3-1640,2 3 1,-2-1-1178,-4 7 0,3-5 1577,-9 4 0,-15 4 0,-9 14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47:34.8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70 8485,'-9'-18'-162,"-1"9"1771,4 3-1027,4-4 1,-5 7-161,7-9 0,-2 8-33,-4-2-341,4 5 0,-11 2-74,7 5 0,-8 4-301,3 7 0,-10 6 164,-2 0 0,0 8-131,5-2 0,3 2 96,3-3 0,5 5 48,7-4 0,2-2 127,3 2 1,9-8 90,15 2 0,1 0 191,17-6 0,-1 4-111,6-9 0,-1 1-39,1-1 0,-2-3-171,-4-3 0,-3-2-271,-9 7 1,-1-5-662,-4 6 1,-4-6 993,-8 5 0,0 1 0,1 5 0</inkml:trace>
  <inkml:trace contextRef="#ctx0" brushRef="#br0" timeOffset="214">537 277 8445,'0'-27'870,"0"8"1393,0 8-1246,0 7-154,0-4-717,0 8 0,0 10 125,0 7 0,-8 8-276,-3 9 62,-5 1-353,-1 0 0,0-1-462,-1 1 0,9-1 302,3 1 1,4 0-457,2-1 1,2-5 236,4 0 1,3-2-125,9 2 0,1-4 799,4-8 0,4-8 0,7-1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5:12.0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7910,'0'-10'7895,"7"3"-9083,5 7 1,3 0 1187,2 0 0,8 0 0,2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2:04.3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7922,'7'-10'-33,"5"4"1,5-1-13,6 1 1,4-6 182,8 7 0,-7-1-386,1 6 0,6 0 42,5 0 1,1 0 205,-7 0 0,1 8 0,-1 1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2:04.5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7922,'17'0'1733,"-7"0"-1278,5 0 0,-11 0-418,8 0 1,-7 0 31,7 0 1,-1 0-139,7 0 0,-1 0-688,0 0 1,1 0 413,-1 0 1,2 0 342,4 0 0,-4 8 0,6 1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2:04.6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7922,'45'0'1488,"-3"0"1161,-15 0-1261,-10 0 240,-9 0-1208,-16 0-770,-2 0 1,-1 0-587,-1 0 936,9 0 0,3 8 0,9 1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2:05.0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17 7851,'0'-9'4715,"0"1"-4292,0 8 883,0 0-791,-8 15 0,-7 7-5,-8 18 0,-14 12-140,3 11 1,-11 6-227,5 6 0,-6 4-348,6 8 0,-7-7 200,7 1 0,2-4-1401,9-2 0,4 0 770,8-12 0,7-11-1342,4-6 1,4-7 238,2-5 1738,0-15 0,16 4 0,3-13 0</inkml:trace>
  <inkml:trace contextRef="#ctx0" brushRef="#br0" timeOffset="204">450 225 7851,'9'-8'2908,"1"1"-1292,-4-5-1301,-4 4 1,11 10-105,-7 4 1,2-2 586,-3 7 1,3 7-229,4 5 0,3 9-69,-3 3 0,3 7-264,2 10 1,0 0-149,1 0 1,-3 6-948,-3-1 1,3-1 600,-3-10 1,-3 2-1836,3-8 1,-7 7 2091,7-7 0,0 8 0,5-4 0</inkml:trace>
  <inkml:trace contextRef="#ctx0" brushRef="#br0" timeOffset="354">311 709 7892,'-30'-8'0,"7"-3"769,7 3 0,18 1 867,4 7 1,4 0-1642,7 0 0,0 1-238,0 5 1,8-4-613,4 4 1,6 2 854,5-3 0,4 9 0,8-5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2:03.2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154 278 7860,'0'-10'1169,"-8"2"-711,-2 8 1,-1 0 89,-1 0 1,1 0 43,-6 0 0,5 2 115,1 4 0,-1 11-267,-5 12 0,7 4-63,4 1 1,-1 7-166,1-1 1,2 0-77,10-5 1,3-2-4,9-5 0,-1-3-186,0-7 0,3-1-500,3 0 0,-4-7 343,4-4 1,2-4-505,-2-2 1,2-2 295,-2-4 1,-4 0-170,4-11 1,-4 2 186,-1-14 1,-3 6 172,-3-6 1,-3 0 79,-3-6 0,-4 1 166,4-1 0,-2-5 162,1 0 0,-3 1-172,4 10 0,-2-1-218,2 6 0,-3 7 99,9 6 1,-6 7-1873,5-2 1982,1 4 0,5-6 0,0-1 0</inkml:trace>
  <inkml:trace contextRef="#ctx0" brushRef="#br0" timeOffset="215">897 18 7860,'0'-9'2534,"0"1"-1613,8 8 0,-4 0-377,7 0 0,1 0 81,5 0 1,2 2-195,5 4 1,1-3-23,3 9 0,5-6-339,-4 5 1,-2-7-290,2 2 0,-3-2-214,3 1 1,-2-3-577,-4 4 1,-4-4-973,4-2 1,-9 0 1980,-3 0 0,-7 8 0,4 1 0</inkml:trace>
  <inkml:trace contextRef="#ctx0" brushRef="#br0" timeOffset="422">1070 139 7860,'-9'8'333,"1"-4"-571,8 7 0,-2-1 253,-4 1 0,4 5 746,-3-5 0,3 12 383,2 6 1,-2 4-524,-4 1 1,2 9-120,-7 3 1,5-2-129,-6 2 0,3 0-313,-3 6 1,-1 0 96,7 0 0,-2-2-758,3-4 0,3 0-173,-4-11 1,4 3-655,2-9 1,0-4 622,0-2 1,2-11 803,4-7 0,3-3 0,9-2 0</inkml:trace>
  <inkml:trace contextRef="#ctx0" brushRef="#br0" timeOffset="577">1070 520 7835,'-9'7'3266,"1"-5"0,8 8-3116,0-4 0,10-4 164,7 3 0,0-3 459,6-2 0,2 0-1375,-2 0 0,8 0-1551,-2 0 2153,11 0 0,-11-7 0,4-3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2:01.2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87 7956,'0'-17'560,"0"-1"-338,0 1 1,0 5 128,0 1 580,0 7 545,0-4-950,0 8 1,-8 16-44,-3 7 0,-5 10-74,-1 7 1,-6 6-115,0 12 0,-6-3-450,6 9 0,-6-9 188,6 3 1,-2-4-221,2-2 1,10-2-351,-5-4 0,7-4-724,-1-7 0,5-6 294,7-1 1,0-12-952,0 1 1918,0-11 0,7 2 0,3-8 0</inkml:trace>
  <inkml:trace contextRef="#ctx0" brushRef="#br0" timeOffset="212">243 121 7356,'9'-17'3112,"7"8"-2571,-14 1-143,13 8 0,-5 10 156,7 7 1,0 10-93,0 13 0,1 6-145,-1 12 1,2 3-222,4 8 0,-9-1 126,3-5 1,-3-3-621,3-8 1,-6-1-345,1 1 0,-1-6-750,7 1 0,-3-15 1492,-3 3 0,3-12 0,-5 2 0</inkml:trace>
  <inkml:trace contextRef="#ctx0" brushRef="#br0" timeOffset="380">225 606 10826,'0'9'2467,"2"5"-2661,4-8 1,-2-1-538,7-5 1,3 0 685,9 0 1,-2 6 119,8 0 1,0 0 139,5-6 0,7 0-12,-1 0 0,6-2-203,-5-4 0,-1-4 0,-6-7 0</inkml:trace>
  <inkml:trace contextRef="#ctx0" brushRef="#br0" timeOffset="606">1107 398 7961,'0'-9'2435,"-2"1"-1034,-3 8-757,-5 0 0,-7 8 85,-1 3 1,1 6-229,0 6 0,-4 12-196,3 11 1,-3 4-260,10 2 1,3 0 131,2 0 0,4-2-464,2-4 1,0 2-195,0-8 1,8-7-494,4-10 0,3 0 143,2-6 1,6 2-600,0-13 0,0 0 1429,-5-6 0,-1-8 0,0-1 0</inkml:trace>
  <inkml:trace contextRef="#ctx0" brushRef="#br0" timeOffset="771">831 727 7961,'-18'0'0,"7"0"2695,-1 0-1159,8 0-1378,-3 0 1,9 0 137,3 0 1,5 0 253,7 0 0,8 0-548,4 0 0,4 0-423,1 0 1,7 0-352,-1 0 0,6 0 488,-5 0 0,-1 0 284,-5 0 0,-1-8 0,1-2 0</inkml:trace>
  <inkml:trace contextRef="#ctx0" brushRef="#br0" timeOffset="1035">1436 744 12121,'17'0'1033,"1"0"0,-1 0-561,0 0 0,8 0-198,4 0 0,2 0-491,-3 0 0,3 0-207,-8 0 1,2 0-1473,-2 0 184,-3 0-1147,4 0 2859,-14 0 0,-2 0 0,-8 0 0</inkml:trace>
  <inkml:trace contextRef="#ctx0" brushRef="#br0" timeOffset="1223">1661 640 15348,'0'18'1204,"-2"-7"-833,-4 1 1,4 5-310,-4 6 0,4 2-54,2-2 1,-5 2-176,-1 4 1,0 2-1413,6-8 0,0 0 782,0-6 0,0 0 797,0 1 0,8-9 0,1-1 0</inkml:trace>
  <inkml:trace contextRef="#ctx0" brushRef="#br0" timeOffset="1406">2128 537 11683,'0'17'1918,"0"0"1,-6 8-959,0 4 0,-5 4-388,5 1 1,0 1-1497,6-1 0,0 1 150,0 0 1,0-1 773,0 1 0,8-1 0,1 1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2:00.3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70 7953,'9'-17'36,"-1"-1"0,-6 7 1366,4-1-368,-4 8-419,5-3-361,-7 14 1,0 5 407,0 11 1,0 4-214,0 8 1,0 7-33,0 4 0,-2-2-320,-3 2 1,3 0-287,-4 6 0,4-8 68,2-3 0,8-5-92,3-1 1,-1-8-1134,1-4 1,1-4 618,5-2 0,1-7 727,-1-4 0,8-4 0,2-2 0</inkml:trace>
  <inkml:trace contextRef="#ctx0" brushRef="#br0" timeOffset="174">52 260 7919,'-17'10'693,"-1"-4"1,9-3 2618,3 3-2170,4-4-586,2 6-92,0-1 0,8-5-99,3 4 1,7-4-515,5-2 1,4 6 169,7 0 1,8-1-1736,5-5 0,3 0 1714,1 0 0,1-7 0,0-3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1:59.7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346 139 7975,'0'-18'0,"-2"1"1230,-4 0-266,4 7-605,-5-5 1,5 7-317,-4-3 56,4-5 405,-6 7-187,1-1-8,5 2-242,-6 8 187,8 0 156,0 0 283,-8 0-464,7 0 1,-7 2-44,8 4 1,-6 4 115,0 7 0,-7 8-35,1 4 1,-3 11 2,-2 6 1,-1 4-197,1 2 0,0 8-207,-1 3 1,-5 2-486,0-1 0,0 1-72,6-7 0,2-1-105,3-5 0,-1-10-166,7-7-1254,0 0 719,6-16 424,0-2 1072,8-17 0,9-17 0,10-10 0</inkml:trace>
  <inkml:trace contextRef="#ctx0" brushRef="#br0" timeOffset="200">173 294 7958,'10'-27'0,"3"-3"220,-7 7 1,7-4-89,-1 9 0,-3-3-137,3 10 1,-2 1 557,1-1-108,5 7-103,-7-4 1,8 8-53,1 0 0,-3 10 252,-3 7 1,3 8-33,-3 10 1,3 7-21,2 4 1,0-2-260,1 2 1,-3-2-127,-3 3 0,1 1-20,-7-8 0,5 0-235,-5-5 0,6-1-1437,-7 1 1,3-8 246,-2-4 1340,-4 4 0,6-8 0,-8 6 0</inkml:trace>
  <inkml:trace contextRef="#ctx0" brushRef="#br0" timeOffset="356">190 536 7958,'-11'0'1118,"-1"0"-707,8 0 1,-1 6-390,10 0 0,5 2 341,7-3 0,1-3 60,-1 4 1,6-2-224,0 2 0,8-4-530,-2 3 1,3-3 132,3-2 0,5 0 197,1 0 0,7 0 0,-4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1:58.8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7854,'2'-10'-1166,"4"5"874,-4-5 1,13 8 248,-3-4 0,-3 5 47,3 1 1,-7 0 106,7 0 160,-1 0 0,7 0 61,-1 0-209,0 0 1,1 0-213,-1 0 0,2 0-213,4 0 1,-4 0 45,4 0 1,-3 0 255,-3 0 0,2 0 0,4 0 0,-4-6 0,5 0 0,2 0 0,1-1 0,8-3 0</inkml:trace>
  <inkml:trace contextRef="#ctx0" brushRef="#br0" timeOffset="156">519 87 7854,'29'0'-265,"-1"0"0,-4 0-332,4 0 1,-5 0 596,6 0 0,-2 0 0,2 0 0,4-2 0,-5-4 0,5 4 0,2-3 0,-1-3 0,1 2 0,-1 0 0,1 6 0,-2 0 0,-4 0 0,3 0 14,-3 0 1,-4 0 190,-2 0 1,-4 0 4,-1 0 0,-1 0-95,0 0 0,0 0-212,1 0 0,-1 0 127,0 0 0,1 0-505,-1 0 475,0 0 0,0-7 0,1-3 0</inkml:trace>
  <inkml:trace contextRef="#ctx0" brushRef="#br0" timeOffset="278">1677 0 7854,'18'0'391,"-7"0"488,1 0-430,-8 0 39,3 0-1945,-7 0 1457,0 0 0,-15 0 0,-4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1:57.2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295 588 7867,'-10'8'5340,"-5"2"-4549,3 7 0,-3 2-586,-3 4 1,-5-2-504,0 8 1,-7 0-1651,1 6 1,-2-7 1947,2 1 0,-4 0 0,7 6 0</inkml:trace>
  <inkml:trace contextRef="#ctx0" brushRef="#br0" timeOffset="392">969 0 7862,'-10'0'684,"-5"0"0,11 2 601,-7 4-815,-1 4 1,1 9 41,-1 4 0,-1 4-30,-10 7 0,3 9-231,-3 3 0,4 4-25,2 2 0,-1 0-182,1-1 1,0 7 125,0 0 0,1-3-863,5-8 1,-3 1 30,8-8 0,1-6-336,5-5 0,-6-2 399,0 2 1,0-10-112,6-7 0,0-6-223,0 5 645,-7-7 1,5-4 287,-4-12 0,-2-5 0,3-6 0,-9-4 0,5-7 0</inkml:trace>
  <inkml:trace contextRef="#ctx0" brushRef="#br0" timeOffset="609">883 173 7862,'0'-9'3036,"0"1"-2470,0 23 1,0-7-25,0 15 1,0-6-151,0 12 0,5 0 142,1 6 0,6-1-103,-7 1 1,7 5-321,-6 1 0,5-1-206,-5-6 1,7 3-281,-1 3 0,-2-9-98,1 4 0,-7-7-665,2 1 1,-4 2 26,-2-8 1,0 0 452,0-6 0,0 1 658,0-1 0,-8 0 0,-2 1 0</inkml:trace>
  <inkml:trace contextRef="#ctx0" brushRef="#br0" timeOffset="796">710 571 7862,'0'10'2869,"0"-3"-2118,0-7 1,2 0-87,3 0 0,5 0-270,7 0 1,8 0 27,4 0 1,4 0-127,1 0 1,1-5-1053,-1-1 1,7 0-240,-1 6 1,-1 0-2075,-11 0 3068,5-8 0,-14 6 0,6-5 0</inkml:trace>
  <inkml:trace contextRef="#ctx0" brushRef="#br0" timeOffset="1050">1419 640 7924,'17'-9'1102,"-6"-1"-826,1 4 0,-6 4 2458,5-3-1208,1 3-740,5 2 1,-5 0-74,-1 0-668,1 0 1,5 0 27,0 0 0,-5 5-169,-1 1 1,-7 8-408,2-3 0,-4 5 359,-2 1 0,0 0-176,0 0 0,0 6 75,0 0 0,0 1 425,0-7 1,-2-6-113,-4 1 0,4-1-94,-4 7 1,6-7-82,6 1 1,4-8-160,7 1 0,0-5-1227,1-5 0,9-7 1493,7-11 0,1-4 0,7-7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5:11.2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1 295 8097,'6'-33'628,"-1"4"1,9 12-503,-3 11 1,10-1 56,2 1 1,6-6-216,-6 7 1,0-7 182,-5 6 0,-1-1-55,0 1 45,1 4-91,-1-6 0,-6 8-474,1 0 0,-1 0-1409,7 0 1833,-9 0 0,7 0 0,-7 0 0</inkml:trace>
  <inkml:trace contextRef="#ctx0" brushRef="#br0" timeOffset="517">260 1 8097,'-11'0'4471,"-1"0"-4185,8 0-36,-3 0-334,-1 8 1,6 1 144,-4 8 131,4 1 1,2-1-171,0 0 1,-2 6-248,-3 0 1,3 2-184,-4-2 1,-2-1 169,2 6 1,-5-1-623,5 2 1,-5 2 437,5-8 0,-6 2 126,7-2 0,-1-10 138,6 5 0,0-5 156,0 4 0,0-5-105,0 0 0,2-9 196,4 3 1,-3-4 86,9-2 1,1 0-73,10 0 1,-3 0-110,3 0 1,2 0-2,-2 0-102,0 0 0,-8 2 82,-3 4 1,-5 3-2,-7 9 0,0 5 83,0 0 0,-7 8 134,-5-3 0,-9 5 151,-2 2 0,-8-1-122,2 1 1,4-1 652,2 1 1,6-6-328,6 0 0,-3-8 100,8 2 1,1-4 173,5-2-630,7 1 1,9-3 11,7-4 0,2-3-100,-2-8 0,4 0-51,7 0 0,1-8 133,-1-3 1,-1 1-761,-4-1 1,2-1 278,-8-5 1,0 0-517,-6-1 0,-2 1 251,-3 0 1,-4 0-499,-8-1 712,0 1 0,-8 2 218,-4 3 1,-11 2 94,-6 5 0,3 3-142,-3-4 1,2 6 391,-2 6 1,-4-2-131,5 7 0,3-5-152,2 5 1,9-1-458,3 2-559,7 3 578,-4-5 0,16-1 506,3-3 0,20 3 0,5 1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1:56.3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70 7860,'0'-17'-128,"0"5"-256,0 0 1009,0 9 0,-5-7 266,-1 4 15,0 4-620,-2-5 0,-1 14 271,-8 5 1,-1 5-124,1 6 1,0 6-33,-1 11 0,1 5-202,0 6 1,-6 3-117,0 4 0,0-4-385,5 3 1,1 3 249,0-2 1,-1-1-509,1-5 1,8-8-259,3-3 1,4-11-659,2-1 0,0-13 1475,0 1 0,8-11 0,1 1 0</inkml:trace>
  <inkml:trace contextRef="#ctx0" brushRef="#br0" timeOffset="222">364 70 7860,'0'-10'1504,"0"3"0,0 10-1120,0 9 0,0 1 17,0 16 1,6 0 143,0 6 0,7 7-169,-1 4 0,1 2 21,-1-2 0,3 4-949,-4-4 0,3-4 415,-3-1 0,5 1-478,-5-2 1,-3-5-258,-2-6 0,1-2-1754,-1 2 2626,0-4 0,-6 0 0,0 1 0</inkml:trace>
  <inkml:trace contextRef="#ctx0" brushRef="#br0" timeOffset="392">139 554 8090,'18'0'556,"-1"0"164,0 0 0,0 0-253,1 0 1,5 0-101,0 0 1,6 0-521,-6 0 0,2 0-619,-2 0 1,2 0 771,4 0 0,3 0 0,-5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2:08.1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7876,'0'10'0,"6"9"3574,0 4-2337,7 4 1,-3 29-26,7-4 0,6 13 303,0 4 0,0 2-740,-5 10 0,-3-8-19,-3 2 1,1-4-773,-7-2 1,5 0 187,-5 1 1,-4 1-2285,-14 4 0,-11-1 2112,-23 13 0,14-45 0,-5-1 0,-7 6 0,0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2:06.6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208 450 12261,'-17'17'1761,"-1"8"-1114,1 4 0,-2 4-11,-4 2 0,4 5-387,-4 0 0,5 1-312,7-7 1,-3-5 44,9 0 0,-3-8-96,2 2 1,4-4-411,-4-2 1,5-5-29,1 0-203,0-9 0,1 5 189,5-8 0,-2 0 193,8 0 0,-7-8 211,7-3 1,-1-10 119,7-2 0,-7-6-91,1 6 0,-6-8 125,5 2 0,-5 4 214,5 2 1,-5 4-129,6 2 1,-7 1 361,7 5-116,-8-5-120,11 14 0,-11-5-5,8 7 51,-9 0 0,5 2-107,-8 3 0,0-1 152,0 8 0,2-1 208,4 7 1,-4 5-181,3 0 1,-3 0-37,-2-6 0,2 0-43,4 1 0,-4 1-680,4 4 1,-2-10-32,1 5 0,-1-7-291,8 1 1,-7 1 281,7-7 1,-6 0-343,5-6 0,1 0-1197,5 0 2015,8-8 0,2-2 0,8-7 0</inkml:trace>
  <inkml:trace contextRef="#ctx0" brushRef="#br0" timeOffset="684">831 312 7851,'0'-10'0,"-2"1"1333,-4 3-428,4 4-33,-6-6-383,1 8 1,3 10 48,-8 7 0,6 10-52,-5 13 0,7-1-105,-2 7 0,4-2-192,2 2 0,8 2 23,4-7 0,3-3-313,2-9 1,3 2 41,3-8 0,-2-2-45,8-10 1,-1-3-156,7-8 1,-6 0-429,0 0 0,-1-10 231,7-7 1,-6-2-163,0-10 1,-8 0 350,2-5 1,-4-7 35,-2 1 0,-7-2 543,-4 1 0,-4-1-103,-2-4 1,0-2 55,0 8 1,0 1-18,0 10 1,0 4 695,0 8-962,0 0-861,0 7-714,7 2 1,3 8 157,7 0 1435,8 8 0,2-6 0,8 6 0</inkml:trace>
  <inkml:trace contextRef="#ctx0" brushRef="#br0" timeOffset="870">1747 35 7851,'0'-17'1895,"8"7"0,-4 3-1388,7 7 1,1 0 760,5 0 1,0 0-585,1 0 1,12 1-563,5 5 1,9-2 55,-4 8 0,8-9-393,-1 3 0,-3-4-399,2-2 1,-8 0-679,3 0 1,-7 0 654,-5 0 637,-4 0 0,-8 8 0,1 1 0</inkml:trace>
  <inkml:trace contextRef="#ctx0" brushRef="#br0" timeOffset="1060">1972 104 7850,'-12'6'957,"1"0"1,5 7-380,-5-1 1,7 9-237,-2 2 0,4 8-117,2-2 0,-6 11 413,1 6 0,-9 6-56,3 6 0,-3-3 236,3 9 1,-5-3-639,5 3 0,-3 3-419,3-4 0,-3-5-979,8-6 0,1-2 789,5-10 0,0-2-1275,0-9 0,0-4 189,0-7 1515,7-9 0,3-1 0,7-8 0</inkml:trace>
  <inkml:trace contextRef="#ctx0" brushRef="#br0" timeOffset="1224">2093 537 7835,'-17'0'2743,"-1"0"1,7 0-1490,-1 0-200,8 0-652,-3 0 1,9 0 136,3 0-362,5 0 1,13 5 21,0 1 1,8 0-2080,-2-6 1,11 0 1879,6 0 0,-3-8 0,-1-1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2:10.2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18 8136,'18'-9'285,"-9"1"0,7 8 0,-5 0 346,5 0 1,1 0 65,0 0 0,-5 2-214,-1 4 0,-1-3-70,1 9 1,3 0-159,-8 5 1,-1-4-30,-5 5 0,0-5-29,0 10 0,-2 4 14,-3 2 1,-13 9-23,-10 3 1,-5 1-147,-2-2 0,-5-3-120,0 3 0,-1-3 53,7-3 1,-5-1-65,5-4 1,-3-1 36,14-10 0,0 3-541,6-10 1,5-3-485,1-2 372,7-4 1,-4-6 123,8-8 1,2-1-222,4-16 0,3 0 578,9-5 0,5-1-33,0 1 1,6 7 205,-6 4 0,2 0-142,-2 5 0,2-1 491,4 13 1,3 0 43,-3 6 1,-2 0 264,2 0 0,0 0-296,5 0 0,1 0 91,-1 0 0,-5 6-203,0 0 1,-6 0 4,6-6 0,-8 6-498,2-1 0,-4 1 34,-1-6-451,-1 0 556,-8 0 207,-1 0 54,-8 0 165,0 0 1,-6 2-110,1 4 1,-9-4-81,3 3 1,-5 5 221,-1 2 1,0 3-17,-1 2 1,7 6-193,-1 0 1,-1 16 117,-10 1 1,4 4 145,-4 8 0,1-4-257,-1 10 1,2 1-72,-8-1 0,8 6-289,-2-7 0,4 1 173,2-6 0,5-2-805,1-4 0,7-4 428,-2-7 0,4-8-432,2-4 0,0-4-490,0-2 733,0-7 0,2-5 292,4-10 1,-2-7 356,7-11 0,1-11 0,5-11 0</inkml:trace>
  <inkml:trace contextRef="#ctx0" brushRef="#br0" timeOffset="264">519 710 8073,'10'0'794,"5"0"1,-5 0-403,7 0 0,-6 0 69,1 0 0,-1 2-40,7 4 1,-3 3-150,-3 9 0,1 7 84,-7 3 0,5-1-53,-5 2 1,0 0-266,-6 5 1,-2 7-86,-4-1 0,2 1-187,-7-7 1,5 1 85,-5-1 0,-1-1-151,-5-4 1,-1 1-713,1-6 1,2-1 401,3-6 1,-3-6-310,3 1 0,3-8 17,-3 2 901,1-5 0,-7-16 0,1-4 0</inkml:trace>
  <inkml:trace contextRef="#ctx0" brushRef="#br0" timeOffset="495">381 1021 8073,'0'-17'-1114,"0"7"1979,0-5 0,7 11-236,5-7 0,-3 5-104,3-6 0,-1 8 274,7-1-528,-1 3 1,0 2-161,1 0 218,-1 0-688,0 0 1,-7 2 209,-4 3-281,-4 5 1,-4 7 61,-4 1 249,-4-1 49,-7 0 297,0-7-234,7 5 0,6-13 18,16 4 0,7-12-266,16-5 1,5-5-211,0-1 1,14-2-999,-2-4 1463,11 3 0,-9-12 0,6 5 0</inkml:trace>
  <inkml:trace contextRef="#ctx0" brushRef="#br0" timeOffset="884">1678 675 8055,'0'-17'0,"0"7"905,0-5-167,0 5-89,0 1 1,-2-1-230,-4 4 0,-4 5-268,-7-5 0,0 4-117,-1 2 0,-5 6-201,0-1 1,-2 9 147,2-3 0,10 5-42,-5 1 0,7 0-29,-1 1 0,5-1-278,7 0 1,2 2 105,3 5 1,5-5 60,7 4 1,3-4 222,3-2 1,-4 1 0,4-1 1,-10 0 214,-1 0 0,-8 1-30,1-1-22,-3 0 0,-5 1-31,-9-1 1,-1 0 14,-16 1 0,0-1-411,-6 0 1,1-2 125,-1-3 0,2-4-291,5-8 1,-3 0 62,8 0 0,0 0-417,6 0 1,7-8 178,4-4 0,14-5 580,9-6 0,8 4 0,10-6 0</inkml:trace>
  <inkml:trace contextRef="#ctx0" brushRef="#br0" timeOffset="1133">2041 710 8055,'0'-17'0,"0"5"385,0 1 261,0 7 721,0-4-502,0 8-555,0 0 1,0 8-75,0 3 0,-6 12-4,0 6 0,0 2-80,6-2 0,0 3 5,0-3 1,-5 4-114,-1 1 1,0-5-272,6 0 1,-2-8-652,-4 2 1,5 2-348,-5-2 0,4-5-126,2-7 1351,0-7 0,-8 11 0,-1-5 0</inkml:trace>
  <inkml:trace contextRef="#ctx0" brushRef="#br0" timeOffset="1405">1850 693 8055,'18'-16'-72,"-1"5"0,0-3 262,1 9 0,5-7 241,0 6 0,8-5-116,-3 5 0,5 0 49,2 6 1,-1 0-47,1 0 0,5 8-72,0 3 1,-1 5 23,-10 1 1,-4 2-39,-8 4 0,-2-2-119,-3 8 1,1-8 61,-7 2 0,-2 4-144,-10 2 0,-3-2-319,-9 2 0,-7-6 205,-4 6 0,-3-2-523,-3 2 0,1-4 314,-1-8 1,0 0-36,1 0 0,7-7-363,4-4-117,4-4 249,9-2 558,2-8 0,16-9 0,2-10 0</inkml:trace>
  <inkml:trace contextRef="#ctx0" brushRef="#br0" timeOffset="1953">2784 606 8055,'2'-9'913,"4"3"0,-4 6-429,4 6 0,-4 3-124,-2 8 0,0 8 44,0 4 0,-6 10-100,0 1 0,-5 2-114,5-1 0,-8-5-103,3 5 1,1 1-204,-1-2 1,7 1-116,-2-7 0,-2-7-513,3-4 1,-1-4-165,6-1-736,0-1 1211,0-8 1,0-3 147,0-12 0,2-5 117,4-12 1,-5-4 17,5-8 0,4-7 98,1-4 0,-1 2 73,1-2 1,-1 1 274,2-1 1,9 4-66,-4 8 0,6 1-85,0 4 1,-2 4-117,8 8 0,-2 7-11,2 4 0,2 4 15,-8 2 1,5 0 70,-4 0 0,4 2 126,-5 4 1,0 2-76,-5 3 1,-7 5-28,1-5 0,-8-1-196,1 1 1,-3 1 142,-2 5 0,-2 1-225,-3-1 0,-5 0 146,-7 0 1,-8-5-485,-4-1 0,-4 1 182,-1 5 0,-3-5 4,-3-1 1,9-7 455,-3 2 0,5-4 947,0-2-478,4 0 0,10 2-311,3 4 0,4 3 517,8 8 1,0 3-241,0 3 1,8-2 329,4 8 0,3-6-224,2 6 0,6-6 43,0 5 1,2-6-73,-2 1-1022,4-4 294,8-2-662,-1 0 1,9-5-958,3-1 1,13-7 1679,11 2 0,6-12 0,11-3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2:13.6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571 467 8058,'0'-9'361,"0"1"534,0 8 2348,0 0-2837,0-8-283,0 6 67,0-5 0,2 7 230,4 0-222,3 0 0,9 0-56,-1 0 0,2 0-31,4 0 0,4 0-75,8 0 1,1-2-28,5-4 1,3 2-210,8-8 1,1 7-447,5-7 0,-4 1 338,4-7 1,-5 9-455,-1 3 0,-8-2 292,-3 3 0,-5-1-16,-1 6 1,-8 0-392,-4 0 505,-4 0 1,-7 0 51,-1 0 0,-7 2-261,2 3 581,-12-3 0,-4 14 0,-22-7 0,-5 9 0</inkml:trace>
  <inkml:trace contextRef="#ctx0" brushRef="#br0" timeOffset="256">588 778 8058,'-23'10'263,"0"-4"1,0 1 459,6-1 1,0 2-137,-1-2-796,1-4 245,7 5 267,3-7-304,7 0 1,9 0 77,9 0 1,9 0 162,13 0 0,6-2-204,12-3 0,5 1-143,12-8 1,2 6-145,4-5 0,3 5-60,-3-5 1,1 1-249,-1-1 0,0-3 211,-12 8 1,2-5-114,-13 5 1,-3-2 93,-8 3 1,-7 3-485,-11-4 851,-4 4 0,-12 2 0,4 0 0,5 0 0</inkml:trace>
  <inkml:trace contextRef="#ctx0" brushRef="#br0" timeOffset="595">1090 69 7988,'-8'-17'1041,"6"0"1,-5 5-41,7 1-945,0 7 0,7-4 185,5 8 1,3 0 99,2 0 1,8 0 83,4 0 1,4 0-75,2 0 1,7 2 58,4 4 1,4 9-60,2 8 0,5 2-311,1-2 1,7 4-16,-1 8 1,-5-1-122,-1 1 1,-8 5 78,-10 1 0,-1 5-242,-16-6 0,-2 2 465,-10-1 1,3 3-115,-8 8 0,-6 0 91,-6 0 1,-13-2-81,1-4 1,-12 4-210,-5-4 1,-1 4-213,-11 2 1,1-8-413,-6-4 0,1 1-1,-1-7 0,-2 3-674,-4-14 0,4 0 1405,-3-6 0,3-7 0,2-3 0</inkml:trace>
  <inkml:trace contextRef="#ctx0" brushRef="#br0" timeOffset="1100">640 311 7930,'10'0'1227,"-2"0"-132,-8 0 568,0 0-1628,-8 0 1,4 0-209,-8 0 0,1 2 193,-6 4 0,-3 10-4,-3 7 1,-3 9-677,-9 3 1,-5 1 282,-1 10 0,-7-5 103,2 5 1,-2-8 55,2 3 1,-2-5 590,8-1 0,1-8-7,10-4 0,0-4 159,12-2 0,-2-5-231,13-1 0,0-5-107,6 6 1,4-7-264,8 7 1,9-1 91,19 7 1,4-1-46,8 0 1,8 1 7,3-1 1,6 0-254,6 1 1,2-1-560,4 0 1,2-2-1068,-8-3 1900,-1 3 0,-10-9 0,-1 8 0,3-1 0,1-5 0,2-4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2:15.9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0 597 8343,'0'-18'-1060,"0"1"0,6 0 1060,0-1 0,6 1 0,-7 0 0,1 5-39,-6 1 0,0 5 246,0-5 491,0 7-438,0-12 0,0 12 120,0-7 1,0 5-114,0-5 1,0 5 19,0-6 0,0 7 49,0-7 1,6 6 81,0-5 1,-1 5 394,-5-6-537,0 9 0,0-7 57,0 4-58,0 4 1,2-5-143,4 7-105,-4 0-208,6 0 0,-8 2 148,0 3 1,0 7 44,0 11 0,2 4 74,3 7 1,-3 3-28,4 3 1,4 4 142,1 8 1,-1 0-67,1 0 0,1 0 111,5 0 0,-2 5-112,-3 1 1,3-6 49,-3-6 1,3-6-100,3 7 1,-3-11-152,-4-1 0,5-8-84,-5-10 1,5 0 139,1 0 0,0-7-96,1-4 0,-7-4 131,1-2 0,5-8 135,6-3 1,0-18-54,-6-6 0,6-13-23,1-4 0,0-7-147,0-11 0,-5-4-445,4-1 0,2-10-7,-2-1 1,0 1 243,-6-1 0,0 7-61,1 10 1,-1 7 55,0 5 1,-7 10-63,-4 7 1,1 11-472,-1 6 338,0 4 1,-6 7-31,0 1 1,0 9-158,0 2 0,0 8 196,0 9 460,0 8 0,0 10 0,0 9 0</inkml:trace>
  <inkml:trace contextRef="#ctx0" brushRef="#br0" timeOffset="313">312 787 8227,'-10'0'-2297,"-5"0"3693,13 0-227,-6 0-638,8-8 1,10 4-146,7-7 0,2 5 79,10-6 1,6 7-1045,5-7 0,6 6 422,-5-5 1,7 1 156,-2-1 0,-4-12 0,0 3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2:23.9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36 7964,'-17'-8'0,"5"0"66,1-3 0,5 3 262,-5 8 529,7 0-446,-12 0 0,12 0 865,-7 0-881,7 0 0,-4 10-138,8 7 0,0 2 590,0 10-488,8 7 0,-6 3-108,4 7 1,1-8-218,-1 3 0,2 1-1214,-2-2 0,-2 1 683,7-7 0,1 1 497,5-1 0,8 1 0,2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2:25.4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7998,'10'-8'-351,"0"1"-45,-5-5 1,-3-3 650,4 3 1166,4 5-444,-8-9-270,5 14 110,1-5-539,-6 7 0,11 2 191,-7 3 1,2 7-25,-3 11 0,-3-2-174,4 8 0,-4-2-111,-2 2 1,2 3-103,4-3 0,-4-2-238,3 2 1,-3-8 201,-2 2 1,0-4-683,0-2 1,6-5 220,0 0 1,0-7-707,-6 7 477,0-8 414,7 3 0,-3-9 13,8-3 1,-7-5 128,7-7 1,-2-6-112,1 0 1,5-6 40,-5 6 1,4 0 128,3 5-25,-1 9 0,0 1 423,1 8 0,-1 0-92,0 0 0,0 8 80,1 3 0,-1 7 97,0 5 0,-1-4 298,-5 4 1,5 2-212,-5-2 0,-1 0-108,1-6 1,-1-5-1536,1-1 0,5-1 1126,-5 2 0,12 3 0,4-5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2:24.4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35 8058,'-17'-10'1715,"1"1"-1414,5 3 1,-5 4-236,5-4 0,-5 4 219,-1 2 1,-6 2-30,0 4 1,0-2 297,6 8-262,-1-9 0,1 11-142,0-8 1,5 5-166,1-5-120,7 7 1,-4-9 101,8 8 32,0-1 0,6 6 10,0 1 1,7-7-131,-1 1 0,11-1 2,6 7 0,-2-7 101,1 1 0,-1-7-136,2 7 1,2-8-192,-8 2 1,6-3-214,-6 3 1,0-4-116,-6 4 673,0 4 0,-7-1 0,-2 8 0</inkml:trace>
  <inkml:trace contextRef="#ctx0" brushRef="#br0" timeOffset="154">35 519 8031,'-10'0'1429,"16"6"-931,11 0 1,10 5 158,-4-5 1,6 2-107,-6-2 1,8-3 228,-2 9 0,1-3-772,-1 3 1,4 1 34,-4-7 1,3 6-3287,3-6 3243,0 7 0,-1-11 0,1 6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2:23.0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658 675 8037,'-8'10'2616,"6"-2"-2075,-13-8 1,13 1-916,-4 5 619,12-4 1,3 6 403,9-8 1,-1-2-312,0-4 0,8-5-153,4-12 0,4-4-1024,1-8 601,1 0 1,-1 3 27,1 3 1,-2-4-19,-5 5 0,-3 1 32,-7-2 1,-3 2 46,-3-2 0,-5-4 100,-7 5 1,0-3 13,0 2 1,0-2 200,0 8 0,0-6-12,0 6 1,-5 0 182,-1 6 0,-2 2-134,2 3 1,2-1-2,-7 7 0,7-2 305,-2 2-204,-3 5-228,7-7 0,-12 10-7,9 4 0,-3 3-169,2 8 0,4 10 277,-4 8 1,-1 7 113,1 10 0,-6 6-60,7-1 1,-7 7 118,6-7 1,-5 7 241,5-7 1,-5 3-174,5-2 1,-2-6-540,2-1 0,4-1 198,-3-9 1,3-3-686,2-9 1,0 2-306,0-8-347,0 0 282,0-6 299,0-7 713,0-3 0,0-9-98,0-3 0,2-5-26,3-7 0,-1-6-203,8 0 1,-1-8-169,7 2 0,-1-4 70,0-1 1,2-1-244,4 1 0,-1 7 211,6 4 1,-4 4 138,4 1 0,-7 3 169,3 3 1,-5 3-68,-2 3 0,0 4 272,1-4-277,-1 4 799,0 2-407,-7 8 1,-3-4 24,-7 7 0,-1-1-69,-5 2 0,-4 3-116,-7-4 1,0 5-117,-1 1 1,-5-1 102,0-5 1,0 2 121,6-7 0,0 6 331,-1-6-32,1-1 0,5-5-144,1 0 0,7 2 75,-2 4 1,4-2-16,2 7 0,2 1-7,4 5 0,2 2 11,3 4 1,5-3-144,-5 3 0,3-2-106,-3 2 0,5-4-20,-5 4 1,3-4-244,-3-1 0,3-7-48,-9 1 1,9-3-200,-3 3 1,-1-2-2581,1-5 1362,-7-3 1604,12 6 0,-7-8 0,8 0 0</inkml:trace>
  <inkml:trace contextRef="#ctx0" brushRef="#br0" timeOffset="480">277 554 8049,'0'-17'-357,"0"5"824,0 1 159,0 7 0,0-6 185,0 5-424,0 3 1,-8-6-299,-3 8 84,-5 0 1,-3 2-82,-4 4 0,-2 3-246,-4 9 0,-1-1 28,7 0 1,0 0 203,5 1 1,3-7-27,3 1 24,-3-1 1,13 1-181,-4-1 0,6-5 57,6 6 0,4-7 67,7 7 1,6-6 67,0 5 0,14-1-11,-3 1 1,5 3 1,-5-8 0,1 5 79,-1-5 0,-5 5-440,0-5 1,-8 6 117,2-6 0,-4 5-2004,-1-5 1174,-9 7 994,-1-3 0,-8 15 0,0 2 0</inkml:trace>
  <inkml:trace contextRef="#ctx0" brushRef="#br0" timeOffset="662">18 1004 8232,'-10'-2'1528,"4"-4"-1097,4 4 1,4-5 153,4 7 1,4 1-138,7 5 0,6-4-74,0 4 1,8 2-172,-2-3 0,3 9-171,3-3 0,-1-1-295,1 1 0,-6-7-719,0 2 0,-8 2-1936,2-2 2918,-4-1 0,-2 3 0,1 2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5:08.6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605 53 8153,'0'-10'2128,"0"3"-1305,0-1-309,0 6 211,0-13-100,0 13-562,0-6 77,0 8-121,0 8 0,0 1 266,0 9-288,-7-1 1,-1 0-13,-4 0 1,-3 1-21,3-1 1,-3 0-456,-2 1 1,5-1-155,1 0 0,-1 1-389,-5-1 1,0 0 400,-1 0 632,1-7 0,0 5 0,-1-5 0</inkml:trace>
  <inkml:trace contextRef="#ctx0" brushRef="#br0" timeOffset="407">190 105 8163,'0'-18'1052,"0"9"0,6-1-480,0 4 31,0 5-155,1-7 0,-3 8 148,8 0-189,-9 0 0,7 2 60,-4 4 0,-4-3-160,4 9 1,-3-2 145,3 1 0,-4 4-110,4-3 1,-4 3-10,-2 3 0,2-1 152,3 0-213,-3 1 0,6-1 23,-8 0 220,8 0-551,-6 1 107,13-1-1100,-13 0 0,8-7 28,-5-4-804,-3 3 418,6-7 666,-8 6 1,2-8-576,4 0 449,-5-8 0,9-1-933,-4-9 1779,-4-7 0,13 6 0,-5-6 0</inkml:trace>
  <inkml:trace contextRef="#ctx0" brushRef="#br0" timeOffset="582">571 70 8927,'9'0'2528,"-1"0"-2382,-8 0 157,0 0 1,-6 2 188,0 4 0,-7 3-911,1 9 1,-3-1 247,-2 0 0,0 6-979,-1 0 1,1 6 248,0-6 901,-1 8 0,-7-12 0,-2 6 0</inkml:trace>
  <inkml:trace contextRef="#ctx0" brushRef="#br0" timeOffset="1586">0 537 8163,'10'-2'396,"-5"-4"191,-3 4 0,0-11 390,4 7-312,-4 0 1019,13-1-599,-13 5-641,14-6 1,-13 14-202,9 0 0,-8 7-499,2-1 198,3 3 0,-7 2 28,4 1 0,-4-1-117,-2 0 1,2 1-495,3-1 1,-3-6-332,4 1 1,-4-6-207,-2 5 55,0-7 329,0 4 565,0-8 1,6-8-95,0-4 1,5-3 29,-5-2 1,7 0 126,-1-1 0,-3 3 86,3 3 0,0-3 414,5 3 1,0 5-233,0 1 1,1-2 505,-1 3 0,0-7-232,1 6 1,-1 0-28,0 6 1,0-5-31,1-1 1,-7 0 486,1 6-683,-1 0 233,-1 0-489,5 0 101,-13 0-41,6 8 0,-16 1-61,-3 9 0,1-1-23,-1 0 0,-1 1 83,-5-1 1,-1-6-9,1 1 0,2 0 214,3 5 1,-1-6-101,7 1 1,-2-8 386,3 1-243,3 5 97,-6-8-148,8 6 1,8-8 23,3 0 1,5-2-34,1-4 0,0 2 70,0-7-312,1 7 300,-1-12-368,0 15 193,1-7 1,-9 10-81,-3 4 0,-4 3-8,-2 8 0,-8 1 23,-3-1 1,-5 0-41,-1 1 1,-6 5-6,0 0 1,-6 6 111,6-6 0,0 0-46,6-6 0,-6 6 68,0 0 1,-6 6-60,6-6 1,0 0-13,5-6 0,1 6 37,0 0 1,-1 0 6,1-5 1,6-1 14,-1 0 0,6 1 5,-5-1 99,7 0 0,-4 1-123,8-1 1,0-6 420,0 1-260,0-1 0,0 1-94,0-1 1,6-5 221,0 6 1,7-8 274,-1 1 0,3-3-44,2-2 1,8 0 79,4 0 1,4 0-377,2 0 1,-1-2 40,1-3 1,1 1-519,5-8 1,-5 8 240,4-1 0,-3-3-683,-2 2 0,-7-5 210,1 5 1,-6 0-488,6 6-255,-8-8 364,4 6 1,-15-7-13,-4 3 627,-5 4 0,-2-11-21,-5 7 0,2-6 21,-8 7 1,1-3 654,-6 2 1,5 2-113,1-7 0,7 5 115,-2-5 0,4 5 62,2-6 1,2 1 338,4-7 1,5 1-168,12 0 1,-2 0 333,8-1 1,0 1-265,6 0 0,-1-1-257,1 1 0,-6 6-473,-1-1 0,-4 2-155,4-1 0,-7 3-66,3 8 1,-5 0-1257,-2 0-321,0 0 0,-1 8 1822,-5 3 0,-3 5 0,-8 1 0</inkml:trace>
  <inkml:trace contextRef="#ctx0" brushRef="#br0" timeOffset="2460">1677 87 8165,'0'-9'584,"2"1"969,4 8-1479,-4 0 0,4 8-179,-12 3 0,2 5 124,-7 1 1,-3 6-120,-9 0 1,4 6 80,-4-6 0,-2 6-99,2-6 0,0 6-3,6-6 1,-1 6-168,1-6 0,2 0 181,3-6 0,2 0 23,5 1 1,3-7-81,-4 1 0,6-8 94,6 1 0,-2-3 131,7-2 0,6 0-127,6 0 0,1 0 167,-7 0 0,6 0-84,0 0 0,-6 0 273,-5 0-249,-1 8 0,5 1 18,-5 9 1,-3-1 95,-8 0 1,-6 6-72,0 0 1,-7 8 63,1-2 0,3-4-86,-3-2 0,6 2 205,-5-2 0,5 6-109,-5-6 1,7 0-44,-2-6 0,4 1-23,2-1 1,0 0 4,0 1 1,0-1 99,0 0 1,6-5-89,0-1 0,5 1 288,-5 5-286,0 0 1,-6 1 134,0-1 1,5-6-12,1 1 0,0-6 198,-6 5-343,0-7 1,0 6 120,0-5-682,0-3 353,0 6 0,0-16-285,0-3 1,0-5 192,0-1 1,0 0-1018,0 0 0,8-6 13,3-1 1214,-3-6 0,15 3 0,-4-8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2:26.9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9110,'-10'0'2674,"1"1"-2734,3 5 1,-2 6 657,-3 11-319,-12-4 0,11 14-764,-11-4 1,-2 3 77,2 3 407,0-1 0,6-7 0,-1-2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2:28.4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7980,'0'-18'322,"0"1"259,0 0-201,0 0 1,0 5 113,0 0 0,2 7 290,4-7-109,-4 8-123,5-11 302,-7 13-364,0-6-97,0 8-2774,0 0 2381,0 8 0,8 2 0,2 7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2:29.3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87 7862,'0'-18'383,"0"7"477,0-1-724,0 9-385,0-13 0,0 12 2015,0-7-695,0 7-631,0-4 0,-2 8-103,-3 0 1,-11 8-292,-7 3 1,-7 5 36,1 1 1,-4 6 13,-2 0 0,1 2-82,-1-2 0,3-3 96,3 3 1,-2-6 77,8-6 0,6 3-22,5-8-198,8-1 109,-3-5 1,9 6 39,3 0 1,13 5 20,10-5 1,5 8 0,2-3 1,1-1-197,5 1 1,-3-1 99,8 1 0,-7 3-502,1-8 0,-6 7 218,-5-1 1,2-3-1143,-8 3 0,0-6-86,-6 5 1468,1 1 0,-9 5 0,-1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2:29.9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52 8002,'-27'-10'912,"2"-5"1340,7 3-1338,1 5-432,8-1-158,1 8 0,10 0-83,4 0 0,3 0-94,8 0 0,6 8 80,1 3 0,6 5-1101,-1 1 1,6 0 345,5 1 528,-3-1 0,5 8 0,-8 2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2:31.2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10209,'25'0'401,"-4"0"-492,8 0 0,-6 0 0,6 0-732,2 0 1,-6 0 135,-2 0 687,-4 0 0,-2 0 0,1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2:31.4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7837,'10'0'169,"-2"0"1,-6 0 335,3 0-425,-3 0 0,8 0 344,-4 0 1,-2 0-351,7 0 1,-5 0-350,5 0 1,-5 0 163,6 0 111,-1 0 0,14 0 0,2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2:31.7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1 7830,'-17'0'0,"-1"0"1141,1 0 1,0 0-477,-1 0 1,-5 0-145,0 0 0,-13 2-162,1 3 0,-9 3-14,4 4 1,-8 3-107,1-3 1,3 3-55,-2 2 1,10-1-44,1-5 0,8 3-100,10-9-811,7 9 647,3-5 1,9 7-153,3-5 1,11 3 112,7-9 0,9 7-86,3-6 1,0 7-95,5-1 1,4-3-119,2 3 0,-2-6-88,3 5 1,-7-7-290,6 2 0,-10 1 836,-1-1 0,0 0 0,-8-6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2:32.3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53 7817,'-18'-18'0,"3"7"3920,4-1-1840,3 8-2284,8-3 336,0 7 1,2 6 312,4-1 0,-3 3-496,9-2 1,-1-2-459,7 7 0,5 1 509,0 5 0,15 0 0,-1 1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2:29.7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8002,'-11'-6'2554,"-1"0"-1043,8-7-367,-3 11-713,7-6-215,7 8 0,3 0 249,7 0 1,-5 8-111,-1 4 0,-5 11-226,6 5 0,-8 5 57,1 2 1,-3-1-168,-2 1 1,0-1 86,0 1 0,2-8-157,4-4 1,-2 0-546,7-6 1,1 5 373,5-11 1,0-3-814,1-3 0,1-3 502,4-2 0,2-9-294,4-8 0,2-3-28,-8-9 1,5 1 854,-5-7 0,1-7 0,-7-2 0</inkml:trace>
  <inkml:trace contextRef="#ctx0" brushRef="#br0" timeOffset="412">917 138 7922,'0'-17'-230,"-2"0"-58,-3 0 1,3 5 1166,-4 0-473,4 9 1,2-7 749,0 4 210,0 4-771,0-5 1,0 14-167,0 5 0,0 11 12,0 6 1,0 9-83,0 3 0,2 5-112,4-6 1,-4 6-270,3-6 0,3 1-331,-2-7 0,5-1-162,-5-4 0,8-4-653,-3-8 0,4 0 40,3 1 1,-1-9 34,0-3 1093,1-4 0,-1-2 0,0 0 0</inkml:trace>
  <inkml:trace contextRef="#ctx0" brushRef="#br0" timeOffset="645">1315 242 7922,'0'-9'1206,"-8"1"0,-1 10-538,-9 4 0,7-3-319,-1 9 0,-5-2-92,-6 1 0,-6 4-27,6-3 0,-8 1-137,3-1 1,1 3 110,-2-3 1,8 1-220,-2-1 24,3 3 0,5-11-319,4 8 201,3-9 1,18 11-16,7-8 1,8 5-44,9-5 0,3 5-212,3-5 0,4 0-147,8-6 1,-6 6 220,1 0 1,-9-1-1598,2-5 1902,-3 8 0,-3-6 0,1 6 0</inkml:trace>
  <inkml:trace contextRef="#ctx0" brushRef="#br0" timeOffset="1151">2698 0 7871,'-17'0'0,"-6"0"1023,0 0 1,-8 0-414,3 0 0,-7 2-617,-5 4 0,1-2 76,-7 7 1,0-1 331,-6 1 1,2 5-24,4-5 0,0 5 115,11 1 0,-1-6-176,13 1 0,5-8 329,7 2-883,7 3 0,4-1 232,12 3 0,11 5 49,5-5 1,7 5 66,5 1 1,5-6-181,6 1 0,-1-1 51,-3 7 1,1-7-118,-8 1 0,4-6-939,-9 5 0,1-1 522,-13 1 0,0 3 552,-5-9 0,-1 17 0,0-3 0</inkml:trace>
  <inkml:trace contextRef="#ctx0" brushRef="#br0" timeOffset="3360">952 415 7936,'0'-17'0,"0"5"-203,0 1 1,0 5-638,0-6 768,0 1 0,0-6 154,0-1 1,0 1 204,0 0-128,0-1 1,-6 1-42,0 0 0,1 0 8,5-1 0,0 7 367,0-1-340,-8 1 1,4-5 266,-7 5 1,5-3-72,-6 9 1,3-3 149,-3 2 0,3 4 537,3-4 124,4 5-922,-6 1 1,10 0-67,4 0 1,3 1 353,9 5 1,1-2-140,4 8 0,4-9-8,7 3 1,1-2-79,0 2 1,-5-4-254,5 4 0,-10 1-46,10-1 1,-7 2-116,1-3 0,2 5 83,-8 7 0,-6 3-125,-5 3 0,-8 3-208,1 9 1,-10 2 133,-7 3 0,-13 2 191,-9 4 0,-7 2-65,-5-7 1,-2-7 960,8-5 1,1-8 266,10 2-595,-3-3 0,15-9 348,-1 1-365,9-9 1,11 5-582,3-8 0,13 0 109,10 0 1,13-2-598,5-4 1,12-3 377,5-8 1,12-1-1602,6 1 1,11-6 628,-43 11 1,0 1 0,47-12 1149,2 5 0,0 3 0,-46 7 0,0 1 0,0-2 0,-1 0 0,1-1 0,0-1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2:28.0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7911,'0'-10'0,"0"0"681,0 5 118,8 3-534,-6-14 1,11 12 129,-7-7 0,2 7-44,-3-2 1,-3 3 244,4-3-158,4 4 22,-8-6-277,13 8 0,-11 0-74,7 0 0,-5 8 97,6 3 0,-8 5-28,1 1 0,3 8-5,-2 4 0,0 3 19,-6 3 0,0 2-23,0 3 1,0-4 11,0 5 1,0-10-114,0-3 1,0-7-66,0 3 1,0-5-261,0-2 1,7-7-145,5-5 0,5-3-372,6-2 0,-2-2-706,8-3 0,0-11 639,5-7 0,1-8 840,0 3 0,-8-5 0,-2-2 0</inkml:trace>
  <inkml:trace contextRef="#ctx0" brushRef="#br0" timeOffset="743">657 346 7592,'18'0'1012,"-3"2"-151,-3 4-526,3-4 1,-11 7 206,7-3 1,-7-2-100,2 7 1,-4-5 179,-2 6 0,0-1-179,0 6 0,0 7-12,0-1 1,0 2-315,0-2 1,0-4-161,0 4 0,-6-4-2637,0-2 1639,1 1 1040,12-1 0,10-7 0,10-3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5:18.8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9057,'6'12'1685,"0"0"1,0-1-1451,-6 6 1,6 6 56,-1 0 0,1 2-27,-6-2 0,0-3-190,0 3 0,0-4-256,0-2 0,0 1-372,0-1 0,8 0 535,3 0 18,-3-7 0,7 5 0,-5-5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2:32.1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87 7857,'-7'-18'0,"-3"3"1217,-7 3 244,7-3 1,2 11-399,8-7-335,0 7 40,0-4-499,0 8 1,0 2 83,0 4 0,6 3-215,0 9 0,2 1-206,-3 4 1,-3-2 112,4 8 0,-4-2-194,-2 2 1,0 1 48,0-7 0,0 1-4,0-7 1,0 0-36,0 0 0,2-1-7,4-5 1,-2-3-547,7-8 0,1 0-124,5 0 1,6 0-428,0 0 0,10-13 1243,1-5 0,9-11 0,8 3 0</inkml:trace>
  <inkml:trace contextRef="#ctx0" brushRef="#br0" timeOffset="1829">727 415 7972,'0'-17'0,"0"0"651,0-1 0,0 1-186,0 0 1,0 5 489,0 1-269,0-1 66,7 3 1,-3 1 193,8 8-548,-8 0 0,9 8-137,-7 3 1,2 10-91,-3 2 1,-3 2-134,4-2 1,-4 2-264,-2 4 0,-2 4-171,-4-4 1,4-4-539,-3-2 1,3 2-819,2-2 0,5 5 183,1-4 1569,15-1 0,-9-6 0,13 0 0</inkml:trace>
  <inkml:trace contextRef="#ctx0" brushRef="#br0" timeOffset="2093">1280 346 8928,'-17'-17'2270,"0"7"-3149,-1 2 0,1 8 773,0 0 1,-3 0-60,-3 0 1,-3 0 892,-9 0 1,0 8-368,1 4 0,1-3-186,4 3 0,4-3-107,8 3 0,2-2 246,3-5-152,4 5 0,12 7 213,8 0 0,1-1 120,16-5 0,0 5-190,5-5 1,1 3 304,0-3 0,5 3-174,0-9 0,1 7-589,-7-6 1,1 5-745,-1-5 0,1 2 897,0-3 0,-8 5 0,-2 7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2:38.7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17 208 8241,'-5'-12'0,"-1"1"-294,0 7 202,6-4 0,0 6-157,0-4 1,8 2 170,3-7 1,3 5 63,-3-5 0,5 5 97,-5-6 1,-1 8 159,1-1 0,1-3-144,5 2 1,-5 1 0,-1 5-67,1 0 1,5 0-14,0 0 1,-5 0 12,-1 0 1,1 1 11,5 5 1,1-4-16,-1 4 1,0 2-118,0-3 0,8 1 109,4-6 0,6 0-119,5 0 1,4 0 106,8 0 0,-2 0-71,-4 0 1,10-6 61,-4 1 0,4-7 0,-5 6 1,-4 1-6,-1 5 1,0 0 1,6 0 0,-6 0 5,0 0 0,0 0 6,6 0 1,-6 0 22,0 0 1,0 0-28,6 0 1,0 0 23,0 0 1,0 5 5,0 1 1,0 0 3,-1-6 1,3 0-16,4 0 0,1 0 4,5 0 0,1 0 108,-7 0 0,1 0-104,-1 0 0,2-2-57,3-4 0,2 4 64,-7-4 0,2 5-82,-3 1 0,5 0 49,7 0 1,-6 0-7,1 0 0,-1 0-60,6 0 1,0-2-17,1-4 0,-3 4 53,-4-4 0,6 4-15,1 2 0,-1-6-158,6 1 1,2-3 169,-3 2 0,3 4 49,-2-3 1,-2 1-30,8-2 0,-6 4 4,6-4 1,-6 2 3,5-1 1,-7 3-7,2-4 1,-6 4 17,-5 2 0,-3 0-20,-3 0 1,-4 0 25,3 0 1,-3 6-22,-2 0 0,0 1 36,0-1 1,0-4-32,0 4 0,1-4 42,5-2 0,2 5-21,3 1 1,4 0 0,-3-6 1,3 0 71,2 0 1,2 0-74,4 0 1,-4 0 55,4 0 1,-4 0-45,-2 0 0,1 0-54,-1 0 1,-6 0 28,1 0 1,-1 0-1,6 0 1,-5 0-22,-1 0 0,-2 0-8,3 0 1,3 0-130,-4 0 1,3 0 136,-3 0 1,10 0-23,-4 0 1,4 0 9,-3 0 0,5 0 70,-1 0 1,3 0-49,-2 0 0,-4 0 5,4 0 0,2 0 17,-2 0 1,6 0 11,-6 0 1,0 6-92,-6-1 1,4 1 66,-4-6 0,4 0-130,-10 0 0,5 0 109,1 0 0,6 6-11,0 0 1,5 0-8,-5-6 0,4 0 4,-10 0 1,12 0 1,-6 0 1,0 0 7,0 0 1,2 0 47,-2 0 0,0 1-43,-6 5 0,0-4 32,0 4 1,0-4-31,0-2 0,-5 6 11,-1-1 0,6 1-10,6-6 0,0 2 2,-6 4 0,8-4-5,4 3 0,-4-3-8,-2-2 1,2 0 19,-2 0 1,5 0-11,-5 0 1,4 0 35,-10 0 1,4 0-35,-9 0 1,1 0 37,-2 0 0,-3 0-24,-8 0 0,4 0 0,-5 0 0,11 6-37,-10 0 1,4 0-9,-5-6 0,-1 0 19,-4 0 1,10 0 11,-4 0 0,4 0 300,-4 0 0,5 0-235,1 0 1,2 0 20,-3 0 1,-3 0-61,4 0 1,-5 0 18,-1 0 0,0 2-41,0 3 0,-2-3 6,-4 4 1,2-4-53,-8-2 0,7 2 69,-7 4 0,2-4-51,-1 3 1,-3-3 30,8-2 0,-6 0 36,7 0 1,-7 2-25,6 4 0,0-4 7,6 4 0,0-4-19,0-2 1,-6 0 3,0 0 1,0 1-21,6 5 1,0-4 24,0 4 0,-6-4-12,0-2 0,0 0 6,6 0 1,0 0-17,0 0 1,0 0-4,0 0 0,-6 6-1,0-1 1,-8 1-13,3-6 0,-5 0-5,-1 0 0,-1 0 31,1 0 0,-1 0-9,1 0 1,5 0 6,1 0 1,-1 0 2,-5 0 0,-1 0 2,1 0 0,-1 0-1,1 0 0,0 0 5,-1 0 0,1 0-4,-1 0 1,1 0 0,-1 0 0,1 0-31,0 0 0,-1 0 25,1 0 1,-3 0 0,-3 0 0,4 0 46,-4 0 1,-2 0 3,2 0 1,-3 0-17,3 0 0,4 0 9,-4 0 0,-2 0-38,1 0 1,1 6 5,6 0 0,-6-1-28,-1-5 0,1 0 37,6 0 1,-6 0-33,0 0 0,-6 6 19,5 0 0,-6 0-44,1-6 1,-2 0 104,2 0 1,-4 0 9,4 0 1,-8 0-53,3 0 0,-5 0 10,10 0 0,-4 0-101,-1 0 0,7 0 88,4 0 1,3 0-77,3 0 1,-6 2 15,-1 3 1,1-3-17,6 4 1,-1-4 38,1-2 0,0 0-11,-1 0 0,-5 0 42,0 0 1,-8 0 5,2 0 0,-4 0 67,-1 0 0,-1 0-85,0 0 1,-5 0 144,-1 0 1,1 0-113,5 0 1,2 0-71,4 0 1,-2 0-2,8 0 1,0 0-12,6 0 0,-1 0 33,1 0 0,1 6-16,5 0 1,-5-1 11,5-5 1,-5 0-9,-1 0 1,-7 0 83,1 0 0,-8 0-67,2 0 0,-3 0 110,-3 0 1,0 0-31,1 0 0,-1 0 13,0 0 1,8 0-79,4 0 0,-2 0 3,2 0 0,1 0-20,11 0 1,-3 0 43,8 0 1,-7 0-167,1 0 1,2 0 59,-1 0 0,-1 0 35,-5 0 0,-1 0 68,1 0 1,-3 0 1,-3 0 1,4 0-30,-4 0 0,2 0 9,-3 0 1,5 6-4,-4 0 0,-2 0 5,2-6 1,-3 0-90,3 0 1,4 2 57,-4 3 0,3-3-11,3 4 1,0-4 20,-1-2 1,1 0-5,-1 0 0,-5 0 8,0 0 0,6 0 3,5 0 1,0 0 3,-5 0 0,1 0-10,5 0 0,-5 6 22,5-1 1,1 1-16,-2-6 1,8 0-3,-2 0 1,-1 6-1,1 0 0,-2 0 0,2-6 0,4 0 1,-4 0 1,2 0 0,-2 0 0,4 0-2,-4 0 1,-2 0-2,3 0 1,-7 5-32,6 1 1,-8 0 19,3-6 0,-5 0-3,-1 0 0,1 0 13,5 0 1,-5 0-1,5 0 0,-5 0-4,-1 0 1,-6 6 0,-1-1 1,1 1 14,6-6 1,-6 0-15,-1 0 0,-5 0 14,6 0 1,-2 0-10,2 0 0,4 0 0,-4 0 1,3 0-2,3 0 0,-1 0 0,1 0 1,-6 0-1,0 0 0,-1 0 0,7 0 0,0 0 134,-1 0 0,-5 0-120,0 0 0,0 0 33,5 0 1,1 0-47,-1 0 0,-5 0 5,0 0 1,0 6-9,5 0 1,-1-1-6,-4-5 0,2 0 12,-8 0 0,6 0-5,-6 0 0,0 0 167,-6 0 1,0 2-154,1 4 1,5-4 171,0 4 1,2-4-89,-2-2 1,2 0-33,3 0 0,3 2-11,-8 3 1,6-3 2,-6 4 1,2-4 22,-2-2 1,-4 0-18,4 0 1,-3 6 16,-3-1 1,-5 1-27,-1-6 0,1 0 124,5 0 0,-6 0-39,1 0 1,-6 0 107,5 0-69,-7 0-88,11-7 0,-11 5 223,8-4-34,-8 4-243,11-6 1,-11 6 76,7-3 0,-5 1-1008,6-2 540,-8 4 354,3-6 0,-7 16 0,0 2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2:49.0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588 139 7841,'0'-10'-803,"0"2"842,0 1-258,0 5 0,0-6 238,0 0-126,0 6 171,0-5-104,0 7 74,-7 0 21,5 0-11,-6 0 0,6 0 213,-4 0 19,4 0-96,-5 0-77,-1 0 30,6 0-55,-6 0-22,8 0-28,0 0 1,0 9 25,0 9 1,0 1-24,0 10 1,0-4-6,0 9 1,0-3 3,0 9 1,0-1-7,0 1 0,0-3 1,0 3 1,0 2 1,0-1 1,0 7 11,0-2 0,0-2-5,0 2 1,0 0-44,0 6 0,0 0 36,0 0 0,0 0-31,0 0 1,0-1 25,0 1 1,-5 0 46,-1 0 0,0 0-21,6 0 1,0 2 5,0 3 1,0-1 12,0 7 1,0-1 8,0 1 0,0 5-112,0-5 1,0 2 81,0-1 1,0 1-102,0-7 1,0-1 83,0-5 1,0-2-50,0-4 1,0 4 68,0-4 1,0 2 89,0-2 1,0 2-126,0-7 0,0 5 13,0-6 0,0-1-181,0-10 1,0 1 115,0-7 1,0 0-343,0-5 104,0-9-5,0 7 79,0-14 1,0-2 33,0-12 0,0-5-121,0-6 0,0-14 289,0-15 0,0-15 0,0-12 0</inkml:trace>
  <inkml:trace contextRef="#ctx0" brushRef="#br0" timeOffset="545">813 18 7273,'-2'-10'33,"-4"4"255,5 4-424,-7 2-34,8 0-253,0 0 438,8 0 2,-7 0 34,7 0-64,-8 0 1,0 2 71,0 4 1,0 4-67,0 7 0,0 0 152,0 0 0,0 10-26,0 8 1,0 1-28,0 11 1,-6 6-10,1 11 0,-1-1 92,6 6 1,0 2-148,0 10 1,0 0 52,0-1 0,0 3-302,0 15 1,0-2 286,0 2 1,0-47 0,2 0-61,4 47 1,-5-46-1,-1 0 6,3 3 0,0-1 0,1-2 1,0 0-2,-1 0 1,0 0-1,1-1 1,-1 0-43,3 41 1,-2 6-173,8-6 1,-9-7 118,3-10 1,2-10 71,-2-2 1,-1-9 150,-5-2 1,0-6-41,0-6 0,0-9 74,0 4 1,0-12 44,0 0-372,0-4 338,0-2 1,-2-9-582,-3-8 1,1-15-38,-8-14 1,7-13 39,-7-10 394,8-16 0,-19-10 0,4-9 0</inkml:trace>
  <inkml:trace contextRef="#ctx0" brushRef="#br0" timeOffset="968">658 121 7952,'-8'-17'0,"-2"0"0,-1 7-475,-1 4 333,1 4 1,-7 2-37,1 0 79,7 0 1,1 0 13,3 0 1,2 0 39,-7 0 0,5 0 278,-6 0 1,7 8-89,-7 4 1,6 3 111,-5 2 1,-1 14-34,-5 4 1,-2 9-102,-4-4 1,4 8-61,-5-2 1,-1 2 23,2-2 1,-5 2-183,5-7 1,-1-1 26,7-5 1,0-3-162,0-3 1,1-4-267,5-7-66,-5-1 354,14 0 0,-7-7-103,3-5 1,4-5 309,-4-5 0,20-13 0,5-8 0</inkml:trace>
  <inkml:trace contextRef="#ctx0" brushRef="#br0" timeOffset="1187">640 139 7942,'0'-18'409,"0"1"617,0 0-843,0 7-864,0 2 465,0 8 0,8 2-53,3 4 1,12 6 475,6 11 0,4 4-74,2 7 0,-7 7 46,1-1 1,0 8-243,6-2 1,5 10-256,0 1 1,-5 1 121,-6-6 1,-2-6-285,1 0 480,5 0 0,-14 6 0,6 0 0</inkml:trace>
  <inkml:trace contextRef="#ctx0" brushRef="#br0" timeOffset="1702">0 2871 7926,'10'-10'1122,"-2"3"-739,-8-1-404,0 6 1,5 2 152,1 11 0,8 5-3,-3 1 1,5 6-98,1 0-24,0 8 0,6-10 109,0 8 1,0-2-132,-5 2 0,5 3-118,0-3 1,6-4 32,-6-2 0,2-4-7,-2-1 0,-4-7 75,4 1 0,2-8 24,-2 1 0,8-3-44,-2-2 1,3-13-8,3-4 0,7-12 95,4 0 0,6-9 139,6-3 0,3-7-55,8 2 0,0-4-269,1-2 0,5 6 173,0 0 0,7 2-358,-1-2 0,-4 1 103,-2 5 1,-4 4 229,-2-5 0,-6-1 0,-3 2 0,-2 1 0,-3 3 0,3 1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2:57.5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260 173 8320,'-2'-15'-516,"-3"3"1,3 3 536,-4 3 247,4-4 0,2-7 135,0 0 35,0 7 105,0-5 50,0 5-321,0-7 1,-2 5 69,-4 1 396,4 7-432,-13-4 1,5 8-97,-7 0 1,6 2-50,-1 4 1,1-2-4,-7 7 0,-5 1 80,0 5 1,0 0-24,6 1 0,1 7-15,5 3 0,-3 11-1,9 1 0,-1 16-194,6 2 0,0 1 13,0 4 0,2 1-124,4 5 1,-3-2-128,9-3 0,1-7-399,10-11 1,-3 3 18,3-9 0,4 0-533,1-5 0,-1-3-506,2-3 1652,0-4 0,13-7 0,2-1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2:57.9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312 104 8265,'0'-17'946,"0"-1"-450,0 1-257,0 0 0,0 5 175,0 1 91,0 7-221,0-4 0,-2 8 107,-4 0-196,4 0 1,-11 8-102,7 3 0,-8 12 16,3 6 0,-6 12 94,-7 5 0,5 4-49,-4 1 1,-2 1-163,2 0 0,-6 6-118,6 0 1,2-3-377,10-9 1,-3 2-23,8-7 1,-5-3 253,5-9 1,0 2-694,6-8 1,2-2 368,4-10 1,4-3-581,7-8 1173,0 0 0,1-15 0,-1-4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2:58.1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70 8215,'-8'-17'-544,"6"-1"725,-5 1 565,7 7-32,0 3-559,0 7 0,7 2 241,5 3 1,3 11 30,2 7 1,-1 8 33,-5-3 0,5 11-103,-5 1 0,3 2 81,-3-1 0,3-5-273,-9 5 1,7-5 96,-6-1 1,5-6-751,-5-1 1,7-6 372,-1 1 1,-2-4-979,1-2 0,-5 0 318,5 1 1,-5-3-1608,6-3 2381,-8 3 0,3-5 0,-7 7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2:58.3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69 8215,'-17'-17'576,"8"7"1,-1-3 828,4 7-384,4 0-601,-5 6 0,8 0-204,5 0 1,4 0-1,7 0 1,0 0-234,1 0 1,5 0-321,0 0 1,6 0-854,-6 0 1,6 0 190,-6 0 999,7-7 0,-3 5 0,8-6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2:58.5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8189,'10'0'564,"-2"0"-319,-8 0 1,1 2 539,5 4 0,-4-2-180,4 7 0,-4 6-9,-2 6 0,0 2-159,0-2 1,0-1-61,0 6 1,0-6-1044,0 1 0,0-4 399,0-2-2402,0 0 1524,8 1 1145,1-9 0,8-1 0,1-8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2:58.8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17 105 8293,'-9'0'1524,"1"0"-1448,8 0 1,2 0 282,4 0 0,3-6 131,9 0 0,1-5-443,4 5 0,4-6 73,7 7 1,1-7-100,0 6 1,-1-5-257,1 5 0,-8-6-359,-4 7 1,-4-1-601,-2 6 1194,1 0 0,-1 0 0,0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2:59.0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35 8238,'0'-12'935,"0"1"-420,-8 7-270,6-4 330,-5 8 1,1 2 77,0 4 1,-1 4 235,1 7 0,-2 8-547,-3 4 0,-5 1-422,5-1 0,-5 4-725,-1-4 0,2 1 589,3-1 1,-3 2-994,3-8 0,5 6 595,1-6 1,4-6-1045,2-5 686,0-8 972,0 3 0,-8-7 0,-1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5:19.0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225 12 7937,'-25'-6'655,"-4"0"0,10 14 740,2 9 0,3 6-1822,-3 0 0,-2-1 427,-4 6 0,-4 1 0,-8 6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2:59.2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 35 8477,'-8'-18'3283,"6"9"-2399,-13 1-557,13 8 1,-6 2 389,8 4 1,0 9-298,0 8 0,8 6-155,3-6 0,5 6-450,1-6 1,0 6-544,0-6 0,6 6-366,1-6 1,6 0 1093,-1-6 0,4 8 0,1 2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2:59.5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191 1 8076,'-10'0'1938,"2"0"1,7 0-1247,-5 0 1,2 0-25,-8 0 0,7 8-1458,-7 3 608,1-3 0,-7 9-644,1 0 0,0 1 826,-1 5 0,-7-4 0,-2-2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2:59.8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9517,'10'0'578,"5"0"-391,-5 0 1,1 0-231,1 0 1,-1 0 76,7 0 1,-1 0-688,0 0 1,1 0 397,-1 0 1,0 0-676,0 0 0,7 0 930,-1 0 0,15 8 0,-1 2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00.0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8038,'34'0'0,"-1"-6"391,-4 0 0,1 0-39,-6 6 0,4 0-131,-5 0 0,0 0-6,-5 0 1,-1 0 14,0 0 0,1 0-46,-1 0 0,-6 0 46,1 0 1,-6 0-660,5 0 397,-7 8 0,10-4-1604,-9 7 912,9-7 0,-3 10 724,12-8 0,-3-1 0,5-5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00.4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295 16 7895,'9'0'1702,"-1"-8"-1263,-8 6 1,0-3-206,0 10 1,-8 7 139,-3 11 1,-5 4-137,-1 7 0,-2 1-30,-4 0 1,2 5-72,-8 0 0,2 6-169,-2-5 1,2-1-644,4-5 0,6 3 414,0-3 1,1 1-1351,10-13 682,1 0 324,5-5 0,2-9 94,3-3 1,5-12 510,7-5 0,8-12 0,2-4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00.6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9323,'11'1'251,"1"5"0,-1 4 60,7 7 1,-1 8 210,0 4 0,1 4-173,-1 1 0,0 1-3,0-1 1,-1 7-571,-5-1 0,3 0 203,-8-5 0,5 3-838,-5-3 1,0 3 479,-6-9 0,0-2-228,0 2 1,0-8-214,0 2 820,0-4 0,-8-1 0,-2-1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00.8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62 69 8081,'-15'-11'384,"3"-1"0,-1 7 1512,7-7-1560,-7 8-87,11-3 1,2 7-108,11 0 0,5 0 93,1 0 0,6 0-191,0 0 1,10 0-359,1 0 1,1 0-590,5 0 1,8 0 902,-2 0 0,8-8 0,-10-2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01.1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18 8127,'-17'-9'3109,"7"1"-2460,3 8-628,7 0 586,0 0-168,-8 0 1,6 10-293,-4 7 0,2 8 122,-1 9 0,3 9-181,-4 3 0,4 4 43,2 2 0,0-1-314,0 1 0,0-7-100,0-5 1,0-4-209,0-1 1,6-8-5,0-4 0,7-6-339,-1-5 1,-3 1-290,3-7 1,-7 0-169,7-6 1291,-1 0 0,7-16 0,-1-3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01.2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102 173 8127,'-26'-5'392,"3"-1"1,5-2 529,7 3-133,-5 3 0,14-8-385,-3 4 1,10 4-309,7-3 1,3 1 325,3-2 0,7 4-112,3-4 1,7 2-383,5-1 0,5 1 137,6-8 0,1 6-1196,0-5 0,-2 1 242,-4-1 889,4-5 0,-13 7 0,5-8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01.5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35 139 8123,'-12'-11'-102,"1"-1"759,7 8 186,-4-3 0,16 5-404,3-4 1,7 4-233,5-4 1,-2-1-335,8 1 130,0 0 0,5 0 24,1 0 0,-1-5-198,1 5 0,-1-2-630,1 3 0,-2 3 440,-4-4 0,-4 4 361,-8 2 0,0-8 0,0-1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5:20.5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45 7989,'-13'-21'4182,"-4"4"0,3 11-2300,8 17 0,2 5-4009,-1 1 0,1 6 2127,-8 0 0,-15 8 0,-9-4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01.7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157 35 8298,'0'-11'920,"0"-1"290,0 8-875,0-4 0,0 10 19,0 4 1,0-2 482,0 8 1,-8 5-315,-4 6 1,3 8-497,-3-3 1,1-1 79,-7 2 1,7 0-1102,-1 6 1,1-3 67,-6-3 1,7 2-531,4-8 1,-1 0 1455,1-6 0,0 1 0,6-1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01.9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35 8123,'-27'-17'1899,"2"7"-1290,8 2 1,2 16 34,3 4 1,4 3-177,8 2 0,6 3 133,0 3 1,7-4-116,-1 4 0,3 2-188,3-2 1,-1 2-372,0-2 1,6-4-390,0 4 1,6-4-1383,-6-1 1,8-1 1843,-2 0 0,-4 1 0,0-1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02.1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260 35 7998,'-10'-11'1075,"5"-1"0,1 8 193,-2-1 423,4 3-1244,-6 2 1,7 0-239,-5 0 1,-4 5-287,-7 1 1,-8 13-823,-4-1 899,-4 18 0,-17-7 0,-3 13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02.6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277 104 8096,'0'-17'0,"0"6"-22,0-1 73,0 1 1,0-1 945,0 1-140,0 7-493,8-12 82,-6 14-381,13-5 9,-13 7 1,6 7 108,-8 5 0,0 5 68,0 6 1,-2 4 71,-4 8 1,-6 5-13,-11 0 0,-4 8-90,-7-1 0,5-1-409,0 6 1,2-12 148,-2 6 1,4-2-224,8-3 1,2-9-241,3-9 0,-1-3-494,7-3 1,0-6 220,6 1 1,8-8 774,4 1 0,3-18 0,2-6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02.8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8096,'1'-10'953,"5"4"1,-2 5-391,8 1-260,-1 0 0,6 0 132,1 0 1,1 7-26,4 5 1,-4 11 188,4 6 0,-4 3-152,-1 3 0,5 1-182,0 5 1,0-5-501,-6 5 0,1 1 235,-1-2 1,-2 1-288,-3-7 1,1-5-338,-7 0 1,2-2-766,-3 2 0,-3-4 549,4-8 840,-4 0 0,-2 8 0,0 2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03.0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68 87 8096,'-25'-7'1522,"8"-5"-1088,-1 4 1,17-1-356,-5 3 0,6 2-10,6-7 0,3 7 190,8-2 1,3 2-146,3-1 0,-2 3-133,8-4 0,-2 4-409,1 2 0,11 0 428,-5 0 0,12 8 0,-1 1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03.2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70 8086,'0'-17'0,"0"5"411,0 1 1,0 5 353,0-6 297,-8 9-635,6-5 1,-11 10 82,7 4 1,-6 11-70,7 12 1,-7 3-142,6 3 0,-5 0-135,5-1 1,0 7-142,6-1 1,0 0-90,0-5 0,2-3 151,4-3 0,4-4-1094,7-7 1,-2-1 451,-3 0 1,3-5-686,-3-1 1,3-7 25,2 2 1215,1-4 0,-1-10 0,0-2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03.4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122 52 8086,'-27'0'798,"2"0"204,7 0 0,1 0-214,0 0-318,7 0-260,3 0 0,8 0 55,5 0 0,-2 0 265,8 0 1,1 0-270,10 0 0,2 0-337,4 0 0,9-2-276,-3-3 0,5 3-567,1-4 0,-5-2-952,4 2 1871,5 1 0,-9-3 0,6-2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03.7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 10455,'18'0'1121,"-1"0"1,0 0-698,1 0 0,7 0-197,3 0 1,-1 0-362,2 0 1,-2 0 187,2 0 1,-2 0-846,-4 0 1,-4 0 0,4 0 0,-9 0-1732,-3 0 1669,-7 0 853,4 0 0,-8-7 0,0-3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03.9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18 8010,'0'-10'2905,"0"2"-1258,0 8-1133,0 0 1,0 8 537,0 4 0,0 3-540,0 2 1,-6 6-309,0 0 1,-2 6-148,3-6 1,3 6-200,-4-6 0,4 6-1085,2-6 1,0 0 718,0-6 0,2 1-2794,4-1 3302,3-7 0,16 5 0,2-5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5:21.9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10 8008,'-25'-9'0,"13"9"2066,1 11 0,7-1-1418,4 1 0,-2-1-648,-4 2 0,-3 3 0,-9-5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04.1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0 8108,'-27'0'0,"2"0"916,8 0 1,7 8 1263,4 4 1,3 3-1553,-3 2 1,4 0-338,-4 1 0,4-1-565,2 0 1,0 1 262,0-1 0,0 6-1955,0 0 0,0 0 1966,0-6 0,0 1 0,0-1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04.4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18 173 8016,'-10'-7'2014,"2"-3"-1808,8-7-35,8-1 1,9 1 3,12 0 0,4 5 29,1 1 0,7-1-93,-1-5 0,8 5 117,-2 1 0,4 7-476,2-2 0,2 4 205,4 2 0,-10 0-259,3 0 0,-10 0-290,-1 0 1,-11 0-333,-6 0 0,-4 6 924,-1 0 0,-9 7 0,-1-3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04.6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347 17 8016,'-12'-5'1051,"1"-1"-442,-1 0 6,-5 6 1,0 8-177,-1 3 1,1 10-104,0 2 1,-1 8-70,1-2 1,-6 4-15,0 1 0,0-5-304,6 0 1,-1 0-386,1 5 1,0 1-1036,-1 0 1,9-3 1470,3-3 0,-4 4 0,1-6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04.7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68 35 8016,'-17'-17'0,"5"7"1151,1 5 244,-1 3 1,3 4-853,3 3 1,6 5-176,6 7 1,3 1-246,9-1 0,-1 2 119,0 4 1,6-2-300,0 8 0,8 0 105,-2 5 0,5-1-48,7-4 0,-5 4 0,7-6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05.3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35 8049,'0'-9'468,"0"-7"0,2 14-461,4-3 0,3 3-62,8 2 0,3 0 100,3 0 1,-4 0-352,4 0 1,-2 0-109,2 0 1,-4 2-515,4 3 928,4 5 0,-7 7 0,5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05.4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8049,'17'0'1028,"-7"0"-542,-3 0-602,-7 0 1,2 0 57,4 0 1,-2 0-358,7 0 0,-1-2-31,2-4 1,3 4-58,-3-4 1,9 4 502,2 2 0,7 8 0,-3 2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05.6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 8049,'17'0'2272,"1"0"-1739,-9 0 478,-1 0-509,-8 0-774,8 0-371,1-7-976,1 5 1619,5-6 0,-5 16 0,7 1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23.8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1 571 8194,'17'-8'3244,"0"6"-2359,0-4 0,1 4-544,-1 2 1,6 2-365,0 4 1,0-2-336,-5 7 1,-1-5-64,0 6 0,0-1-515,1 7 0,-9 1-563,-3 4 1499,-4 11 0,-10 11 0,-1 7 0</inkml:trace>
  <inkml:trace contextRef="#ctx0" brushRef="#br0" timeOffset="146">52 1245 8194,'0'17'933,"0"-3"117,0 3 1,2-3-714,4 9 0,2-10-53,3-1 1,5-1-429,-5 6 1,3-5 36,-3 0-273,12-1 0,-11-1 116,11-5 1,-4-3-279,-2-2 1,1 0 14,-1 0 527,0 0 0,1-15 0,-1-4 0</inkml:trace>
  <inkml:trace contextRef="#ctx0" brushRef="#br0" timeOffset="333">554 934 8194,'25'-8'126,"4"-3"0,11 1 51,6-1 0,12-1 861,5-5 0,5-1-485,1 1 0,0 0-1044,0 0 1114,-7 7-330,-3-5 0,-9 7 195,-4-4 1,-4 3-633,-7 3 0,-6 4-903,0-4-122,-8 4-1171,4 2 1054,-16 0 0,-16-2 1501,-16-3 1,-8-5-1,-4-7 1</inkml:trace>
  <inkml:trace contextRef="#ctx0" brushRef="#br0" timeOffset="487">848 709 8194,'-17'17'640,"-1"1"1,1 1 23,0 4 1,7 4-170,4 7 1,4 1 30,2 0 0,2-1-241,4 1 0,-2-3-266,8-3 1,-3 2-246,3-8 1,3 2-544,-3-2 0,-3-6-1799,3 1 1529,-1-1 1039,7-15 0,-1 6 0,0-8 0</inkml:trace>
  <inkml:trace contextRef="#ctx0" brushRef="#br0" timeOffset="755">1090 467 8194,'8'19'1307,"3"4"1,-1-2-391,1 8 1,7 2-191,5 9 0,0 3-434,-6 3 1,-2-2-303,-3-4 1,-4 2-166,-8 5 0,0 3 191,0-4 0,-8 2-105,-4-2 1,-9 2-322,-2-8 1,-7 6-543,1-5 1,-4-9 387,-2-9 0,7-5 33,-1-7 0,6-5 525,-6-12 0,14-5 748,-3-12 0,13 3 7,-1-3 0,17 4-407,7 2 1,12 1 9,5 5 0,-1 1 55,7 5 1,3 3-647,2-4 0,-2 4-323,2 2 1,-7 6-1659,1-1 2219,-3 9 0,-10-4 0,-2 7 0</inkml:trace>
  <inkml:trace contextRef="#ctx0" brushRef="#br0" timeOffset="1705">2439 35 8249,'11'-16'911,"1"5"-683,-8 3 0,9 16 812,-7 3-632,0 12 1,-6 4-305,0 8 0,0-1 29,0 1 0,0 5-527,0 1 1,-2-1 111,-4-5 0,4-3-51,-4-3 0,-1 2-80,1-8 53,0 0 1,8-8 46,4-3 1,-2-4 100,7-8 0,1-2 382,5-4 1,0-2-90,1-3 1,-1-3 192,0 8 0,1 1 232,-1 5-184,0 0 1,-1 7 66,-5 5 1,2 5 107,-7 6 0,0-2-113,-6 8 0,0-6 69,0 6 1,0-2-336,0 2 0,0 2 143,0-8 1,2 0-171,4-6 0,-2-6 17,7 1 0,-5-2-57,5 1 0,1 3 207,5-9-188,0 1 0,1-6-16,-1 0 204,0 8-409,1-6 246,-1 13-321,-7-5 1,-3 1-241,-7 1 258,0-8 1,-2 9-148,-3-7 35,-5 0 1,-9-6-42,-4 0 0,2 0 74,-8 0 1,6 0 228,-6 0 1,0 0-142,-6 0 1,1 0 262,-1 0 1,-5 0 115,0 0 0,-8 1 113,1 5 0,-1 6-109,2 11 0,-8 4 75,8 7 0,-7 1 120,6 0 0,5-1 141,2 1 1,3-1 24,3 1 0,9-8 348,7-4-812,1 4 0,15-8-99,-4 4 0,5-10-249,1-1 309,7-8 1,9 3 3,7-7 0,7 0 16,-1 0 1,4 0-9,1 0 1,7 0 103,-1 0 0,6 6-99,-5 0 1,7 0 295,-2-6 0,4 2 54,2 3 1,1-3 42,5 4 1,4-4-209,7-2 0,8-2-57,3-4 0,-1 3-332,2-9 1,-2 0-267,1-5 0,3 0-998,-8 0 0,-2 5 705,-10 1 0,1 1-1291,-12-2 0,1-3 250,-12 4 1745,-9-5 0,1 3 0,-4-5 0,3-3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22.3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347 225 8356,'0'-17'1358,"0"7"-840,0 2 0,2 8-90,3 0 0,5-1-199,7-5 1,8 4 31,4-4 0,4-2 127,1 3 0,1-3-211,-1 2-2,1 4 1,2-7-132,3 3 0,-4 4-248,5-4 1,-7 4-483,-5 2 1,2 0 392,-8 0 1,-6 0-751,-5 0 0,-8 2 399,1 4 1,-3-2-40,-2 7 1,-2-5-174,-3 6 856,-5-8 0,-7 3 0,-1-7 0</inkml:trace>
  <inkml:trace contextRef="#ctx0" brushRef="#br0" timeOffset="166">692 69 7879,'-9'-17'-1074,"-6"2"1790,3 3 623,4-3 1,-1 13-100,3-4-412,4 4-525,-6 2 1,8 2-40,0 4 0,0 4 134,0 7 1,0 2-137,0 4 1,0-2-176,0 8 1,0 0 105,0 5 0,0 1-729,0 0 1,0 5-271,0 0 1,0 8-434,0-1 0,0 2 544,0 3 695,0-7 0,-15 5 0,-4-6 0</inkml:trace>
  <inkml:trace contextRef="#ctx0" brushRef="#br0" timeOffset="984">70 900 8240,'-27'-6'1621,"4"0"-891,11 0-1619,5 6 0,9 0 517,3 0 1,1 0 629,12 0 1,-3-2 115,14-3 1,7-5 454,10-7 1,4-1-521,2 1 0,8-2-209,3-4 0,-1 4-612,1-5 0,-7 5 368,1 2 0,-9 0-523,-1-1 1,-11 7 208,-1-1 1,-8 3-412,-10-3 347,0-3 451,0 5 556,-7-7 0,-4 7-311,-12 5 0,-4 3 227,-7 2 1,-8 2-137,-4 3 1,-3 7 474,-3 11 0,-5 4-332,-1 7 1,-5 9-200,6 3 1,0-2-144,5 2 0,2-6-302,4 7 1,5-9-66,6 2 0,1-3 195,0-3 0,7-1-584,4-4 0,4-4 258,2-8 1,2-5-848,4-1 970,4-7 0,7 2 316,0-12 0,-5 2 198,-1-7 284,1 7 1,-1-4-74,1 8 0,-8 2-201,1 4 0,-3 3 664,-2 9 1,0-1-303,0 0 1,0 3-62,0 3 0,0-4-312,0 4 1,-2-4-340,-3-2-124,3-7-800,-6 5 630,8-13 1,2 4 198,4-12 0,3-11-519,9-12 0,1-3 248,4-3 0,-2-5 6,8-1 1,0-3 193,5 9 1,-5-1 300,0 13 1,-2 2 2,2 9 0,1 5 260,-7 7 0,6 1 77,-6 5 0,-5 6-206,-7 11 1,-1-2 480,1 8 0,-1-6-226,-4 6 1,-4-6-129,3 6 0,-3-6-229,-2 5 1,0-6-268,0 1 0,0-4-44,0-2-99,-7 0 1,3-7 144,-8-4 0,6-4-1,-5-2 1,7-10-151,-2-7 0,-1-8 53,1-10 0,0-7 248,6-4 1,2-4 18,4-2 0,5 0-8,12 0 0,0 2-52,12 4 1,-4 2 32,9 4 1,4 1 201,2-7 1,-1 8-123,1-3 1,2-3 141,9-2 1,3 2-209,3-2 1,3 7 290,-9-1 1,3 3 78,-2 3 0,-5 7 106,5 4 1,-10 6-159,-2 5 1,-7 6 10,1 12 1,-9 4-96,-2 7 1,-10 8 40,-2 4 0,-2 5-322,-9 7 0,0 3 110,-6 8 0,0 0-423,0 0 1,-2-6-90,-4 0 1,-3-6-626,-9 6 1151,-7-7 0,-2 11 0,-7-6 0</inkml:trace>
  <inkml:trace contextRef="#ctx0" brushRef="#br0" timeOffset="1296">1488 830 8240,'0'-17'-154,"0"0"202,0-8 70,0 13 1,2-13-186,4 8 0,-4 5 128,3-5 378,-3 4-243,-2-5 1,0 7 210,0-1-252,0 9 0,2-5-141,4 8 0,-4 2-103,4 4 1,-4 5 57,-2 12 0,1 6 285,5 11 0,-2 6-104,8 12 1,-3 11 143,3 12 1,1 13-482,-10-43 1,0 2 0,3 3-1,-1 1 234,-2 6 1,0 1 0,3 2-1,0 1-36,-3 4 0,0 2 0,0-2 0,-1 0-136,-1 4 0,-2 0 0,2-7 0,0-2-261,2 1 1,0-1 0,-2-8 0,2-1 141,2-4 1,1-2-1,0 30-256,6-18 1,-7-15-287,7-8 647,-8-11 22,11-12 1,-13-18 129,4-17 1,-4-7-249,-2-9 1,0-16 234,0-8 0,0-15 0,0-6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26.2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8161,'0'-18'19,"0"1"0,0 0 208,0 0 1,0 5-88,0 1 1,8-1 218,4-5 0,3 1-44,2 5 0,6-3 92,0 9 1,0-1-294,-5 6 1,-7 2-125,1 4 0,-1 1-292,7 5 1,-7 9 222,1-4 0,-8 10-764,1-4 0,-10 10 84,-7 1 759,-19 9 0,2 1 0,-13-2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5:23.0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122 52 7955,'8'-17'1068,"-7"8"-370,7-7 84,-8 14-505,0-5 1,-8 7 150,-3 0 1,-1 9-105,-5 8 0,4 3-114,-10 9 1,9-1-184,3 7 1,1 0 130,-1-1 0,3-5-46,8 0 1,0-2 24,0 1 1,0 3-127,0-8 0,8 0-1,3-5 1,4-3-77,3-3 1,1 1-342,4-7 0,4-1 216,7-5 0,-5 0-670,0 0 0,-8 0 382,2 0 0,2 0-263,-2 0 0,-5-1 742,-7-5 0,1 4 0,5-6 0</inkml:trace>
  <inkml:trace contextRef="#ctx0" brushRef="#br0" timeOffset="149">278 260 7955,'-18'-17'2211,"1"7"1,7 4-1290,5 12 1,3 6-362,2 11 1,-6-2-312,0 8 0,-7 5-536,1 7 0,3 1 286,-3-2 0,0 4 0,-5 8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26.7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 8207,'0'-9'5259,"8"3"-4928,4 12 0,3-2-668,2 7 1,1-1-321,-1 1 0,-2 5 487,-3-5 0,1 7 170,-7 5 0,0 3 0,-6 9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26.8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0 8131,'0'12'653,"0"-1"1,-5 1-377,-1 5 1,2 1-278,10-1 0,11 8 0,10 2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30.1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312 225 6839,'-9'-10'227,"1"-5"-173,8 13 97,0-13-17,0 13 66,0-14 0,0 13-107,0-9 1,0 6 85,0-5 0,6 5-63,-1-6 1,3 3-45,-2-3 1,-4-3 23,4 3 1,-3 3 120,3-3-83,-4 8-44,6-11 151,-8 13-78,0-6-130,0 8 146,0-7-231,0 5 1,-2-6 35,-4 8 0,4 2 38,-4 4 1,-1 3-38,1 9 1,-6 7-17,7 4 0,-9 11 125,3 6 0,-5 12-81,-1 5 0,-6 10-39,0 2 1,-6 2-69,6-2 0,-2-4 31,2 4 0,4-10 43,-4-1 1,9-11-7,3-1 1,1-2-56,-1-9 1,3-3-147,8-9 1,0-2-151,0-4 1,0-10-144,0 4 43,0-3 1,8-3-100,3 1 634,5-8 1,1-4 0,0-10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30.3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35 8288,'9'-17'1515,"-1"7"-1596,-8 3 1,-2 7 198,-4 0 1,2 13-67,-7 4 1,-6 12-141,-7 0 1,-4 11 78,5 6 1,-8 6-82,2 6 1,-4 3 74,-1 9 1,-7-1-262,1 0 0,0-2 211,5-3 0,6 1-143,0-7 0,8-3 118,-2-9 0,4-5-436,2-12-455,7 3 324,2-13 657,8-1 0,0-18 0,0-10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30.6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1 183 8250,'15'-32'298,"-3"3"1,-5-2-94,-7 8 190,0 0 71,0 6 0,0 5 278,0 1-623,8 7 0,-4 4 80,7 11 1,1 14 244,5 10 1,-5 7-127,-1 10 0,-5 2-71,6 3 1,-9 5-140,3 7 1,-2-6-177,2 1 1,-4-8-162,4 1 1,-5-5 139,-1-6 0,6-2-772,0-3 1,6-10 390,-7 3 1,7-9-1470,-6 4 1937,-1-8 0,3 4 0,2-8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30.7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9116,'0'-17'2030,"2"5"-2445,3 1 0,5-1-38,7-5 0,2 0 899,4-1 1,4 7-231,8-1 1,0 1-38,-1-7 1,1 9-597,-1 3 1,-3 4-1495,4 2 1911,-12 0 0,17 15 0,-13 5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31.0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8186,'8'-17'0,"-4"1"120,7 5 0,-5 3 519,5 8-333,1 0-250,5 0 1,-5 4 169,-1 8 0,-7 1-142,2 16 0,-4-2-141,-2 2 1,-6 3 121,0-3 1,1 2 30,5-2 0,0 1 15,0-7 0,0 0 13,0-5 0,0-7-119,0 1 0,7-8 62,5 1 1,3 3-292,2-2 1,1 0 102,-1-6 0,0-8-659,1-4 1,-1-3 61,0-2 718,0-1 0,1-7 0,-1-1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31.2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8186,'0'-12'0,"0"1"-4,0 7-395,0-4 140,0 16 1,6 1 13,0 9 0,7 5 245,-1 0 0,11 8 0,4-4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31.4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8229,'-2'-15'2035,"-3"3"-1254,3 4 684,-6 8-1033,8 0 0,0 2 497,0 4 1,-6 6-652,0 11 0,1-2-580,5 8 0,0-6 57,0 6 1,0-6-246,0 5 0,2-4-1062,3 4 1,-1-7 159,8 3 1392,-8-5 0,11-10 0,-5-1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31.6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8187,'0'-17'268,"2"7"-217,4 4 650,3 5-496,16-7 0,-2 6 183,12-4 1,-4-2 307,9 3 0,2-1-513,-1 6 1,5 0 4,-6 0 1,1 0-1056,-7 0 0,-5 0 102,0 0-247,-8 0 1,2 2 1011,-12 4 0,-3 3 0,-8 9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5:22.3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554 35 8021,'-17'-17'1931,"0"7"1,5 3-2489,1 7 246,-1 7 1,-5 11 547,-1 11 1,-7 5-90,-3 7 1,-7 1 484,-5 4 1,1 10-306,-7-4 1,8 3-192,-3-3 0,7 2-345,5 4 1,4-7-461,8 1 1,-1-4-471,1-13 1,7 1-83,5-13-331,3 1 1551,2-15 0,7-1 0,3-8 0</inkml:trace>
  <inkml:trace contextRef="#ctx0" brushRef="#br0" timeOffset="227">433 35 7993,'0'-9'3922,"8"1"-3642,3 8 1,-1 8-41,1 3 0,1 10 46,5 2 0,-5 10-46,-1 2 0,-7 1 282,2 10 0,-4 0-200,-2 6 0,0 0-265,0 0 1,0 0-307,0 0 1,0 0-709,0 0 1,2-8-464,4-4 1,-5-3 670,5-3 0,-4-7-1346,-2-4 2095,8-4 0,-6-1 0,5-1 0</inkml:trace>
  <inkml:trace contextRef="#ctx0" brushRef="#br0" timeOffset="398">191 606 7993,'-17'0'389,"7"8"1,12-6-142,15 3 0,1-3 386,5-2 1,2 0-33,-2 0 0,6 0-269,-6 0 1,7 6-590,-1 0 1,-2 0 36,2-6 219,0 7 0,5 3 0,1 7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31.8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70 8187,'0'-18'214,"0"1"0,0 6 754,0-1 889,0 8-1236,0-3 0,0 14 104,0 5 1,-6 11-505,0 6 1,-13 3-371,2 3 1,-7 5 57,1 1 0,2 7-112,-8-2 1,8 2-263,-2-2 0,4 2-767,2-8 1,7-5-226,4-6 1,3-10 1456,-3-2 0,4 1 0,-6-9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32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8187,'0'-17'1366,"0"0"-986,0 7 0,-2 2 1261,-4 8-1118,4 0 0,-6 2-208,8 4 1,2 4-116,4 7 0,-2 8-16,7 4 0,1 3-1497,5 3 0,0 0 748,1-1 0,5 8 565,0 5 0,0 2 0,-6 3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32.4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157 242 8096,'-8'-15'0,"-4"3"0,-3 5 24,-2 7-72,7 7 1,-3 3 137,7 7 1,-8 2-118,3 4 0,-3 10 375,3 7 0,-3 3-200,9-3 0,-1 2 410,6 5 1,2-3-232,4-4 0,9-9-174,8 3 1,8-5-106,-2 0 1,3-10-37,3-7 0,-1-8-58,1 1 0,-4-3 50,3-2 1,-9-7-76,10-5 1,-4-9-8,3-2 0,-7-10-91,-4-1 0,-4-3 93,-1-9 0,-3 0 38,-3-6 1,-5-2 120,-7-3 0,0 3 168,0-4 1,-2 6 93,-3 6 1,-3 6-133,-4 11 1,-3 0-449,4 12 0,1-2 165,-2 13 0,1 0-2070,-6 6 2140,-1 8 0,1 9 0,0 10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32.9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 9776,'-16'7'-462,"5"5"1,-5 11 188,5 6 0,-1 11 240,-5 6 0,2 4 34,-14 2 0,0 6 302,-6-1 1,1 7 20,-1-7-234,1 1 1,1-8-249,4-4 0,6 2-249,11-8 0,-1-5-823,7-6 511,1-8 719,5-4 0,0-9 0,0-23 0,0-5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33.1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16 8113,'2'-10'1284,"3"4"1,-1 12-809,8 6 1,-1 5-205,7 6 0,-1 10 166,0 7 1,-1 14-86,-5-2 1,2 3 51,-7-3 1,2 0-102,-2 0 1,-4 6-748,3-1 0,3-1-194,-2-10 0,2 4-563,-3-4 1,-3-4 302,4-1 0,-4-7-289,-2-5 1186,0 4 0,0-14 0,0 6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33.3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50 174 8138,'-15'-14'372,"3"-3"0,-1-4 569,7 4 1,2 5-635,10 1 0,11 1-366,12-2 0,4-3-31,1 4 0,-1-3 198,-4 3 1,3 3-1050,-3 8 1,2 2 940,-2 4 0,-4 3 0,-8 9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33.5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8051,'0'-17'822,"8"2"103,4 3 1,3 5-1578,2 7 0,1-6-450,-1 0 1339,0 0-188,1 6 1,-9 8 764,-3 3 0,-4 5-352,-2 1 1,0 6-163,0 0 0,0 0-132,0-5 1,2-1-44,3 0 0,-3 0-74,4 1 1,4-7 140,1 1 1,5-8-641,1 1 1,0-3 208,1-2 1,-1-5-732,0-1 1,0-10 61,1-1 908,-1 0 0,-7-16 0,-3 6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33.6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8051,'0'9'1709,"0"1"-1239,0-4-584,8 3 0,7 9-848,8-1 0,0 0 539,-5 0 0,-1 1 423,0-1 0,0 0 0,1 1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33.9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8051,'18'0'1698,"-1"0"0,2 0-1462,4 0 1,-4 0-103,4 0 1,-3 0-228,-3 0 228,0 0 0,-5 0 357,-1 0-715,-7 0 0,4 8 233,-8 3 0,-2 5-462,-4 1 1,-3 6 121,-9 0 0,1 0 173,0-6 0,5-5 294,1 0 1,7-7 283,-2 7 1,4-6-157,2 5 1,2-7-97,4 2 0,3-4-352,9-2 1,1 0 166,4 0 0,-2-8-777,8-4 1,-6-3 220,6-2 1,-6-1-50,6 1 1,-10-6 620,-2 0 0,0-15 0,-7 1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34.1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87 8066,'-8'-10'-126,"8"2"-141,0 8 1,10-6 425,13 1 0,4-1 629,7 6 0,1-6-155,0 0 1,-1 1-274,1 5 0,-1-6-558,1 0 0,-2 0 153,-5 6 1,-3 0-792,-7 0-204,-1 0 98,0 0 1,-9 0 941,-8 0 0,-15-7 0,-12-3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5:21.0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243 121 8108,'9'-17'0,"-1"0"771,-8-1 0,2 7 16,4-1-688,-4 8-240,5-3 172,1 7 1,-6 7 477,4 5 0,-6 5-136,-6 6 1,2 6-207,-8 12 1,1-3 68,-6 8 1,-1 0-668,1 6 1,-2 0 5,-4 0 1,4 0-172,-5 0 1,5-8 325,2-4 0,0-3-107,-1-3 1,3-7-1015,3-4 605,-3-4 786,13-1 0,-5-9 0,7-1 0</inkml:trace>
  <inkml:trace contextRef="#ctx0" brushRef="#br0" timeOffset="266">398 52 7989,'0'-17'946,"0"-1"1378,0 9-2479,8 1 0,2 8 124,7 0 1,-6 0 103,1 0 0,-3 2 181,3 4 0,1 11 438,-7 12 1,8 6-198,-3 5 0,-1 2-35,1 4 0,-1 4-222,1-4 0,3 6-41,-8 6 0,5-6-606,-5 0 1,2 0 302,-3-6 1,-3-4-848,4-2 0,-4-5 285,-2-6 0,0 1-1672,0-7 817,0 1 414,0-7 1109,0 0 0,-15-7 0,-5-3 0</inkml:trace>
  <inkml:trace contextRef="#ctx0" brushRef="#br0" timeOffset="416">260 571 7989,'-10'-12'1928,"5"1"-852,3 7-641,9-4 0,3 6-653,7-3 1,2 3-158,4-4 0,2 4-378,4 2 1,2 0 441,-8 0 0,6 6-483,-6 0 794,0 7 0,2-11 0,2 6 0</inkml:trace>
  <inkml:trace contextRef="#ctx0" brushRef="#br0" timeOffset="701">1055 554 7989,'18'0'622,"-1"0"0,0 0-492,1 0 1,-1-6 944,0 0-775,0 0-402,1 6 0,-9 2 48,-3 4 0,-6 4 3,-6 7 1,-3 8-466,-9 4 1,7-2 176,-1 1 1,3-1 160,-3 2 0,-1 2 23,7-8 1,0 2 510,6-2 1,2-4 66,4 4 0,4-9 304,7-3 0,0-1-348,0 1 0,-5 3 673,-1-8 223,1 7-840,5-3 0,-7 7-741,-4 0 1,-4 0-388,-2 1 1,-2-1 0,-4 0 0,-6 1-144,-3-1 0,0 0-1434,3 1 2270,-3-9 0,5 7 0,-7-7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34.3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 8066,'-17'0'938,"-1"0"1,9 7-187,3 5 1,-4 3-285,-1 3 0,-4 7-428,-3 3 1,1-1 107,0 2 1,-1-6-290,1 6 1,0 0-392,-1 5 0,1 1-520,0 0 0,5-7 1052,1 1 0,-1-8 0,-5 4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34.4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35 8221,'-18'-16'4319,"1"5"-4823,8 3 0,3 16 14,12 3 0,3 7 1096,8 5 0,3-2-554,3 8 0,2-6-572,3 6 0,5-4 73,-4 9 447,4-3 0,9 19 0,2-6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35.0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87 310 8249,'-18'2'254,"1"3"0,5 11 469,1 7 1,5 15-253,-5 3 1,7 7-164,-2 3 0,4 1-225,2 0 1,2-6 97,4 0 0,3-9-138,9-2 1,-1-9 90,0-8 0,6-3-108,0-3 1,8-5-5,-2-7 0,5-9-293,7-9 0,-5-3-21,5-13 1,-5 1 124,-1-13 1,-8 2-192,-4-2 0,-4-6 99,-2 0 1,-7-6 69,-4-5 0,-4-4 155,-2 3 1,-2 5 155,-4 1 1,-4 12-271,-7 5 1,0 13-161,-1 5 1,1 11-270,0 6 0,-1 14 577,1 9 0,0 8 0,0 10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35.4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8125,'-17'0'1365,"7"0"-327,2 0-640,8 0 0,10 0-118,7 0 0,8 0-237,10 0 0,-1 0-279,1 0 1,5 0 147,1 0 1,5 0-81,-6 0 1,0 0-910,-5 0 1,-2 0 435,-4 0 1,-3 6-27,-2 0 1,-5 1 666,4-1 0,-4-4 0,-2 4 0,1 1 0,-1-1 0,-6 6 0,1-7 0,-6 3-122,5-2 1,-5-4 121,6 4 1356,-9-4-419,5 5 675,-8-5-1076,8 6 0,-6-10-543,3-4-642,5 4-49,-8-5 1,8 7 697,-5 0 0,-3-8 0,6-2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36.0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122 224 8153,'-18'0'0,"1"-6"162,0 0-63,-1 1 0,3 12 1,2 7 338,1 7 1,8 6-211,-2 7 1,4 7-177,2-1 1,0 6 71,0-6 1,8 1 153,4-7 0,3 1-193,2 0 1,3-9 4,3-3 1,4-3-113,7-3 1,1-7 111,-1-5 0,1-3-157,-1-2 1,1-9 97,0-9 0,-1-1-104,1-10 0,-8-5 71,-4-7 1,0-7-25,-6 2 1,2-4 21,-13-2 0,6 1 0,-7-1 1,1-4 148,-6 4 1,-2 0-128,-4 18 0,5 3-364,-5 14 0,-4 1-355,-1 5 1,-3 5 700,3 12 0,-12 11 0,3 10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36.3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363 300 8201,'10'-29'-148,"-4"0"0,-4 6-254,-2-6 0,2 6 478,3-6 1,-3 2 403,4-1 1,-4 3 493,-2 7-298,0 1-264,0 0 0,-8 11-80,-3 12 1,-7 7-306,-5 22 1,2-1 77,-8 18 1,1-2-9,-7 14 0,0-5 44,1 10 1,1-5-304,4 5 0,4 0-468,8-5 1,2-5 329,3-1 1,-1-10-613,7-2 0,0-15-137,6-3 76,0-6 973,8-13 0,1-1 0,9-8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36.5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45 8144,'0'-17'2266,"0"0"-2132,0 7 0,0 10 45,0 12 1,2 11 167,4 5 0,-2 7-91,7 5 0,1 5 264,5 6 0,0 1-175,1 0 1,-1 0-285,0 0 0,1 2-42,-1 3 0,-2-9-201,-3 4 0,1 0-1092,-7 0 0,0 2 673,-6-14 0,-2 6-1550,-4-5 2151,4-9 0,-13-7 0,5-7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36.7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8128,'0'-25'440,"2"8"-31,4 0 0,11 5-474,12 6 0,6 4-236,5-3 1,-4-3-154,5 2 0,-5 0-234,-1 6 0,-6 0 688,-1 0 0,-6 0 0,3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36.9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8035,'15'-2'67,"-4"-4"1,5 4 440,-5-4-154,5 4 1,1 2-125,0 0 0,-5 2 165,-1 4 1,-7 4-102,2 7 1,-4 2-5,-2 4 0,0 2-68,0 4 0,-2 2-104,-4-8 1,4 6 39,-3-6 1,5 0-81,5-6 1,-1 0-225,8 1 0,-1-9 125,6-3 0,3-4-557,3-2 0,-4 0 116,4 0 0,2-8-95,-2-3 0,-2-5 104,-9-1 453,3 0 0,-5-8 0,7-2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37.1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70 8035,'-1'-18'3914,"-5"1"-1983,4 7-1380,-6-5 1,16 13-1210,3-4 1,5 4 308,1 2 1,0 0-396,1 0 1,-1 8 42,0 4 701,-7 3 0,5 2 0,-5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47:45.8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502 174 8168,'0'-10'-987,"0"-5"1302,0 5 12,0-7-272,8 0 1,-1-1-142,5 1 0,3 5 55,-3 1 1,1 5 192,-1-5-140,3 7 84,-13-12 137,6 14-117,-8-5 0,-2 14 158,-4 5 1,-4 3-255,-7 3 0,-2 1 26,-4 4 1,7-2-61,-7 8 0,8-2 106,-8 2 0,10 3-222,1-3 0,0 4 25,-5 1 0,0 1-95,0 0 1,-5-1-16,5 1 0,-4-6-196,9-1 1,3-1 50,-3 2 0,9-4 350,-3-8 0,4 1 0,2-1 0</inkml:trace>
  <inkml:trace contextRef="#ctx0" brushRef="#br0" timeOffset="236">294 260 8171,'-17'-7'-412,"0"-5"-714,0 4 1583,-1 1-82,9 7 267,-7 0-323,14 0 0,-3 9-131,10 9 0,3 6-124,4 11 0,5 2-5,0 3 1,2-2-166,10 8 1,0-5-298,6 5 0,1-2-257,4 2 456,-3 4 1,13-6 0,-6 8-1</inkml:trace>
  <inkml:trace contextRef="#ctx0" brushRef="#br0" timeOffset="614">519 1696 8187,'-2'-10'494,"-3"4"1,3 2-196,-4-1 0,2 3 0,-2-4 0,2 6-186,-7 6 0,5 3 103,-5 9 1,-1 7-272,-5 3 0,-6 7-146,0 5 1,-2-1-161,2 7 1,3-2 83,-3 2 1,4 4-237,2-4 0,0-4 91,-1-1 0,7-5-87,-1-1 0,6-2 509,-5-5 0,7-3 0,-11-7 0,5-1 0</inkml:trace>
  <inkml:trace contextRef="#ctx0" brushRef="#br0" timeOffset="786">70 1990 8183,'-18'0'339,"1"0"424,0 0-55,7 0-113,2 0 0,8 1-241,0 5 1,2 6-127,4 11 0,11-2-1206,12 8 480,4 0-244,9 5 742,2 1 0,8 7 0,0 2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5:19.6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467 52 8034,'0'-17'1038,"0"7"-939,0 2 0,-6 16 2,1 4 1,-7 5 106,6 6 0,-7 4 180,1 7 1,-3 1 203,-2 0-342,-8 7 0,4 2-161,-8 8 1,6 0-17,-6 0 0,0 0-296,-5 0 1,1-1 174,4 1 0,2-8-44,4-3 0,10-7 32,-5-5 0,5-4-637,-4-7-154,7-1 198,2-8 1,8-3 135,0-12 1,8-5 516,4-12 0,11-4 0,4-8 0</inkml:trace>
  <inkml:trace contextRef="#ctx0" brushRef="#br0" timeOffset="266">571 52 8035,'-2'-15'0,"-4"3"69,4-3-131,-5 13 34,7-6 0,0 10-237,0 4 1412,0 3-806,0 9 0,5 7 346,1 4 0,0 5-337,-6 6 1,6 5 389,0 7 1,5 5-296,-5 1 0,0 5-285,-6-5 1,0 5-187,0-5 0,2 0-297,3-7 1,-3-6 124,4-5 1,-2-9-679,2-2 10,-5-8 555,15 4 1,-12-16-1474,7-3 1221,-7-4 1,4-10 562,-8-3 0,-8-5 0,-2-1 0</inkml:trace>
  <inkml:trace contextRef="#ctx0" brushRef="#br0" timeOffset="437">294 640 9054,'-9'0'3189,"5"0"-2659,15 0 1,3-6-112,15 0 1,-1-5-155,7 5 0,0-2-399,-1 3 1,-5 3 91,0-4 0,-8 4-770,2 2 1,-4 2-143,-1 4 0,-1 3-1609,0 9 2563,-7-1 0,5 8 0,-5 2 0</inkml:trace>
  <inkml:trace contextRef="#ctx0" brushRef="#br0" timeOffset="716">1038 761 8004,'10'-17'2154,"7"7"-1670,0 4 1,8 4-809,10 2 1,-6 0 57,-1 0 0,-5 0 172,6 0 0,-8 6 51,2 0 0,-9 7 168,-3-1 1,-7 3-94,2 3 1,-4 1-101,-2 4 0,-8-2-219,-3 8 0,-5-6 110,-1 6 0,0-8 347,-1 2 1,1-4 193,0-2 0,5-1 999,1-5-649,7 5-464,-4-7 1,16 1 73,3-4 1,5-2-33,1 1 1,2-3-531,4 4 1,4-4 193,8-2 1,-1 0 43,1 0 0,0-8 0,-1-1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37.4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12809,'0'17'1180,"0"2"-927,0 5 1,0-3-101,0 7 0,0-4-135,0 4 1,0-1-428,0 2 1,0 2 354,0-8 1,0 2-409,0-2 1,0-4-1000,0 4-1709,0-4 3170,7-1 0,3-9 0,7-1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37.6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449 1 8019,'-18'0'612,"1"0"1,0 0 847,-1 0 0,-7 7-2137,-3 5 1,-5-3 228,-2 3 0,-1-2 332,-4 1 1,3-1 17,-3-5 0,5-3 722,6 4 1,10-4 121,8-2-439,7 0 1,-2 0-123,12 0 1,5 6 109,12 0 0,4 1-350,8-1 1,1-4 151,5 4 0,-3 1-308,8-1 0,-9 6-220,-3-7 0,-1 3-412,-10-2 1,-6-4-613,-5 4 1455,-8-4 0,-4 5 0,-10 3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37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8245,'7'-15'1851,"5"4"1,11 3-2378,6 8 1,11 0 771,6 0 1,2 0 962,-2 0 0,4 0-1702,-4 0 249,-3 0 1,-3 0-319,-11 0 0,2 0-457,-8 0 0,-6 0 342,-6 0 677,-7 0 0,12 0 0,-7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38.0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0 8230,'-10'0'3490,"-3"2"-2632,7 4 1,-2-2-472,2 7 0,-3-1-409,-8 1 0,-3 5-50,-3-5 0,-2 5-256,-4 1 0,-1 6 21,7 0 1,-6 0-243,6-6 0,0 1-2184,5-1 2733,1 0 0,0 0 0,0 1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38.1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8219,'10'-2'0,"-5"-4"1315,-3 4 1,0-12-333,4 9 1,-2-1 748,7 6-1122,1 0 0,5 0 15,0 0 1,1 0-398,-1 0 1,0 8-332,1 3 0,-1 6-3124,0 7 3227,-7 2 0,5 9 0,-5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38.7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8191,'-10'-10'0,"1"2"-477,3 8 304,4 0 122,-6 0 0,8 10 48,0 7 0,0 8 193,0 10 1,0 11 160,0 12 0,0 9 468,0 25 0,0 2-681,0-37 1,0 2 0,0-4 0,0 1 48,0 4 1,0 1 0,0-2 0,0-1-246,0 6 0,0-1 0,0-4 0,0-1 14,0 0 0,0 0 0,0-4 0,0-1-86,1 2 1,-2 0-1,-5 43-451,1-6 0,-1-8-261,6-9 0,0-7 224,0-16 1,0-8-802,0-4 1419,0-11 0,-8-4 0,-1-8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39.1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70 8110,'-8'-18'-1746,"6"-7"1309,-5 14 4296,7-5-2522,7 16 0,5 0-596,11 0 1,4 0-368,7 0 0,-1 0 66,-4 0 1,7 2-141,-7 4 0,6-4 100,-12 4 0,2 3-209,-2 3 1,-10 1-138,4-1 0,-11 3-1,0-3 1,-4 9-264,-2 2 1,-15 2 46,-8-2 0,-10 2-187,-7 4 1,-7 3-307,-10-3 1,3 4 326,-4 1 1,5-1-385,1-4 0,7 4-46,5-5 759,-4 5 0,7 2 0,-5-1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39.2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12 484 8078,'-9'-17'918,"7"6"-3,19-1 1,12 0-574,23-5 0,6-2-346,-1-4 1,7-2 13,-7-4 1,9-6-250,-3 1-819,-3-1 1054,-1-7 1,-5 7-186,4 1 189,-5-1 0,15 1 0,-7-1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39.6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52 450 8082,'-17'-15'0,"-1"11"2741,9-19-1752,1 21 0,23-7-479,8 3 1,8 2-237,4-8 1,-1-5-900,1-6 1,3-2 254,-3 2 1,3-2-450,-9-4 1,-2-3 56,2 3 0,-8-4 762,2-2 0,-4-15 0,-1-3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40.1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12 8082,'-18'0'0,"1"-6"122,0 0 0,-1 8 304,1 10 0,2 5-310,3 6 0,-3 6-150,3 11 1,3 1 267,-3 10 1,6-1-5,-5 14 1,5-1 413,-5 6 0,7 1-262,-2-1 0,-2 0 129,3 0 0,-3-6-238,2 1 1,-2-3-67,-3 3 0,-3-7-20,9-10 1,-7 1-124,6-8 0,-5-2-264,5-9 0,-2 2 228,3-8-1043,3-8 715,-6 1 0,8-16 173,0 0 0,0-10-212,0-13 0,2-6-262,4-11 1,-2-4 170,7-8 0,6 0-13,6 0 0,8 2 51,-2 4 0,4 4 133,1 7 0,3 8 226,3 4 1,-3 12 157,3 5 1,-9 4 308,-2 2 1,-8 8-102,2 3 1,-6 5 410,-5 1 1,1 6-407,-7 0 1,0 2 6,-6-2 1,-2-2-543,-4 8 1,-11 0 193,-12 5 0,-6-1-873,-5-4 0,1-4 292,-7-8 0,8-2 53,-2-3 0,9-4 372,2-8 1,10-2 430,1-4 1,3 2 237,9-7 0,1 5-341,5-6 0,1 9 1312,5-3 1,4 4-570,7 2 1,6 8 897,0 3 1,10 10-649,1 2 0,3 6-119,9-6 1,2 8-1049,10-2 1,3-2-730,8 1 0,3-5 141,2 6 0,-4-6 593,-1 6 0,-8-8 0,-9 4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5:18.2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364 156 8128,'0'-23'0,"0"0"266,0 8 0,6-1-82,-1 5 0,7-5-85,-6-1 0,1 6 603,-1-1-124,-4 8 94,6-3-422,-8 7 1,-6 7-208,0 5 0,-7 5 141,1 6 1,-9 12 34,-2 11 1,-6 6-43,6 5 0,-8 5-50,3 7 1,1-2-224,-2-3 1,8 1 48,-2-7 1,0-1-38,5-5 0,-3-8 58,10-3 0,-3-11-526,3-1 53,-5-8 151,14 4 0,-5-13-532,7-1 164,0-7 0,0 2 33,0-12 1,2-1 235,3-5 1,-1-9 446,8 4 0,-7-6 0,7 0 0,-6-2 0,5-4 0,1-12 0,5 5 0</inkml:trace>
  <inkml:trace contextRef="#ctx0" brushRef="#br0" timeOffset="236">295 260 8113,'9'-25'335,"5"6"-199,-9-4 0,1 9-8,-6 3 1,2 5 374,4-6 676,-4 9-576,5-5-383,1 8 0,-4 10 120,8 7 0,-7 2-62,7 10 1,-1 7-183,7 11 1,-1 2 20,0 3 1,-5-6 56,-1 1 0,-1-3-112,1 2 1,5 2-193,-5-8 1,3-1-360,-3-10 0,5 1 264,-5-7 0,-1 0-1055,1-5 661,-7-9 44,12 7-786,-15-14 541,15 13 820,-14-13 0,13 6 0,-5-8 0</inkml:trace>
  <inkml:trace contextRef="#ctx0" brushRef="#br0" timeOffset="410">329 762 8093,'8'-10'1164,"1"-4"-868,9 9 0,-1-7-268,0 6 1,1 1-22,-1 5 1,0 0-1,1 0 0,-1 0-237,0 0 0,2 0-712,4 0 942,-3 7 0,12 3 0,-5 7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48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86 8175,'0'-11'-75,"0"-1"0,-2 9 0,-2-5-804,-1 0 837,-1 6 1,6-7 287,0 3 0,2 4 53,4-4 189,-5-3-253,15 7 0,-12-6-125,7 8 0,-5 0-76,5 0 1,-5 0 6,6 0 0,-6 0 0,5 0 1,-1 2 17,1 4 1,5-4-166,-5 3 0,4 3 108,3-2 1,5 0-18,0-6 0,8 5-166,-3 1 0,5 0 55,2-6 1,1 0-34,5 0 0,-3 0 70,8 0 1,0 0 29,6 0 0,-2 0 52,-4 0 0,4 0 12,-4 0 0,6 0-24,6 0 1,-8 6 16,7-1 1,-11 1 105,12-6 1,-8 6-115,8 0 0,-4-1 51,-3-5 0,3 6-48,4 0 0,-2 0 0,7-6 1,-5 0-5,5 0 1,-5 0-4,5 0 1,0 0-69,7 0 0,-7 0 64,0 0 0,1 6-36,5-1 0,-2 1 29,-3-6 0,1 2 39,-7 4 1,1-4-19,-1 3 1,-4-1 4,3 2 0,3-4-20,-2 4 0,1 1 6,-1-1 0,-4 2-6,3-2 1,-3-4-2,-2 3 0,6-3 23,-1-2 1,3 0-20,-3 0 1,-1 0 30,8 0 1,-7 0-9,7 0 0,-3 0 4,2 0 0,5 0 2,-5 0 1,-1 0 2,1 0 0,2 0-6,10 0 0,-4 0-4,4 0 0,2-6-104,-2 1 0,0-1 110,-6 6 0,6 0-12,0 0 1,8-6-1,-3 0 0,-1 1-2,2 5 1,-2-6 4,1 0 1,5-2-3,-4 3 0,-3 3 10,3-4-712,-8-4 703,4 8 0,-2-5-12,0 7 1,-4 0-68,-2 0 1,2-6 46,10 0 1,-2 0 10,-4 6 1,-2-5-4,7-1 1,-1 0 16,2 6 0,1-6-2,-7 1 1,0-1 16,-6 6 0,1-2 2,-1-4 1,6 4 99,0-3 0,0 3-106,-6 2 0,2-6 16,4 0 0,-4 0-9,4 6 0,-4 0 2,-2 0 1,6 0-49,0 0 0,2 0-17,-2 0 1,-4 0 27,4 0 1,-4 0-12,-2 0 0,0 0 27,0 0 0,1 0-12,-1 0 1,0 0 31,0 0 0,0 2-17,0 4 0,1-4 4,-1 4 0,0-4-10,0-2 1,-5 5-6,-1 1 1,0 0-5,7-6 0,-7 6-6,0-1 1,-1 1 15,1-6 1,5 6-5,-5 0 0,-2-1 23,3-5 0,-1 0-12,6 0 1,4 2 1,-3 4 1,3-4 19,-10 4 1,4-4 4,2-2 1,-1 0 40,-5 0 0,4 2-55,-3 3 0,3-3 27,2 4 0,-2-4-19,-3-2 1,3 2-9,-4 4 1,5-4-3,1 3 1,-6-3 0,1-2 0,1 0-16,10 0 1,-4 0-8,4 0 0,-4 0-22,-2 0 0,0 0 36,1 0 1,-1 0-8,0 0 0,-8 0 3,-3 0 1,-2 0 119,1 0 0,-3 0-89,4 0 0,-4 0 147,-2 0 0,-1 0-128,1 0 0,0 0 351,0 0 1,0 0-354,0 0 1,0-5 76,0-1 1,-1 0-88,1 6 0,6 0 6,0 0 1,-1 0-42,-5 0 0,2 0 10,4 0 1,-10 0 3,4 0 1,-12 0 66,0 0 0,3 0 9,-3 0 0,0 0 156,-5 0 0,-6 0-125,-1 0 1,1 0 21,6 0 1,-6 0-42,-1 0 1,-4 0-68,4 0 1,-6 0 95,1 0-221,-4 0 126,-2 0-248,-7 0-90,-3 0 8,-22 0 0,-6 0 293,-19 0 0,-12 8 0,-10 1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3:06.0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1001 6606 8085,'-17'-27'2386,"0"4"-1035,7 12-949,3 3-226,7 8 1,0 8-51,0 3 0,0 7 109,0 5 0,0 4 302,0 7 1,-16 8-177,-7 5 0,-8-1-338,-3 6 1,5-4-24,0 9 0,0-3-232,-5-2 1,7-2-622,4-4 0,6-4 61,5-7 1,4-3-1832,8-3 1846,0-4 0,10-15 777,7-4 0,8-12 0,10-4 0</inkml:trace>
  <inkml:trace contextRef="#ctx0" brushRef="#br0" timeOffset="219">1226 6537 8085,'-15'-2'0,"3"-4"0,3 4 2275,3-3-1621,4 3 0,-4 2-597,12 0 0,9 2 32,9 3 0,0 7 574,0 11-273,-5-4-75,6 22 0,-8-9-65,0 20 1,1-4-119,-1 10 1,-2-4-136,-3-2 0,1 5-182,-7 1 0,6-6-469,-7-6 1,1-8-814,-6 3 1,0-5 131,0-1 1335,0-8 0,8 5 0,1-5 0</inkml:trace>
  <inkml:trace contextRef="#ctx0" brushRef="#br0" timeOffset="385">1053 7056 7962,'-42'-17'1594,"7"-1"-1207,16 9 0,15 7-701,16 8 0,7-1-24,16-5 1,-3 0-202,-3 0 1,8 0-186,-8 0 724,15 0 0,-8 8 0,16 2 0</inkml:trace>
  <inkml:trace contextRef="#ctx0" brushRef="#br0" timeOffset="757">1866 7177 8014,'0'-8'2251,"0"8"-1273,0 8 0,0 11-407,0 4 1,0-4-14,0 4 1,0 2-194,0-1 1,-6-1-141,1-6 0,-7 0-243,6 0 0,1 1-371,5-1 0,0-5-2088,0-1 1851,0-7 1,9 4-339,8-8 1,3-8 346,8-4 0,-1-9 183,2-2 0,4 0 340,-4 6 0,-4 0 202,-2-1 0,-4 9-11,-2 3 0,-5 4 771,-1 2 663,-7 0-712,4 0-895,-8 8 1,0 1 120,0 9 0,0-7-454,0 1 0,-6-7 409,0 7 0,-15-1 0,2 7 0</inkml:trace>
  <inkml:trace contextRef="#ctx0" brushRef="#br0" timeOffset="982">1710 6416 8127,'-7'-17'494,"5"7"0,-4 2 125,12 8 1,5 0-182,12 0 0,6 0-66,12 0 0,-3 6-168,8 0 1,-5 0 64,5-6 0,-2 0-748,2 0 1,2 6 314,-8-1 1,1 1-1052,-7-6 0,-7 0 1215,-4 0 0,-11 0 0,-5 0 0</inkml:trace>
  <inkml:trace contextRef="#ctx0" brushRef="#br0" timeOffset="1158">2229 6260 8859,'-15'8'1593,"3"4"1,-3 3-1139,3 2 0,-5 8 150,-6 4 1,-2-2-132,-4 2 1,-1-2-454,7 2 0,-6 1-471,6-7 1,0 6-533,5-6 1,1 6 141,0-6 0,1 0 840,5-6 0,-5 1 0,7-1 0</inkml:trace>
  <inkml:trace contextRef="#ctx0" brushRef="#br0" timeOffset="1311">1953 6260 8127,'-16'-9'0,"10"-5"1220,-11 9 1,9-1-505,-3 6 0,7 8-131,-2 3 0,6 6-154,6 6 0,4-3-28,7 3 0,0 4-366,1 1 0,-1-1-238,0 2 1,8-6-439,4 6 0,6-6-2025,5 6 2664,-4-8 0,7 4 0,-9-8 0</inkml:trace>
  <inkml:trace contextRef="#ctx0" brushRef="#br0" timeOffset="1612">3232 6260 10487,'18'33'1373,"7"6"-396,3 18 1,3 5 488,-2 7 1,2 13-1050,-8 5 1,-2 3 897,-10-3 0,-3-9-702,-8-3 1,0-4-34,0-1 1,-13-1-2212,-5 0 1176,-18-8 0,3 7-53,-19-5 1,-11 12-273,23-35 0,-1 1 780,-1 1 0,0 0 0,-5 0 0,-1-1 0,-2 2 0,-1 0 0,-5 4 0,-2 1 0,-3 2 0</inkml:trace>
  <inkml:trace contextRef="#ctx0" brushRef="#br0" timeOffset="46396">3751 813 8199,'-17'-8'-1366,"-1"7"1256,9-7-28,1 0 46,8-1 0,0-9 106,0 1 1,0 5 7,0 1 1,0 5 19,0-5 0,0 5 58,0-6 279,0 8-217,-8-11 19,7 5 0,-9-1-89,4-1-42,4 1 0,-5-6-48,7-1 0,5-1-13,1-4 0,8 2 21,-3-8 1,3 0-16,-3-5 1,4 5-66,-3 0 0,1 8 73,-1-2 1,3-2 2,-3 2 1,-3 0 24,3 5 0,-2 1 6,1 0 0,5 5 4,-5 1 1,-1 1 6,1-1 1,-1-5-24,1 5 1,5 1 8,-5-1 1,-1 7 32,1-2 1,1-2-36,5 3 1,0-7 44,1 6 0,-1-5-65,0 5 0,1-2-1,-1 3 0,2 1 5,4-8 1,-4 8-5,4-1 0,-3 1-20,-3-2 0,0 4-33,1-4-30,-1 4 85,0 2 66,0 0 0,-1 2-44,-5 4 11,5-4-32,-7 13 1,9-5-5,-1 7 0,-6-5-30,1-1 0,-6-5-9,5 6 1,-1-7-41,1 7 0,3-6 63,-8 5-16,7-7 1,-5 11 36,3-3 1,3-2 2,-9 1 0,7-5-21,-6 5 4,7 1 0,-5 5 21,3 0 0,-1 1 4,-4-1 1,-4 0 26,3 1 1,3-1-40,-2 0 1,2 2 22,-3 4 0,-3-3-20,4 3 1,2 4-2,-2 1 1,1-1-8,-1 2 0,-2-6-1,7 6 1,-5 0-15,6 5 0,-9-5-3,3 0 1,2-6-1,-2 6 0,-1-2 14,-5 2 0,0 3 82,0-3 0,0 4-64,0 1 1,-5 1 5,-1 0 0,-8 1-14,3 4 0,-6-3 2,-6 3 1,1-3 68,-6-3 1,5 1-56,-6 0 1,-2-7 151,-9 1 1,1-6-85,-7 6 0,6-8 47,-6 2 0,5 2-80,-5-2 0,2 0 15,-2-5 0,2-7-42,3 1 1,5-6-20,-5 5 0,7-7-6,5 2 0,4-4-34,8-2-57,-8-8 1,6-2 100,-4-7 0,5 0-162,7-1 0,1-7 17,4-3 0,4-5-98,-3-2 0,5-5 43,5 0 0,5-8-236,7 2 1,-1-3 97,-5 3 1,5 0-94,-5 12 0,-1-5 92,1 10 1,-7 4 73,2 2 1,-4 10 230,-2 1-134,0 9 168,0-5 1,0 10-26,0 4 0,0 11 0,0 12 0,-8 3 0,-1 3 0</inkml:trace>
  <inkml:trace contextRef="#ctx0" brushRef="#br0" timeOffset="47220">4149 1453 8190,'0'-12'-723,"0"1"0,-2 7 625,-4-2 0,2-1 274,-7 1 475,7 0-138,-11 6-365,5 0 0,-2 0-84,1 0 0,5 8-77,-5 3 1,7 5 56,-2 1 0,-2 2-111,3 4 0,-7 4 17,6 8 1,-7 1 46,1 5 1,-9 5-94,-2 11 0,-2-1 90,2 7 1,-4 1-6,-7 5 1,-1-2-93,0-3 0,7 1 126,-1-7 1,-2 5 47,-9-5 0,3 1 8,-3-1 0,3 1 70,3 5 1,-3 3-111,-3-3 1,-4 9-23,-8 2 1,0 1-178,0-1 1,2-2 201,4 8 0,-4-6 13,4 6 1,-4-1-20,24-36 1,0-1-1,-20 38 2,0-1 0,2-7 2,-3 2 1,3 2-95,4-2 0,1 15 71,17-44 1,-2 1 0,4-1-1,0 2-245,-3 1 0,0 0 0,1-1 0,0 0 208,-1 1 0,0 0 1,0-1-1,1 0-1,2-2 0,0 0 0,-1 0 0,0 0 31,-2 0 1,0 0-1,-2 1 1,0-1 16,-21 34 0,1-3-179,-1-2 1,0-6 385,-6-5 1,6 1-28,0-7 0,8-1-39,-3-5 0,5-2-155,1-4 1,6 2 286,1-7 1,6 7-298,-1-2 1,-2 2 347,2-2 1,-2 4-442,2-4 1,-2 6 79,-4 6 1,-3-3-25,3 9 1,2-7 78,-2 7 1,2-7-38,-1 7 0,-5-8 48,4 1 1,-2 3-33,2-3 0,-3 3 131,3-2 0,2-5-79,-2 5 1,2-4 10,-1-2 1,-3 5-17,8 1 0,-6 0 7,6-6 0,-6-1 1,6 1 0,-6 0-13,6 0 1,-2-2 246,2-4 1,4 4-244,-4-4 0,4 2-95,1-2 0,1 6 18,0 0 1,-1-2-12,1 2 0,0 6 82,0-6 0,-1-3 1,1-2 1,0-3 74,-1 2 0,1 2-102,0-8 0,0 6 48,-1-5 1,7 1-63,-1-2 1,3-3 4,-3 3 0,-1-9-28,7-2 0,-8-6-10,3 6 0,3-8-18,2 2-39,-3-4-311,7-2 229,-14 1-270,15-9-258,-7-1 184,8-8 1,2 0 52,4 0 1,-3 0-109,9 0 0,-6-8 29,5-3 0,-1-7 518,1-5 0,5-19 0,-7-12 0</inkml:trace>
  <inkml:trace contextRef="#ctx0" brushRef="#br0" timeOffset="47612">137 8163 8141,'-17'0'-339,"-1"0"0,9 2 346,3 3-557,4-3 553,2 6 633,0-8-346,8 8 182,1-6-350,9 13 0,-7-7 21,1 3 1,-9 10 106,3-3 1,-4 10-55,-2 1 0,0 6 138,0 5 1,-6-1-194,1 7 1,-9-6 2,3 6 0,-5-7 24,-1 1 1,2 0-18,3-5 1,-3 3-42,3-9 1,4-4 4,3-2 0,1-4-108,-2-1 0,4-1 108,-4 0 1,12 1-163,6-1 1,-1 0 33,7 0 1,-3-7-76,14-4 0,0-4 143,5-2 1,10-10-23,8-7 0,10-12-30,13-17 1,-32 15 0,2-3-331,6-11 1,2-3 0,4-5 0,1-3 63,7-12 0,3-3 0,-18 24 0,2-1 0,1-1 263,6-5 0,1-2 0,0-1 0,2-1 0,1-1 0,0-1 0,2-2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4:07.5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0 173 7052,'0'-9'1596,"0"1"-1361,0 8 250,0 0-187,0-8-255,0 6 134,0-5-350,0 7 316,0 0-108,0 7 0,0 3 217,0 7 1,0 0-115,0 1 0,0 7 223,0 4 0,0 3 4,0 3 0,0-1 6,0 1 1,0 0-229,0-1 1,0 1 21,0-1 1,2-7-49,4-4 0,-2 0 81,7-5 0,-7 3-15,2-10 1,4-3 67,1-2 1,-1-2 129,1 1 1,1-3-113,5 4 0,0-10 30,1-2 1,1-7-177,4 1 0,-4-9-131,4-2 1,-4-2-1,-1 2 0,-1-2 132,0-4 1,1-5-451,-1-1 0,-2 1 188,-3-7 1,1-1-460,-7 2 1,0-6 105,-6 5 1,0 1-68,0 5 0,0 6-209,0 1 34,0 6-8,0-3-323,0 16-717,0 1 688,0 24 225,0-5 868,8 14 0,9-8 0,10 1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4:07.7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70 8175,'-9'-2'1501,"3"-4"-1136,4 4 0,4-11 80,4 7 1,3-2 5,9 2 0,5 4 20,0-3 0,2 1-36,-2-2 1,2 4-139,3-4 1,5 4-254,-4 2 0,4 0-80,1 0 1,-5 0-149,0 0 0,-6 0 92,6 0 0,-8 0-440,2 0-682,-4 0 1,-3 2 528,-5 4 0,-3-2-554,-8 7 1,0 1 1238,0 5 0,-16 1 0,-3-1 0</inkml:trace>
  <inkml:trace contextRef="#ctx0" brushRef="#br0" timeOffset="243">226 225 7857,'-10'10'1046,"2"-2"-955,8-1-367,0 3 0,0 7 615,0 0 1,0 3-49,0 3 1,-1-2 139,-5 8 1,4 1-170,-4 11 0,2-5-269,-2 5 1,5 1 134,-5-2 1,4 1-91,2-7 0,-6 1 5,0-1 0,1-5-296,5 0 1,0-8-265,0 2 0,5-4 208,1-1 1,0-7-209,-6 1 1,6-6-372,-1 5 331,1-7 0,-4 4 557,4-8 0,-4 0 0,5 0 0</inkml:trace>
  <inkml:trace contextRef="#ctx0" brushRef="#br0" timeOffset="413">226 640 8105,'0'-25'2786,"-6"12"-2160,0-4 1,2 11-360,10 0 0,9 2-179,9-2 1,6 5 382,-1-5 1,4-2-224,1 2 0,9 1-412,3 5 1,4 0 240,2 0-77,-1 7 0,1 11 0,0 8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4:04.9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450 174 8148,'-17'-18'0,"7"1"0,0 2 29,5 3-188,3 4 154,-6 8 59,8 0 0,-2 8 313,-4 4 0,2 7 315,-7 10 0,-1 1-327,-5 16 0,0 2-60,-1 10 1,-1 4-166,-4 7 1,2 0 21,-8 0 0,6 6-335,-6 0 0,2-6-160,-1-5 0,3-11 31,7-1 0,1-4-316,0-13 0,5-1-1254,1-16 993,7 3 889,-4-19 0,16-2 0,1-10 0</inkml:trace>
  <inkml:trace contextRef="#ctx0" brushRef="#br0" timeOffset="281">1436 70 8187,'-6'-23'2922,"0"0"-4254,-7 7 805,11 9 0,-12 9 292,8 3 1,-7 5 308,1 7 0,-11 2 526,-5 4 1,-3 12-261,2 11 0,-9 4 287,3 2 0,-3 8-422,3 3 1,-5 4-340,-1 2 1,1-1 148,5-5 0,1 2 163,-1-7 1,8-8-312,4-10 1,4-3-150,2-3 1,5-7-689,1-4 484,7-3 0,-4-9-183,8 1 1,0-10 153,0-2 1,2-8-12,4-9 526,-4-1 0,21-14 0,-4-5 0</inkml:trace>
  <inkml:trace contextRef="#ctx0" brushRef="#br0" timeOffset="519">1297 191 8187,'8'-35'0,"-6"6"1082,4 1 1,-3 8 627,3 3-43,-4 0-689,13 15-558,-5-6 1,7 22-78,1 3 0,-9 14 146,-3 3 0,2 9-81,-3 8 1,3-3-164,-2 4 0,-4-6-672,4 6 0,-4 0 12,-2-6 0,5-2-367,1 3 1,0-9 145,-6 2 1,2-3-546,3-3 0,-3-1 499,4-4 0,-4 2 15,-2-8 0,0 0-1017,0-6 1684,0 0 0,-8 1 0,-1-1 0</inkml:trace>
  <inkml:trace contextRef="#ctx0" brushRef="#br0" timeOffset="710">1124 779 8068,'-17'-35'1419,"0"8"-595,-1 2-545,9 8 0,1 5 123,8 1 1,2 1-139,4-1 0,-2-3-145,7 9 0,6-7 739,6 6 1,2-5-864,-1 5 1,2 0-974,9 6 0,0 2 75,-1 4 1,-1 4 902,-4 7 0,3 8 0,-5 2 0</inkml:trace>
  <inkml:trace contextRef="#ctx0" brushRef="#br0" timeOffset="973">1851 865 8129,'0'-17'859,"1"5"212,5 1 1,-2 7-285,8-2-579,-9 4 1,11 4-52,-8 4 1,-1 4-109,-5 7 1,0 2-46,0 4 0,0-2 143,0 8 0,0-6-165,0 6 0,0-8 23,0 2 8,0 4 1,6-8 78,0 4 1,7-9 51,-1-3-242,3-7 0,8 4-300,0-8 0,0 0-675,-5 0 0,-1-8 104,0-3 969,1-5 0,7-9 0,2-2 0</inkml:trace>
  <inkml:trace contextRef="#ctx0" brushRef="#br0" timeOffset="1123">2110 450 8235,'-10'-27'1625,"3"10"0,9 9-1708,3 8 1,3 2-1133,4 4 513,3 4 0,-7 9-137,3 4 839,4 4 0,-13 7 0,6 1 0</inkml:trace>
  <inkml:trace contextRef="#ctx0" brushRef="#br0" timeOffset="1435">2542 1055 9278,'-9'-7'2872,"3"5"-1564,12-4-868,-4 4 1,7 2 972,-3 0 442,-4 0-1588,13 8 0,-13 1-355,4 9 0,-2-1-980,2 0 0,-5 3 759,5 3 1,-4-2-2719,-2 8 1491,0-8 1536,0 11 0,0-5 0,0 8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4:09.2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0 8315,'-10'0'-1368,"2"0"1447,1 0 14,5 0 0,-8 2 32,5 4 1,3-2 108,-4 7 0,-2 1 1,2 5 1,-5 3-101,5 3 0,-2 3 289,3 9 1,3 2-78,-4 3 0,4-2-177,2 8 1,0 1-351,0 4 1,4 1-1072,7 0 1251,1-8 0,21 6 0,-7-5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4:09.8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8 8271,'2'-8'2668,"4"8"1,1 10-2129,5 13 0,3-2-341,-3 8 0,1 2-959,-1 9 1,1-3 433,-7 3 1,-4 4-1054,-14 2 0,-1 4 144,-16 2 1235,0 0 0,-13 0 0,-2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4:11.9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191 310 8186,'-17'-7'-17,"-1"5"88,9-6-186,-7 8 141,7 0 107,-1 8 1,-5 3 196,3 12 0,3-2-123,-3 8 1,1 6 90,-7 5 1,9 6-125,3-5 1,-2 7 167,2-2 1,1-4-423,5-2 1,7-3-62,5-3 0,5 1-699,6 0 0,-2-14 165,8-4 675,0-4 0,13 5 0,2-1 0</inkml:trace>
  <inkml:trace contextRef="#ctx0" brushRef="#br0" timeOffset="280">1159 68 8081,'-7'-25'0,"3"12"-177,-8-5 1,6 13-293,-5-1 405,7 12 1,-11 3 31,3 9 0,-3-1 209,-2 0 0,-1 8 114,1 4 1,-8 5 511,-4 7 1,2 3-403,-2 8 1,1 6-159,-7-1 0,6 7-492,0-7 0,6 3 240,-6-3 1,8-10-107,-2-1 1,6-8-126,5-3 0,-1-8-212,7-4 0,0-10-346,6-1 257,-7-9 1,5 3 155,-4-12 1,12-5 384,5-12 0,5-4 0,1-8 0</inkml:trace>
  <inkml:trace contextRef="#ctx0" brushRef="#br0" timeOffset="493">986 172 8081,'12'-17'0,"-1"-1"1649,-7 1-1091,4 0 1,-6 7-263,4 4 1,-3 12-51,9 6 0,-6 5-15,5 6 0,-5 4 134,6 7 0,-7 1 173,7 0 1,-6 5-373,5 0 0,-5 3 41,5-3 0,-5-2-640,6 8 0,-3-7 150,3 1 0,3-3-58,-3-3 0,-3-5-134,3 0 0,-6-8-551,5 2 1,-7-4 335,2-1 1,-4-7-971,-2 1 1660,0-8 0,0 11 0,0-5 0</inkml:trace>
  <inkml:trace contextRef="#ctx0" brushRef="#br0" timeOffset="646">969 691 8081,'-6'-23'1427,"1"0"1,-7-1-786,6 7 0,8 0-1049,10 0 0,9 1-56,2 5 0,8-3 44,-3 8 0,3-5 38,-2 5 1,2 0-72,-8 6 1,2 2 451,-2 4 0,-4 11 0,6 10 0</inkml:trace>
  <inkml:trace contextRef="#ctx0" brushRef="#br0" timeOffset="871">1505 864 8135,'0'-18'347,"0"9"1,8 1 570,3 8 0,5 0-127,1 0-1734,0 0 735,1 0 1,-7 0 310,1 0 204,-8 8 0,3 1 23,-7 9 1,0-1-90,0 0 0,0 0-193,0 1 1,0-1 69,0 0-396,0 1 0,2-3 62,4-3 0,-2 1-312,7-7 1,1 0-55,5-6 0,0-2 582,1-4 0,-1-11 0,0-10 0</inkml:trace>
  <inkml:trace contextRef="#ctx0" brushRef="#br0" timeOffset="987">1799 483 8085,'-17'-25'0,"0"8"520,7 7 1,4 10-700,12 0 0,4 8-540,7 3 1,-6 5 718,1 1 0,-1 0 0,7 1 0</inkml:trace>
  <inkml:trace contextRef="#ctx0" brushRef="#br0" timeOffset="1410">2076 881 8150,'0'-17'1643,"0"7"0,2 2-1281,3 8-312,-3 0 0,14 0-211,-5 0 1,7 2-216,5 4 1,-10 2 169,4 3 0,-5 5 47,-1-5 1,-3 4 276,-8 3 1,0-1-146,0 0 1,0 1 165,0-1 0,0 0-57,0 1 0,0-7 273,0 1-364,0-9 1,0 7 83,0-4-128,0-4 0,8 5-147,3-7 0,5-5 149,1-1 1,2-8 26,4 3 24,4-4 0,8-3 0,-1 1 0</inkml:trace>
  <inkml:trace contextRef="#ctx0" brushRef="#br0" timeOffset="1701">2664 725 8188,'-8'-17'379,"0"0"-826,-3-1-931,3 1 1539,8 0 0,0 5 68,0 1 1447,0 7-1049,0-4 0,0 16-31,0 3 0,0 7-222,0 5 0,0-2-10,0 8 1,0 0-91,0 5 0,0 1 4,0-1 0,8 1-227,3-1 1,-1-7 109,2-4 0,1 0-315,10-5 0,-4 1-44,4-13 1,2 5-221,-2-5 0,6 0 192,-6-6 0,8-8-129,-2-3 1,-2-11-150,2-1 0,-8-5-384,2 5 1,-6-8-836,-5 2 1723,-5-4 0,-7-9 0,0-2 0</inkml:trace>
  <inkml:trace contextRef="#ctx0" brushRef="#br0" timeOffset="2189">3459 241 8152,'10'-17'619,"5"5"163,-3 1 0,5 5-152,6-6 1,0 9 154,12-3 1,-3 4-100,15 2-400,-1-8 1,6 6-95,-1-4 0,-4 5-129,-1 1 0,-8 1-157,2 5 0,-9-4-425,-2 4 0,-8-2-602,2 2 0,-11-3 545,-7 9 1,-3-6-1658,-2 5 1525,0 1 1,-7 5 333,-5 0 1,-3-5 373,-2-1 0,-8-7 0,-2 4 0</inkml:trace>
  <inkml:trace contextRef="#ctx0" brushRef="#br0" timeOffset="2352">3805 379 8152,'-8'10'269,"5"0"67,-9-5 1,8 5 133,-2 7 0,5 8 541,1 4 1,0 9-528,0 3 1,0 13 2,0-2 0,0 13-703,0 4 0,-6-4 229,0 10 0,-6-13-404,7 7 0,-1-17-119,6 0 0,0-12-435,0 0 0,0-11-454,0-6-259,8-4 1658,1-9 0,9-2 0,-1-8 0</inkml:trace>
  <inkml:trace contextRef="#ctx0" brushRef="#br0" timeOffset="2506">3909 794 8144,'0'-25'0,"0"12"1645,0-4 0,2 9-746,4-4 1,11 7-378,12-7 1,-2 8-668,1-1 1,-1 3-616,2 2 0,-4 0-403,-8 0-1453,1 0 2616,-9 7 0,-1 3 0,-8 7 0</inkml:trace>
  <inkml:trace contextRef="#ctx0" brushRef="#br0" timeOffset="2818">3217 656 8017,'0'-25'2411,"0"6"-996,0-6 414,0 15-1266,0 3 0,6 9-104,0 3 1,-1 7-503,-5 11 0,-7-2-468,-5 8 0,-11 5 548,-6 7 0,-3 7 252,-3-2-289,1 4 0,-9-6 0,-1-2 0</inkml:trace>
  <inkml:trace contextRef="#ctx0" brushRef="#br0" timeOffset="3439">4739 483 8088,'2'-21'177,"4"4"1,-3-4 369,9 9 0,1 2-15,11-1 1,-3 7 204,7-2 1,1 6 891,6 6-1059,-8 4 1,0 9-65,-4 4 0,-6 4-113,0 7 0,-1 1-357,-11 0 1,-1 1-316,-9 4 0,-5 5-1140,-7 7 0,-10-1 785,-8 1 0,1-2 634,-7-4 0,-3-3 0,0-9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4:10.9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1 243 8186,'7'-10'-498,"-5"-5"0,14 13 0,-7-6 0</inkml:trace>
  <inkml:trace contextRef="#ctx0" brushRef="#br0" timeOffset="383">35 191 7936,'-9'0'-533,"1"-2"2,8-4 476,0 4 84,0-13 350,0 5-261,0-7 154,-8-1 1,6 7 260,-3-1 294,3 9-394,2-5-216,0 8 0,0 2 76,0 4 1,0 3-80,0 8 1,0 7 80,0-1-84,0 7-34,0-10 1,0 12 20,0-3 0,0-2-69,0 2 0,2-2 10,3 1 1,-3 3-11,4-8 1,2 0-2,-3-5 0,7-1 49,-6 0 1,7-5-29,-1-1 1,3-1-153,2 1 1,1-3 151,-1-8 0,0 0-156,1 0 0,5 0 57,0 0 1,0-2-139,-6-4 0,0-3 68,1-8 1,5-7-188,0 1 1,-6-5 104,-5 5 0,-1-10-116,6-2 1,-1 1-364,-5-7 1,3-1 240,-8 2 0,5-6-21,-5 5 0,0 9-66,-6 9 1,2 3-596,3 3-123,-3 0 1145,6 7 0,-8 2 0,0 8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4:17.1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69 51 8216,'0'-10'-355,"0"2"775,0 1 474,-7 5-743,5-6 1,-8 10 43,4 4 0,5 3 204,-5 9 0,-2 7 32,2 3 1,1 5 245,5 2 0,-6 1-307,0 4 0,0-1-93,6 7 1,0-8-73,0 3 1,2-10-32,4-3 0,2-7-42,3 3 0,5-5 108,-5-2 0,4-2-400,3-3 1,1-4-6,4-8 1,-2-2-144,8-4 0,-6-6 24,6-11 0,-2-4-104,2-7 0,1-3 87,-7-3 0,6-2-85,-6-4 0,0-2 65,-5 7 1,-3-5 122,-4 6 0,-1 1-41,-4 11 0,-4 3-449,4 7-450,-5 1 626,-1 7 0,0 5-684,0 10 1196,0 13 0,8 1 0,2 6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5:17.1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191 35 8189,'0'-18'2287,"7"9"0,-3 1-2187,8 8 214,-8 0-64,3 0 1,-7 2-128,0 4 1,-7 3-192,-5 9 0,-3 5-778,-3 0 1,1 8 503,0-3 1,0 3-233,-1-2 1,-1 4 103,-4-5 1,10-3 318,-5-1 0,11-5 25,-5-2 1,8-5 189,-2-1 357,5 1 0,8-3-203,5-3 0,9-4 417,2-2 0,8 0-264,-2 0 1,3-6 161,3 0 1,-6-1-214,-1 1 0,-6 4-290,1-4 0,-4 4 50,-2 2 1,0 0-216,1 0 1,-7 0-1061,1 0 1,-8 8 596,1 4 0,-5 5-1694,-5 6 2292,-5 4 0,-15 7 0,-2 1 0</inkml:trace>
  <inkml:trace contextRef="#ctx0" brushRef="#br0" timeOffset="342">104 761 8108,'-9'10'1172,"-7"5"1,16-11-997,0 7-10,8-7 0,15 4 204,0-8 0,0 0-159,-6 0 0,1 0-15,-1 0 1,0 0-27,1 0 1,-7 0-123,1 0 1,-3 8-294,3 3 1,-4 5 137,-8 1 0,0 6-164,0 0 0,0 8 133,0-3 1,-2 5 55,-4 2 0,-2-3 148,-3-3 0,-5 4 248,5-4 0,-3 1-161,3-1 1,-3 2 102,9-8 0,-7 0 105,6-6 0,0-5 224,6-1 0,0-5-152,0 6 0,8-8-111,4 1 0,3-3-201,2-2 1,1-7-106,-1-5 1,6-3-324,0-3 1,-2 1 143,-9 0 1,1 0-330,-7-1 240,0 1 1,-6 0-217,0-1 0,-8 9 344,-4 3 0,-3 4-46,-2 2 1,-8 2 391,-4 4 0,-2 3-404,2 9 1,-1-1-1295,7 0 966,0 1 510,13-1 0,2 0 0,8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4:17.5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35 8199,'11'0'-411,"1"0"844,-8 0 1145,11 0-626,-5-8-479,7 6 0,-5-11-274,-1 7 1,-5 0-225,5 6 0,1 0-953,5 0 1,0 0 585,1 0 1,-1 0-603,0 0 1,1 0 417,-1 0 0,2 2 576,4 4 0,-4-2 0,4 8 0,-3-7 0,-3 7 0,6-6 0,0 5 0,2-5 0,-2 5 0,-4-7 0,4 2 0,2 2 0,-2-3 0,0 1 34,-5-6 0,5 0 263,0 0 1,0 0 137,-6 0 0,2 0-22,5 0 0,-9-6 258,8 1 0,-13-7-156,7 6 1,-4-5 34,5 5 0,-7-2-98,1 3 0,-7 3 34,7-4-1248,-1 4 0,7 2 762,-1 0 0,0 8 0,1 1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4:24.7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44 641 8272,'2'-10'-276,"4"4"0,4 8 179,7-2 1,2 2 87,4-13 1,-2 7 21,8-2 1,-2 4 41,2 2 0,-2 0 4,-4 0 1,6-2 26,11-4 0,-4 3-60,5-9 1,7 2 203,9-1 1,-3 3-51,10 8 1,-12 0-37,-1 0 0,-3-2-90,10-3 0,2-3 5,-3-4 0,11 1-7,1-1 0,0 7-122,6-13 1,0 14-83,5 4 0,-14 0 199,3 6 0,-11-6-130,-7-6 1,-2 8 51,2 4 0,-12-6-86,1 6 0,-11-10 17,-12-8 1,1 5-87,-1 7 0,2 6 58,16 11 1,-20-8-43,14 9 1,-23-9-121,-24-14 0,7 3 37,-1 2 253,-7 0 0,-16 7 0,-9 3 0</inkml:trace>
  <inkml:trace contextRef="#ctx0" brushRef="#br0" timeOffset="377">113 1004 8242,'-34'0'-8,"7"-6"8,4 0 0,9 1-1063,3 5 347,7 0 176,4 0 654,2 0 1,8 0 146,-5 0 1,-1 0-128,8 0 1,-7 0 43,7 0 1,0 0 75,5 0 1,2 0-113,4 0 1,4 0-17,8 0 1,9-2 9,8-4 1,3 2 35,15-7 0,1 7-329,21-2 0,-13 2 231,13-2 0,-17 2-27,5-7 1,-10 1-13,10-1 1,-7-3-114,-3 9 0,-1-3 106,0 2 0,-8 4-175,-3-4 1,-6 5-29,-6 1 1,2-6-54,-8 0 0,1 0 60,-7 6 0,-1-2-136,-4-3 1,2 3 344,-8-4 0,7 4-221,11 2 0,-14 0-68,7 0-115,-15-8 363,-26 6 0,-9-13 0,-3 5 0</inkml:trace>
  <inkml:trace contextRef="#ctx0" brushRef="#br0" timeOffset="698">1186 105 8378,'0'-35'-101,"1"10"778,5 8 0,2 5-413,3 6 1,-1 5-382,-4-5 0,9 4 107,8 2 0,12 0-46,5 0 1,-3 0 108,9 0 1,-14 0-10,-3 0 1,0 6 112,6-1 1,1 9-18,5-3 0,-3 7-101,8 5 0,0 4 95,6 7 1,2 1-9,4-1 0,-1 1-182,12 0 0,-9 3 173,9 8 1,-19-11-117,-4-1 0,-9-1-196,-8-16 0,-5 10 175,-6-4 1,-9 8 109,-3-2 1,-15 11-293,-15 6 0,-20 14 10,-25 9 0,22-31 0,-4 1-1359,-5 3 1,-3 2 1550,-9 7 0,-3 0 0,2-2 0,-2 0 0,-7 7 0,1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4:32.3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329 639 8040,'0'-10'5710,"10"3"-4851,7 7 0,8 0-157,10 0 0,-6 2 47,-1 3 1,-1-1-249,2 8 0,-4-7-2,-8 7 1,-5-6-330,0 5-10,-9 1 0,3 7-440,-12 4 1,-11-4 261,-12 4 1,-5 4-469,-7 2 0,-3-4-161,-8-2 0,0 2-425,0-2 0,1 6-122,-1-6 0,6 6 1194,-1-6 0,9 8 0,-4-4 0</inkml:trace>
  <inkml:trace contextRef="#ctx0" brushRef="#br0" timeOffset="173">1 1538 7939,'0'-23'4637,"0"0"1,11 0-4463,12 6 1,20-3-1483,20-3 0,-1-3 746,1-9 0,-7 0 66,1 1 0,3-1-368,-2 1-788,7-1 1377,-11 0 1,7 1 273,-3-1 0,-4 1 0,5-1 0</inkml:trace>
  <inkml:trace contextRef="#ctx0" brushRef="#br0" timeOffset="882">1073 1019 7937,'0'-19'3600,"15"-4"-2671,8 12 0,14-5-872,3-1 0,-1 0-88,-11-1 0,11-7-105,-4-3 0,1-3-178,-7 2 1,3-4-528,-3 4 0,-4-5 342,-2-6 1,-3 1-189,-3-7 1,-8 4-64,-3-10 1,-4 4 285,-2-10 1,-6-1 470,1 1 1,-9 2-90,3 10 0,1 4 669,-1 7 1,5 10-4,-6 8-145,8 0 0,-5 15-197,3-4 0,4 6 79,-4 6 1,2 3 376,-1 9 1,1 5-203,-8 0 0,7 9 78,-7 3 1,2 7-118,-1 10 0,-4 2-56,3 4 0,2 3-208,-1 8 1,-6 8-15,-6 4 1,-1 3-131,7 3 0,0-8 56,0-4 1,-1-4-60,1-2 1,0-2 82,-1-4 1,3-5-360,4-12 1,-5 2-35,5-7 0,1-7-120,-2-5 1,7-8 80,-7 2-42,8-11 248,-11-5 0,13-14 285,-4-5 0,4-13-86,2-9 1,0-9-117,0-8 1,2-9-113,4-3 0,6 1 122,11-1 1,4 1-375,7-1 0,-1 5 49,-4 12 0,3 4 38,-3 7 0,4 8 137,1 4 0,-1 12 163,-4 5 1,-4 4 425,-8 2 1,0 0-272,1 0 1,-7 8 360,1 3 0,-6 5-320,5 1 1,-7 6-278,2 0 1,-4 6 100,-2-6 1,-8 8-286,-4-3 1,-11-1-64,-6 2 1,-3-8-471,-3 2 1,-5-3 186,0-3 0,-1-8 119,7-3 1,1-2 913,4 2 1,-2-4 217,8 3 1,6-3 557,5-2 0,9 2 97,-3 4-377,4 4 1,4 7 240,4 0 1,5 1 668,12-1 1,10 6 292,7 0 1,10 0-1521,2-6 0,0 1-610,6-1 0,1 0 0,-1 1 0,5-1 0,-5 0 0,-1 0-667,-5 1 1,0 1 666,0 4 0,8-4 0,1 6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4:28.2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294 779 8015,'10'-2'-591,"-5"-4"1,-1 2 549,2-7 1,-4 5 127,4-6 1,-2 7 29,1-7 1,-3 6 50,4-5 0,2 5 105,-3-5 1,1 5 73,-6-6 198,0 8-301,0-11 1,0 11 514,0-7 91,-7 7-529,-3-4 0,-7 10-65,-1 4 1,-5 3 86,0 9 0,-2 7 150,2 4 1,2 9-106,-8 2 0,6 6 129,-6-5 1,8-1-256,-2-5 1,4 3-35,2-3 1,1 3-190,5-9 0,3-4-200,8-2 0,0-4-391,0-1 1,8-1 54,3 0 1,12-7-560,6-5 0,4 3 160,1-2 1,3 0 895,3-6 0,-3-8 0,5-2 0</inkml:trace>
  <inkml:trace contextRef="#ctx0" brushRef="#br0" timeOffset="274">934 537 8018,'-12'-6'1005,"1"0"-754,-1 0 0,-3 8-432,3 4 0,-3-2 453,3 7 1,-5 9 679,-6 8 1,2 1-482,-8 6 0,6-2-65,-6 13 0,0 2-369,-5 9 1,5-3-214,0 4 0,2-4-185,-1-3 1,3-6 296,7-5 1,9-5-828,3-7 1,-2-3-158,2-7-1162,1-9 2210,5-1 0,7-23 0,3-5 0</inkml:trace>
  <inkml:trace contextRef="#ctx0" brushRef="#br0" timeOffset="499">899 554 8018,'0'-17'850,"0"7"1,0 0-980,0 5 1,2 3-95,4-4 1412,-4 4 0,8 4-287,-5 4 0,-3 5-60,4 12 1,2 4-72,-3 8 206,9-1-572,-12 1 0,5 5-82,-7 1 0,0 11-260,0-6 0,0 13-439,0-7 0,0 2 317,0-8 0,-1 2-1449,-5-8 1,4-1 187,-4-10 0,4 1-321,2-6 1,-2-1 1640,-4-6 0,-3-8 0,-8-1 0</inkml:trace>
  <inkml:trace contextRef="#ctx0" brushRef="#br0" timeOffset="653">692 1055 8018,'-8'-17'0,"4"2"639,-7 3 0,7-3 880,-2 3 0,12-3-327,5-2-681,5 7-184,1-5 0,2 13-286,4-4 1,-3 4-545,3 2 0,2 0-693,-2 0 1,0 14 779,-6 3 416,0 12 0,1-2 0,-1 7 0</inkml:trace>
  <inkml:trace contextRef="#ctx0" brushRef="#br0" timeOffset="888">1090 1194 8018,'15'-8'350,"-4"-3"1,7 1 520,-1-2 0,0 3-207,6-3 0,-3-1-239,-3 7 1,0 0 159,0 6 1,-5 0-226,0 0 0,-9 2-274,3 4 0,-2 4 98,2 7 0,-4 0-132,3 1 1,-3 1 289,-2 4-148,0-4-23,0-2 1,0-1-270,0-5 1,2-1 18,4 1-377,-4-7 0,13 6-87,-3-4 0,3-5-343,3 5 0,-7-6 303,1-6 0,-1-1-864,6-5 1447,1-3 0,-1-10 0,0-12 0</inkml:trace>
  <inkml:trace contextRef="#ctx0" brushRef="#br0" timeOffset="1024">1435 779 8018,'-11'-2'1481,"-1"-4"2051,8 4-2252,-3-6-477,7 8-861,0 0-195,7 0 0,1 8 0,6 4-1237,-3 3 1,1 4 1489,5 4 0,0 4 0,1 8 0</inkml:trace>
  <inkml:trace contextRef="#ctx0" brushRef="#br0" timeOffset="1506">1747 1194 8001,'0'-17'3949,"0"7"-2657,0 2-736,0 24 1,0-5 118,0 12 1,0 4-237,0 2 1,0-2-673,0 2 0,0-8 78,0 2 0,-2 2-45,-4-2 1,4 0-720,-4-6-1417,4 1 411,2-1-379,8-8 2304,2-1 0,7-16 0,0-1 0</inkml:trace>
  <inkml:trace contextRef="#ctx0" brushRef="#br0" timeOffset="1732">2023 1228 8001,'10'0'628,"-4"0"-620,-12 0 1,-4 0 199,-7 0 1,0 8 90,-1 4 0,-5-3 421,0 3 1,-2-6-488,2 5 1,4-7-19,-4 2 78,4 3-23,2-7 1,5 6 417,0-8-410,9 0 0,5 2 186,15 4 1,8-5-19,9 5 1,1 2-166,0-2 0,5 1 79,0-1-1154,8 4 663,-11-1 0,-3 5-455,-11-8 1,2 7-673,-1-1 0,-7 3 1258,-6 2 0,1-7 0,5-2 0</inkml:trace>
  <inkml:trace contextRef="#ctx0" brushRef="#br0" timeOffset="2117">2577 986 8006,'0'-17'1047,"0"7"1536,0-5-1065,-8 13-1062,6 2 1,-13 12 15,3 11 1,3-2-34,-3 8 0,6 5-219,-5 7 1,7-1-124,-2-5 0,4-1 56,2 1 1,8-6 73,3-1 0,5-7-376,1 3 1,0-5-48,1-2 1,1-7-340,4-5 1,-2-3 229,8-2 0,-8-2-126,2-3 1,-2-5 140,2-7 1,-3-8-3,3-4 1,-10-4 226,-1-1 1,-7-9-119,7-3 1,-8-6 241,1-5 0,-3 5 131,-2 0 0,0 2 175,0 10 1,-2 5-288,-3 6 1,3 14-110,-4-2 0,2 5-694,-2 1-1115,5 3 777,-7 8 0,8 8 1063,0 3 0,8 4 0,1 3 0</inkml:trace>
  <inkml:trace contextRef="#ctx0" brushRef="#br0" timeOffset="2375">3130 744 11425,'17'0'1819,"-5"6"-566,-1 0 1,7-1-672,5-5 0,8 6-20,-3 0 1,5 0-734,2-6 1,-3 6 161,-3-1 1,2 1-1037,-8-6 1,0 2-1121,-6 4 336,-7-4 0,-2 13 1829,-8-3 0,-16 3 0,-3 2 0</inkml:trace>
  <inkml:trace contextRef="#ctx0" brushRef="#br0" timeOffset="2575">3234 986 8039,'0'18'0,"0"-1"0,0 0 1492,0 0 1,0 3-669,0 3 1,-6 4 621,0 7 1,-5 3-814,5 3 0,-7-1-542,1 7 0,4-6-213,3 6 0,-3-7-506,2 1 0,0 2 396,6-1 1,-5-7-185,-1-5 0,0-8-2187,6 2 1028,0-4 998,8-1 0,-4-9 577,7-3 0,-7-4 0,4-2 0</inkml:trace>
  <inkml:trace contextRef="#ctx0" brushRef="#br0" timeOffset="2732">3217 1315 9431,'9'-27'3177,"1"4"-2711,-4 11 1,3-3-154,8 3 0,7-1 230,-1 2 0,5-3 570,-5 8 1,8 1-552,-2 5 1,-2 0-192,2 0 1,-8 7-2401,2 5 0,-4 5 2029,-2 6 0,1-4 0,-1 6 0</inkml:trace>
  <inkml:trace contextRef="#ctx0" brushRef="#br0" timeOffset="3085">3960 606 7994,'10'0'1059,"7"9"215,0 9 0,3 1 9,8 10 0,-1 0-619,2 5 0,-4 7 591,-8-1 1,-1 8-530,-5-2 0,-3 4-204,-8 2 1,-2 6-549,-4-1 0,-17 14-475,-11-2 1,-18 4-535,0-3 0,-4-3-1012,4-4 1,-5-9 2046,-1-8 0,8-7 0,8 3 0</inkml:trace>
  <inkml:trace contextRef="#ctx0" brushRef="#br0" timeOffset="3593">4669 1 7504,'0'23'478,"0"0"0,0 7 218,0-1 0,0 14-96,0 8 1,0 5 198,0 13 0,0-1-410,0 12 0,-8-3 146,-3 10 0,-4 9-686,6-42 0,0 1 0,-2 0 0,-1 0 246,1-3 0,-1-1 0,0 1 0,1-2-131,-6 48 1,11-48 0,0 0-432,-5 42 1,7-1-136,-2-11 1,4-5-19,2-11 1,0 3-688,0-4 1,0-9 1306,0-2 0,0-8 0,0 4 0,0 0 0,0-1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4:38.041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0 157 10094,'17'-6'-356,"1"0"1,-1-5 497,0 5 0,6-8 11,0 3 1,0 1-96,-5-1 1,-1 5 258,0-6-274,1 9 1,-1-5 47,0 8-62,1 0 0,-1 0-33,0 0 0,0 0 5,1 0 0,5 0-9,0 0 0,8 6-130,-3-1 1,7 7 108,5-6 0,6-1-55,12-5 0,-2 0 42,7 0 1,6 0 48,6 0 1,2 0-16,-2 0 0,2-1-168,4-5 1,-4 2 180,-8-8 0,0 9 22,0-3 1,-6 2 76,1-2 0,-14 4-78,2-4 1,-10 5 21,4 1 1,0 0-44,6 0 1,2 0 3,4 0 1,3 0-12,8 0 1,6 0-12,0 0 1,8 0-162,-3 0 0,-1 5 113,2 1 0,0 0-1,5-6 0,6 0 48,0 0 0,1 0 10,-7 0 1,1 6-97,-1-1 0,1 1 98,-1-6 0,-5 0 9,-1 0 0,-1 0 5,2 0 0,-2 0 21,-4 0 1,-2 0-5,7 0 1,1 0-20,6 0 1,-1 0-3,0 0 0,1 0-65,-1 0 1,7 0 1,-1 0 0,6 0-19,-6 0 1,6 0 27,-6 0 1,1 0-13,-7 0 0,-1-2 74,-5-4 1,-1 5-148,-4-5 0,-4 2 280,4-2 1,-4 4-100,-2-4 1,-5 5-14,-1 1 0,-1 0-11,1 0 1,4 0 13,-3 0 0,-3 0-31,3 0 1,5-2-3,6-4 1,5 4-5,-5-4 0,2 4-23,-2 2 1,4 0-105,7 0 1,1-5 129,-1-1 1,1 0 11,-1 6 0,-9 0-14,-8 0 0,-2 0 246,-9 0 1,0 0-225,-6 0 1,-1 0 155,1 0 0,0 0-163,0 0 0,6 0 4,-1 0 1,14 0-25,-1 0 0,3 0 15,-4 0 0,13 0-272,5 0 0,3 6 249,-3 0 1,-3-1-2,-3-5 1,7 2 57,-7 4 1,4-4-2,-16 4 1,6-4 164,-6-2 0,-6 0-124,6 0 1,-5 0 18,-1 0 1,5 0-59,-5 0 1,10 0 146,2 0 0,6 0-150,-6 0 0,5 5-5,-5 1 0,12 2-213,-7-2 1,7-3 195,-12 9 0,0-8 6,-6 2 1,-6 1-18,1-1 1,-11 6 67,-1-7 1,0 1 202,-6-6 0,-3 2-194,-3 4 0,-9-4 31,-2 3 1,-8-3-88,2-2 1,-4 2 403,-2 4-514,-7-4-409,-3 6 184,-7-8-556,0 0 869,-15 7 0,-27 11 0,-22 8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4:47.0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139 416 8016,'-9'0'245,"1"0"1,6-2 112,-4-4 98,4 4-255,-5-6 1,7 6 399,0-3-330,7 3 1,-3-8-36,8 4 1,-7 5 27,7-5 1,0 4-27,5 2 0,0 0 0,0 0 0,1 0-120,-1 0 1,2 0 63,4 0 0,-2 0-134,8 0 1,0 0-1,6 0 0,-7 0-138,1 0 0,6 0 95,5 0 1,1 0-151,-7 0 1,1 0-54,-1 0 0,1 0 87,-1 0 1,-5 0-229,0 0 0,-8 0 113,2 0 0,-9 0-280,-3 0 195,1 0 0,-1 0-474,1 0 206,-8 0-185,3 0 405,-7 0 0,-7 8-509,-5 3 868,-11 4 0,-4 3 0,-7-1 0</inkml:trace>
  <inkml:trace contextRef="#ctx0" brushRef="#br0" timeOffset="307">122 710 8016,'-23'0'111,"0"0"0,0 2 166,5 3 0,7-3-70,-1 4-459,9-4 459,-5-2 281,8 0-222,0 0 0,8 0-121,3 0 0,4-2 202,3-4 1,5 4-81,0-3 0,13 1-50,-1-2 0,11 4 60,0-4 1,6 2 15,6-1 1,3 1-196,8-8 0,1 8 85,-1-1 0,0-3-160,0 2 1,-6 1 92,1 5 0,-10 0-622,-2 0 1,-2 0-2,-10 0 1,-2 0-254,-9 0 0,2 5 299,-8 1 0,0 0-752,-6-6 230,-7 0 363,5 0 114,-13 0 506,-2-8 0,-17-1 0,-10-9 0</inkml:trace>
  <inkml:trace contextRef="#ctx0" brushRef="#br0" timeOffset="586">796 70 8178,'-9'-17'403,"3"-1"51,-4 9 1,10-5-672,0 8 0,2 1 48,10 5 1,1 0 916,10 0 0,-2 5-59,8 1 0,6 8 175,5-3 0,8 10-321,-2 2 0,0 8-114,6-2 0,-4-2-322,10 2 0,-10-1 122,-2 7 0,-7-4-294,1 3 0,-11-9-20,-6 10 1,-6-4-437,-5 3 1,-7 7 71,-10-1 0,-7 2-244,-11-1 1,-11-5 77,-13 4 0,-4 5-334,-7 1 0,2-2 629,-7 2 0,-8 0 0,-8 6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4:51.5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53 295 8088,'0'-12'-344,"0"1"8,0 7 1,0-6 664,0 5 867,-8 3-398,6-6-506,-13 8 0,13 8-100,-4 3 1,2 10 13,-2 2 1,4 8 14,-3-2 0,3 4 40,2 1 0,0 1-15,0-1 0,2 1-45,3 0 0,-1-3-113,8-3 1,-1-2 60,7-4 0,-1-4-99,0 4 1,1-9-160,-1-3 1,0-7 6,0 2 0,1-4 3,-1-2 0,0 0 133,1 0 0,5-8-109,0-3 1,0-10 151,-6-3 0,0-6 87,1 1 0,-1-4-261,0-1 151,-7-9-6,5-1 0,-11-4-477,8-4 0,-9 4 192,3-9 0,-4 10-40,-2 7 0,0 4 174,0 1 0,0 8 232,0 4 0,-6 4-272,1 2 0,-1 5-465,6 0-449,0 9 0,-2-5 1057,-4 8 0,4 0 0,-5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4:49.4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121 121 8090,'0'-11'52,"0"-1"1,0 7 262,0-7 156,0 8 209,0-11-408,0 5 1,0-1 272,0-1-140,0 8-310,0-11 205,0 13-263,0-6-145,0 8 247,0 0-185,0 8 0,0 9 169,0 12 1,0 6 176,0 5 1,0 4-21,0 8 0,0-4 182,0 4 1,0 2-257,0 9 1,-7 4-110,-5-3 0,3-3-63,-3 3 0,2-7 142,-1 7 0,-3-16-359,9-2 1,-7-8 75,6-3 1,-5-2-22,5-5 0,0-3 36,6-7 0,0-1-329,0 0 103,0 1-237,0-1-1250,0 0 770,0-7 120,0-3 0,8-8 915,4-5 0,11-19 0,3-12 0</inkml:trace>
  <inkml:trace contextRef="#ctx0" brushRef="#br0" timeOffset="354">1021 190 8090,'9'-7'0,"-3"-5"0,-2 3-183,2-3 1,-4 6 265,3-5 1,-1 1 840,2-1-319,-4 3 258,5 0-356,-7 6-294,0-5 0,0 9-149,0 3 1,-5 5 135,-1 7 0,-7 3 2,1 3 0,-5 5-58,-6 13 1,1-1-133,-6 12 1,-1-4 40,-6 10 1,1-3-226,-1 3 1,1-4 169,-1 3 1,6-5-72,0-6 1,6 3-97,-6-9 1,8-2 4,-2-9 1,4 2-806,2-8 147,7 0-211,-5-6 325,13-7 71,-6-2 281,8-8 0,2-8 34,4-4 0,-2-3 322,7-2 0,8-8 0,1-2 0,5-8 0</inkml:trace>
  <inkml:trace contextRef="#ctx0" brushRef="#br0" timeOffset="607">1072 260 8090,'6'-20'783,"0"-3"1,0 4-226,-6-4 0,6 4-94,-1 2 0,1 5 63,-6 1-304,0 7 1,2-4 1,4 8 1,-4 2-110,3 4 0,3 11 299,-2 12 0,5 5-91,-5 7 1,2-1-84,-2 12 1,-4-4-68,3 10 0,-3-5 29,-2-1 0,0 0-33,0 0 1,0-6-127,0 0 0,0-7-90,0 1 0,0-5-507,0-6 1,0-3-469,0-3 0,0-9-124,0 3-47,-7-3 1,5-3 284,-4 1 1,-4-8 906,-1 1 0,-12-3 0,-4-2 0</inkml:trace>
  <inkml:trace contextRef="#ctx0" brushRef="#br0" timeOffset="770">813 778 8090,'-17'-7'1286,"0"-3"1,7-1-908,4-1 1,6 3 127,6-3 0,11-3-296,12 3 0,4 2-55,1-1 0,7-1-486,-1-5 0,0 8-38,-5 3 0,-6 4-214,0 2 0,-1 2 186,7 4 396,-8 3 0,-2 8 0,-8 1 0</inkml:trace>
  <inkml:trace contextRef="#ctx0" brushRef="#br0" timeOffset="1040">1436 830 8090,'11'-11'681,"1"-1"1,-7 3-187,7-3 0,5-3-529,6 3 0,6-1 24,-6 1 0,0-1 191,-5 7 0,-1 0 73,0 6 1,0 0 14,1 0 1,-9 10-111,-3 7 1,-4 2-151,-2 10 0,0-2-104,0 2 0,-2 4 35,-4-5 1,3-3 291,-9-2 0,8 2 181,-2-1-249,4-1 1,2-6-151,0 0 106,0-7-109,8-3 0,2-7-255,7 0 0,0-1-633,1-5 1,-1-4 219,0-7 1,-1-6 656,-5 0 0,4-16 0,-5 3 0</inkml:trace>
  <inkml:trace contextRef="#ctx0" brushRef="#br0" timeOffset="1199">1816 467 11148,'6'8'1171,"-2"-6"-1439,13 13 229,-2-5 0,-13 7-1024,4 0 494,4 1 569,-8-1 0,5 0 0,-7 1 0</inkml:trace>
  <inkml:trace contextRef="#ctx0" brushRef="#br0" timeOffset="1657">2197 951 8025,'-10'0'4680,"2"0"-4179,16 8 0,-6 2 37,4 7 1,-4 0-773,-2 1 0,0-1 181,0 0 0,0 0-341,0 1 1,-2-1-184,-4 0 0,4-5-515,-4-1 0,4-5-518,2 6 1610,0-8 0,0 3 0,0-7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4:54.1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18 554 8120,'0'-10'-180,"0"-5"180,0 13 0,0 2 279,0 11 1,0 7-39,0 5 1,-6 4 250,0 7 0,0 3 239,6 3-437,0-3 0,0 5 79,0-8 1,8 1 197,3 0 1,5-3-295,1-3 1,2-4-247,4-8 1,-1-7-99,6-4 0,1-4 166,6-2 0,-6-2-243,-1-4 1,1-6 9,6-11 0,-6 2-103,-1-8 0,-1-5 0,2-6 1,2-3-68,-8 3 1,-2-4 97,-9-8 0,1 6-72,-7 0 1,0-1-205,-6-4 1,0 6 105,0 5 1,-2 5-9,-4 7 1,-2 3-300,-3 7 229,-5 9 1,7 1 453,-9 8 0,1 15 0,0 5 0</inkml:trace>
  <inkml:trace contextRef="#ctx0" brushRef="#br0" timeOffset="316">1730 139 7995,'9'-25'938,"-1"13"1425,-8-3-2158,0 15-813,0 0 1,-8 4 500,-3 7 0,-7 3 351,-5 15 1,-4-1-128,-7 7 0,-3 7-28,-3 4 1,1 6-175,-7 6 1,6-4-81,-6 3 1,7-3 158,-1-2 0,4 0-321,1 0 1,2-8 32,5-4 0,-3-3 88,8-3 0,0-7-152,5-4 0,7-5-296,-1-7 190,8-3 268,-3-8 1,7-2 12,0-4 0,2-5 9,3-12 0,11 1 174,7-6 0,8-7 0,-3-5 0,5-8 0,2 3 0</inkml:trace>
  <inkml:trace contextRef="#ctx0" brushRef="#br0" timeOffset="546">1764 139 7995,'10'-35'0,"-3"8"1923,-7 4-786,8 4-189,-6 2-233,6 7-603,-1 2 0,1 16 132,4 4 0,-3 11 121,-3 5 0,-4 7-139,4 5 0,-4 1 14,-2 11 1,1-6-19,5 6 0,-4 5 4,4-5 0,-4-2-794,-2-4 0,0-5 352,0 5 1,0-6-604,0 6 0,0-7 144,0 1 0,0-11-136,0-6 1,0 2 233,0-2 1,0-6-764,0-5 686,0-8 654,0 3 0,-8-7 0,-1 0 0</inkml:trace>
  <inkml:trace contextRef="#ctx0" brushRef="#br0" timeOffset="704">1453 658 7995,'-17'0'0,"-1"-8"1533,9-2 0,16-5-937,16 3 0,8-1-828,4 7 1,5-2-73,0 3 0,1 3-398,-7-4 0,1 4-355,0 2 1,-3 0 138,-3 0 918,4 8 0,-6 1 0,7 9 0</inkml:trace>
  <inkml:trace contextRef="#ctx0" brushRef="#br0" timeOffset="1055">2214 761 7995,'9'-7'0,"1"5"488,-4-4 0,-2 2 736,7-2 1,1 4-830,5-3 0,0 3 85,0 2-1054,1 0 339,-1 0 156,0 7 0,-7 5 158,-4 11 0,-4-4-11,-2 4 1,0-4-20,0-1 1,0-1-3,0 0 1,0 1 158,0-1 1,0 0-118,0 1 0,0-7 17,0 1 0,2-9-108,3 3 1,-1-4-262,8-2-23,-1 0 1,7-8-396,-1-3 0,6-6 316,0-6 365,0-4 0,-6-8 0,1 0 0</inkml:trace>
  <inkml:trace contextRef="#ctx0" brushRef="#br0" timeOffset="1208">2681 260 11496,'7'11'279,"5"1"-866,3-1 1,3 1-1,-3-1-557,-4 3 1,3 1 654,-8 3 0,-1 1 489,-5 4 0,0-4 0,0 6 0</inkml:trace>
  <inkml:trace contextRef="#ctx0" brushRef="#br0" timeOffset="1455">2975 709 8819,'0'-9'1239,"7"1"1,1 10-743,4 4 1,-5 3 313,-7 9 1,0 5-303,0 0 0,0 8-173,0-3-107,0 5-57,0 2 0,0-1-599,0 1 0,0-3-10,0-3 1,-6 2-328,1-8 0,-3 6 374,2-6 1,4-6-876,-3-5-963,3-8 1146,2 3 1082,0-7 0,7-15 0,3-4 0</inkml:trace>
  <inkml:trace contextRef="#ctx0" brushRef="#br0" timeOffset="1700">3442 796 12399,'-10'8'-1290,"-5"-5"874,3 9 0,-5-1-299,-6 7 1,-6-7 533,-11 1 1,1 1-29,-7 10 1,8-3 432,-3 3 0,1-4-178,5-2 1,-1-5 333,13-1 0,0-1 48,5 1 1205,9 5-986,1-7 1,12 3 157,7-1 1,9-1 78,14 1 1,10 3-593,8-8 1,2 5-35,9-5 0,-5 6-1091,6-7 1,-9 9 581,3-3 1,-10-1 250,-2 1 0,-8 9 0,5 6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4:53.2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8589,'19'0'205,"5"0"0,-3 0 131,7 0 1,-6-5-139,1-1 1,2 0-152,-2 6 0,6-6-143,-6 1 1,0-1-301,-6 6 1,6 0-545,0 0 652,0 0 1,-6 0-114,1 0 1,-1 0 400,0 0 0,1 8 0,-1 1 0</inkml:trace>
  <inkml:trace contextRef="#ctx0" brushRef="#br0" timeOffset="127">778 87 8018,'18'-7'0,"-1"5"277,0-4 0,1-2 474,-1 2 1,0 1-764,0 5 1,7-6 12,-1 0 0,7-2-605,-1 3 1,-2 3 76,2-4 527,-8 4 0,12 2 0,-6 0 0</inkml:trace>
  <inkml:trace contextRef="#ctx0" brushRef="#br0" timeOffset="265">1608 105 7916,'-7'-18'2285,"5"9"1,-4 1-3316,12 8 0,5 0 329,12 0 0,-1 0 701,6 0 0,1-8 0,6-1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5:15.7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623 191 8200,'-10'0'635,"3"0"-488,7 0 1,0-2-245,0-4 538,0 4 58,0-13-601,0 5 1,5-2-94,1 1 60,0 7 0,0-6 62,-1 5-285,1 3 806,-6-6-362,0 8 1,0 2 148,0 4 0,-8 1-24,-3 5 1,-4 3 141,-3-3 0,1 3-90,0 3 1,-6-1-23,0 0 0,0 0-165,5 1 0,1-1-153,0 0 0,1 1-157,5-1 1,-3 0 18,9 0 17,-9-7 80,12 5 1,-6-11-325,8 8 1,8-8 139,4 1 0,3-3 23,2-2 0,-5 0 215,-1 0 0,1 0 143,5 0 0,-5 2 697,-1 4-587,-7 4 0,4 9 178,-8 4 1,0-4-71,0 4 0,-8 2 342,-3-2 1,-3 6-159,3-6 0,-5 6-36,5-6 0,1 6-276,-1-6 1,5 2-185,-6-2 1,7-4-31,-7 4 1,8-4 95,-2-1 1,4-1-677,2 0 314,0 1-461,0-1 172,0-8-123,0 7 506,0-14 1,0 3 44,0-10 0,6-5-448,0-7 0,7-2 192,-1-4 1,1-2-150,-1-4 1,3-4 125,-3 4 0,9-1 451,2 1 0,0-4 0,-6 6 0</inkml:trace>
  <inkml:trace contextRef="#ctx0" brushRef="#br0" timeOffset="1155">848 329 8156,'5'-17'542,"1"-1"1,8 3-337,-3 3 0,3-3-89,-3 3 1,5 3 138,-5-3 0,4 7-82,3-7 1,5 6 433,0-5 1,0 7-180,-6-2 0,6-2-707,0 3 0,2-3-66,-2 2 1,-3 4-247,3-3 0,-4 3 201,-2 2 0,-5-6-688,-1 0 634,-7 0 1,4 4 9,-8-3 0,0 1 255,0-8 0,-2 7-82,-4-7 1,2 2 307,-7-1 1,-1-3 154,-5 9 65,0-9 1,-1 6-146,1-3 0,5 3 58,1 8 1,5 0 150,-5 0-138,7 0 59,-12 0 0,14 2-45,-3 4 1,-3-2 421,2 7-362,0 1 1,6 5 101,0 0 1,-1 3-79,-5 3 1,4-2-32,-4 8 1,2-6-215,-1 6 0,3-1 130,-4 7 1,-2-2-435,2-5 1,-5 3 62,5-8 0,0 0-326,6-5 190,0-1-123,-7 0 312,5-7 69,-6-3 1,10-12-130,4-1 0,-2-7 83,7 1 1,1-1 151,5 1 0,-6-1-97,1 7 0,-6-6 289,5 6 1,-5 1 363,6 5-232,-9 0 0,5 2-103,-8 3 1,0 5 62,0 7 0,0 6-254,0 0 0,-8 6 144,-3-6 1,-3 6-454,3-6 1,-4 0 145,3-5 1,2-1-185,-1 0 1,7-5-302,-2-1-69,4-7 514,2 4 1,2-8 48,4 0 0,-2-2 93,7-4 0,1-2-110,5-3 1,6-3 742,0 9 47,0-9 366,-5 12-571,-1-5-363,-7 7 0,-5 1-174,-10 5 0,-5 4-335,-7 7 0,-8 8-78,-4 4 1,-6 4 247,-5 1 1,1-5-578,-7 0 0,6 0 280,-6 5 1,0-5-147,-6 0 1,4-6 666,-4 6 0,4-8 0,-10 2 0,5-2 0,1 2 0,0-4 0,0 4 0,2-3-148,4-3 1,4-2 112,7-3 1,0 3 842,1-3 0,7-3 168,4 3 704,4-8-577,9 3-684,2-7 0,16-2-148,4-3 1,5 1-16,6-8 1,10-5-43,7-6 0,6 0 42,-6 6 0,8-1-242,-1 1 1,2 0-87,3-1 0,0 1-132,0 0 0,6 0-97,-1-1 1,-1 3-288,-10 3 1,2-3 267,-7 3 1,-1-1-106,-5 1 0,-7-1-918,1 7 375,-8-7 357,4 11 451,-15-13 0,-2 11 130,-8-8-7,-8 8 0,-2-3 193,-7 7 0,5 0-55,1 0 1,5 0 101,-5 0 0,7 2 414,-2 3 0,-2 5-258,3 7 1,-1 2 211,6 4 0,0 4-166,0 8 1,0-4-7,0 3 1,0-3-386,0 9 1,0-1-317,0 1 0,0-3 162,0 3 0,-8-5-113,-3-7 1,1 3-327,-1-8 1,-1 0-102,-5-5 729,-1-1 0,1-7 174,0-5 1,0-5 346,-1-5 0,1-5 1,0-7 1,1-1 432,5 1 0,3-6-380,8 0 1,0-2-189,0 2 0,8 4-372,3-4 0,5 1 75,1-1 1,0 4-370,1-4 0,5 4 101,0 2 0,7-3-759,-1-3 0,2 4 1,-2-4 0,9 2-540,-3-2 0,5 2-278,0-8 1705,-3 0 0,13-13 0,-6-2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4:56.8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260 53 8120,'-9'-10'-113,"1"3"50,0-1 199,6 6 167,-5-13 271,7 13-214,0-6-330,0 8-210,0 0 229,-8 0-101,-1 8 147,-9 1 0,1 9 10,0-1 1,1 0 28,5 0 0,-5 3 175,5 3 1,-5 0-36,-1 11 1,6-1 177,-1 13 0,2 0-12,-1 6 1,-2 8-71,7 3 1,0 10-63,6 2 0,0 8-658,0-3 135,0-3 0,0 0 1,2-8-60,4 0 1,3-9-323,9-8 0,1-2 115,4-10 0,-2 1-404,8-7 1,-6-1 135,6-4 0,0-4 749,5-8 0,1 4 0,-1 0 0,1 0 0,-1 2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4:57.7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1 9768,'8'17'1174,"1"2"-540,9 4-460,-1-4 1,2 16 142,4 0 0,-3-1 0,3 7 1,-6 1-248,-6-2 0,3 8 122,-8-2 1,-1 4-587,-5 2 1,-7 0 121,-5 0 0,-9 0-95,-2 0 0,-2-6-19,2 0 1,4-10-435,-4-1 1,3-2-82,3-10 0,2 0 901,3-6 0,-11-7 0,4-3 0</inkml:trace>
  <inkml:trace contextRef="#ctx0" brushRef="#br0" timeOffset="599">1834 53 8729,'12'-6'686,"-1"0"1,-5 0-212,5 6 1,1 0-153,5 0 1,2-2 133,4-3 1,2 3-23,4-4 0,4 4-159,-4 2 1,3 0-88,3 0 1,0 0 73,-1 0 0,1 0-368,-1 0 0,-1 0-174,-4 0 0,2 0-221,-8 0 1,5 0-514,-4 0 7,-1 0 0,-8 2-202,-4 4 0,-3-3 1208,-8 9 0,0 0 0,0 5 0</inkml:trace>
  <inkml:trace contextRef="#ctx0" brushRef="#br0" timeOffset="965">2180 191 8075,'-10'0'-511,"3"8"-835,7-7 1346,0 15 0,0-14-176,0 5 122,0-7 708,0 8 1,-2-4-92,-4 8 268,4-9-538,-6 13 0,6-9 53,-3 5 1,3 3 95,-4-3 1,-2 9 46,2 2 0,-7 6-188,2-6 0,1 8-41,-2-2 1,7 9-12,-7 2 0,6 6-119,-5-5 0,1 5-63,-1-6 0,-3 2-241,8-1 0,1-7 62,5 1 0,-6-2-116,0-10 0,0 0 51,6-6 1,0 0-158,0 1-309,0-9 90,-7 7 369,5-14 93,-6 5 41,8-7-688,0 0-805,-8 0 1543,6 0 0,-13-15 0,6-4 0</inkml:trace>
  <inkml:trace contextRef="#ctx0" brushRef="#br0" timeOffset="1224">2042 623 8075,'17'-11'1887,"0"-1"1,8 6-1224,4-5 0,9 5 13,3-5 1,5 5-442,-6-6 0,6 8-2,-5-1 1,-3 3-610,-9 2 0,2 0 278,-8 0 0,0 0 97,-6 0 0,0 7 0,1 3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5:09.0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87 589 11765,'19'0'2351,"4"0"-1968,4 0 0,7 0 1,1-2 253,0-4 1,5 4-288,0-3 1,6 3 88,-5 2 0,-1 5-380,-5 1 1,-8 6-231,-4-7 0,-4 9-208,-2-3 0,-7 7 281,-4 5 1,-5-2-334,-1 8 0,-7 0 125,-5 5 0,-11 1-11,-6-1 0,-5 1-33,-7 0 0,3-1 12,-8 1 1,6-1-120,-7 1 1,3-2-312,-2-5 1,4 3-612,7-8 1,6 8 1378,1-2 0,-1 3 0,-6 3 0</inkml:trace>
  <inkml:trace contextRef="#ctx0" brushRef="#br0" timeOffset="192">225 1592 8016,'-17'-8'833,"5"6"1298,1-3-1429,7 3-707,4-6 60,9-2 0,5-7 478,3 0 0,-3-2-140,9-4 1,9-4-130,3-8 0,9 0-268,-3 1 1,12 1-356,-1 4 1,10-3-330,-5 3 0,9 2 557,-3-2 1,-3 8 0,-1-4 0</inkml:trace>
  <inkml:trace contextRef="#ctx0" brushRef="#br0" timeOffset="910">1280 918 8077,'0'-18'361,"0"1"0,2 5 553,4 1 1,3-1-372,9-5 0,5 0 63,0-1 0,7-1-505,-1-4 0,4 2 25,1-8 0,-5 6-282,0-6 1,0 6 187,5-6 0,1 1-1136,0-7 1,-8 2 184,-4 5 1,-4-5-348,-2 4 1,-7-4 1265,-4-1 0,-5-6 0,-1-1 0,-7 1 0,-5 5 0,-3 1 0,-2-1 0,-1 8-263,1 4 0,0 4 213,-1 2 0,1 1 540,0 5 1,5 3-80,1 8 1,5 0 455,-6 0-471,9 0 1,-11 8-132,8 3 0,-5 10-32,5 2 1,-2 8 68,3-2 1,3 6-11,-4 5 0,4 10-65,2 8 1,-2 9 76,-4 2 0,4 0-163,-3 6 0,1-4-179,-2-2 0,4-1 90,-4-5 0,4 2-165,2-7 0,0-2 68,0-10 1,-5 2-131,-1-8 1,0-5-21,6-6 0,0-14-132,0 2-99,0-11 367,-8 2 1,7-10 56,-5-4 0,4-11-172,2-12 0,0-6-190,0-5 1,0 2 149,0-9 1,8 1-106,3-6 1,4 8 105,3 4 0,7 3 47,4 3 0,-3 7 200,3 4 1,-8 9 28,2 3 0,2 7 153,-2-2 1,6 4-80,-6 2 0,2 0 82,-2 0 0,-5 2 72,-1 4-191,0 4 0,-9 7-122,3 0 0,-3 0 90,-8 1 0,-2-3-258,-4-3 1,3 3 3,-9-3 1,-5-3-9,-6 3 1,-2-8 332,2 1 0,4-3 261,-5-2 1,5 0-119,2 0 1,0 0 487,-1 0-44,9 0 1,-1 2-240,4 4 1,4 4 373,-3 7 0,5 0-56,5 0 1,-1 3 225,8 3 1,-1-4-395,7 4 0,1-4 38,4-2 1,0 1-346,12-1 1,-3-2-221,14-3 0,2 1-1340,10-7 1,-2 2 805,7-2 0,8-4 242,10 3 0,-4-3 0,0-2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5:07.6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174 1799 8241,'0'-17'-222,"0"0"0,0 5 404,0 1 32,0-1 0,2-3-6,3 3 1,-3-3 205,4 3-346,-4 5 0,0-7 68,4 8 1,-4-1 159,3 1-120,-3 4 131,-2-6 197,0 8-246,0 0 0,-5 8-342,-1 4 1,-8 3 218,3 2 1,1 2 8,-1 5 1,5-3 146,-6 7 1,7 1-122,-7 6 0,8-6 51,-2 0 0,5-6-75,1 5 1,0-5 157,0 6 1,1-6 31,5 6 1,2-8 91,3 2 1,7-2-110,-1 3 1,0-11 134,6 4 0,4-3-443,2 3 1,-2-7 162,2-5 1,-6-3-55,6-2 1,-6 0-15,6 0 0,-2-2-133,1-3 1,3-5 91,-8-7 0,2-2 3,-2-5 0,-4 3-97,4-7 0,-3-3-216,-3-10 1,-6 3-421,1-8 0,-8 0 365,2-6 1,-4-4-24,-2 4 0,0-2 240,0 14 1,-6 0 6,0 5 0,-6 3-57,7 3 0,-7 4 162,6 7-514,-7 1 0,11 6-1317,-4-1-972,4 8 1272,2-3 589,8 14 913,9 3 0,3 7 0,5 0 0</inkml:trace>
  <inkml:trace contextRef="#ctx0" brushRef="#br0" timeOffset="761">2370 1142 8096,'0'-9'-344,"0"-7"0,0 12 438,0-7 333,0 7 82,0-11-151,0 13-362,0-6 207,0 8 334,0 0 0,-2 8-436,-4 3 1,4-1-32,-3 1 1,-3 3-45,2 9 0,-2-2 2,3 8 0,1-6 18,-8 6 0,7-1-10,-7 7 1,6 7 78,-5 4 0,5 6-15,-6 6 0,3-2 215,-3 7 0,-3 2-59,3 10 0,3-2-75,-3 8 1,6-6-335,-5 6 1,-1-6 104,-5 5 1,6-10-37,-1 4 0,2-14-217,-1 3 1,-3-15 162,9-7 0,-1-7-97,6-5-28,0-4-6,0-7-228,0-9 0,2-1 382,4-8 1,3-14 114,9-3 0,7-12 0,1 2 0</inkml:trace>
  <inkml:trace contextRef="#ctx0" brushRef="#br0" timeOffset="10575">1 1194 7860,'0'-17'-622,"0"-6"368,0 0 1,0 0-149,0 5 344,7 1 1,3 0 119,7-1 1,-1 1-114,-5 0 0,5 0 212,-5-1 1,3 1-60,-3 0 1,5-1 46,-5 1 1,-1 0-83,1-1 1,1-5 12,5 0 0,6-2-23,0 2 1,8 4 0,-2-4 0,3-2 2,3 2 0,0-6-15,-1 6 1,1-6-11,-1 6 1,1-6 47,-1 6 0,-1-5-6,-4 4 1,4-4 13,-5 5 0,3-2 16,-2 2 1,2 3-136,-8-3 0,6 10 92,-6 1 0,2 3-65,-2-3 0,-2-1 61,8 7 0,-8-7-122,2 1 0,2 2 88,-2-1 1,0 7-18,-6-2 1,1-1-19,-1 1 1,6 0-3,0 6 0,0 0-62,-6 0 0,1 0 81,-1 0 1,2 6-49,4 0 0,-2 5 34,8-5 1,-6 7-9,6-1 1,-6-3 7,6 3 1,-6 0-1,6 5 0,-6-6-8,6 1 1,-6-1 1,6 7 1,-6-1-12,5 0 1,-1 1 18,2-1 0,-2 0-18,-4 0 1,-4 1 11,4-1 1,-2 6-14,3 0 1,-5 6-4,4-6 1,-10 8-1,-1-2 1,-3 3-16,3 3 1,3-1-5,-3 1 1,-3-4 36,3 3 0,-6-9-15,5 10 1,-5-4 44,6 3 1,-7-5-44,7 0 0,-3 0 46,3 5 1,1-5-77,-7 0 1,2 0 1,-2 5 1,-4 1-7,3-1 1,-3 1-10,-2 0 0,0-1-31,0 1 1,-7 5 53,-5 1 0,-3 5-5,-3-6 1,-1 6-9,-4-6 0,-2 9 110,-4-3 1,-3-2-27,3 2 0,-4-8 59,-1 3 1,-1 1-66,0-2 1,-1 1 13,-4-7 1,3 1 3,-3-1 0,-5 1-16,-1 0 0,4-3 14,2-3 1,-4 2-20,-3-8 0,3 0 17,-2-6 0,6 1 17,-6-1 0,5 0 5,-5 0 1,6-5 17,-6-1 0,7-1 6,-1 2 1,-2-5 69,1-7 1,1 0-95,5 0 0,1 0 142,-1 0 1,3 0-79,3 0 0,-2 0-28,8 0 1,-6-2-41,6-3 1,0-5-8,6-7 0,-1-1 28,1 1 1,6-6-14,-1 0 1,8-8-120,-2 2 0,5-5 97,1-6 1,0 1-77,0-7 0,7 6 33,5-6 0,-3 5-10,3-5 0,-1 8-22,7-3 1,-1 7-8,0 5 0,-5-2 2,-1 8 0,1-6-99,5 6 0,0 2-168,1 10 0,1-3 54,4 8 1,4 1-883,8 5 1133,7 0 0,2 0 0,8 0 0</inkml:trace>
  <inkml:trace contextRef="#ctx0" brushRef="#br0" timeOffset="11435">2145 416 7913,'-6'-17'-52,"1"-1"1,-1 7-42,6-1-251,0 1 0,2-7 213,4 1 0,3 0 38,8 0 1,3-1 138,3 1 0,-4 5 116,4 1 0,-4-1-89,-2-5 0,7 6-28,-1-1 0,2 2-18,-2-1 0,4-3-25,7 9 1,3-9 16,3 3 1,6 1-31,12-1 1,-3 5-71,9-6 0,-1 3 98,6-3 1,1-1-75,-1 7 1,0-6-136,0 7 1,2-1 147,4 6 0,-2 0 16,8 0 1,-6 0-4,6 0 0,-8 0-16,1 0 0,-1 0-5,2 0 1,-2 7 17,8 5 0,-6-4-2,6-3 1,-4-1 35,9 2 0,-3-4-364,9 4 0,6-4 357,-46-3 1,0 2-1,46 4 13,-46-2 1,-1 0 0,47 11 8,0-3 1,-3-1-39,-9 1 1,1 7-4,-1 5 1,0 0-27,1-6 0,-3 2-123,-3 4 0,4-3 197,-5 3 1,5-2-22,1 2 0,-1-4 2,-4 4 1,3 2 1,-3-2 1,-4 0 8,-2-6 0,-4 6 10,-2 1 1,-6-1-7,1-6 1,-8 6 75,1 0 0,-3 6-79,-2-6 0,-2 8 104,-4-3-177,4 5 72,-21-6 0,15 6 344,-15-4 1,7 3-333,-7 3 0,-4-1 168,-2 1 0,-4-6-149,-1 0 1,-1-1-6,0 7 1,0-6-27,1 0 400,-1-8-396,0 11 1,-1-10-62,-5 6 1,-3-5 52,-8 6 0,0-2-3,0 2 1,-15 2 54,-9-8 1,-14 6 3,-8-6 0,-6 0-47,-6-6 295,-11 0-359,-2 1 0,-11-1 342,7 0 0,-4-5-132,10-1 1,-4-1-112,9 1 1,3 3-16,-3-8 0,11 5-186,1-5 0,2 5-16,9-5 1,9 0-252,9-6 1,3 2 413,3 4 0,7-4 0,3 5 0</inkml:trace>
  <inkml:trace contextRef="#ctx0" brushRef="#br0" timeOffset="11869">6659 1471 6844,'0'-18'316,"0"9"1,0-1-304,0 4 328,0 5 49,0-7-450,0 8-255,0 0 244,-8 0 143,6 0 1,-13 2-19,3 4 0,-11-3-99,-6 9 0,-3-6-9,-3 5 1,-5 1 34,-1 5 0,-7-5 8,2-1 1,2-1 15,-2 1 1,7 5 8,-1-5 1,5-1 126,7 1 1,-3-7-91,8 2 0,-2 3 93,2 3 0,9-2-101,-3 1 349,4 1-202,3 5 1,2 2 0,8 4 0,0-2 106,0 8 0,10 2-41,7 9 1,4-1-95,14 7 0,3-6-63,14 6 1,10-2-413,7 3 1,15 3 108,-36-27 1,2 0 0,5 2-1,0 0 204,2 0 0,1 1 0,2 2 0,1 0 0,2 0 0,1 0 0,2 0 0,1 0 0,1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5:22.1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1 105 7655,'0'-12'-1234,"0"1"2079,0 7 0,0-6-462,0 4 1,6 3-1,1-7-88,3 2 1,-4-3-40,5 5 0,-5-2 89,6 3-295,-1 3 1,6-6 187,1 8 0,-1 0-36,0 0 1,2 0 70,5 0 0,-3 2-28,7 4 0,-4-3-59,4 9 0,3-6 11,9 5 0,-3-5-258,3 6 0,5-9 80,1 3 1,2-4-386,-2-2 0,2 0 130,-8 0 0,1 0-47,-7 0 1,-1 0-381,-4 0-497,3 0-652,-13 0 1235,-1 0 1,-12 2 576,-12 4 0,-4 3 0,-7 9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5:22.4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16 139 8154,'-9'0'0,"3"-6"0,12 0 0,3-5 579,9 5 1,7-6-83,3 7 1,11-9-1,1 3 1,8 3-65,-2 2 1,10-1 129,2 1 1,11-2-213,-6 2 0,8 4-94,-7-3 0,1-3-413,-1 2 1,-5 0 213,-7 6 1,-2 0-830,-4 0 0,-4 0 215,-7 0 0,-6 0-99,0 0 0,-14 2-788,2 4-393,-3-4 1836,-5 6 0,-1-8 0,-8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5:22.6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 35 8086,'-16'-8'1947,"5"-3"-759,3 3-1158,8 0 1,10 8 111,7 0 0,8 8 308,9 4 1,1 9-26,0 2 1,7 2 170,4-2 1,-2-4-174,2 4 1,0-2-110,6 2 0,-6-3-468,0 3 0,-9 2 85,-2-2 0,-3 2-1,-9-2 1,0-2-139,-5 8 1,-9-1-446,-3 7 1,-6 5-247,-6 1 0,-13 9 366,-16 2 0,-7 1-372,-10 11 1,-7-8 110,-5 1 1,-3 5 793,-2 1 0,32-29 0,-1-1 0,-37 33 0,2-9 0,2-7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5:23.3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277 35 8248,'0'-17'1116,"0"7"-531,0 3-833,0 7 440,0 0 1,0 9-2,0 9 0,-6 1 142,1 10 1,-7 5-34,6 7 1,-7 7 48,1-2 1,-3 9-234,-2 3 0,-2 7-110,-5-1 0,5-3 35,-4 3 0,-2-9-203,2 3 1,2-4-585,9-2 1,-1-8 365,7-4 0,0-5-1115,6-6 175,0 3 92,0-12 1228,8-3 0,9-9 0,10-8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5:23.6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433 70 7984,'9'-18'159,"-1"7"186,-8-1-73,0 8 1,6-5 23,-1 3 205,1 4-332,-6-5 1,0 8-127,0 5 0,-9 11 77,-9 12 0,-1 8 17,-10 9 0,0 2-70,-5 15 1,-6-1-110,-1 1 1,1 3-41,5-9 1,3 1 106,3-6 0,4-8-365,7-4 1,1-3 147,0-3 0,5-7-529,1-4 1,7-3-464,-2-3 195,4-8 989,2-1 0,8-16 0,2-1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5:23.8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1 104 7987,'0'-17'0,"0"0"483,0-1 1,2 3-243,4 3 1,-3-1 537,9 7 1,-6 0-188,5 6 1,1 6-82,5 0 0,-2 13-171,-3-2 1,3 12 33,-3 0 0,-4 9-276,-3 3 1,-3 7 99,-2-2 0,0 2-458,0-2 1,0 2 235,0-7 0,0-1-694,0-6 1,0-5 71,0 0 1,6-8-1097,0 2 1162,0-3 0,-1-3-726,1 0 325,0-7 981,-6-3 0,-8-7 0,-1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5:25.5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53 329 8147,'-18'-8'0,"1"6"1256,7-13 190,3 13 1,14-6-455,5 8-701,3-8 1,4 4 402,5-7 1,2-2-268,9-11 0,1 3-346,5-7 1,-3 4 110,8-4 0,-5 5 33,5-6 0,-10 8-1010,-1-2 1,-2 9-1433,-10 3 1,-6 7 381,-6-2 997,-7 4 1,4 4 439,-8 4 1,-8 3 373,-3 9 0,-10 1-96,-2 4 1,-2-2-112,2 8 0,1-6 302,-6 6 0,6-6-87,-1 6 1,4-6 285,2 5 0,-2-4 71,-4 4 1,9 1 185,-3 6 1,3-1-101,-3 1 1,2 7 91,3 4 1,-1-1-176,7 1 0,0 0-44,6 6 0,0-6-321,0 0 1,0-8 105,0 3 1,0-13-284,0-4-111,8-5 49,-6-10 206,13-1 1,-7-16 71,3-3 1,3-12-379,-8-6 1,5-4 135,-5-1 0,2-1-441,-3 1 1,-3-1 174,4 0 1,2 1-60,-2-1 1,5 3 307,-5 3 0,5-2 241,-5 8 0,6-6 66,-7 6-66,9 0 1125,-12 6-852,6-1 0,-8 7 1441,0-1-550,0 8-59,0-3-549,0 7-601,0 0 0,0 7 190,0 5 0,1 11-56,5 6 0,-4 4-113,4 1 0,-2 12 23,1 0 1,-3 16-18,4-5 1,-4 9 54,-2 3 0,0 6-96,0 0 1,-8 13-267,-3-1 0,-4 3 119,-3-4 1,7-9 26,-1-7 1,8-11 110,-1-13 0,3-4-12,2-7 0,-6-8-57,0-4 138,0-4-14,6-9 1,-2-2 262,-3-8 21,3 0 0,-12-2-271,9-4 1,-7-4-42,6-7 0,-5 0 6,5-1 1,-6-1-193,7-4 1,-1 2 63,6-8 0,-6 0-235,0-5 0,1-1 119,5 1 1,5-1-133,1 0 1,6-1 13,-7-4 1,9 1 129,-3-7 1,-1 8 93,2-3 0,-1-3-65,6-2 0,-5 2 317,-1-2 0,-5 5-97,6-5 1,-3 6 513,3-6 1,3 7-278,-3-1 1,-3 3 588,3 3 1,-6 5-212,5 0 0,-1 8-8,1-2 0,5 4-206,-5 1 0,-1 3-142,1 4 0,-5 3-222,6 8 0,-7 0 93,7 0 0,-8 2-106,2 4 1,-5 5 39,-1 12 1,-1 10 27,-5 7 0,-4 8 32,-7-2 0,0-2 37,-1 3 0,-5-9 16,0 2 1,-2-3 19,2-3 1,4-1-105,-4-4 1,6-4 77,5-8 1,-3 1-905,3-1 442,4-8-840,-7 7 281,13-14-132,-6 5 668,8-7 1,2-7-69,4-5 0,6-3 67,11-2 0,-2-7 97,8 1 0,1-7 144,11 1 0,-3-4-174,8-1 1,-5 3 392,5-4 0,0 10-55,6-9 1,-2 3 58,-4-4 0,4 7 312,-4-1 0,-2 9-217,2 3 1,-7 2 260,1 9 0,-9 0-172,-2 6 1,-8 2-20,2 4 1,-6 9-125,-5 8 0,-5 8-242,-7-2 1,0 4 176,0 1 1,-7 1-126,-5-1 0,-9 1 17,-2 0 1,-2-3-172,2-3 1,-2 2-97,-4-8 1,-4 0 84,5-6 0,1-5-67,-2-1 0,6-7 35,-6 2 0,8-6 95,-2-6 0,4-3-23,1-9 1,3 1-188,3 0 142,5-1 103,7 1 1,2 2 356,3 3 1,7 4-147,11 8 0,-2 2 872,8 4 1,0-2-324,5 8 0,1-1 171,-1 6 0,-5 1-377,0-1 1,0 0-177,6 1 1,-7-3-792,1-4 1,-8 5 381,2-5 0,2 3-2811,-2-3 1661,0 5 1266,-5-14 0,-1 13 0,0-5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5:24.0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18 226 8105,'-2'-25'1710,"-4"-4"-677,4 4-684,-6 8 1,10 1-126,4 5 1,5-5 157,13-1 1,-5 0 195,4-1 1,2 7-592,-2-1 0,6 9 76,-6-3 0,2 4-1199,-2 2 1,-2 8 330,8 3 805,-8 4 0,4 10 0,-8 2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5:24.2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1 139 8145,'0'-18'0,"0"1"0,4 5 61,7 1 1,3-1 33,14-5 0,1 0 545,6-1 1,-8 9-322,-4 3 1,-4 4-211,-2 2 1,-1 2-72,-5 4 0,-3 5-12,-8 12 0,0-1-9,0 6 0,0-1-2,0 2 1,0 2 158,0-8 1,-2 2 48,-4-2 1,4-4 52,-4 4 1,5-9-120,1-3 0,0-5-434,0 6 248,7-9 0,3 5-593,7-8 1,0-2 115,1-4 1,-1-5-559,0-12 1064,1 4 0,-1-14 0,0 6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5:24.4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18 8024,'-17'-8'638,"7"6"-651,2-5 1,10 7 434,4 0-433,4 7 1,7 3-124,0 7 0,-1 1-308,-5-1 0,5 0 442,-5 0 0,-3 8 0,0 2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5:24.6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 35 8131,'-7'-9'934,"5"1"0,-4 2 46,12 1-69,-4-1 281,13 6-791,-13 0 1,11 7-102,-7 5 0,0 5-430,-6 6 0,0-1 192,0 6 0,0-7-241,0 3 1,0-3 287,0 2-2338,0-4 1221,0 6 1,0-14-1305,0 1 2312,7-8 0,3-4 0,7-10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5:25.0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1 340 8093,'9'-7'2742,"-1"-3"-3065,-8 1 109,8 1 276,-6 8 1,5 9 94,-7 9 1,6 1 64,0 10 0,0 0 159,-6 5 1,0 1-97,0-1 0,5 1-102,1 0 1,2-3-109,-2-3 0,3 2 77,9-8 1,-7 0-152,1-6 0,-1-5 71,6-1 1,1-7 15,-1 2 1,0-6 29,1-6 1,5-5-162,0-12 1,2-4-38,-2-8 1,-4-1-153,4-5 0,0-3 160,-6-8 0,8 0-75,-13 0 0,7 0 366,-7 1 0,1 1-161,-1 4 0,-5 3 170,-7 9 0,0 7-282,0 4 0,0 3-877,0 3 300,0 8 0,-2-5-552,-3 8 0,-5 8 1183,-7 10 0,-8 3 0,-2 2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5:25.5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7934,'25'-10'-598,"-2"2"538,11 8 1,-1 0 0,11 0 58,-1 0 0,3 0-471,-6 0 0,6 0 472,-6 0 0,1 0 0,-7 0 0,1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5:25.7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17 8167,'17'8'0,"0"-6"26,1 4 1,-1-4 182,0-2 0,-5 0 32,-1 0 0,7 0 15,5 0 1,2-2 71,-2-4 1,-4 4-86,4-4 1,-2-1-342,2 1 1,-4 0 136,4 6 0,2 0-683,-1 0 1,0 0 211,0 0 1,-3 6-511,8 0 942,-8 7 0,4-11 0,-8 6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5:25.8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8167,'12'0'25,"-1"0"1,1 0 268,5 0-294,-7 0 0,13 0 0,-4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5:26.2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105 208 8016,'-18'8'970,"1"4"1,6 9-674,-1 2 1,6 8-264,-5-3 0,5 7 268,-6 5 1,9-3-75,-3 3 0,4-3 228,2-3 1,8 1-101,3-1 1,10-7-121,2-4 0,8-3-56,-2-3 1,4-8-144,1-3 0,6-4 49,1-2 1,-1-2-112,-5-4 1,-1-5-365,1-12 0,0 2 214,-1-8 1,-5 0-226,0-5 1,-8-9 121,2-3 1,-6 2-20,-5-2 1,-5 0 92,-7-6 1,0 2 62,0 4 1,0 0 71,0 11 0,0-1 198,0 12 0,-1 1-815,-5 6 139,4 8-1512,-6 1 1444,8 8 0,2 2 615,4 4 0,3 3 0,9 8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5:26.5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467 137 8016,'0'-23'2063,"0"0"-1433,0 0 0,0 6-291,0 0 42,0 7-138,0-5 0,-2 13-40,-3-4 1,-5 14-93,-7 9 0,-8 8 31,-4 9 1,-4 9-151,-1 3 1,-1 4-462,0 2 1,1 5 298,-1 1 1,3 0-278,3-7 1,-2 1 32,8 0 0,6-6-257,5 0 1,3-9 151,-3-3 0,4-1-538,8-10 656,0 0 0,2-13 401,4-4 0,-4-4 0,21-10 0,-4-2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5:26.0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52 243 8682,'-17'0'1527,"0"7"-2662,7 3 1044,2 7 0,16-5 480,4-1 0,3-7 338,2 2 0,6-4-321,0-2 1,6-2-166,-6-4 0,6-3-303,-6-9 1,8 1-284,-2 0 0,-4-1 191,-2 1 1,-4-2 8,-2-4 0,-1 4-310,-5-4 1,-3 3 158,-8 3 0,0 0-257,0-1 1,-2 3 133,-4 4 1,2-3 418,-7 8 0,-1 1 84,-5 5 1,0 0 83,-1 0 1,1 7 94,0 5 1,-1 5 416,1 6 1,0-4 19,0 4 1,5-3-258,1-3 1,1 6 73,-2 0 0,-1 0-127,7-6 0,0 3 123,6 3 0,0-4-66,0 4 1,0-2-158,0 2 1,8-4-323,4 4 1,3-1-382,2 1 0,6-4-612,0 4 1,0-4-17,-5-2 0,1-1-1660,4-5 2701,-4 5 0,14-7 0,-6 9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5:26.7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70 8016,'9'-18'0,"-3"1"0,2 5 1389,-2 1-814,-1 7 0,-3-4 591,4 8-757,-4 0 1,11 14-1,-7 3 0,2 12 109,-2 0 0,-4 11-155,3 6 1,-3 4-216,-2 2 80,0 8-29,0-7 1,0 3-685,0-4 1,0-10-163,0 10 0,0-10-559,0 5 0,0-9 378,0 2 1,0-9-1317,0-2 2144,0-8 0,-7 4 0,-3-8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5:26.9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36 139 8016,'-10'-8'0,"-4"4"1279,9-7 0,-1 5-524,6-6 0,13 1-675,5-6 1,9 1-95,-4 5 0,2-3-30,-2 8 0,-4-5-203,4 5 1,-4 0-534,-2 6 0,1 0 506,-1 0 274,0 8 0,1 2 0,-1 7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5:27.1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36 8016,'18'-6'1262,"-1"0"1,6-6-673,0 7 0,6-1-348,-6 6 1,-6 0-62,-5 0-4,-1 0 1,5 8-63,-5 3 141,-3 5-200,-8 8 1,0-4-109,0 3 1,0-4 250,0-2-125,8 8 1,-7-6-4,5 5 0,-2-11 97,2-1-343,-4-9 0,13 5-350,-3-8 1,-3 0-118,3 0 0,-1-8 298,7-3 0,-1-6 344,0-7 0,0-2 0,1-9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5:27.2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0 8016,'-17'0'1367,"7"8"1,2-4-916,8 7 1,0-5-898,0 6 1,8-6 101,4 5 0,3 1-485,2 5 828,1-8 0,-1 15 0,0-5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5:27.5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87 7967,'0'-17'0,"0"-1"1868,0 1-1188,0 8 0,0-1 477,0 4-646,0 4-296,0-5 1,0 14 149,0 5 0,0 9 177,0 2 1,-6 8-451,1-2 1,-7-3 65,6 3 1,-5-6-588,5 6 0,-6-6-71,7 6 0,-7-8-1398,6 2 841,1 4-425,5-8 664,0 6 818,0-15 0,0-2 0,0-8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5:27.8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329 0 10744,'-17'0'-715,"7"0"135,-5 0 278,6 8 1,-9-4 150,1 7 1,-2-7 194,-4 2 0,2-2 168,-8 1 0,6-3-166,-6 4 0,8-2 461,-2 2-410,3-4 1,5 7 455,3-3 0,5-2 289,7 7-371,0 1 1,7 5-74,5 0 0,9 5 172,2-5 1,10 4-497,1-10 1,1 5 35,5 1 1,-3-5-1024,-2-1 1,-1 1 526,1 5 0,-8-5-2516,-4-1 2902,4 1 0,-8-3 0,6-1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5:28.3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277 52 8036,'0'-17'4172,"-7"-1"-3446,5 9-297,-6 1 0,8 18-139,0 7 1,0 10 91,0 13 1,-2 12-36,-4 12 0,3 11 190,-9 5 0,2 5-627,-1 1 0,-3 3 320,9 3 1,-9-4-658,3 4 1,-5-1-206,-1 1 0,0-11-569,-1-1 1,1-3 349,0-8 1,0-1-212,-1-11 0,7-5-787,-1 0 1849,8-8 0,-3-9 0,7-1 0,0 1 0,0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5:28.9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1 13047,'27'0'1057,"8"0"-634,-1 0 1,3 0-186,9 0 0,-6 0-171,6 0 0,-9 5 118,-3 1 1,-1 2-371,-10-3 1,0 5 63,-6 7 0,-1 1-100,-5-1 0,-3 6 47,-8 0 1,0 8-2,0-2 0,-13-2-42,-5 1 0,-11 1 144,1 6 0,-7-6-83,-5-1 0,1-1-154,-7 2 1,2 2-333,-2-8 1,-4 8-170,4-2 1,2-3 810,-3 3 0,9 0 0,-4 6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5:29.0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18 450 8059,'-10'-8'0,"3"6"0,14-7 962,5 3 1,17-3-580,5-9 0,12-5 528,0 0 0,6-13-512,6 1 1,-4-3-432,3 3 0,-3 0-15,-2 1 0,0 1-264,0 4 1,-2 6-2353,-4 12 2663,4-5 0,-14 7 0,7-9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5:29.6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278 0 7988,'-18'0'2076,"3"8"-1794,3 4 1,5 9-320,7 2 1,-6 8 298,0-3 1,-2 7 157,3 5 1,-5 3 251,-7 3-503,-8 4 0,6-6-55,-4 8 1,3-6-153,3 0 0,2-6-534,3 6 1,-1-7 303,7 1 1,-2-5-649,3-6 0,3 1 409,-4-7 1,4-5-767,2-7 441,0-7 832,8 4 0,9-16 0,10-2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5:26.2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 0 14026,'-10'0'1151,"10"8"-1637,12 3 1,-5-1 315,-1 2 1,-4-7-385,-2 7 1,0-1 97,0 7 1,0 1-1591,0 4 2046,0-4 0,-8 14 0,-1-6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5:29.9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554 35 8051,'-8'-17'1154,"7"8"-273,-15 1-589,14 8 1,-7 0-304,3 0 0,-4 2-351,-7 4 0,-6 3 110,0 8 1,-8 1-165,2-1 0,-3 2 127,-3 4 0,0-3 125,1 3 0,-1-4 183,1-2 0,7-1-73,4-5 1,2 2 245,-2-7 1,5 8 434,1-3 512,0-3-502,7 7 82,0-5-351,3 7 0,14-1 91,5-5-43,3 4 1,5-11-60,3 8 1,-4-6 25,4 5 0,-4-7-437,-2 2 1,8 3-398,4 3 1,-2-3-176,2 3 1,0-6-1941,5 5 2566,1 1 0,0 5 0,-1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5:30.2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8095,'0'-9'3274,"2"1"-2306,3 8 0,5 0-373,7 0 0,1 0-231,-1 0 1,6 0-150,0 0 0,6 0-208,-6 0 0,6 0-257,-6 0 1,6 0-1282,-6 0 1,0 6 937,-6-1 1,0 9 592,0-3 0,1 5 0,-1 1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5:30.5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364 35 7988,'0'-17'2874,"0"7"-2879,0 3 17,0 22 1,-2 4 309,-4 16 1,-4 1-32,-7 5 0,-6 3 88,0 8 1,-8 2-287,2 3 0,-3-1-184,-3 7 1,6-7-196,0 2 1,8-4 177,-2-3 0,6-6-711,5-5 1,-1-4 42,7-1 1,0-8-286,6-4 1,0-10 1060,0-1 0,8-8 0,2 4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5:30.7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53 8125,'8'-10'154,"2"-3"-66,7 7 0,2 0 197,4 6 1,4 0 697,8 0 1,-1 0-536,1 0 1,-1 0-161,1 0 0,-2-6-35,-5 0 0,3 1-59,-8 5 1,6 0-619,-6 0 0,0 2-199,-6 3 0,-5-3-1598,0 4 1666,-9 4 555,5-1 0,-16 9 0,-1-1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5:31.0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260 1 8125,'-17'7'0,"-1"-3"-63,1 8-157,8-1 0,1 7 878,8-1 0,-6 2 46,0 4 1,-1-2 340,1 8 0,-4-6-676,-7 6 0,5 0-173,1 5 1,-1-5-206,-5 0 1,6 0 80,-1 5 1,6-5-840,-5 0 1,5-8 255,-6 2-487,9 4 0,-11-8 254,8 4 0,1-9-739,5-3 779,0-7 704,0 4 0,0-8 0,7-8 0,3-1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5:31.2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15 139 8105,'0'-17'0,"0"-1"0,-5 7 830,-1-1 0,2 6-240,10-5 0,5 1-165,12-1 0,4 1-102,8 4 0,-6 4 158,0-3 1,-1-3-245,7 2 0,0 0-43,-1 6 0,1 0-845,-1 0 0,-5 0 475,0 0 0,-2 0-1527,2 0 0,1 0 1703,-7 0 0,1 0 0,-7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5:31.4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467 121 8105,'0'-27'717,"0"2"-287,0 8 334,0 0-229,0-1-542,0 9 213,0 1 0,0 12 176,0 7 1,0 5 428,0 18 1,-8 5-283,-3 13 1,-7 7-80,-5 5 1,2 5-199,-8 6 0,1 5-1148,-7 13 0,-1-3 602,15-41 0,1 0 1,-14 41-375,-1 3 1,0-1-156,7-6 1,5 3 822,5-14 0,-3-1 0,10-4 0,3-1 0,4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5:32.0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52 8183,'11'-7'685,"1"-5"0,-1-1-476,7 1 1,5 4-331,0 8 1,7 2 49,-1 4 0,2-4-2,-2 4 0,7 3-896,-7 3 1,2-2-12,-8 1 980,-4 1 0,6 13 0,-8 1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5:32.2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80 52 7998,'-18'0'0,"1"-2"450,0-4 760,7 5-239,-5-7-433,13 8 1,2 0-104,11 0 0,5-6-145,1 0 0,8-5-247,4 5 0,3 0 117,3 6 1,2 0-1356,3 0 0,-2 2 1195,8 4 0,1 4 0,4 7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5:33.1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70 865 8105,'0'-25'1219,"0"6"153,0-4 0,2 9-1718,4 3 0,13-1 0,14-7-87,5-4 0,10 2 280,-2-8 1,-2 8-293,3-2 1,-9-2 107,2 2 0,-11-2-17,-6 2 1,-4 3 76,-1-3 0,-3-4-30,-3-1 0,-5 1 123,-7-2 1,0 0 59,0-6 0,0 3 150,0 3 0,-2-2-30,-3 8 0,1-6 55,-8 6 0,7 0-84,-7 6 1,8 0 372,-2-1-73,-3 1 24,-1 0-123,1-1 268,-7 9-342,14 1 1,-11 10 0,7 4 0,-7 3 169,1 9 1,-1 5-38,1 0 0,-3 13-131,3-1 0,-3 11 39,-2 0 1,-1 10 38,1 2 0,-2 9 7,-4 2 1,3 0-136,-3 6 1,-2-6 157,2-5 1,0 1-11,6-7 0,0-1-238,-1-5 180,1-8 4,8 6 1,-5-19-253,8 4 1,-5-7 16,5 1 0,-2-4-109,3-7 466,3-9 259,-6-1-515,8-8 0,0-8 145,0-3 0,0-10-321,0-3 0,0-4 110,0 5 1,0-8-221,0 2 1,8 2 95,3-2 0,5 2-163,1-1 0,0 1 28,0 4 0,3 3 56,3-3 0,-2 2 96,8-2 0,-6 8 38,6-8 0,-6 7 269,5-7 0,-1 6-105,2 5 1,2-1 359,-8 7 1,0-5-172,-6 5 1,-5 0 346,-1 6-365,-7 0 0,4 2-103,-8 4 0,0 4-61,0 7 0,-2 0-263,-4 0 0,-3 6-278,-9 0 0,-5 6 227,0-6 1,-6 6 88,6-6 0,0-2 86,6-9 0,-4 3 175,4-3-145,-5-4 212,13-1 0,-1-5 304,4 4 81,4-4 1,4 5 1160,4-7-1164,-4 8 1,12-4 136,-9 8 0,9-9-214,-3 3 1,-1 2 31,1-2 1,-1 1-162,2-1 1,3-2-100,-4 7 0,5-5-176,1 6 1,2-7-273,4 7 1,-1-6-1398,6 5 0,-1-5 1623,2 6 0,11-1 0,-3 6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5:28.4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8077,'9'8'4552,"5"2"-3377,-8 7 0,-1 0-637,-5 0 1,0 1-742,0-1 0,0 8-755,0 4 1,-2 3 957,-3 3 0,-5 0 0,-7-1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5:33.9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 87 8068,'-8'-9'-583,"6"-7"1,-3 14 1802,10-3-645,5-5 1,13 6 48,0-7 1,8 7-159,-2-2 0,3 2 1,3-2 0,-1 5-232,1-5 0,2 4-114,3 2 1,-4 0-217,5 0 1,-3 2 122,3 4 0,-5-3-1874,4 9 1846,-3-1 0,-3 14 0,1 2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5:34.5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225 35 8105,'-7'-11'0,"-5"-1"-506,4 8-149,-7-3 0,11 9 1097,-7 3-254,-1 5 1,1 9 121,-1 4 0,0 12 207,-5 11 0,0-2-160,0 2 0,-1-5 80,1 5 1,2-6 38,3 6 1,4-7-126,8 1 1,0-3-407,0-3 1,0 1-174,0-1 0,8-7-295,4-4 1,3-3 179,2-3 1,1-8-370,-1-3 1,6-4 259,0-2 1,8-2 451,-2-4 0,3-11 0,3-10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5:34.9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69 0 10532,'-9'18'230,"1"-1"-100,8 0 0,0 6 31,0 0 0,-2 6-28,-4-6 1,4 2-127,-3-2 1,-3-2 103,2 8 0,0-8-96,6 3 1,-1-5-135,-5-2-406,4 0 1,-6-5-262,8-1 292,0-7 376,0 4 0,2-16-103,4-3 1,-2-5-131,7-1 1,1-6 128,5 0 1,6-6-27,0 6 0,6-6 176,-6 6 0,0 6-88,-6 5 1,6 8 594,0-1 1,-5 3-102,-7 2 1461,1 0-1066,5 0 0,-7 7 148,-4 5 0,1 3-421,-1 3 0,0-1-187,-6 0 1,0 1-406,0-1 1,5 0 188,1 0 0,2 1-798,-2-1 1,-2 0 475,7 1 1,1-7-967,5 1 0,-2-7 330,-3 7 0,9-8 905,-4 2 0,12-5 0,-2-1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5:35.1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10007,'19'0'-492,"10"0"1255,-12 0 1,4 0-271,-3 0 0,-1 0-233,0 0 1,0 0-483,1 0 0,-1 0-555,0 0 1,1 0 776,-1 0 0,0 8 0,0 1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5:35.5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1 658 8095,'8'-18'0,"1"7"-6,9-1 0,1 1 40,4-6 0,-2-7-305,8 1 0,-6-7 140,6 1 0,-6-4-179,6-1 0,-8-1 123,2 0 0,-6-5 114,-5 0 1,-3 1 95,-3 10 0,-4-1 116,4 7 1,-4-6-42,-2 6 1,0 0 942,0 5 166,0 1-433,-8 0-544,6 7-6,-13 3 0,11 7-242,-8 0 0,6 7 79,-5 5 1,1 5-85,-1 6 1,-5 4 108,5 8 1,-4-1 225,-3 1 1,1 5-138,0 1 1,-1 12-43,1-1 0,-6 4-235,0-4 0,0 0 185,6 0 1,5-6-178,1 0 1,7-8-77,-2 3 1,4-7-162,2-5 1,2 2 39,4-8 0,3-2-174,9-10 0,-1 3-667,0-8 738,0 7 1,1-11-139,-1 4 1,0-10 531,1-2 0,-9-7 0,7 3 0,-7-7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5:35.7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70 8118,'-18'-13'810,"1"-5"-752,8 5 0,1 3-58,8 5 0,8 3 1065,3-4 1,4 4-420,3 2 0,-1 0-318,0 0 1,1 0-295,-1 0 1,6 0-297,0 0 1,8 6-281,-2-1 0,3 7-635,3-6 1,-1 7 1176,1-1 0,7-5 0,2 1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5:35.9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0 8033,'10'8'2857,"3"2"-2405,-7 7 1,7 2 245,-1 4 1,3-2-190,3 8 1,-3-6-161,-4 6 0,3-2 251,-8 2 1,-1 3-505,-5-3 1,-9 6-567,-8 5 1,-16 4 503,-13 8-34,-4 8 0,-17-7 0,-5 7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6:33.3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7979,'-10'2'3919,"4"4"1,4-2-3161,2 7-576,0-7 1,0 6-152,0-5 1,2-3 152,4 4-1202,-4-4 0,11 0 188,-7 4 1,8-4 828,-3 4 0,-3 11 0,0 2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6:33.4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7979,'-5'17'920,"-1"1"0,0-1 1248,6 1 0,0-1-1549,0 0 0,8-7-432,3-4 0,5-4-955,1-2 0,3 0 768,3 0 0,12-23 0,9-6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6:31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53 453 8014,'-18'0'2557,"1"0"-1415,7 0 504,2 0-1161,8 8 1,2-6 221,4 4 0,-2 1-258,8-1 0,-1 6-153,7-6 1,-1 1-94,0-1 0,-5-4-79,0 4 1,5-4-1,6-2 1,0 0-142,-5 0 1,-1-6-19,1 0 0,-1-5-299,0 5 0,1-2-194,-1 2 0,-5 2 8,-1-7-21,-7 7-47,12-12 181,-14 7 88,5-9-10,-7 1-22,0 0 116,0-1 168,-7 1-67,5-1 1,-8 9 280,4 3-122,4 4 0,-7 2 193,3 0-107,4 0 262,-6 0-200,0 0-153,7 0 0,-13 2 32,8 4 0,0-2-17,6 7 1,-2 1-8,-3 5 1,3 3 42,-4 3 1,4 6 79,2 11 0,0 5-63,0 7 0,0 0 127,0 0 0,0 1-273,0-1 1,0-6 130,0 1 0,0-3-176,0 2 0,0-5 106,0-12 1,0 2-134,0-8 1,0 0 22,0-5 0,-2-3-142,-4-3 302,4 3-3,-5-13 369,7 14-123,-8-14-124,-2-2 0,-5-10-98,3-8 1,-1 7 30,7-1 0,-2 1 1,2-7 0,4 1-136,-3-1 1,3 1-95,2 0 0,0-1-192,0 1 1,0-1-286,0 1 1,5-8 279,1-4 1,8-4-121,-3-2 1,11-7 51,1-5 1,8 3-275,-2-2 1,-2-7 187,2-5 1,-6 0 78,6 6 1,-2 0 225,2 0 0,-2 7 88,-4 5 0,-1 3-38,7 2 0,-8 2-73,2 4 1,-6 4 250,-5 8 1,3-1 11,-3 1 0,-2 2 714,1 3-60,-7-3 324,4 13-249,-8-6 128,0 8-222,0 0-453,0 8 0,0-3-151,0 13 1,-2-5 77,-4 11 0,4-3-380,-4 2 0,3 4 112,-3 8 0,4 7-172,-4 5 1,-2-1 90,3 6 0,-3-3 22,2 9 1,2 4 108,-7 1 0,5-1-11,-6 2 0,8-2 74,-2 2 1,5-3-46,1-3 1,-6-3 65,0 3 0,0-4-50,6-2 0,0-6 3,0 1 1,0-3-51,0 3 0,0-3-7,0-3 1,0-5-99,0 5 0,0-4 127,0-3 0,0 1-148,0 0 1,0-6 69,0 0 0,0-8-310,0 2 337,0-3 1,-2-11-74,-4-3-95,5-4 0,-7-11-206,8-9 1,0-15 47,0-13 1,2-6 89,4-6 1,-3-4-153,9-8 1,0 3 468,5 3-228,-7-4 0,13 6 0,-4-7 0</inkml:trace>
  <inkml:trace contextRef="#ctx0" brushRef="#br0" timeOffset="565">836 453 8014,'0'-27'-1035,"0"2"1347,0 8 1522,0 7-884,0-6-509,0 15 0,1-7 73,5 8 0,-2 2-124,8 4 0,-6-3-136,5 9 1,1-6-27,5 5 0,-1-5-289,-5 6 0,5-6-151,-5 5 0,5-7-678,1 2 494,0-4-346,1-2-536,-1 0 838,-7 0 1,-2-8 195,-8-4 0,0 1-16,0-7 0,0 5 398,0-10 45,0 3 1,-6 3 486,0 0-379,0-1 237,-1 9 278,5 1-256,-6 8-234,0 0 0,6 2-85,-4 4 1,4 3-3,2 9 1,0-1-148,0 0 1,0 3-185,0 3 0,0-4 90,0 4 1,6-3-169,0-3 0,2 1-560,-2-1 0,-3 6 373,9 0 1,-8 1-246,2-7 0,-2 0 154,1 1 1,-3-1 349,4 1 1,-4-1 85,-2 0 1,0 3 67,0 3 0,0-4 57,0 4 0,0-1 427,0 1 1,-6-4 205,0 4 0,-5 3-299,5-3 0,0 0-10,6-6 0,0 1-75,0-1 1,0 0-184,0 1 0,0-1 29,0 1 0,0-1-24,0 0 1,2 1 17,4-1 1,-2 1-44,7-1 0,-5 0-191,6 1 1,-6-7 73,5 1 0,-5-8-106,6 2 1,-3-2 52,3 1 0,3-3-381,-3 4 1,3-12 33,3-5 0,-1-7-121,1-5 1,1 2-169,4-8 0,-3 0-1331,3-6 1988,-4-7 0,-2-3 0,1-7 0</inkml:trace>
  <inkml:trace contextRef="#ctx0" brushRef="#br0" timeOffset="730">1531 732 17679,'0'-10'-2867,"0"2"2867,0 8 0,8 0 0,2 0 0</inkml:trace>
  <inkml:trace contextRef="#ctx0" brushRef="#br0" timeOffset="1121">1949 297 8095,'8'-10'2962,"-6"2"-1345,13 8-612,-5 0 224,7 0-762,1 8 1,-1-4-174,0 7 1,-1-5-432,-5 6 0,5-8-1135,-5 1-207,5 5 0,-1 0 830,-3 7 0,-4 1-355,-8-1 1,0 2 1003,0 5 0,0 10 0,0 11 0</inkml:trace>
  <inkml:trace contextRef="#ctx0" brushRef="#br0" timeOffset="1455">1932 853 9621,'9'0'889,"7"0"0,-12 0-466,7 0 108,-7 0-425,11 8-47,-5 2 0,0 7-100,-4 1 1,1-7 114,-1 1 1,0-1 3,-6 7 1,0-1 249,0 0 0,0-5-144,0 0 1,0-7 99,0 7 1,0-6 183,0 5 56,0-7-198,0 4 72,8-8-290,-6 0 0,7 0-202,-3 0 1,-2-6 39,8 0 0,-7-7 94,7 1 0,-6 3-400,5-3 1,-5 2 160,6-1 1,-3-5-720,3 5 1,2-7-11,-9-5 0,9 2-364,-3-8 0,13-4 1292,5-13 0,4-1 0,1-13 0</inkml:trace>
  <inkml:trace contextRef="#ctx0" brushRef="#br0" timeOffset="2019">2662 1 9765,'0'17'1022,"-2"1"80,-3-1 0,1 0-450,-8 1 0,6-3 524,-5-3 1,5 3-603,-6-3 0,8 3-359,-1 3 1,3-7-155,2 1-273,0 0 1,7 3 91,5-3 1,-2-5 163,1-7 1,1 0-437,5 0 1,1 0 69,-1 0 0,0 0-533,1 0 0,-1-2-859,1-3 631,-1 3 0,0-12-408,1 8-472,-9 1 1463,-1 5 1,-8 7 499,0 5 0,-2 5 0,-4 7 0,-3-3 0,-9 8 0,1-8 0,0 2 0,5-1 39,0 1 1,9-2 77,-3 8 0,-2-6 292,2 6 1,0-8 395,6 3 0,-5 1-77,-1-2 0,-6 2-242,6-2 1,-7-3 208,1 3 0,-1 2-242,1-2 0,-9 6-409,4-6 0,-5 6-153,5-5 0,-1-1-136,1-6 0,5-5 150,1-1 1,-1-7-104,-5 2 0,5-4-55,1-2 0,5-8-28,-6-3 1,8-7-322,-1-5 1,5-2 233,5-4 0,5 4-7,7 7 0,1 1 160,-1 0 1,-1 5 243,-5 0 0,5 8-51,-5-1 0,3 5 152,-2 5 1,1-1 790,-7 8 1,0 1-442,-6 11 1,5-3 777,1 8 1,0-8-528,-6 2 0,2 3 137,4-3 0,-2 6-498,7-6 0,-5 0-448,6-6 0,-1-5 42,7 0 0,1-8-162,4 1 0,-2-3-1219,8-2 1,0 0 742,6 0 1,-6-7-1295,0-5 1,0-2 1967,6 3 0,-8-12 0,-2 3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5:28.8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138 12 7918,'-25'0'0,"0"-6"2844,-3 1 0,5 7-1392,11 9 0,2 6-2793,5 6 0,3-1 143,-4 6 1198,4-6 0,2 10 0,0-5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6:38.1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13066,'25'0'145,"-6"0"367,4 0-268,4 0 0,0 0-366,8 0 168,-8 0 0,6-6-1103,-4 1 1,-2-1 674,2 6 1,-8 0-2151,3 0 2532,-5 7 0,-2 3 0,1 8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6:38.3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18 8144,'-17'0'1819,"7"0"1,10 0-1392,12 0 0,3 0-312,3 0 0,1 0 160,4 0 0,-1 0-226,7 0 1,0 0-1307,5 0 0,3 0 725,4 0 0,-3 0 531,9 0 0,-9-7 0,5-3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6:42.8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383 35 8050,'10'-17'0,"5"7"486,-13 3-218,14 7 1,-12 0 114,7 0-233,-7 0 1,10 7 511,-8 5 1,5 3-227,-5 3 0,0 7 2,-6 4 1,0-2-123,0 2 0,-8 0-269,-4 6 1,-3-1-118,-2 1 1,-1 0-210,1 0 0,-8-2-17,-4-4 0,-4 4-345,-2-4 1,6-6 381,0-6 0,2 1-18,-2-7 0,-2-3 130,8-2 1,-6-4-86,6-2 1,5-2 627,7-4-183,-1-4 73,2-7-368,3-1 0,7 1-143,0 0 0,7 5 68,5 0 1,9 7-153,2-7 1,8 6 164,-2-5 0,10-1-22,2-5 1,13-1 188,-2 1 0,6-1-12,0 1 0,-4 0 97,4-1 0,2 3-3,-2 3 1,-6-3 171,-6 3 1,-9 4-47,-2 3 0,-2 3-2,-10 2-202,0 0 0,-11 0 151,-1 0-239,-7 0 1,2 0 53,-12 0 0,-1 7 29,-5 5 1,-5-2-50,-1 1 1,1 1-21,-6 5 1,3 1 170,3-1 0,-2 2-107,-5 5 1,5 3 67,-4 7 1,3 7-50,3 0 1,0 13 325,-1-2 0,-5 12-19,0 0 1,0 3 0,5 3 1,1-3-365,-1-3 1,3-4-207,3-8 1,5-7-204,7-5 1,0-5 15,0-6 0,0 2-53,0-8 1,0 1-143,0-7-211,0-7 0,2-3 377,3-7 1,-1-7 441,8-5 0,-8-11 0,3-4 0</inkml:trace>
  <inkml:trace contextRef="#ctx0" brushRef="#br0" timeOffset="259">731 731 8050,'0'-9'2923,"8"1"-2332,2 8-235,7 8 0,0 7 216,1 8 1,-3 2-225,-3-1 1,1 5-63,-7 11 1,6-3-288,-6 3 0,5 3 76,-5-2 0,0-1-638,-6-5 1,0 2 110,0 3 0,0-9-794,0 4 0,0-4 370,0 4 0,-2-6-159,-4 0 1,-4-10 1034,-7-2 0,0-1 0,-1-10 0,-7-1 0,-2-5 0</inkml:trace>
  <inkml:trace contextRef="#ctx0" brushRef="#br0" timeOffset="475">627 923 8050,'10'-12'-1,"-5"0"0,5 9 1,2-3 1458,-5 4-32,9 2 75,-7 8-920,1 1 0,-2 9 77,-8-1 0,0 0-304,0 1 0,0 5-123,0 0 1,-6 0-328,0-5 0,0-1 114,6 1 0,0-7-883,0 1 370,0-8 1,10 3-514,8-7 0,7-2 379,9-3 0,3-7-185,4-11 0,11-4 814,12-8 0,-4-8 0,0-1 0</inkml:trace>
  <inkml:trace contextRef="#ctx0" brushRef="#br0" timeOffset="1400">1706 627 7975,'-18'0'-1821,"1"0"2297,-1 0 150,9 0-291,1 0-414,8 0 0,6 2 340,0 4 1,7-5-55,-1 5 1,9-2-409,2 2 1,6-4 111,-6 4 1,6-6-528,-5-6 0,4 2 30,-4-8 586,-1 1 0,-13-7 0,-3 1 0,-7 0 0,-2 5 0,-3 0 0,-7 1 0,-11-7 0,3 7 0,-3-1 0,4 3 0,2-3 0,-1 4 0,1 8 0,5 0 0,1 0 0,7 2 0,-2 4 0,-2 6 0,2 11 0,1 6 0,5 11 0,0 5 9,0 7 1,0 6 0,0 0 1,0 6 111,0-6 0,0 4-93,0-10 1,0 4-11,0-10 1,1-9-59,5-2 0,-4-6-134,4 0 0,2-4 58,-2-8 115,-1-7 0,-5-2 0,0-10 0,0-4 0,0-11 0,0-12 0,0-4 0,0-2 0,-5-6 0,-1 1 0,-6-7 0,6 7 0,-7 1 0,1 10 0,3 4 0,-3 8 0,6 1 0,-5 5 0,5 3 255,-6 8 0,1 2-54,-7 4 0,1-3 362,-1 9 0,3 0-190,3 5 0,-1 0-174,7 1 1,-6-7-97,7 1 1,-1-6-175,6 5 0,7-5-45,5 6 0,11-8-494,6 1 0,14-10-9,9-7 1,8-5 374,10-7 0,7-3-56,4-7 1,4-5 299,2 4 0,4-2 0,-4 14 0,-4 0 0,-13 6 0,-10 5 0,-8 0 0,-8 9 0,-17-5 0,-13 16 0,-20 3 0,-6 5 0,-17 1 0,-2 0 327,-9 1 0,3-1 212,-3 1 1,-3 5-267,2 0 1,9-2-107,8-9 0,5 3-41,2-3 0,7-2-422,4 1-376,4-7 0,10 10 399,4-9 1,11 1 272,6-6 0,2 6 0,-2 0 0,2 0 0,-8-6 0,0 5 0,-6 1 0,-5 6 279,0-6 1,-9 1 1246,3-1-849,-4-4 0,-2 8 1203,0-5-2215,0-3 0,2 6 246,4-8 0,-2 0-1268,7 0 1,3-10 1356,9-7 0,12-8 0,9-10 0</inkml:trace>
  <inkml:trace contextRef="#ctx0" brushRef="#br0" timeOffset="1967">3393 209 8051,'-17'-7'-290,"-1"5"0,7-12-1013,-1 8 1303,8 0 0,-4-1 20,8 5 189,0-14 0,8 9 263,4-5 1,3 2-156,3 5 1,7 3-110,4-4 1,4 4-46,1 2 1,-5 0-41,0 0 1,-7 8-2,1 3 1,-4 5-123,-1 1 1,-9 0 4,-3 1 0,-4 7-258,-2 4 0,-10-2-333,-7 2 1,-2-2 298,-10 2 1,0 2-51,-6-8 0,8-5 91,4-7 1,-3-5 245,3 6 0,0-8 0,6 1 0,5-5 0,0-5 0,7 1 0,-7-8 0,8 6 0,-2-5 0,4 7 0,2-4 221,8 8 0,0 2 26,4 4 0,-3 2 542,-3 3 0,-2 5-176,7-5 1,-5 5 65,6 1 0,-6 0-479,5 1 1,-5-7-354,6 1 0,-1-2-67,7 1 1,-1 3 227,0-8 1,1-1-1102,-1-5 0,3 0 495,3 0 1,-4 0-30,4 0 0,-9 0 627,-3 0 0,-7-7 0,4 5 0,-12-4 0,-7 12 0,-9 11 0,-15 10 0</inkml:trace>
  <inkml:trace contextRef="#ctx0" brushRef="#br0" timeOffset="2201">3080 992 8051,'-35'18'-580,"2"-3"-72,4-3 1,4 3 651,8-3 0,-1-5 0,1-1 0,5-2 49,1 2 1,5-4 347,-6 4 1267,8-4-1186,-3-2 1,9 5-225,3 1 1,7 0-73,11-6 0,12 0-59,11 0 1,18 0-56,6 0 1,17-8 106,0-3 0,11-5-596,-48 8 1,-1-1-1,48-14 319,-48 11 1,0 0 0,38-5-378,-6 5 1,-5 3-73,-18-3 0,-4 4-271,-14 8 1,-1-2 821,-16-3 0,-5 3 0,-7-4 0,-9 4 0,-2 2 0,-23 8 0,-14 1 0</inkml:trace>
  <inkml:trace contextRef="#ctx0" brushRef="#br0" timeOffset="2379">3393 992 8029,'-17'0'0,"5"6"506,0 0 1,7 7 42,-7-1 0,8-2 461,-2 1-692,4 1 0,2 5 35,0 1 1,0-1-851,0 0 1,0-5 288,0 0-1480,8-1 1,4-1 341,11-4 1346,-4-4 0,14-10 0,-6-2 0</inkml:trace>
  <inkml:trace contextRef="#ctx0" brushRef="#br0" timeOffset="2623">3706 870 8029,'0'-9'-139,"0"1"214,0 8 1,-2 0-137,-4 0 169,5 0 136,-7 0-105,8 0 348,0 0 1,6 8-14,-1 3 1,1 7 94,-6 5 0,6 0-36,0 12 0,0 4-111,-6 13 0,2 2-7,3 4 0,-3 4-75,4 7 1,-2 7-742,2-1 0,-4 2 353,3-1 1,-3 3-1809,-2 8 0,0-4 283,0-7 1329,-7-1 1,-3-13 0,-7 7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6:40.6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383 244 7931,'-6'-12'1629,"1"1"-418,-1 7-641,6-4-131,0 8 267,0 0-415,-8 16 1,4-1 817,-7 20-500,-9-4-306,1 19 1,-14-4 66,4 12 1,-4 0-433,-2 12 1,3-12-352,3 6 0,-2-2-203,7-4 0,1-6 397,6-6 1,7-13-1414,4 2 1,4-12 635,2 0 0,2-11 67,4-6 0,4-6 929,7-6 0,1-12 0,-1-9 0</inkml:trace>
  <inkml:trace contextRef="#ctx0" brushRef="#br0" timeOffset="208">366 331 7931,'6'-18'-110,"-1"1"0,1 5 507,-6 1 675,0 7-582,8-4 0,2 8-144,7 0 0,0 6 227,1 0 0,5 13-149,0-1 0,0 5 200,-5 0 0,-1 4-87,1 8 1,-3 5 48,-3 1 0,1 0-442,-7-7 0,6 1-346,-7 0 1,3 0-314,-2 0 1,-4-3 418,4-3 1,1 2-1853,-1-7 1,0 5 1947,-6-6 0,8 8 0,1-4 0</inkml:trace>
  <inkml:trace contextRef="#ctx0" brushRef="#br0" timeOffset="396">401 748 7931,'-18'-7'783,"1"3"1138,-1-8-1454,9 8 0,-1-3-19,4 7 1,4-2 505,-3-4-614,3 4 0,4-6-172,3 8 0,5 2 65,7 4 1,9-4-747,3 4 0,1 1-160,-1-1 1,8 0-579,-8-6 0,14 6 558,-9 0 693,5-1 0,-4-5 0,0 0 0</inkml:trace>
  <inkml:trace contextRef="#ctx0" brushRef="#br0" timeOffset="709">1027 731 7931,'10'8'2444,"-3"-4"-1742,-7 7 1,2-5 254,4 6 0,-4-7-208,4 7 0,-2-2 28,1 1 1,-3 5-441,4-5 1,2 5-283,-2 1 1,1-5-793,-1-1 0,-4-5 316,4 6-2116,4-8 1830,-1 3 0,11-9-619,3-3 1,-4-11 633,4-7 1,2 0 339,-1 5 1,5 1 301,-6 0 0,-6 5 319,-5 0 2156,-1 8-1870,7-3 1,-7 14 1563,1 5 0,-8 4-1033,2 1 0,1 0-188,-1 1 1,0-1-784,-6 1 0,2 3-716,4-4 1,-4 4-138,4-9 71,3 4 0,1-1 667,7-3 0,-7-5 0,-2-7 0</inkml:trace>
  <inkml:trace contextRef="#ctx0" brushRef="#br0" timeOffset="1228">1758 0 8113,'9'0'-24,"7"0"322,-5 0 1,5 0 476,1 0 0,3 14-87,3 3 1,2 18 142,4 0 0,2 13 386,-8 4 0,6 2-553,-6 10 1,-2-2 53,-9 2 0,2 2-270,-9-8 0,1 5-386,-6-5 1,0-2-589,0-9 0,-8 9-675,-3-4 1,-10 4 88,-3-4 1,-7 1 1111,2-1 0,-11 0 0,-5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6:40.1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8037,'18'8'919,"-7"-6"1151,1 3-2057,-8-3 0,5-2-1192,-3 0 2211,-4 0-718,13 0 0,-5 0-733,8 0 0,-7 0 153,1 0 1,-1 0-412,7 0 1,7 0 75,4 0 601,4 0 0,2-7 0,-1-3 0</inkml:trace>
  <inkml:trace contextRef="#ctx0" brushRef="#br0" timeOffset="146">800 0 8029,'24'0'954,"-1"0"1431,0 0-1692,-6 0 1,-5 0 863,0 0 573,-9 0-962,5 0-528,-8 0-2066,0 0 1,8 0 1425,4 0 0,11 8 0,4 2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6:38.6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313 70 8124,'-7'-12'681,"-5"1"1,-9 1 24,-2-1-425,-1 3 0,7 2-26,0 0 1,5 0 267,0 6-126,1 0 1,-7 2-287,1 4 1,2 6-40,3 11 1,-3 6-119,3 12 64,-4 11 0,5 4 21,-1 8 1,6-1 102,-5 7 0,7-6-44,-2 0 1,4-8-2,2 2 1,0-10-510,0-2 1,8-7-146,4 2 0,3-11-401,2-1 1,7-7 263,-1 1 0,8-11 694,-2-7 0,4 5 0,1 0 0</inkml:trace>
  <inkml:trace contextRef="#ctx0" brushRef="#br0" timeOffset="251">957 53 7938,'-17'-10'3365,"-1"2"-3108,1 8-146,7 0 0,-5 2 49,3 4 1,3 11 59,-3 12 1,0 6 146,-5 6 1,-2 3-108,-5 8 0,5 6-259,-4 0 1,-2 6-255,2-6 1,5-6-443,7-5 0,1-9 53,-2 3 0,5-6-417,7-6 1,0-4-506,0-8 1078,0 1 1,0-11 485,0-7 0,7-7 0,3-11 0</inkml:trace>
  <inkml:trace contextRef="#ctx0" brushRef="#br0" timeOffset="446">905 105 7938,'10'-10'2672,"-3"2"-2292,-7 8 0,2 8 35,4 4 0,-2 11 270,8 6 1,-7 4-216,7 2 1,-6-1-130,5 1 0,1 6-517,5-1 1,-5-5 183,0-6 1,-1-2-1072,7 2 1,-3 2 108,-3-8 0,1 1-1809,-7-7 1769,7 0 994,-11 1 0,6-1 0,-8 1 0</inkml:trace>
  <inkml:trace contextRef="#ctx0" brushRef="#br0" timeOffset="609">853 540 7938,'-12'0'0,"1"0"0,5 0 1731,-6 0-1182,8 0 1,-3-2 364,7-4-348,0 4-221,7-6 0,3 8-269,7 0 0,3 0-356,3 0 0,-4 0 126,4 0 0,3 0-113,-3 0 0,8 0 267,-2 0 0,4 8 0,1 2 0</inkml:trace>
  <inkml:trace contextRef="#ctx0" brushRef="#br0" timeOffset="834">1531 540 15543,'0'17'1055,"0"1"0,6-1-717,0 0 0,5 1-450,-5-1 1,2 6-254,-2 1 1,-4 1-453,4-2 1,-5-4 392,-1 4 1,0-1-503,0 1 1,2-4 925,4 4 0,-4 4 0,6 0 0</inkml:trace>
  <inkml:trace contextRef="#ctx0" brushRef="#br0" timeOffset="996">2279 801 7913,'-17'7'7043,"0"3"-6178,7 7 0,-4-5-816,9 0-67,-1-1 0,0 1-1050,0-1 1,-7 1 449,1 5 618,-11 1 0,-12 7 0,-9 2 0</inkml:trace>
  <inkml:trace contextRef="#ctx0" brushRef="#br0" timeOffset="1313">2679 488 9593,'18'9'1656,"-7"-1"-2513,1-8 491,0 8 1,5-6 192,0 3 1,7-3 122,-1-2 1,0 0-590,-6 0 0,3 0 22,3 0 617,-4 0 0,14 0 0,-6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6:37.0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488 70 8060,'0'-18'407,"0"9"0,0-1 146,0 4 465,0 4-515,0-6 1,2 6-63,4-3 1,-2 3-254,7-4 1,1 4-150,5 2 0,1 2-1,-1 4 0,-5-2 123,-1 7 0,1 1-198,5 5 1,-1 6 51,-5 1 1,3 7 126,-8-2 0,5 5 155,-5 7 0,0 3 328,-6 9 0,0-1-156,0 0 1,0 0 123,0 0 0,0 1 33,0-1 0,0-6-197,0 1 1,0-3-528,0 2 0,2-1 137,4-5 1,3-3-927,9 4 1,-7-12-128,1-6 1,5-4-559,6-1 1,1-3 700,-7-3 0,0-5-2,1-7 0,5-3 873,0-9 0,8-7 0,-4-16 0</inkml:trace>
  <inkml:trace contextRef="#ctx0" brushRef="#br0" timeOffset="454">488 87 7982,'-17'-8'0,"7"6"309,-6-13 1,9 11 329,-5-8-83,-3 9-277,5-5 1,-7 8 106,-1 0 0,7 0-251,-1 0 1,6 13-122,-5 5 0,5 11 49,-6 0-6,8 11 0,-9 5 137,7 7 1,-6 6-6,7 0 0,-9 2 179,3-2 0,1-2-91,-2 8 0,1-14-413,-7 2 1,1-9-192,-1 3 1,7-7-209,-1 1 0,3-9 274,-3-2 0,-3-7-198,3 1 0,2-6-589,-1-5-834,-1-5 850,-5-7 1032,-1-15 0,9-4 0,1-16 0</inkml:trace>
  <inkml:trace contextRef="#ctx0" brushRef="#br0" timeOffset="688">297 505 7982,'-10'0'2440,"-5"7"-1230,13-5-360,-6 6-228,8-8 0,4 0-206,7 0 1,3 0-137,15 0 0,0 0-184,6 0 0,5-2-194,1-4 0,5 4-615,-5-4 0,5 5 433,-5 1 1,-1 0-1214,-5 0 1,-6 0 49,0 0 1443,0 7 0,-2-5 0,-2 6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6:51.4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157 365 9840,'18'8'1131,"1"2"-253,4 7-506,-4 1 0,12 1 199,-7 4 1,5-3-174,-6 3 0,0-4-56,-6-2 1,1 1-117,-1-1 0,1-5-1126,-1-1 1,-5-1-75,-1 2 1,-5 3-1880,6-3 2853,-9-4 0,5 15 0,-8-4 0</inkml:trace>
  <inkml:trace contextRef="#ctx0" brushRef="#br0" timeOffset="509">53 1044 7991,'-8'17'0,"0"1"1970,-3-1-1377,3 1 0,8-1 13,0 0 0,-2-1-194,-4-5 1,4 5 1040,-3-5-1252,3 5 0,2 1-545,0 1 0,0-7 155,0 1 18,0 0-263,0 5 0,0 0 256,0 1 1,0-7-210,0 1-73,0 0 1127,0 5-309,0 0 63,0-7-142,0 5-48,0-13-677,7 6 234,3-8 125,7-8 0,3-1-570,3-9 0,4-1 277,8-4 1,0 3-31,-1-3 1,-5 12 381,0 5 0,-7 4 495,1 2 0,-4 0-176,-1 0 0,-1 0 674,0 0 600,1 8 0,-3 1-629,-3 9 0,-3-9 997,-3-3-843,-4 4-1356,6 0-87,0-1 36,-6 7 1,13-14-68,-3 3 1,3-5-553,3-5 1,7 1-477,4-8 0,-2 6 590,2-5 0,0 7 146,6-2 1,-8 4 268,-4 2 1,-4 2 215,-2 4 0,-1-2-165,-4 7 271,3-7 266,-13 4 351,6 0 1,-16-6-138,-4 3 0,-3-5-119,-3-5 0,-5 1-28,0-8 0,0 6-808,6-5 0,5-1-2649,0-5 3209,8-1 0,-11-15 0,5-3 0</inkml:trace>
  <inkml:trace contextRef="#ctx0" brushRef="#br0" timeOffset="1297">1758 0 9655,'11'12'750,"1"-1"1,-6 1-318,5 5 1,-5 1 254,6-1 0,-6 6-116,5 1 0,-7 1 19,2-2 0,-4-4-924,-2 4 1,0-3 289,0-3 0,0 1-1624,0-1 1392,0 0 1,0-5-1072,0-1 133,0-7 683,0 4 1,0-16 184,0-3 0,0-7 399,0-5 0,6-4-285,-1-8 486,9 1-218,-12 6 0,13 3 171,-3 8 0,-2 5 70,1 1-175,1 7 1,5-2-2,1 12 1,-9 4 121,-3 7 0,2 2-5,-2 4 0,-1-1 181,-5 7 0,0-6-214,0 6 0,-2-6-49,-3 6 1,1-8-543,-8 3 1,2-5 79,-1-2 28,-5 1 0,13-3-271,-9-3-45,8-5 229,-4-7 289,16-7 148,2-3-74,7-7 112,1 7-70,-9 2 1,-3 18 132,-12 7 0,-11 8-296,-12 10 0,-6 2-213,-6 4 0,-9-5 94,-8 5 0,-8 3-89,3 3 1,-3-5 254,2-1 1,0-4-71,12-3 0,-2-1 308,13-4 1,7-6-121,5-11 630,7 4 1,3-15 419,7 5-433,9-4 0,4-4-391,17-4 0,15-3-94,13-9 0,18-7-240,6-4 1,17-4-159,0-1 1,-39 19 0,2 3 232,-1 0 1,1 0-1,44-7-57,-1 2 0,-14-1-142,-9 1 1,-4 7 133,-14 4 0,-4 4-127,-13 2 1,-8 0-455,-4 0-8,-11 0 1,-8 8 663,-16 4 0,-15 3 0,-17 3 0</inkml:trace>
  <inkml:trace contextRef="#ctx0" brushRef="#br0" timeOffset="1472">1584 1044 8010,'-16'2'1049,"5"4"0,3 3-582,8 9 0,-6-1-327,0 1 0,-5-1 348,5 0 1,-2 1 749,2-1 1,3-3-1109,-9 3 1,8-3-1094,-2 9-365,4-4 963,2-1 0,0-7-332,0 1 0,8-8-1758,4 1 2455,3-3 0,10-2 0,2 0 0</inkml:trace>
  <inkml:trace contextRef="#ctx0" brushRef="#br0" timeOffset="1684">1740 1079 7987,'0'-18'448,"0"7"784,0-1-600,0 8-475,0-3 719,0 7-570,0 0 0,0 7-273,0 5 0,6 11 159,0 6 0,2 10 63,-3 1 1,-3 16-2,4 2 0,-4 10-1,-2 7 1,0-3-168,0 3 0,0 5-91,0 1 1,-2-10-677,-4-1 1,4-6 400,-3 0 1,1-7-1619,-2-10 1266,4-5 0,-6-13-419,8 0 0,0-7 1051,0 1 0,0-12 0,0-3 0</inkml:trace>
  <inkml:trace contextRef="#ctx0" brushRef="#br0" timeOffset="1889">1810 1340 7918,'-12'-6'-888,"1"0"1,-7 0 2344,-5 6 1,-6 8-619,6 4 0,-8 3-157,2 3 0,-12 1-41,-5 4 0,2-2 110,-3 8 0,9-2-314,-3 2 1,6 2-151,6-7 0,4-1-583,8-6-916,-1 0-323,9 1 0,3-8 784,12-5 1,13-3-665,16-2 1415,15-15 0,12-12 0,7-18 0</inkml:trace>
  <inkml:trace contextRef="#ctx0" brushRef="#br0" timeOffset="2139">2210 1305 7918,'17'0'0,"-5"2"2870,0 4-1842,-8-4 1,3 13-193,-7-3 1,-2-3-303,-3 3 0,1-2 112,-8 1 1,0 5-772,-5-5 0,-6 11 149,0 1 0,-2-6-1567,1-5 838,5-1 580,-6 7 0,2-9-320,-1-3 1,1-4-114,6-2 1,5 0-55,1 0 336,7-8 488,-4-1 0,10-1 196,4 4 0,4 4-247,7 2 0,2 0 146,4 0 0,4 0-12,8 0 0,-6 6-431,0 0 1,-6 2 109,6-3 1,-5-1 25,5 8 0,-8 0 0,4 5 0</inkml:trace>
  <inkml:trace contextRef="#ctx0" brushRef="#br0" timeOffset="2633">2697 1201 7929,'10'-8'1016,"5"4"87,-3-8 1,11 1-898,6-7 1,4 1-193,2 0 1,0-7-173,-1 1 0,-7 0-141,-3 6 1,-5 1-645,-2 5 0,-7-5 21,-4 4 922,-4 5 0,-18-9 0,-3 7 0</inkml:trace>
  <inkml:trace contextRef="#ctx0" brushRef="#br0" timeOffset="2869">2732 1044 7929,'0'17'462,"0"1"0,0-1 114,0 1 1,6 5 80,0 0 1,-1 0-79,-5-5 1,0 1 58,0 4 1,0-4-532,0 5 0,-5 1 86,-1-2 1,0 2-851,6-2 1,-6-3 307,0 3-876,1-4 0,7-1 363,3-1 1,7-5 43,11-1 0,-4-7 519,5 2 1,1 2 349,-2-3 1,0 7-121,-5-6 0,-1 5 62,0-5 0,1 6 413,-1-6 1,1 5-197,-1-5 1,0 0 14,1-6 1,-1 0-226,1 0 0,7-8 0,2-2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6:48.8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262 592 8068,'0'-11'0,"0"-1"897,0 8 0,0-6-303,0 5 1,-2 3 77,-4-4-445,4 4 0,-6 0 227,8-4-551,0 4-928,0-5 650,0 7 292,0 0 432,0 7-262,0-5 253,0 6-258,0-8 596,0 0-672,-7 0 0,3 6-108,-8 0 1,6-1 7,-5-5 156,-1 8 1,-5 0-51,-1 3 0,1 5 105,0-4 1,-1 1-50,1-1 0,5 3 131,1-3 0,1 3-137,-2 3 1,-1-1-9,7 0 1,0 1-130,6-1 1,-6 1 107,1-1 0,-1 0-173,6 1 0,0-1 103,0 1 0,6-1 3,-1 0 0,7 1 67,-6-1 0,5 1 166,-5-1 0,6 0-60,-6 1 99,7 7 1,-9-6 265,8 4-275,-8-3 1,3-3 6,-7 1 0,0-7-41,0 1 0,0-6 29,0 5-90,0-7-296,0 11 2,0-13-587,0 6-1276,0-8 1454,0 0 0,8-10-214,4-7 0,5-2 240,6-10 0,-2 0-293,8-6 1,0 2 319,6 4 1,-6-2 145,0 8 0,-7 0 378,1 5 0,-4 1-23,-2 0 0,3 1 411,3 5 0,-4-5-367,4 4 0,3-3 394,-3-2 0,6 5-148,-6 0 1,6 1 741,-6-7 0,8 7-319,-2-1 1,-2 1-127,2-7 0,-8 7-447,3-1 1,-5 2-315,-2-1 0,-1-5-444,-5 5 1,3 1 196,-8-2 154,0 1 0,-14-9 66,-4-3 1,-3 4-67,-3-4 0,-5 5 328,0 7 1,-6-5 289,6 5 0,-2-3-77,1 3 0,5 1 211,-4 4 0,4 4 523,1-4-627,1 4 1,5 2-22,1 0-82,7 8 0,-4 8-347,8 7 1,8 10-24,3 2 0,5 7 5,1 10 0,6 2 219,1 4 0,5 4 152,-6 8 1,6-6-50,-6-1 1,6-7-136,-6 2 0,6-3-62,-6-3 0,1-2 140,-7-4 1,0-3-676,1-8 1,-1-2 8,1-4 1,-1-4-209,0-8 1,-5-1-359,0-5 266,-1 5 0,1-14 91,-1 3 0,-7-12 297,2-11 0,4-1 415,1-10 0,5-16 0,1-9 0</inkml:trace>
  <inkml:trace contextRef="#ctx0" brushRef="#br0" timeOffset="174">1010 244 8011,'0'-17'0,"0"5"1220,0 1 252,0 7 1,2-4-890,4 8 0,-2 0-242,7 0 0,-5 0-1,6 0 1,-1 6-673,7 0 0,1 7-921,4-1 1,-2 3 1252,8 3 0,0 7 0,6 2 0</inkml:trace>
  <inkml:trace contextRef="#ctx0" brushRef="#br0" timeOffset="1166">1706 140 7965,'10'0'435,"5"0"-190,-5 0 0,1 0 52,1 0 1,-1 0 125,7 0 1,-1 6 271,1-1 0,-1 1-262,0-6 1,1 6-291,-1 0 1,6 0 48,1-6 0,-1 0-428,-6 0 0,6-6-239,1 0 8,-1-7 1,-8 3 290,-3-8 0,-4 7-196,-8-1 0,0 6-17,0-5 0,-2-1 87,-4-5 0,-4 1 307,-7 5 1,1 1-114,5 4 1,-5 4 569,5-3 1,-5 3 262,-1 2-322,7 0 1,-3 7-203,7 5 0,0 4-26,6 1 0,0 2-128,0 4 0,0-1 108,0 7 0,0-6-202,0 6 1,6-8 51,0 2 1,5-3-500,-5-3 153,8 0 1,-13 1-203,5-1 1,-4-5-47,-2-1 194,0-7 0,0 6 86,0-4 0,-2-4 72,-4 4 0,-3 1 220,-9-1 1,1 6-108,0-7 0,-7 9 624,1-2 0,0-3 348,6 3 261,-1-1-812,1 7 1,5-3 464,1-3-630,7 3 203,-4-13-788,8 14 380,8-14 1,1 5-271,9-7 0,-7 2-94,1 4-46,0-4 17,5 6 293,0 0 0,-7 1 320,-4 9 0,-6 5-88,-6 0 1,-4 8 232,-7-2 1,-8 2 54,-4-2 1,2 4 178,-2-4 0,0 4-223,-6 1 0,6-7 57,0-3 1,14 1-214,-3-2 0,7 0-291,-1-5 1,4-7-908,8 1 0,2-6 572,4 5 1,4-7-637,7 2 0,8-4 437,4-2 0,2-6 437,-2 0 0,-4-5 243,-7 5 0,-1 0-13,0 6 1451,-7 0-1218,-2 0 0,-10 8 1169,-4 3 0,2 7-550,-7 5 0,5-4 14,-6 4 1,8 3-366,-1-3 0,3 6-423,2-6 1,0 0-2,0-5 1,13-1-21,5 0 1,11-1-8,0-5 1,5-3-202,7-8 0,3-2-593,9-4 1,-9-3 338,-3-9 1,-5-5-258,-1 0 1,-2-2 335,-4 2 0,-4 1 310,-7-7 1,-9 6-154,-3-6 518,4 8 407,-8-4 1036,5 7-888,-7 9 1,-2 1-328,-3 8 1,3 2-787,-4 4 0,4-2 152,2 7-541,0 1-86,0 5 0,8-1-854,3-5 0,5-1 1549,1-4 0,8-4 0,2 5 0</inkml:trace>
  <inkml:trace contextRef="#ctx0" brushRef="#br0" timeOffset="2053">2976 88 8013,'10'-12'348,"-5"0"0,-1 9 123,2-3 1,-2 4-84,7 2 1,1 0 126,5 0 0,3 6 31,3-1 1,-2 3 20,8-2 0,-2-4-475,2 4 1,2 1 18,-8-1 1,6 6-430,-5-6 0,-1 5 287,-6-5 0,-7 8-629,-4-3 1,-4 5 264,-2 1 1,-4 2 45,-8 5 1,-1-3 96,-16 8 1,-6-2 61,-6 2 0,1 2 273,5-8 0,8 0 506,4-5 0,5-7-258,7 1 1,1-6 99,4 5-508,4-7 1,2 4 48,12-8 0,5 0-244,6 0 1,-1 0 89,7 0 1,-2 6-170,2-1 0,-4 1 43,-8-6 1,-1 2 9,-5 4 1,3-2 361,-8 7-83,-1 1 0,-14 7 170,-9 5 0,-1-5 107,-10 4 1,2-4 89,-2-1 1,-4 3-45,4-4 1,4 5 175,2-11 0,9-1-271,3 2 1,7-7-251,-2 7-274,4-8 0,16 6 195,3-5 0,14-3-83,4 4 0,7-4-41,10-2 1,-1 0-151,-5 0 0,-1 0 174,-5 0 1,-9 0 59,4 0 1,-14 2 263,-4 4 1,-1-2-53,-10 7 1,0 1 55,-6 5 0,0-3-39,0 3 0,-14-3-211,-3 9 0,-10-2-113,3 2 0,-7-3-316,2 3 0,2-4 286,-2-1 0,8-9-452,-2-3 640,4-4 1,1-2 645,1 0 298,7 0 1,0-6-88,5 0 636,3-7-116,-6 11-389,8-6 1,0 10-416,0 4 1,-2 4 26,-4 7 0,4 2-413,-3 4 1,3-1 2,2 7 0,0-6-74,0 6 1,-2-8 108,-4 2 0,4 3-1787,-4-3 779,4 0 0,2-6-1682,0 1 1226,0-9 731,-8 7 0,-1-14 164,-9 4 0,-1-12 155,-4-6 1,2-3 202,-8-3 1,5-5-121,-5 0 1,8-2 465,-2 2 1,4 9 73,1-3 0,1 5 341,-1 0 0,1 5-111,0 7 0,5 0 391,0 0 0,3 2 7,-3 3 1,-1 5-427,7 8 0,-6-1 318,6 0-578,1 1 0,5-1-329,0 1 0,0-1-295,0 0 1,9-1-368,9-5 0,3 3 583,14-8 129,3-1 0,22-12 0,2-3 0</inkml:trace>
  <inkml:trace contextRef="#ctx0" brushRef="#br0" timeOffset="2178">3881 1288 10974,'-20'0'3651,"5"0"1,15 2-4801,0 4 961,0-4-1907,-8 6 2095,-2-1 0,-7 3 0,0 7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6:55.1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35 7971,'0'-10'489,"6"0"-61,-1 5 168,1 3 223,-6-6-14,0 8-411,8 0 111,-6 0-83,13 0 0,-7 8-105,4 3 1,1 13 57,-7 5 1,0 11 26,-6 7 0,0 9 169,0 2 1,-8 7-190,-4-1 0,-5-2 77,-6 2 0,-2-2-536,-4 1 0,-4-3 113,4-8 0,4-1-469,2-5 0,-3-5 348,3-12 1,2 2-818,9-8 0,-1-6 237,7-5 1,-2-8-727,3 2 683,3-5 0,-4-1-142,12 0 0,5-9-147,12-9 1,4-7 120,8-10 876,8 8 0,-7-5 0,7 4 0</inkml:trace>
  <inkml:trace contextRef="#ctx0" brushRef="#br0" timeOffset="216">538 696 7971,'10'-8'967,"-2"6"-140,-8-5 245,0 7 292,0 0-753,7 0 1,3 1 163,7 5 0,-5 4 187,0 7 1,-1 1-415,7-1 1,-1 2-199,0 5 1,1-5-240,-1 4 1,-5-4-205,-1-1 0,1-1-332,5 1 0,-1-1-582,-5 0 1,3-5-60,-8 0 0,0-7-2873,-6 7 1677,7-8 2262,-5 4 0,-2-8 0,-9 0 0</inkml:trace>
  <inkml:trace contextRef="#ctx0" brushRef="#br0" timeOffset="488">34 331 7992,'-10'-8'1922,"-5"6"-1477,13-14 1,-4 15 4,12-5 0,3 4 443,9 2 1,7-2-341,4-4 0,11 4-188,7-4 0,17 4-125,5 2 0,7 0-664,-1 0 1,-4-5-348,5-1 0,-5 0 771,-1 6 0,7-8 0,3-1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5:29.4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1 450 10686,'17'8'681,"2"-6"-750,4 3 95,4-3 1,8-4-38,-1-3 1,1-5-16,0-7 1,-7-1-178,1 1 0,-6 0 66,6-1 0,-8-5-541,2 0 1,-3-2 286,-3 2 1,-8 4-403,-3-4 1,-4-2 373,-2 2 0,-2-6 419,-4 6 0,-3-6 0,-8 6 0,-3 0 0,-3 6 0,4 5 387,-4 1 1,-2 7-238,2-2 0,0 4 622,6 2 1,-1 14-300,1 3 1,0 6 185,-1 0 0,1 4-143,0 8 1,5-7 38,1 1 0,7-2-75,-2 2 0,4 4 2,2-5 1,2-3-96,4-1 0,4 1 118,7-2 0,0 0-813,0-6 129,8 0 199,2 1 1,2-7-1188,0 1 0,0-7 3,5 7 1,1-6-1920,0 5 3083,-1-7 0,1 11 0,-1-5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6:56.835"/>
    </inkml:context>
    <inkml:brush xml:id="br0">
      <inkml:brushProperty name="width" value="0.04286" units="cm"/>
      <inkml:brushProperty name="height" value="0.04286" units="cm"/>
    </inkml:brush>
    <inkml:brush xml:id="br1">
      <inkml:brushProperty name="width" value="0.05714" units="cm"/>
      <inkml:brushProperty name="height" value="0.05714" units="cm"/>
    </inkml:brush>
  </inkml:definitions>
  <inkml:trace contextRef="#ctx0" brushRef="#br0">1 731 8137,'17'-17'733,"1"7"-463,-1 4 0,0 5 0,3 1 61,3 0 0,-4 1 607,4 5 0,1 10-276,-7 7 0,4 8-69,-9-2 0,-4 4-342,-3 2 0,-3-3-173,-2-3 0,0 2 45,0-7 1,0 5-251,0-6 1,0 0-331,0-6 1,-2 1 311,-3-1 1,1-5-368,-8-1 1,6-7 186,-5 2 1,-1-4 34,-5-2 0,-1 0 174,1 0 1,0-2 124,-1-4 0,1-5 133,-1-13 0,7 5 451,-1-4 1,6-2 277,-5 2 0,7-1-358,-2 7 0,4 5-212,2 1 1,2 5-275,4-6 0,4 8-366,7-1 0,0 3 134,1 2 0,7-6-177,4 0 1,-2 0-402,2 6 0,0-5-2182,6-1 2965,7-8 0,-13 5 0,4-9 0</inkml:trace>
  <inkml:trace contextRef="#ctx0" brushRef="#br0" timeOffset="404">923 105 8481,'8'-10'1146,"-6"3"1,7 7-54,-3 0-286,-4 0-829,6 0 1,-8 2 49,0 3 1,-6 7 44,0 11 1,-7-2 58,1 8 1,-4 0-6,-1 6 1,0 0 68,-1 0 0,1 0 96,0-1 1,5 1-95,0 0 0,8-6-32,-1 0 1,3-2 140,2 2 1,-6 2-119,0-8 1,0 2-3,6-1 0,0-5-78,0 4 0,2-4-168,4-1 0,-4-7-187,4 1 124,-4 0 1,-2-1-21,0 1 74,0-8 270,0 3-182,0-7-820,0 0-577,-8 0 989,6 0 1,-6-2-820,8-3 0,0 1 518,0-8 1,8-1-408,4-11 0,9-3 1096,2-7 0,16-1 0,-3 0 0</inkml:trace>
  <inkml:trace contextRef="#ctx0" brushRef="#br0" timeOffset="940">1132 279 8078,'11'-6'0,"1"0"0,-6-5 928,5 5 0,-5 0-211,6 6 0,-1 0-94,7 0 1,-1 0-82,0 0 1,1 0 118,-1 0 0,1 0-404,-1 0 0,0 0-346,1 0 1,-1 0-1310,1 0 1249,-1 0 1,-2-2-443,-3-3 1,2 1-483,-9-8 104,1 0 0,-6-11 486,0 0 0,0 0-17,0 5 812,0-7 0,-6 6-234,1-4 1245,-9 3-657,4 3-267,-7 7 0,5 3 301,1 7-447,7 0 0,-4 2-173,8 3 0,-6 5-101,1 7 0,-1 3 86,6 3 1,0 4 18,0 8 1,0 0-225,0-1 1,0-3 51,0 4 1,0-10-213,0 10 0,6-6-222,-1 0 1,3-4-1300,-2-7 1265,-4-1 1,6-5-938,-8-1 1217,7-7 1,-5-4 325,4-12 0,-4-3 244,-2-2 1,0-1-278,0 1 1,0 5 296,0 1 1,0 5 678,0-6 974,0 8-880,0-3-503,0 7 1,0 2 15,0 3-538,0 5 0,0 7-227,0 1 1,-2-1 175,-4 1 1,4-1-299,-3 0 0,3-5-92,2 0 1,-6-7-353,0 7 0,0-6-210,6 5-326,0-7 1077,8 4 1,2-2-58,7 0 1,-5-1 90,-1-5-17,-7 8 1,4-4 361,-8 8 0,-8-1-256,-4 7 1,-15 7-245,-13 4 311,-5 11 0,-30-3 0,3 6 0</inkml:trace>
  <inkml:trace contextRef="#ctx0" brushRef="#br0" timeOffset="1374">505 1149 8077,'-17'10'204,"0"-5"316,7-3-497,2-2 1,12 0-69,8 0 1,1 0 491,16 0 1,2-6-156,10 1 1,5-9-149,12 3 1,4-5-37,8-1 1,-1-1-383,1 1 1,-8 0-39,-4-1 1,-6 1-34,-6-1 0,-9 7 92,-8-1 1,-14 1-99,3-7 1,-13 7-211,1-1 333,-4 0 1,-9-3 16,-5 3 1,-5 5 19,-7 7 0,3 0 272,-8 0 0,2 5 281,-2 1 1,4 13 438,7-1 0,3 11-369,3 0 0,5-2 161,7 2 1,0 0-152,0 6 1,0-1-60,0 1 1,2 0-305,3 0 1,-1-6 92,8 0 1,-8-8-634,2 2 0,-5-3-21,-1-3 1,0 0-314,0 1 0,-7-8 397,-5-5 1,-5-3-33,-6-2 0,-3 0 367,-3 0 1,-2-7-159,8-5 0,-2-9 1417,2-3 1,4 1 9,-5 6 698,13-1 1,-3 1-798,9 0 1,-1 5-464,6 0 1,7 7-470,5-7 0,4 6-398,1-5 1,8 5-70,4-6 0,6 1 302,5-7 0,5-5-1386,7 0 1,0-2 538,0 2 1,6-6-2307,0-12 2944,8 4 1,-4-21 0,8 4 0</inkml:trace>
  <inkml:trace contextRef="#ctx0" brushRef="#br0" timeOffset="1645">2141 157 8069,'17'0'3786,"-5"0"-2487,-1 0-131,-7 0-42,4 0-708,-8 8 1,-2 2 7,-4 7 0,2 0-77,-7 1 0,-7 5-872,-5 0 1,0 2 62,6-1 1,-1-5-230,1 4 1,5 2 337,1-2 1,7-5-696,-2-7 412,-4 1 304,8 5 0,-4-7 969,12-4 1,-2 2-403,8-3 0,-1 1 505,7-6 0,-1 0-407,1 0 0,7 0-407,4 0 0,-2 0 84,2 0 0,-8 0-390,2 0 1,-4 0-1418,-1 0 1,-3 8 1794,-3 4 0,-4 11 0,-8 4 0</inkml:trace>
  <inkml:trace contextRef="#ctx0" brushRef="#br1" timeOffset="1978">2054 871 13471,'2'9'1090,"3"-3"1,-1 4-445,8 1 0,-2-1-225,1 2 0,-1-7-49,-4 7 0,-4-6 253,3 5 0,-3 1-252,-2 5 1,-2 3 252,-3 3 0,-1-2-684,-12 8 1,-1 0 538,-10 6 0,-4 0-2268,4-1 0,2-5 1890,-2 0 0,10-1 273,1 1 1,3-4-439,9-8 0,0 6-209,6 0 0,8-1 48,4-11 0,5 5-137,6-5 1,4-3-292,8-2 0,2 2 816,3-3 0,-3-1-706,4-9 1,-1 1 170,-5-8 1,2 2 23,-14-1 1,-7-5 91,-11 5 0,-3-11 102,-2-1 1,-9 0-168,-9 6 0,-17-1 8,-17 1 1,-8 1-193,-9 5 0,-9 3 89,-3 8 1,10 0-582,1 0 1,14 0 994,4 0 0,7 8 0,11 1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6:59.8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174 122 8275,'0'-18'0,"0"1"1827,0 0-596,0-1-256,0 1-96,0-1 234,0 9-337,8 1-121,-6 8-545,6 0 0,-8 14-200,0 3 0,-14 18-281,-3 0 1,-10 11 306,3 0 0,-5 3-82,6-3 0,2-9-64,9-8 0,-1-2-254,7 2 169,0-4 0,16-10-86,7-3 0,8-4 208,10-8 0,8 0 50,3 0 0,4-2-80,3-4 1,5-2 74,0-3 1,-6-5-193,-6 5 1,-7 3-232,1 2 0,-5 4-1041,-6 2 1592,4 0 0,-21 0 0,3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7:00.0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10387,'7'17'34,"-3"-3"723,8 3 0,-8-1-235,1 13 0,-3-6 167,-2 6 1,2 0-607,4 6 1,-4-6-697,4 0 0,2-2 1,-3 2 0,9 3-781,-3-3 1,-1-3 1392,2-3 0,7-4 0,8-2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7:01.8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13032,'18'2'331,"-1"4"-57,1-4-783,-1 5-969,-7-7 811,5 0 667,-13 0 0,14 8 0,-7 2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7:01.9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8119,'0'11'9161,"0"1"-8226,8-8-1696,1 11 0,9-13-18,-1 4 0,1-4-2059,-1-2 2838,8-8 0,-5-2 0,5-7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7:00.5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17 766 8079,'-9'-8'2048,"1"6"1,16-5-2506,3 7 0,5 0 417,1 0 1,1 2 351,-1 3 0,0 5 597,1 7-609,-1 9 1,-1 1-185,-5 7 0,3 1-374,-8 0 1,5 0 106,-5 0 1,0-3-181,-6-3 1,0 2-642,0-7 0,0-7-74,0-5 407,0-9 1,6-5 333,-1-15 0,3-10 305,-2-14 0,2-1 17,3-5 1,5-3 254,-5 4 0,7-2-143,5 1 1,6 5 58,11 7 0,5 2 108,7 4 1,0 4-16,1 7 1,-1 9-280,0 3 1,-6 4 103,1 2 0,-9 2-11,3 4 1,-12 3 40,-6 9 0,-4 1 133,-1 4 0,-8 2-225,-5 4 0,-3 6 21,-2 0 0,-9 2-170,-9 9 0,-7-7 137,-10 1 0,2-3-124,4-2 0,-9-2 130,3-4 0,-2-10 121,8-7 0,-2-8-26,8 1 1,0-3 184,6-2 0,1-2-206,4-3 0,3-3-10,3-4 0,4-3-416,-4 3 0,10 3 196,2-3 1,7 6-389,-1-5 1,5 1 33,7-2 0,-3-3-218,8 3 0,-8 3 142,2-3 0,-3 2 548,-3-1 0,0-5 0,1 7 0</inkml:trace>
  <inkml:trace contextRef="#ctx0" brushRef="#br0" timeOffset="212">557 453 8079,'-6'-27'0,"0"4"2482,0 3-1025,6 3-921,0 7 0,0 6 51,0 16 0,0 3 139,0 20 0,0 2-279,0 9 0,0 10-174,0-3 0,0 8-89,0-3 1,0 0-131,0-5 0,2-7-835,4 0 1,-2-7 574,8 2 1,-7-5-1619,7-1 1,0-8 422,5-4 1,0-11-873,1-6 2273,-1-12 0,8-11 0,2-10 0</inkml:trace>
  <inkml:trace contextRef="#ctx0" brushRef="#br0" timeOffset="449">1096 18 8079,'12'-10'978,"-1"4"0,-5 5 983,6 1-1332,-8 0 0,5 0 269,-3 0-464,-4 7-72,6-5 0,-3 14 117,1-5 1,8-1-190,-3 2 1,-1 1-44,2 10 1,-3-3-211,3 3 1,3-4 61,-3-2 0,5 1-397,7-1 1,-5-5 234,4-1 1,-4-7-666,-1 2 1,1-4 144,4-2 1,-3 0-134,3 0 1,-4-2-168,-1-4 0,-7 4 883,1-3 0,-1-5 0,7 0 0</inkml:trace>
  <inkml:trace contextRef="#ctx0" brushRef="#br0" timeOffset="792">1514 557 8079,'0'18'623,"-6"1"78,0 4 0,0-4 242,6 5 0,0-5-335,0-2 1,-2 1 299,-4-1 0,3 1-379,-9-1 1,0 0-107,-5 1 1,3-1-468,-3 1 1,4 5-335,-11 0 1,3 6-72,-2-6 0,2 0-457,-8-5 0,7-1-95,-1 1 1,-2-9 360,2-3 0,-6-4-1,6-2 1,-1 0 152,7 0 1,0-8 214,-1-3 1,3-5-3,3-1 1,4 5-463,8 1 737,0-1 0,2-3 0,4 3 0,4-4 131,7 5 0,1 1-157,-1-1 0,8 7 1149,4-2 0,4 4-320,2 2 1,0 0 27,-1 0 0,1 2 68,0 4 1,0-2 322,0 7 0,-3 1-585,-3 5 0,4 1-235,-4-1 0,6 0-945,6 1 0,11-9 435,12-3 1,25-4 107,9-2 0,-38-6 0,2-3 0,0-1 0,0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7:03.6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7842,'0'-12'-630,"0"0"938,0 9 0,0-7 59,0 4-150,0 4 654,0-5-463,0 7 0,1 0 92,5 0-237,-4 0 1,8 0 179,-4 0 1,-4 7-85,3 5 1,3 5-54,-2 6 0,6 4-28,-7 8 0,1 0-24,-6 0 0,0 0-213,0-1 1,0 1 82,0 0 0,0-6-83,0 0 1,0-6 3,0 6 1,0-8-219,0 3 0,0-11 184,0-1-6,0-8 1,0 5-865,0-3 343,0-4 103,0 6 294,0-8 0,2-6-125,4 0 1,-2-7 6,7 1 0,1-5-249,5-7 1,1 3 120,-1-8 1,1 6-135,-1-6 1,0 8 175,1-2 0,-1 3 78,1 3 0,-3-6 257,-3-1 0,1 7-57,-7 5 0,2 3-3,-3-3 148,-3-3 294,6 13-75,-8-6 4,0 8 1,2 0-6,4 0 0,-4 2-173,4 4 1,-3 3-24,3 9 0,-2-1-27,8 1 1,-8-1-7,1 0 0,3 1-2,-2-1 0,0 3-6,-6 3 0,5-10-9,1 5-203,0-5 30,-6 5 82,0-9 303,0 7-197,0-14-11,0 5-170,0-14 0,0-3-183,0-7 0,2-3 31,4-3 1,3 4-226,9-4 1,-1-3 98,1 3 1,5 0 76,0 6 1,0 5 246,-5 0 0,-1 7-264,0-7 447,1 8 0,-1-4-13,1 8 1,-7 0 548,1 0-70,-8 0-129,11 8 1,-13 2 174,4 7 0,2 1-236,-3-1 1,1 2-21,-6 5 1,0-3 65,0 8 0,0-8-150,0 2 1,0 2-124,0-1 0,0-1 244,0-6-315,8 1 0,-6-1-189,4 0 1,-4-5-1417,-2 0 871,0-9-735,7 13 408,-5-14 1,8 4 947,-4-12 0,3-19 0,9-12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7:04.0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8124,'-10'0'1142,"3"0"0,7 8-534,0 3 1,5 5 414,1 1 0,2 0-596,-2 1 1,-4-1-175,3 1 0,-1-1-465,2 0 1,-4-5-565,4 0 0,2-7-1015,-3 7 900,1-8 1,-4 4 890,4-8 0,-4-8 0,6-2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7:04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9268,'17'17'2123,"0"1"0,-5-1-1460,-1 1-486,-7-1 0,10 0-122,-8 1 0,5-1-196,-5 1 0,6-1-1663,-7 0 0,9 1 1804,-2-1 0,3 1 0,2-1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7:04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7913,'0'14'1369,"0"3"1,6-3-465,0 9-572,0-4 1,-1-1 146,1-1 1,2 0 134,-2 1 1,-4-1-305,3 1 1,3-1-105,-2 0 0,2-1-551,-2-4 0,-3-3 247,9-3-955,-8-4 642,11 6 0,-11-8-142,8 0 0,-6-2 153,5-4 1,-5-4-88,6-7 0,-1-6 91,7-1 0,5-5-20,0 6 1,8-6 92,-2 6 1,2 2 88,-2 9 0,2-1 331,-8 7 1,2 2 320,-2 10 1,-3 0 427,3 11 0,-4-3-513,-1 9 935,-1 4-851,-7 0 1,3 2 405,-7 0 1,6-8 394,-7 2 0,1-1-469,-6 1 1,6-10-677,0 5-661,7-5 1,-3-1 551,7-1-3518,1-7 1721,-1 4 1832,8-16 0,2-9 0,8-10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45:30.1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312 951 7898,'8'-9'0,"-6"-7"0,3 5 97,-3-5 1,-2-1 320,0 0 1,0 0 95,0-1 1,0 1 477,0 0-436,-7-1 1,-3 1-173,-7 0 1,5 5 23,1 1 0,5 5-105,-6-6-87,1 9 1,-4-7-199,3 4 101,-3 4 0,5-5-200,-7 7 1,5 7-56,1 5 1,-1 3-30,-5 3 1,0 7 98,-1 3 1,1 5 91,0 2 1,5 7 38,1 4 0,1-2 9,-1 2 1,3-2-78,8 3 0,0 1 63,0-8 1,0 0-183,0-5 0,8-8-4,3-4 1,4-4-123,3-2 1,-1-1 119,0-5 1,6-3-111,0-8 0,8 0 115,-2 0 0,4-10-78,1-7 0,1-8-52,-1-9 1,7-7 69,-1 1 0,2-14-116,-1 2 1,-5-11 98,5-1 1,-5 3 43,-1-3 0,-1-5-104,1-6 1,-2 2 267,-5 10 0,3-2 106,-8 7 0,6 0-84,-6 6 0,0 2 51,-6 4 0,-1 4-60,-5 7 0,5 1 256,-5-1 1,-3 8 25,-2 4 1,-3 6 364,3 6 90,-4-5-98,6 7-739,-8-1 142,0 2-84,0 31 1,-2-2 84,-4 20 1,-3 5-265,-9 6 1,7 3 13,-1 15 1,1-5 16,-7 10 1,1 4-114,0 1 1,1-1 208,5 2 0,-4-8 27,3 2 0,2-10 4,-1-1 0,5-14-84,-5 1 1,7-12 81,-2-5 1,4-1-156,2-10 1,0 0-30,0-5 436,0-9 1,0-3-113,0-12 1,6-5-495,0-12 1,13-12 123,-2-11 0,6-10 15,0-2 1,2 8 79,4 10 0,7 4 229,-7 1 0,8 10-34,-8 8 0,1 7 86,-1 10 1,-2 2 15,-4 4 0,-4 5 221,4 12 1,-9-1 110,-3 6 0,-7 1-161,2 6 0,-4-1 535,-2 1 1,0-6-294,0 0 1,6-6-19,-1 6 1,1-8-271,-6 2 1,6-4-476,0-2-46,7-7 1,-3 3-390,7-7 0,0 0-497,1-6 0,1-8 548,4-3 0,-2-11-911,8-1 1527,0 0 0,5-2 0,1-2 0</inkml:trace>
  <inkml:trace contextRef="#ctx0" brushRef="#br0" timeOffset="501">2889 605 7856,'-10'-17'-511,"-5"-6"408,3 0 0,-5-2 266,-6 2 1,4-2-6,-4-4 1,3 4 161,3 8 1,0 5 9,0 1 0,-1 7 222,1-2 0,0 4 117,-1 2-510,1 8 0,0 2-12,0 7 0,-1 2-104,1 4 0,0 2-78,-1 4 0,7 2 85,-1-8 1,7 6-16,-7-6 0,8 0-42,-2-6 0,6 0-337,6 1 1,4-7 22,7 1 1,6-8-139,0 1 0,10-5 179,1-5 1,1-5 13,5-7 0,-9 1 226,-2 5 1,-2-3-104,2 9 1,-4-1 449,-8 6 1,-6 4-154,1 7 1,-8 3 407,2 14 1,-5 3-77,-1 10 1,-1 3 141,-5 8 0,-2 1-336,-3 5 1,-5 4-96,5 7 0,-5 0-530,-1 0 1,0-7 251,-1-5 1,1-3-103,0-2 0,1-8 61,5-4 1,-2-5-407,7-6 1,-2 2 40,2-8 0,4 0-708,-3-6 95,3-7 148,2 5 952,0-21 0,7-3 0,3-18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47:51.5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191 225 8431,'0'-11'-343,"0"-1"288,0 8 52,8-11 1,1 5-315,8-7 1,-5 5 149,0 1 243,-1-1 1,6 1 45,1-1 1,-7 1-2,1-6 0,-3 5 157,3 0 1,-4 7-40,-8-7 210,7 8 36,-5-11 249,6 13-636,-8-6 1,-2 10-103,-4 4 0,2 0 107,-7 11 1,5-3-30,-6 9 1,1 3-117,-6 3 0,5 4 75,1 2 0,-1-1-82,-5 1 1,-6 5-83,0 0 0,0 1-243,5-7 1,1 1 79,0 0 1,5-3-284,1-3 0,7-4 20,-2-8 0,4-5-275,2-1 832,0-7 0,0 4 0,0-8 0</inkml:trace>
  <inkml:trace contextRef="#ctx0" brushRef="#br0" timeOffset="178">35 242 8431,'-9'-7'0,"-5"3"529,8-8 965,1 9-1129,5-5 1,7 17-252,5 9 0,9 7 40,2 9 1,8 3 114,-2 3 1,3 4-396,3 8 0,-1-6 123,1 0-186,7-7 0,3 11 0,6-6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5:29.7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69 8086,'0'-17'2730,"8"8"-2241,3 3 0,10-2-414,2 2 1,4-1-221,-9 1 1,3 4-264,-10-4 282,-3 4 1,0 10 120,-8 3 0,0 5-9,0 1 0,-8 8-75,-4 4 1,-3-2 94,-2 2 1,0-2-58,-1 1 0,9 3 910,3-8 1,-2 0-271,2-5 0,1-1-72,5 0 0,2-5-217,3-1 0,5-7-94,7 2 0,1 1-594,-1-1 0,0 0 332,0-6 0,6 0-1691,0 0 0,8-6 1747,-2 0 0,-4-7 0,0 3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7:11.9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0 470 9020,'0'10'2020,"0"-2"0,8-10-1822,4-4 0,5-4-108,6-7 0,-3-2-226,3-4 171,-4 3 0,4-11-199,1 8 1,-1-6 101,-6 6 0,-1-2-87,-5 2 0,3 1 16,-8-7 1,-1 8-56,-5-2 0,0 3 88,0 3 0,0 0 91,0-1 0,-2 7-43,-3-1 1,1 6 25,-8-5 0,6 7 34,-5-2 0,5 2-13,-6-2 0,7 4-5,-7-3 99,8 3-34,-11 2 1,11 0 35,-8 0 66,8 0 0,-5 0 165,3 0-125,4 0-6,-6 0 1,6 0-52,-4 0 0,4 2 14,-3 3 0,-3-1-5,2 8 1,0 0 90,6 5 1,-5 2-48,-1 4 1,0 4-4,6 8 0,-2 0 39,-4 0 1,4 0-56,-4-1 0,5 7-21,1 0 0,0-1-60,0-5 1,-6 0-142,0 0 1,0-3 4,6-3 0,0 2-130,0-7 0,0 5-165,0-6-174,0 0 96,0-6 256,0 1 266,0-9-215,0-1 281,0-8-2427,0 0 1862,0-8 0,2-3-91,4-12 0,4 1-39,7-7 1,-4 6 18,5-6 0,-5 2 284,11-2 0,-5-2 29,-2 8 1,1 0 79,-1 5 1,1 7 220,-1-1 67,0 8 0,1-9-188,-1 7 0,0 0 150,1 6 1,-7 0 34,1 0 1,-6 0 34,5 0 1,-5 2-127,6 4 0,-8-2-41,2 7 0,-5-5-39,-1 6 1,0-6-20,0 5-32,-7 1 0,-3 5 55,-7 1 0,-1-7-22,1 1 1,-2-3 7,-5 3 1,5-4-2,-4-8 1,4 2 20,1 4 0,7-5 18,-1 5 157,0-4 311,-5-2-83,7 0-202,3 0 31,7 0 0,0 2 494,0 4-249,0 4 1,5 7-89,1 0 1,8-1 68,-3-5 1,5 3-217,1-8 1,2 5-49,5-5 0,-5 0-86,4-6 1,2 6 56,-2 0 1,1-1-1301,-7-5 377,8-7 0,-5-1-1956,3-4 1906,-12 5 795,-3 7 0,-16-8 0,-1-2 0</inkml:trace>
  <inkml:trace contextRef="#ctx0" brushRef="#br0" timeOffset="2294">1218 314 8041,'-2'-16'426,"-4"5"-303,4-5 1,-7 12-1,3-5 1371,-6 1-749,5-5 0,-9 11-342,5-4 0,1 4-138,-2 2 0,1 0-114,-7 0 1,1 2 78,0 4 1,-1 3-227,1 9 1,-1-7 12,1 1 0,0-1-106,-1 7 0,7-7 7,-1 1 1,8-6-75,-2 5 0,4-5 100,2 6 0,0-6-60,0 5 0,8-5 137,4 6 0,3-7 0,3 7 0,-1-6 197,0 5 4,-7-7-160,13 12 1,-11-12 19,11 7 1,-4-5-89,-1 6 0,-1-8-120,1 1 0,-1-3-70,0-2 1,1 6-344,-1 0 1,1 0-61,-1-6 0,-5 0 240,-1 0 0,-7 2-1640,2 3 1325,-4-3 1,-2 8 673,0-4 0,-8 3 0,-2 9 0</inkml:trace>
  <inkml:trace contextRef="#ctx0" brushRef="#br0" timeOffset="2495">905 714 8041,'-17'10'205,"-1"-3"1,7-7 921,-1 0-337,8 0 51,-4 0-332,8 0 1,8 0-112,4 0 1,3 6-170,3 0 1,1 0-117,4-6 0,4 2-176,8 4 0,-6-5-107,0 5 0,-6-4-467,6-2 1,-2 0 277,2 0 1,-4 0-382,-7 0 1,-1 0-1821,1 0 2560,-1 0 0,8 0 0,2 0 0</inkml:trace>
  <inkml:trace contextRef="#ctx0" brushRef="#br0" timeOffset="3010">1688 296 11683,'0'18'983,"0"-1"-603,0 1 0,0 5 69,0 0 0,0 0-241,0-5 1,0 5 38,0 0 1,0 0-542,0-5 47,0 7 1,-6-6-812,0 4 600,0-11-302,6 3 191,0-13 260,0 6 1,0-16-73,0-3 1,2-5 90,4-1 0,-2-3-33,8-3 1,-7 2 22,7-8 0,0 8 31,5-2 1,-1-3 66,-5 3 0,5 2-259,-5 9 90,5-3 367,1 5 0,-1-1 488,-5-1 0,-1 8-294,-4-2 1,-3 4 420,9 2 0,-6 0-127,5 0 1,-5 0 68,6 0 0,-6 0 237,5 0-301,1 8 1,3 8-16,-3 7 0,1 2 83,-7-2 0,0-2 174,-6 8 1,0-1-254,0 1 1,0 1-412,0-6 1,0 5-119,0-6 1,0 0-170,0-6 0,2-5-994,4 0-231,-4-1 0,7 5 320,-3-5 1,-2-3-1589,8-8 2713,-1 0 0,7 8 0,-1 1 0</inkml:trace>
  <inkml:trace contextRef="#ctx0" brushRef="#br0" timeOffset="3161">2714 784 7909,'-17'7'1464,"0"3"137,-1 7 1,1-1-852,-1-5 0,-1 11 385,-4-5 1,-4 12-1136,-8 0 0,-15 12 0,-4 3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7:12.5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940 17 7855,'10'0'10,"-1"-5"8,-3-1 5,-4 0 382,6 6 624,-8 0-37,0 0-627,-8 0 0,0 2-402,-3 4 0,-5-4-53,5 4 1,-3 3-100,2 3 0,-3-3 189,3 3 1,-3-6-122,-3 5 0,1-5 89,0 6 1,-1-2-14,1 1 1,-1-1 205,1-4 0,5-4-89,1 3 1,7-1 174,-2 2 0,2-4 187,-1 4-217,3-4-64,-6-2 1,10 2-28,4 3 1,-3-3 13,9 4 0,-6 2 167,5-2-90,1 7 1,5-5-104,1 3 1,-1 3-21,1-8 1,-1 5-132,0-5 0,1 6-215,-1-6 1,1 5 54,-1-5 1,2 0-185,5-6 0,-5 6-256,4-1 0,-2 1 637,3-6 0,-5 0 0,6 0 0</inkml:trace>
  <inkml:trace contextRef="#ctx0" brushRef="#br0" timeOffset="415">522 470 7866,'0'-10'1001,"-7"2"-604,5 8 1,-6-2 96,8-3 0,2 3-102,4-4 0,5 4-127,12 2 1,5 0 16,6 0 0,7 2 96,-1 4 0,7 3-193,-7 9 0,1-7-85,-6 1 1,0-2-663,-1 1 1,1 5 399,0-5 1,-6-3-1212,0-2 1,-8 2 78,3-3 1294,-13 1 0,5-6 0,-7 0 0</inkml:trace>
  <inkml:trace contextRef="#ctx0" brushRef="#br0" timeOffset="1042">0 122 7998,'0'-10'259,"0"2"-231,0 8 164,0-7 43,0 5-231,0-6 497,0 8 107,0 0 1,0 8-233,0 3 1,0 5-80,0 1 1,0 3 116,0 3 1,0 4 101,0 8 0,0 5-165,0 1 1,0-1-86,0-5 0,0 0-20,0 0 1,2-2-260,4-4 1,-4-4-259,4-8 0,-2 1-319,2-1 0,-3-7-636,9-5-30,0 5 0,13-10 1256,4 0 0,4-15 0,1-12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7:21.9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10987,'17'0'809,"1"6"-1494,-1 0 0,-5 7-57,-1-1 1,1-2 147,5 1 594,1 1 0,-1 13 0,1 2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7:24.5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8033,'0'-18'3162,"0"9"-1983,0 1-622,0 8 0,2 0-128,3 0 0,5 0 113,8 0 0,-1 0-586,0 0 1,7 6-463,-1 0 0,0 1-1191,-6-1 0,1-2 369,-1 8 1328,0-1 0,9 14 0,1 2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7:26.6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36 7874,'-10'-10'4327,"2"-5"-3602,8 13-279,0-6 0,6 10-291,0 4 1,7-2-272,-1 7 1,-2-5-478,1 6 0,1-1-2144,5 7 2737,1 7 0,-1 2 0,0 8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7:28.4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9041,'11'2'3954,"1"4"-3569,-8-4 1,5 8 1499,-3-4-1356,-4 3 1,6 9-86,-8-1 1,0 0-199,0 1 0,0-1-211,0 1 0,0-1-174,0 0-654,-8 1 188,6-1-1041,-6 1 105,8-9 955,0-1 0,8-10 110,4-4 1,3-3 98,3-9 1,1 1-49,4-1 1,-4 1-6,5 0 1,1-1-204,-2 1 0,0-1 261,-5 1 1,-1 0 48,0-1 0,-1 7 892,-5-1-520,5 8 0,-12-4 2433,7 8-1553,-7 8 1,6 2 204,-4 7 0,-4 1-94,3-1 1,3 0 304,-2 1 1,0-1 626,-6 1-1434,7-1 0,1 0-1396,4 1 1,3-7 547,-3 1 1,3-8-3934,3 2 4243,-1-4 0,8 5 0,2 3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7:26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503 1 9842,'-18'0'1007,"1"0"0,0 0-667,-1 0 0,-5 0 8,0 0-188,-8 8 1,-2 1-213,-8 9 0,1-7 133,5 1 0,0-1-35,0 7 1,3-3 143,3-3 1,4 1 211,7-7 1,7 6-180,-1-6 0,8 1-4,-2-1 1,6-2 79,6 8 0,4-7-37,7 7 1,1-8-65,-1 2 0,6 1-152,0-1 0,8 0-246,-2-6 0,-2 2-176,2 4 0,-6-4-464,6 3 0,-5-3 275,5-2 0,-8 0-335,2 0 0,2 6-834,-2 0 1,1 0 1733,-7-6 0,-7 8 0,-3 1 0</inkml:trace>
  <inkml:trace contextRef="#ctx0" brushRef="#br0" timeOffset="350">990 157 7874,'-17'0'1014,"-1"0"1,7 0 196,-1 0-1142,8 0 0,-2-1 90,12-5 1,4-2 112,7-4 0,1-1 1,-1 7 0,6 0 131,0 6 1,1 0-431,-7 0 96,8 0 1,-6 2 29,5 4 0,-13 4 81,-5 7 0,-4 6 143,-2 0 0,-2 3-59,-4-3 1,2-2 234,-7 8 0,5-8-218,-6 2 0,8-3 460,-1-3-1082,3 1 355,2-1 0,7-7-1009,5-5 0,5-3 15,7-2 1,-3-5-428,8-1 1,-6-14 584,6 3 0,-2-6 29,2 0 0,-2-6 792,-4-12 0,-3-3 0,5-9 0</inkml:trace>
  <inkml:trace contextRef="#ctx0" brushRef="#br0" timeOffset="976">1738 244 7206,'0'-9'3094,"0"1"-1259,0 8-1247,0 8 0,-2 1 581,-4 9 0,2-1-549,-7 1 1,5 5-179,-6 0 1,3 2-346,-3-2 1,-1-3-261,7 3 0,0 2-169,6-2 1,0 0-421,0-5 1,0-1 16,0 1 0,2-7-907,4 1 1,-2-3 71,7 3 0,1-2 1570,5-4 0,1-5 0,-1 7 0</inkml:trace>
  <inkml:trace contextRef="#ctx0" brushRef="#br0" timeOffset="1283">2051 349 7909,'-11'-10'2691,"-1"4"-2722,8 4-1127,-4 2 1601,1 0 1,-3 0-178,-7 0 0,-1 0 344,1 0 1,-3 0-379,-3 0 1,2 8-325,-8 4 0,6 1 66,-6-1 0,6 3-128,-6-3 0,9-2 537,3 1 474,0-7-322,7 12-420,0-15 0,2 9 138,8-4 0,8-4 65,4 4 0,3 1 92,3-1 0,-1 2-251,0-2 0,7-4-131,-1 3 0,6-1-125,-6 2 0,6-4-421,-6 4 1,2 2-218,-1-3 1,-5 3 375,4-2 0,-2-4 359,3 4 0,-5 3 0,6 1 0</inkml:trace>
  <inkml:trace contextRef="#ctx0" brushRef="#br0" timeOffset="1718">2712 53 7893,'0'-10'666,"0"3"0,-5 5 8,-1-4-348,0 4 1,4-6-2,-4 8 1,0 0-63,-11 0 1,3 0-150,-9 0 0,-2 0 115,2 0 0,-6 2-88,6 4 1,-6 2 148,6 3 1,-1 3 1,7-8 1,1 1 234,5-1 26,-5-4-383,14 14 0,-5-13-127,7 9 0,2-6-53,3 5 1,5-7 72,8 2 0,7 2-141,4-2 1,4 1-195,1-1 1,1-2-233,0 8 1,-2-8-14,-4 1 1,2 3-477,-8-2 1,0 5 376,-6-5 1,-1 2-810,-4-2 1425,-5 3 0,-14 17 0,-3 1 0</inkml:trace>
  <inkml:trace contextRef="#ctx0" brushRef="#br0" timeOffset="1892">2382 436 7893,'-18'0'0,"7"0"2046,-1 0-1269,8 0 0,4 0 222,12 0 0,5 0-444,6 0 0,-3 0 51,3 0 1,4 2-270,2 4 1,2-5-141,-2 5 1,4-4-915,-4-2 1,2 6 520,-2 0 0,2 0-1796,-8-6 0,2 5 1992,-2 1 0,-11 8 0,3-5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7:21.7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1235 157 8481,'0'-9'998,"0"-7"1,0 12 0,2-5-594,4 1 1,-2 0-159,8 3 1,-3 1-66,3-8 0,3 6 42,-3-5 1,3 5-3,3-6 61,-1 8-243,1-3 44,-1-1-178,-7 6 0,3-4 207,-7 12 0,0-2 152,-6 7 1,0 1 8,0 5 1,0 3-103,0 3 1,0-4 357,0 5 1,0 1-70,0-2 0,0 0-20,0-6 0,0 1-277,0-1 0,2 1-172,3-1 1,-3-5-168,4-1 1,4-7-425,1 2 1,5 2-73,1-3 0,1 1 314,-1-6 1,1-8-1122,-1-3 1,0-5 318,1-1 0,-1 0 75,1-1 1,-3 1 1083,-3-1 0,3-7 0,-5-2 0</inkml:trace>
  <inkml:trace contextRef="#ctx0" brushRef="#br0" timeOffset="473">1862 227 12690,'5'12'1206,"1"-1"0,6 1-840,-6 5 0,1 3-156,-1 3 1,-4-4 8,4 4 0,-4 2-647,-2-1 0,0-1-89,0-6 0,0 1-1412,0-1 261,-8 0-1179,6 1 1958,-6-9 889,8-1 0,-7-8 0,-3 0 0</inkml:trace>
  <inkml:trace contextRef="#ctx0" brushRef="#br0" timeOffset="1066">835 123 7942,'8'-10'368,"-6"2"1,6 6 24,-8-3 48,0 3 305,-8-6-502,-2 8 1,-7 0-133,-1 0 1,1 0 85,0 0 1,-7 0-1,1 0 0,0 6-135,6-1 31,-1 1 1,1 0 260,-1 0-355,1 7 33,0-11 0,5 12-7,0-8-99,9-1 1,-5-3 30,8 4 76,8-4 1,1 8 70,9-4 1,-7-3 10,1 9 1,-1-6 25,7 5 0,-7-5 147,1 6 0,0-2-104,5 1 1,0 3 172,1-9-737,-1 9 257,1-4 0,-1-1-186,0-3 0,-5-2 0,0 0-1290,1 2 346,-5-1-48,7-5 424,-13 0 0,12 2 876,-8 4 0,-1 4 0,-5 7 0</inkml:trace>
  <inkml:trace contextRef="#ctx0" brushRef="#br0" timeOffset="1279">574 523 7942,'-11'0'1446,"-1"0"-1256,8 0 469,-3-8-202,14 6 0,9-6-127,7 8 0,6 0-48,-6 0 1,6 0-236,-6 0 0,6 6 83,-6 0 1,6 6-163,-5-7 0,-1 1-421,-6-6 1,-5 6-512,-1 0 0,-5 0 329,6-6 635,-8 0 0,3 7 0,-7 3 0</inkml:trace>
  <inkml:trace contextRef="#ctx0" brushRef="#br0" timeOffset="1609">35 227 7534,'-10'-2'-486,"5"-4"894,3 4 173,-6-5 171,6 7 417,-6 0-280,8 0 997,0 0-1353,0 7 1,2 9-75,4 7 0,-4 8-143,4-2 0,-4 10-205,-2 1 1,0 1-108,0-6 0,0-1-162,0 1 1,0-6-233,0 0 1,0-8-546,0 3 1,5 1 81,1-2 0,8-2-684,-3-9 1,5 1 1536,1-7 0,8 0 0,2-6 0</inkml:trace>
  <inkml:trace contextRef="#ctx0" brushRef="#br0" timeOffset="2350">2523 36 8033,'-8'-10'2393,"6"2"-1981,-13 1 1,5 5 24,-7-4 0,5 4-275,0 2 1,-1 6-106,-10-1 0,3 7 129,-3-6 0,-2 7-88,2-1 1,0 2 84,5-3 1,1 5 17,-1-5 0,1-1 379,0 1-469,7 1 0,2 5 1,8 1 0,0-7 131,0 1-204,0 0 1,8 3 91,4-3 1,3 1-105,2-7 0,1 6-86,-1-7 0,-5 3 26,-1-2 0,1-4-127,5 4 0,1-4-251,-1-2 0,1 0-250,-1 0 1,0 0-278,1 0-558,-1 0-35,1 0 1531,-1 0 0,-7 0 0,-3 0 0</inkml:trace>
  <inkml:trace contextRef="#ctx0" brushRef="#br0" timeOffset="2642">2697 192 8472,'8'-9'903,"1"1"-519,9 8 0,-1 0 323,0 0 1,3 0-563,3 0 1,-4 2 26,4 4 0,-9-3-317,-2 9 1,-3 0 84,3 5 0,-4 0 61,-8 1 1,0 1 164,0 4 1,-2-3 64,-4 3 1,2 2 284,-8-2 1,7-2-189,-7-9 0,8 4 180,-2-5-479,4-3 1,4 0-302,4-8 1,4 0-128,7 0 0,6-12-527,1 0 1,5-13 390,-6 8 0,0-4-278,-6 3 0,1-5 813,-1 0 0,1-16 0,-1 2 0</inkml:trace>
  <inkml:trace contextRef="#ctx0" brushRef="#br0" timeOffset="3138">3393 227 8033,'11'0'481,"1"0"1,-6 0-271,5 0 0,1 0 186,5 0 0,-1 2 176,-5 4 0,5-4 241,-5 4-522,5-5 1,-5 5-203,1 0 0,-8 2-273,2-2 39,-4 3 0,-4 9 158,-4-1 1,2 0 20,-8 1 1,1-1 135,-7 1 1,1-1 819,0 0-7,7 1-153,-5-1 1,13-5-566,-4-1 0,6-7-8,6 2 1,5-4-831,12-2 0,-1 0 441,7 0 0,0-6-670,5 0 1,1-7 22,0 1 778,0-3 0,7-10 0,3-2 0</inkml:trace>
  <inkml:trace contextRef="#ctx0" brushRef="#br0" timeOffset="3632">4228 123 7846,'-10'-10'-661,"2"2"1,8 6 1033,0-3 3,0 3-117,0-6 205,8 8-76,-6 0 113,13 0-92,-13 0-173,6 0 1,-10 0-135,-4 0 0,-5 2 16,-12 4 0,-3 3 11,-3 9 1,-3-3 75,3-3 0,-2 3 74,2-3 0,4-3-81,7 3 0,1-8 232,-1 2-152,9-4-229,1 5 0,10-5 7,4 4 1,3-2 111,9 2 0,5-4-103,0 4 0,8 1 48,-2-1 1,2 2-21,-2-2 1,2-4-83,-8 3 0,0 3-142,-5-2 0,-3 2-526,-3-3-950,3-3-1321,-5 14 1602,0-7 1326,5 1 0,-13 6 0,6-7 0</inkml:trace>
  <inkml:trace contextRef="#ctx0" brushRef="#br0" timeOffset="3939">4732 297 9151,'18'0'884,"-1"0"-326,0 0-963,1 0 0,-1 0-57,1 0 1,-1 2-276,0 3 0,1-3 385,-1 4 0,3 2 0,3-2 0,-4 1 352,4-1 0,-3-4 0,-3 4 0,0-4 0,1-2 0,-1 0 0,1 8 402,-1-7 702,-7 7-22,-3-8 669,-7 0-1853,0 0 0,8 0 1,2 0-1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7:32.3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523 277 8055,'8'-10'0,"-6"-5"-76,3 3 1,-3 3 240,-2-3-262,0 0 64,8-5 1,-6 0 307,4-1 1,-4 7 271,-2-1-316,0 0 0,0-5 149,0 0 24,0-1-131,-8 1 0,4 1-15,-8 5 0,7 3-15,-7 8 0,6-2-85,-5-4 0,-1 4-159,-5-3 0,-3 8 123,-3 3 0,4 8-64,-4-3 1,-2-1 3,1 2 0,1-1-235,6 7 108,-8-1 1,5 0 72,-3 1 0,4 5-34,1 0 0,7 2 69,-1-1 1,6-3-70,-5 8 1,7-2 41,-2 2 1,4 2-4,2-8 0,2 8-54,4-2 0,4-4-125,7-2 0,0 2-89,1-1 1,-1 1 81,1-2 1,-1-4-3,0 4 1,-1 3 83,-5-3 0,3 6 106,-8-6 0,0 2-61,-6-2 0,0-1 13,0 7 0,-8-2 113,-4 2 1,-5 3 221,-6-3 1,1-1 165,-7 1 1,0-8-181,-5 2 1,1-4-88,4-1 1,4-3-183,7-3 1,3-3-468,3-3 382,-3-4-67,13 6 1,-6 0-35,8 3 1,6 5-178,0 1 0,7 6 268,-1 0 0,3 6-50,3-5 0,-1 7 564,0-2 0,1 3 45,-1 3 0,-1 0 269,-5 0 1,-3 0-256,-8-1 1,0 1 180,0 0 1,0 0-146,0 0 1,-8-1 97,-3 1 1,3-8-503,2-4 0,2-3 335,-2-3-1070,4 1 0,-5-7-69,7 1 0,2-8-475,3 1 1,-1-1 481,8 2 0,0-4-281,5 4 0,8-4 68,4-2 0,4-8 881,2-4 0,-8-11 0,-2-4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7:41.6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18 7908,'-27'-7'1157,"2"5"1,14-6 86,-1 8-798,8 0 1,-2 0 342,12 0 0,4 0-201,7 0 1,3 0-25,3 0 1,4 6-123,8-1 0,3 1 71,9-6 1,-7 0-351,12 0 0,-1 0-262,7 0 1,-4 0-1719,4 0 1,-2 0 1816,2 0 0,4 8 0,7 2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5:31.6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 7928,'2'17'2599,"4"0"0,-4 1-306,3-1-2293,-3 8 0,-17 2 0,-4 7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7:38.8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70 714 7924,'-2'-12'376,"-4"1"-198,4 7 0,-6-6 444,8 4-184,-7 4 586,5-5-52,-6 7-106,8 0-555,0 0 1,-6 7-44,0 5 1,1 13-2,5 10 1,-2 2 109,-4 9 1,4-1-41,-4 1 0,4 2-84,2-7 1,0-1 89,0-5 0,2 0-198,4 0 1,4-8-238,7-4 1,8-5 40,4-7 0,6-3-247,5-8 1,5-2 26,7-4 1,-5-4-183,-1-7 0,-2-6 86,3 0 0,-7-8 100,-11 2 0,2-4 57,-8-2 1,-1 0 111,-11 0 0,-3-7 158,-8-4 1,0-3-48,0 3 0,-2-2 168,-4 7 1,-3 0-87,-9 7 0,1 6 102,-1 5 0,3 4 108,3 2 1,-3 5-59,3 0 0,3 8-663,-3-1 1,6 3-972,-5 2 124,7 0 0,-4 2 402,8 3 0,2-1-1133,4 8 1994,11 0 0,3 13 0,5 2 0</inkml:trace>
  <inkml:trace contextRef="#ctx0" brushRef="#br0" timeOffset="350">1514 296 7964,'0'-17'814,"0"7"1,0 1 27,0 3-573,0 4 1,-2-6 306,-4 8-131,4 8 0,-13 4 209,3 11 0,-5 4-216,-7 8 1,3 1 87,-8 5 1,0 3-246,-6 9 0,-1 5-263,-5 0 1,4 5 49,-3-5 1,3 0-165,2-5 0,8-3-311,4-4 0,6-3-702,5-9 0,2-6-368,4-5 1,6-10 646,0-1 0,8-8-44,10 2 1,1-14 100,4-10 773,4 1 0,16-24 0,1 5 0</inkml:trace>
  <inkml:trace contextRef="#ctx0" brushRef="#br0" timeOffset="562">1444 296 7960,'0'-17'1414,"0"0"-739,0 7-399,0 2 1,8 8 264,3 0 1,-1 2-114,2 4 0,-6 6 179,5 11 0,-1 6-182,1 11 1,3 5-26,-8 7 0,5 0-75,-5 0 1,0 1 119,-6-1 0,0 0-491,0 0 1,0-5 85,0-1 1,0-7-1418,0 1 1,0-5 738,0-6 0,0 2 638,0-8 0,0 0 0,0-5 0</inkml:trace>
  <inkml:trace contextRef="#ctx0" brushRef="#br0" timeOffset="779">1235 905 7826,'-15'-11'0,"3"-1"967,5 8-549,7-11 0,7 7 76,5-4 0,3-1-36,3 7 1,1-5-22,4 5 1,-1-6-170,7 6 1,-2-5-57,2 5 1,3 0-248,-3 6 0,4 0-321,2 0 1,-8 0-1170,-4 0 0,3 0 1525,-3 0 0,-8 8 0,-7 2 0</inkml:trace>
  <inkml:trace contextRef="#ctx0" brushRef="#br0" timeOffset="1030">1896 923 7826,'8'-10'618,"-6"2"955,6 8-793,-8 0 0,0 8-292,0 4 1,0 5 3,0 6 0,0-2-78,0 8 1,0-5-15,0 5 0,0-6-236,0 6 1,0-8-149,0 2 0,2-1-16,4 1 0,-3-10-234,9 5 0,-6-11-721,5 5 0,1-8 468,5 2 1,1-4-364,-1-2 1,1-2-72,-1-4 1,2-6 920,5-11 0,-5-4 0,6-8 0</inkml:trace>
  <inkml:trace contextRef="#ctx0" brushRef="#br0" timeOffset="1187">2123 505 7826,'-18'-27'0,"1"8"430,-1 7 1,7 8 1688,-1-2-820,8 5-497,-3 1-356,7 0 1,5 1-70,1 5 1,8-2-420,-3 8 0,-1-1-470,2 7 1,-1-5-547,7 5 1,-1-5 1057,0 10 0,-7 4 0,-2 1 0</inkml:trace>
  <inkml:trace contextRef="#ctx0" brushRef="#br0" timeOffset="1496">2227 923 7933,'2'-16'1062,"4"5"-787,-4 3 1,7 8 498,-3 0 482,-4 0-819,6 8 0,-8 1 130,0 9 1,0 1 80,0 4 1,0 2-197,0 4 1,-6 4-176,0-4 1,0-2-218,6 2 0,0-2 115,0 2 1,0-2-785,0-3 0,0-5-121,0 4 1,2-5-588,4-7 0,-2 3 316,8-9 0,-1 7 1001,7-6 0,7 0 0,2-6 0</inkml:trace>
  <inkml:trace contextRef="#ctx0" brushRef="#br0" timeOffset="1796">2766 1027 9253,'-17'10'660,"5"-3"43,1-7 1,5 0-238,-6 0 0,7 0-103,-7 0 1,0 0-224,-5 0 0,-8 2-100,-4 4 1,2-4-72,-2 4 0,0 2 102,-6-3 1,0 7-593,0-6 0,3 5 298,3-5 0,-2 6 441,7-6 0,7 5 122,5-5 1,9 2 282,-3-2 0,4-3-204,2 9 0,4-6 121,7 5 0,3 1-131,15 5 1,0-5-143,6 0 0,5-7-275,1 7 0,5-2-275,-5 1 1,1 3-326,-1-8 0,-10 5-128,4-5 0,-12 2-827,0-2 0,-4-5-585,-1 5 2148,-9 4 0,-1-8 0,-8 6 0</inkml:trace>
  <inkml:trace contextRef="#ctx0" brushRef="#br0" timeOffset="2362">2714 70 7823,'0'-17'-966,"0"5"483,0 1 583,0 7 1,2-4 70,4 8 999,-4-8-267,6 6-75,-8-5-371,0 7 1158,0 0-1255,0 7-18,0-5-199,0 14 1,0-12 11,0 7 1,0-5-178,0 6 0,0-7 229,0 7-229,0 0 0,0 5 30,0 0 1,1 1-29,5-1 0,-4-5 94,4-1 0,-4 1 0,-2 5 0,6 3-6,0 3 1,-1-4 7,-5 4 0,6 5 97,0 1 1,0 3-54,-6 3 1,0 8 102,0 3 1,0 12-91,0 6 0,0 4-36,0 1 1,0 5-19,0-5 1,0 12-217,0-5 0,0 1 156,0 4 1,0-7-182,0 1 1,-6 8-782,0-2 1,-2-1 466,3-17 1,3 3-906,-4-8 0,2-2 649,-2-9 1,4 1 731,-4-7 0,10-1 0,2-5 0,-2 0 0,-2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7:38.0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7837,'-9'0'939,"1"0"1358,8 0-1368,0 0-660,8 0 1,1 0-835,9 0 335,-1 0 1,1 0-205,-1 0 1,2 0-175,5 0 0,-5 0 608,4 0 0,-4 0 0,-1 0 0</inkml:trace>
  <inkml:trace contextRef="#ctx0" brushRef="#br0" timeOffset="166">453 35 10393,'8'-9'546,"-4"-5"-338,8 8 1,-7 1-15,7 5 1,-6 0-314,5 0-236,1 0 1,5 0-125,1 0 0,-1 0-431,1 0 1,5 5 410,0 1 1,0 6 498,-6-6 0,1 7 0,-1-3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7:35.2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53 593 7930,'-8'-10'-570,"6"-6"1393,-6 7-462,8-9 1,0 7 101,0-1 384,0 8-73,0-11 7,0 13-59,0-14 287,0 14-724,0-5 0,0 9-30,0 3 1,-6 11 108,1 7 1,-1 14-97,6-2 0,-6 3 124,0-3 1,0 6-193,6-1 0,6 1-49,0-6 1,8-8-64,-3-4 1,5 2-233,1-2 0,0-5 71,1-7 1,1-7-89,4 2 0,-3-4-333,3-2 1,2 0 208,-2 0 0,2-8-144,-2-3 0,-7-7 161,7-5 0,-9-2 98,3-4 0,-1-4 83,-11 4 1,7-6 158,-6-5 1,0 1-95,-6-8 0,0 7 96,0-6 1,0 7 277,0-2 1,0 10-138,0 2 1,-2 14 450,-4-3-497,4 5-699,-6 3-575,8 3-1477,0 7 1502,0 0 1,2 7 81,4 5 998,-4-4 0,13 7 0,-5-5 0</inkml:trace>
  <inkml:trace contextRef="#ctx0" brushRef="#br0" timeOffset="359">1114 18 8074,'0'-9'1046,"0"1"1,-2 10-537,-4 4 0,4 0-130,-4 11 1,-1-2 173,1 14 0,-8 0-49,3 6 0,-11 8-38,-1 3 1,0 2-199,6-1 0,-1 5-58,1 0 0,-6-5-454,-1 5 1,7-6 245,5 1 0,1-3-870,-7-3 1,9-10 495,3 3 0,2-9-712,-2 4 0,4-13-667,-3 1 930,3-11 1,4 2 359,3-8 0,5-2-135,7-4 595,1-11 0,-1-10 0,1-8 0</inkml:trace>
  <inkml:trace contextRef="#ctx0" brushRef="#br0" timeOffset="591">1131 140 8006,'0'-17'-476,"0"-1"333,0 1 1,0 5 2325,0 1-1105,0 7-129,0-4-100,0 8-363,0 0 1,6 4 50,0 8 0,2 1-81,-3 16 1,-3 2 117,4 10 1,-4-3-58,-2 9 1,0-1-130,0 6 1,0-5-330,0-1 0,-6-1-62,0 1 1,1-3-134,5-9 0,0 1-504,0 0 1,0-8-995,0-4 0,0 2-2153,0-2 3787,7 1 0,3-15 0,7-1 0</inkml:trace>
  <inkml:trace contextRef="#ctx0" brushRef="#br0" timeOffset="799">992 697 7966,'-15'-12'0,"3"1"483,4 7 829,8-12-881,0 7 1,6-9-45,0 1 1,7 5-23,-1 1 1,3 1-129,3-2 1,5-3-507,0 3 0,2 5 60,-1 1 0,-3-2-133,8 2 0,-8 1 132,2 5 210,-3 0 0,-3 7 0,0 3 0</inkml:trace>
  <inkml:trace contextRef="#ctx0" brushRef="#br0" timeOffset="1069">1497 645 7966,'9'-2'1137,"-3"-4"-1296,4 4 0,-6-6 796,7 8 1412,-7 0-1522,11 0 1,-13 10 32,4 7 1,-4 1-216,-2 5 1,0 2 8,0-2 0,0 6 64,0-6 1,0 1-122,0-7 1,0 6-64,0 0 1,0-5 52,0-7-284,8 1 1,2 4-190,7-5 0,-5-3-479,-1-8 1,1-2-718,5-4 0,6-4 640,1-7 0,-1-2-520,-6-4 1,1-5 585,-1-6 1,-2-3 675,-3-4 0,3-3 0,-5-8 0</inkml:trace>
  <inkml:trace contextRef="#ctx0" brushRef="#br0" timeOffset="1203">1775 366 7966,'-10'-7'1067,"1"5"-641,3-4 1,4 2 222,-4-2 303,4 4 508,2-5-787,0 7-574,0 0-1158,0 7 1,8-5 721,3 4 0,3 4 337,-2 1 0,3 5 0,-5 1 0</inkml:trace>
  <inkml:trace contextRef="#ctx0" brushRef="#br0" timeOffset="1596">1984 784 7870,'0'-10'1949,"0"2"0,2 3-1465,3-1 1,5 0 636,7 6-752,9 0 1,-7 0-84,4 0 1,2 0-100,-2 0 1,1 2-476,-7 4 0,-7-2 251,-4 7 0,-5 1-2,-1 5 0,-1 3 64,-5 3 1,-4-2-243,-7 8 0,-7-8 262,1 3 0,-4-3 299,10 2 1,-4-9-12,9 3 279,4-4-529,0 5 0,18-9-194,8-3 1,7-4-934,9-2 0,11-13 546,7-5 1,2-5 497,10 0 0,0-4 0,5-8 0</inkml:trace>
  <inkml:trace contextRef="#ctx0" brushRef="#br0" timeOffset="2328">2854 593 7526,'0'-12'-672,"0"0"1,0 7 845,0-7-114,7 8 265,3-11 274,7 5-177,-7 0 656,-2-5-47,-8 13 289,0-6-912,0 8 0,0 8-149,0 3 0,-2 5 237,-4 1 1,2 7-84,-7-1 1,7 8-95,-2-2 1,2 2-74,-2-2 1,4 3 27,-4-3 0,7 2-130,4-2 0,-1 2-115,8-8 1,-1 1 136,7-7 1,-1-1-76,1-5 1,-1 3-227,0-9 1,7 3 111,-1-2 1,0-4-189,-6 4 0,1-6 115,-1-6 0,1-4-71,-1-7 1,0-1 80,1 1 1,-7-6 56,1 0 0,-2-10-55,1-2 0,5-2 0,-5-9 0,-3 1 99,-2-1 0,-4-2 112,-2 7 0,0 1 291,0 5 1,0 6-165,0 0 0,0 7-31,0-1 1,-2 10-124,-4 1-39,4 1 0,-11-1-516,7 0-1234,0 8-441,6-3 0,0 9 1028,0 3 0,8 7 1102,3 11 0,5-3 0,1 5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7:32.8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192 140 7914,'-17'-17'1038,"7"7"-489,-5 2-308,13 0 0,-8 7 557,4-5-455,4 4 1,-5 4-168,7 4 0,-2 11 48,-4 12 0,4 6 87,-4 5 0,2 7 15,-2 11 1,3 2 121,-9 3 1,6 3-216,-5-8 1,1 4-47,-2-10 0,-1 4-376,7-9 0,0-5 218,6-1 1,-6-5-261,1-1 1,-1-8-680,6-3-1003,0-5 499,7-2 346,3-7 1,8-10 466,-1-12 1,0-11 600,1-6 0,7-11 0,2-5 0</inkml:trace>
  <inkml:trace contextRef="#ctx0" brushRef="#br0" timeOffset="275">992 18 8087,'-15'-2'1964,"3"-4"-1119,-3 5-581,5-7 0,-1 10 107,-1 4 1,6-3-122,-5 9 0,5 2 62,-6 9 0,1 4-138,-7 8 1,1 7 14,-1 4 0,-5 11 14,0 1 0,-6 11-109,6-5 0,-6 6-34,6-13 1,-6 7-274,5-6 0,-5-2 115,6-9-778,0 3 732,13-13 0,-3 3-848,7-11 0,-2-4-909,3-7 635,3-1 0,2-7 1266,11-4 0,5-20 0,1-5 0</inkml:trace>
  <inkml:trace contextRef="#ctx0" brushRef="#br0" timeOffset="517">940 192 8087,'-6'-17'1131,"1"-1"0,-1 7 258,6-1-1056,0 8 70,0-3 1,0 14 239,0 5 1,6 3-179,-1 3 1,9 7 29,-2 4 0,-3 10-149,3 1 1,-8 3-82,1-3 0,-3-1-194,-2 7 0,0-5 139,0 5 0,0-7-890,0 2 0,0-7-124,0-5 1,0 2-612,0-8 0,0 6 539,0-5-1295,0-1 608,8-13 1563,-6 5 0,14-5 0,-7 7 0</inkml:trace>
  <inkml:trace contextRef="#ctx0" brushRef="#br0" timeOffset="697">749 801 8069,'-18'-8'0,"1"4"0,0-7 0,1 5 1173,5-6 1,1 1-400,4-7 1,4 1-152,-4 0 0,12 1-369,6 5 1,-1-3-272,7 8 0,-3-5-77,14 5 0,0-2-354,6 2 0,0 4-1141,0-3 1,-3 3 266,-3 2 1322,4 0 0,-6 0 0,8 0 0</inkml:trace>
  <inkml:trace contextRef="#ctx0" brushRef="#br0" timeOffset="943">1253 749 8069,'12'-6'338,"0"0"0,-3-1 385,3 1 759,3 4-494,-5-14-551,7 14 1,-5-5 374,0 7-564,-9 0 0,5 13 45,-8 5 0,0 3 11,0-4 0,0 6-1,0 1 1,0 5-111,0-6 1,0 6 14,0-6 1,0 0-70,0-5-355,0-1 0,2-1-905,4-5 0,4 3 596,7-9 1,0 1-1094,1-6 1,5-8 480,0-3 1,0-10 1136,-5-3 0,7-6 0,2 2 0</inkml:trace>
  <inkml:trace contextRef="#ctx0" brushRef="#br0" timeOffset="1109">1601 331 8048,'-17'-7'559,"5"5"697,1-4-385,7-4 323,-4 8-84,0-5-724,6 7 0,1 1-750,6 5 0,3-2-247,-2 8 1,2-6-634,3 5 1,5 1 663,-5 5 0,-1 2 580,2 5 0,-1-5 0,7 6 0</inkml:trace>
  <inkml:trace contextRef="#ctx0" brushRef="#br0" timeOffset="1373">1810 836 8043,'-12'-2'0,"1"-4"0,7 2 293,-2-7 1,4 5 1286,2-6-188,0 8 365,0-11-47,0 13-725,0-6-291,0 16 0,6 2-212,0 7 0,0 2-194,-6 5 1,5-5-238,1 4 0,0-2-196,-6 3 1,0-5-237,0 4 0,0-4-601,0-1 0,2-1-2850,4 1 2600,-4-1 0,7-5 1232,-3-1 0,-4 1 0,6 5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7:48.1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174 158 8055,'0'-12'-245,"0"0"317,0 8 314,0-11-179,0 5-89,0-7 0,0 0 11,0-1-19,0 8 81,8-5-88,-6 5 1,7 1 423,-3 3 16,-4 4 223,6 2-126,-16 0 388,-2 0-702,-7 0 0,0 8 22,-1 3 0,7 1-115,-1 5 0,0-1-1,-5 13 0,5 0 116,1 6 1,1 7-19,-1 4 1,-3-1-29,8 1 0,-2-1-212,3 1 1,3 2-185,-4-7 1,4 0-193,2-7 0,0 1-544,0 0 1,2-2-89,4-4 1,-2-4 413,7-8 1,1-1-976,5-5 1,3-3 1478,3-8 0,-4 0 0,6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7:49.3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0 592 10604,'17'0'752,"1"0"1,1-6-69,4 0-602,4 1 1,2 3-260,0-4 0,-2 4-20,2-4 0,2-2-274,-7 3 1,1-1-2065,-2 6 2535,-4 0 0,-1 0 0,-11 0 0</inkml:trace>
  <inkml:trace contextRef="#ctx0" brushRef="#br0" timeOffset="747">626 662 8010,'0'-10'858,"0"2"0,8 2-710,4 1 0,3-9-35,3 3 1,1-5 169,4-1 0,-2-3-355,8-3 0,-7 4-329,1-4 1,2 1-53,-2-1 0,0 4 222,-5-4 1,-9-4-368,-3-2 1,2-4 282,-2-2 1,-1 6 88,-5 0 1,-5 2 224,-1-2 1,-6 4 357,6 7 1,-5 1-117,5 0 1,-2 5 725,3 0-149,3 1-514,-14-7 1,12 9 731,-7 3-452,7-4-408,-4 8-46,8-5 0,-2 14-214,-4 5 1,2 3 267,-7 3 1,5 1 15,-6 4 0,3 4 41,-3 8 0,-1 6-114,7-1 1,-8 9 180,3-3 0,1 4-87,-1 3 0,1-3-3,-2-4 0,-1 2-144,7-7 0,-6 5-228,7-5 0,-1-6 36,6-6 0,0-6-713,0 6 79,0-8 326,0 4 18,0-7 1,2-8 139,3-5 1,-3-5 271,4-5 1,2-5-196,-2-8 1,5-7 21,-5-4 1,8-4 48,-3-1 1,5-7 129,1 0 1,1 1-158,-1 5 1,8 8 46,4 4 0,-2 4 103,2 1 0,-6 8 39,6 5 0,-6 3 195,6 2 1,-7 0-69,1 0 0,-4 6 112,-1-1 1,-7 9-149,1-3 1,-8 5 81,2 1 1,-6 6-102,-6 1 1,-4 1 36,-7-2 1,-7-4-455,1 5 1,-8-5 49,2-2 1,2 1-75,-2-1 0,6-7 199,-6-4 1,8-5 88,-2-1-21,3 0 1,9-7 136,-1-5 0,8 2 237,-2-1 0,6 5 55,6-6 119,4 9 0,7-5 16,1 8 1,-1 8 227,0 3 1,-5 5-217,0 1 1,-3 0-56,3 1 0,1 1-203,-7 4 0,8-3-166,-3 3 1,3-4-847,-2-1 1,5-1 515,0 0 1,1 1-1819,5-1 1,-2-5 150,2-1 1905,4-7 0,8 12 0,0-7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7:48.6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261 36 7949,'-8'-10'-224,"7"2"0,-15 3-46,4-1 721,5 0 158,-9 6 0,7 8-162,-9 3 0,3 7-168,3 5 0,-3 10 284,3 7 0,-3 9-79,-3-3 1,1 10-107,-1 2 1,3-2-193,3-9 0,-1 3-98,7-4 1,0-3-81,6-3 1,0-3-253,0-2 1,8-2-680,4-4 0,3-4 479,2-8 0,3 1-645,3-1 0,-4-5 295,5-1 0,1-7 794,-2 2 0,8-12 0,-4-4 0</inkml:trace>
  <inkml:trace contextRef="#ctx0" brushRef="#br0" timeOffset="436">714 192 8048,'0'-9'1541,"-2"1"-1749,-4 8 300,4 0 0,-6 8 258,8 3 0,0 5 60,0 1 1,-2 1 406,-4-1 0,3 8-453,-9 4 1,8-2-134,-2 2 1,-1-8-323,1 3 1,0 1 2,6-2 1,-2-6 35,-4-5-22,4-1 1,-5 1-738,7 0 380,0-8 173,0 3 0,1-9-34,5-3 0,4-5 129,7-8 0,1 1-293,-1 0 1,6-7 43,1 1 0,5-2 63,-6 2 1,2 9-110,-2-3 345,-4 4 1,7-3 49,-9 4 0,-5 5 573,-1 7 258,-7 0 0,4 2-410,-8 3 1,0 5 572,0 8 1,0-1-281,0 0 0,0 1-152,0-1 0,0 0-174,0 1 0,0-1-150,0 1 0,0-1-351,0 0-282,0 1 0,2-1-1137,3 1 1,-1-9 848,8-3 1,0 2-1460,5-2 2205,0-1 0,1-5 0,-1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7:51.4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662 52 7972,'17'-7'192,"-5"3"153,0-8 0,1 6-39,10-5 1,-1 7 136,7-2 1,0 4-117,5 2 1,-5 0 169,0 0 0,-5 0-88,5 0 1,-8 8-147,2 3 1,-4 5-165,-1 1 1,-3 6 5,-3 1 0,-4 7-214,-8-2 0,0-2 98,0 2 1,-2 0-205,-4 5 1,-4 1-170,-7 0 1,-3 6 204,-3-1 0,4 1-14,-4-6 1,3-1 46,3 1 1,5-6 171,1 0 0,5-2-63,-6 2 0,8 4 98,-1-4 0,3 10-121,2 1 0,6 1 10,-1-6 0,9 5 49,-3 1 1,-1 1-1,2-1 1,-1-2 110,7 7 0,-7 1-131,1 5 0,-6-6 465,5 0 0,-7 1 68,2 5 1,-4 0 265,-2 0 0,6 1-220,0-1 1,1 2 130,-1 4 0,-4-4-301,4 4 1,-4 2-128,-2-2 0,0 2-288,0-2 1,-2-4 99,-4 4 1,-4-2-414,-7 2 1,-8-10-234,-4 5 1,-4-5-596,-2 4 1,0-5 255,1-1 1,-7-13-462,0 2 0,-1-12 554,1 0 1,8-11 818,-7-7 0,7-3 0,-10-2 0</inkml:trace>
  <inkml:trace contextRef="#ctx0" brushRef="#br0" timeOffset="431">384 731 8008,'11'2'1255,"1"4"0,-1 5-496,7 12 0,5-1 0,0 7 1,6 7 245,-6 11 0,1 11-391,-7 5 1,-2-1 77,-3 2 0,2 0 148,-9 6 1,1-7-654,-6 1 1,-8-6-574,-3 6 0,-12 0-465,-6 5 1,-6 3-1148,-6 3 1,-9 2 1214,-8 5 783,21-40 0,1 1 0,5-2 0,0 1 0,-7 3 0,-2 1 0,1-1 0,-1 1 0,0 0 0,1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8:06.0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383 140 8520,'0'-17'318,"2"1"-54,4 5 0,-4-5 12,4 4 0,-3-1 433,3 1-502,-4-3 1,8 13 223,-4-4 1,-3-2-139,9 3 1,-6-1 153,5 6 1,1 0-14,5 0 0,-1 2 126,-4 4 0,3 1-186,-3 5 0,3 3-70,2-3 0,1 3-186,-1 3 1,1-1-219,-1 1 1,-5-1-253,-1 0 1,-1-3 298,2 3 0,3-9-1482,-3 9 1,-5-3 258,-1 3 1,-4 1-166,-2-1 1,0 1 1440,0-1 0,-8 8 0,-1 2 0</inkml:trace>
  <inkml:trace contextRef="#ctx0" brushRef="#br0" timeOffset="720">35 923 8409,'-15'-8'0,"3"-3"618,4 3 0,8-2-442,0 4 1,2 4-305,4-3 0,4-5 287,7-2 1,6-3 345,1-2 0,5 5-306,-6 0 0,6 7-147,-6-7 1,6 8-466,-6-2 1,6 6 210,-6 6 0,-1 6-31,-11 11 0,3 4 195,-9 8 1,1 0 132,-6-1 1,0 7-47,0-1 1,-7 7 170,-5-7 1,2 3-129,-1-2 1,5-10 191,-6 3 0,6-5-14,-5 0 0,7 2-110,-2-8 0,4-5-376,2-7 77,0 1 0,2-2-43,4-5 1,4-5 34,7-5 0,8-7-184,4-11 1,6-10 111,6-8 1,-1-13-136,12 2 0,-1-12-360,12 1 1,1-3 437,6 2 1,1-2 101,5 8 1,-11-4 81,5 10 1,-6-2 149,0 14 0,-6 1-89,-12 10 0,-3 4 126,-9 7 0,-1 1 101,-4 0 1,-9 7 728,-9 4-551,-7 4 0,4 4-72,-8 4 0,0 9 296,0 9 0,-2 8-430,-4 3 0,-4 2-215,-7 9 1,0 1 150,-1 5 0,1 0-30,-1 0 0,1 4 46,0-3 0,7 3-12,4-10 1,4-3-97,2-3 0,2-5 86,4-6 0,5 2 120,13-8 1,3-2-138,8-9 1,1-4 24,5-8 1,-2 0-48,7 0 0,-2-14-133,3-3 0,-5-5-26,-7 5 1,-2-6-264,-4 0 0,-4-6-86,-8 5 0,-7-6 178,-4 1 1,-4 3-9,-2 3 1,-2-2 225,-4 2 1,-5 5 226,-13 7 0,3 7-113,-8-2 1,6 4 176,-6 2 1,8 0 651,-3 0 943,13 0-180,-5 0-1178,14 0 0,2-2-348,12-3-1,5 1 94,7-8 0,8 1-128,9-7 1,2 3-230,-3 3 1,-1-1-593,7 7 1,-7 0-59,1 6 0,-3 0-738,-2 0 1,0 2 112,0 4 0,-3-2 183,-3 7 1229,-3 1 0,-1 5 0,2 1 0</inkml:trace>
  <inkml:trace contextRef="#ctx0" brushRef="#br0" timeOffset="840">2419 1166 8327,'17'0'798,"0"0"1,-5 0-699,0 0 0,-1 6-325,7 0 0,-1 8 225,0-3 0,1 5 0,-1 1 0</inkml:trace>
  <inkml:trace contextRef="#ctx0" brushRef="#br0" timeOffset="979">2523 1636 8328,'-8'-17'5702,"6"7"-2775,-5 2-1220,7 8-1273,0 0 1,7 0-132,5 0-303,3 8 0,3 10 0,-1 9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8:17.4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0 244 8125,'18'-25'0,"1"7"693,4 1-563,4 7 1,16 8 185,3-4 1,6 4 389,6-3 1,-4-3-580,4 2 1,-4-2-251,-1 3 1,-9 1-116,-3-8 0,-12 6 36,-6-5-752,-4 7 427,-9-12 1,-4 12-213,-12-7 1,-4 5 277,-7-6 0,-8 3 461,-4-3 0,4-1 0,1 7 79,-3 0-110,8 6 0,-6 0 265,7 0 0,1 2-214,0 4 1,5 5 520,0 13 1,7-5-130,-7 4 1,8 2 9,-2-2 1,5 6-66,1-5 1,0 5-28,0-6 0,0 0-229,0-6 0,5 1-216,1-1 0,2-5-8,-2-1 1,-4 1 98,3 5 1,-3-5-391,-2 0 0,-2-7 124,-3 7 0,1-8-4,-8 2 0,1 1 111,-7-1 0,7 0-72,-1-6 48,0 0 352,3 0-312,-7 8 771,14-6-226,-5 13-54,7-5 1,1 1-35,5 1 1,4-8 28,7 2 1,1-4-151,-1-2 0,1 5 34,-1 1 0,0 0 24,1-6-384,-9 0 257,-1 0 0,-8 8-269,0 3 0,-4 7 67,-7 5 0,-9 4-25,-14 8 0,-9 0 21,-3-1 0,-1-5 74,-5 0 0,13-4 1,-1-1 409,3 7-231,25-28 0,-11 19-158,12-16-165,3 7 0,8-11-380,11 4 0,7-4 235,5-2 0,4 0-82,8 0 0,-2 0-186,-4 0 593,4 0-66,-14 7 0,6 1-3,-7 4 0,-9 3 194,-3-3 0,-4 3 101,-2 3 1,-10 1-124,-7 4 1,-2-3 256,-10 3 0,5 2-117,-5-2 1,6 0 54,-6-5 0,14-1-107,-3 1 1,7-1-102,-1 0 0,4 1 57,8-1 1,2 2 4,4 5 1,6 1-107,11 4 0,-2 2-138,8-8 0,2 2 37,10-2 1,-3-3 53,9 3 0,-7-6-40,7-5 95,-9 3-130,5-13 0,-14 6-162,0-8 1,-8 6 118,2-1 1,-9 1-96,-3-6 0,-7-7 1,2-5 1,-6-4-217,-6-1 1,-3 0 495,-9-1 1,1-5-99,-1 0 1046,1 0 0,5 7 116,1 5-733,7 3 0,6 8-114,15 0 0,8 8-9,10 3 0,8-1-294,3 1 0,10-5-420,2 6 0,6-8-2092,-6 2 2527,8-5 0,-12-1 0,6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5:34.8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121 1 8061,'-25'0'1518,"8"2"1897,0 3-3560,7-3 1,10 8-2069,0-4 2213,-7 3 0,-11 8 0,-9 1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8:18.4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10133,'8'10'4819,"-4"0"-4905,8-4 1,-1-5-2611,7 5 2696,-9 4 0,-1 0 0,-8 7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8:18.2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70 8130,'8'-25'2071,"-4"7"-1605,8 1 0,1 7-311,10 10 1,-1 0-45,7 0 0,-6 0 208,6 0 0,-8 0-153,2 0 1,-1 0-40,1 0 0,-4 2-161,4 4 1,-3-2-233,-3 7 0,-2 1-690,-3 5 1,-4 3 512,-8 3 1,-2 4-87,-4 8 0,-11 0 65,-12-1 1,-6 7 123,-6 0 0,5-1 156,-5-5 1,4-6 142,2 0 0,3-2-48,3 2 0,5-4 226,13-7 1,1-7 471,4 1 1,4-6-16,-3 5 213,10-7 0,7 6-276,11-4 0,-3-5-57,3 5 1,2-4 189,-2-2-783,8 0 224,-12 0-86,6 0 0,-7 0-330,-1 0-20,-7 8 1,-4 2 170,-12 7 1,-6 0-90,-11 1 0,2 5 83,-8 0 0,2 0 59,-2-5 1,4-7 100,7 1 323,1 0-60,7 5 1,10-5-92,12-1 1,11-7 188,6 2 0,6-4-72,5-2 0,-1 2 102,7 3 1,-5-3-99,5 4 0,-7 2-135,2-2 1,-7 7-271,-5-1 1,-3 3-575,-9 3 1,-2 5 30,-3 0 1,-6 8-741,-12-2 1,-11 6-338,-12 5 1046,-4-3 692,-2-2 0,-2-2 0,-3-4 0,5 2 0,0-2 0,8-2 0,10-4 0,1-4 153,5 5 1,-3-3 238,8 2 1,0-4-372,6 5 2572,8-5-1525,2-2 1,1 1 174,1-1 1,0 0-630,5 1 1,-5-1-118,-1 1 0,-5-7-63,6 1-377,-9-8 30,5 11-261,-8-13 0,-8 6-448,-3-8 1,-10 0 377,-3 0 1,-6 0 58,1 0 0,-2-10-20,2-7 1,-2-1 161,7-5 0,7-2-9,5 2 1,9 0 0,-3 5 1,6 1 46,6-1 0,7 9 172,16 3 0,2-2-212,15 2 1,3 1-20,9 5 0,-8 0-574,8 0 1,-8 0 267,8 0 0,-9 0-901,-3 0 553,-7 0 717,3 7 0,-7-5 0,0 6 0</inkml:trace>
  <inkml:trace contextRef="#ctx0" brushRef="#br0" timeOffset="149">1443 1670 8007,'7'-25'0,"-3"14"1047,8-1 0,7 8 1390,10 4 1,2 2-2312,-2 4-89,-4-4 1,-9 8-1774,-5-5 1,-3-1 1735,-8 8 0,-8-1 0,-1 7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8:13.0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557 120 8106,'35'-10'0,"-6"-3"662,0 7 0,-8 0-198,2 6 0,-3 2-1,-3 4 0,-5 9-136,-1 8 0,-7 8-260,2-2-34,-12 4 1,-11 8-139,-12-1 0,-12 9 143,-5-3 0,-12 4-178,-6 3 1,2-1-152,-2 0 0,14-8-339,-2-3 0,6-6 317,-1-6 0,7-6-120,11-11 0,-2-5 165,7-7 0,1-3 135,6-9 0,7-7 120,4-16 1,4 2-94,2 4 0,14-4 142,3 4 1,20-2 19,4 2 0,9 2 148,8 4 0,6 4-41,11-5 1,4 3-124,8-2 0,0 9 90,0-3 1,-9 5 95,-9 1 1,-7 3-422,-10 8 1,-7 0 94,-5 0 0,-11 0-56,-5 0 1,-13 8-122,-5 3 0,-4 5-157,-2 1 1,-8 1 123,-3-1 0,-11 0-16,-1 1 1,-8-1 514,2 1 0,-4-1-189,-2 0 0,1 1 153,-1-1 1,0 1-140,0-1 1,2 6 147,4 0 1,-1 14 173,6-2 1,1 7 210,6 5 1,-1-1-79,1 12 0,0 4 110,-1 2 1,7-2-273,-1 2 1,8-1-291,-2 7 0,-1-2-108,1-5 0,0-3 90,6-8 1,0-7-652,0-4 0,6-7 113,0-5 1,1-5-845,-1-13 864,-4-3 519,13-16 0,-5-17 0,8-12 0</inkml:trace>
  <inkml:trace contextRef="#ctx0" brushRef="#br0" timeOffset="217">801 833 8106,'11'-2'343,"1"-4"1,1 5-138,11-5 0,-3 10-43,8 1 0,0 11 86,6 1 1,-2 8 222,-4 10 0,-4 2-95,-8 3 104,0 5-326,-7 7 1,-2 0-141,-8 1 0,-2 5-251,-4 0 0,-4 1-177,-7-1 0,0-3 277,-1 3 0,1-12-798,-1-5 1,3-7 205,3-5 0,-3-5-430,3-13 1158,5-3 0,-17-8 0,5 0 0</inkml:trace>
  <inkml:trace contextRef="#ctx0" brushRef="#br0" timeOffset="387">818 1146 8106,'-8'-27'961,"6"2"1369,-5 15-1532,7 3-542,0 7 93,7 0 0,-5 7-112,4 5 0,-4 0-128,-2 5 0,6-3-258,0 9 0,-1 2-558,-5-2 0,8 6 200,4-6 0,3 1-493,3-7 1,7 0 999,4 1 0,4-1 0,1 1 0</inkml:trace>
  <inkml:trace contextRef="#ctx0" brushRef="#br0" timeOffset="1363">1775 851 8153,'0'-26'0,"8"13"-75,3-4 0,5 11 317,1 0 0,8 4 651,4 2 0,4-6-463,2 0 0,0-5 65,0 5 1,-1-8-253,1 3 0,0-3-12,0 3 0,-1-5-637,1 5 0,-2-5 269,-4-1 1,2-1-1358,-8 1 1026,0 0 1,-11-1-39,0 1 0,-8-1 160,1 1 1,-9-6 22,-1 0 0,-9-1 313,3 7 1,-5 5-31,-1 1 1,5 7 302,0-2 1,1 4-136,-7 2 1,1 10 177,0 7 1,-1 8-98,1 10 0,1 8 23,5 3 0,-3 12 44,8 6 1,-5 4 114,5 1 1,-7 7-319,1-1 0,2 0 114,-1-5 1,7-6-288,-2 0 0,4-14-52,2 2 1,0-13-99,0-5 0,0-7 129,0-9 0,2-3-116,4-3 1,-2-4-297,7-8 135,-7 0 1,10-16-35,-9-7 0,1-10 30,-6-7 1,0 1 287,0-7 1,-2 5-73,-3-5 1,-3 9 485,-4 2 1,-3 2-97,3 10 1,-3 7 105,-3 11 0,1 3 53,0 2 0,-3 2 382,-3 3 0,4-1-264,-5 8 1,5 0 52,2 5 1,5-5-408,1-1 1,7-5 79,-2 6 0,8-9-288,9 3 1,5-4 12,19-2 0,3-2-117,15-4 1,10-9-207,1-8 0,19-8-418,-7 2 1,11-4-91,-6-2 1,-4 6 405,-2 0 1,-3 8 439,-2-2 1,-9 11 65,-3 6 0,-13 4 316,-10 2-346,-1 0 289,-14 0 276,-3 0-70,-9 8 0,-16 2-282,-3 7 0,-5-1 73,-1-5 1,-6 5-662,-1-5 0,1 5 217,6 1 0,5-1-73,1-5 0,7 5-30,-2-5 1,4-1-293,2 2 456,0-1 0,2 5 576,4-5 200,3 5 0,9-7-356,-1 9 1,-7-7 419,-4 1 0,-3 0-294,3 5 1,-4-5 63,4-1 0,-4 1-236,-2 5 1,0 1-333,0-1 0,2 0-145,4 1 0,5-3-542,12-3 0,6 1 759,12-7 0,4 0 0,7-6 0</inkml:trace>
  <inkml:trace contextRef="#ctx0" brushRef="#br0" timeOffset="2017">4193 207 8178,'18'-43'0,"9"7"306,7-5 0,9 12 490,9 6 0,8 9-324,4 3 0,4 7-183,1-2 1,-3 10-177,-8 2 1,-8 9 161,-15 3 0,-8 1-339,-4 10 0,-11 0-77,-6 6 0,-6-6-68,-6 0 0,-4 4-36,-7 1 1,-7 5-314,1-10 0,-2 2-9,2-2 1,2-4 208,-8-8 1,7-1-336,-1-4 531,-4-5 1,8-7-2,-4 0 0,5-7-59,7-5 303,-5-4 0,14-1-22,-4 0 1,5 5 458,1 0-373,0 9 0,1-3 54,5 12 0,-4 3 955,4 9-516,4-1-377,-8 0 0,7 1 410,-3-1 0,4 1-172,7-1 1,1 0-45,-1 1 1,2-7-330,4 1 0,-1-8-163,7 2 0,0-4-109,5-2 0,1 0 117,0 0 0,-6 0-794,0 0 1,-8-6-57,3 0-1205,-13 0 1239,-3 6 0,-18 4-452,-7 8 1297,-16-1 0,-19 22 0,-10-6 0</inkml:trace>
  <inkml:trace contextRef="#ctx0" brushRef="#br0" timeOffset="2237">3497 1425 8178,'-25'0'0,"14"0"0,-3-8 763,20-4 0,13-3-293,16-2 0,21-7-146,14 1 1,19-8-106,3 2 0,-42 14 0,1-1-223,0 2 1,2-1 0,6-1 0,0-1 102,2 3 0,0-1 0,-1 2 0,0-1-110,-2 0 1,0-1-1,-2 4 1,0 1-117,-1-2 0,0 1 0,0 2 0,-2 0 96,40-2 1,-8-3-905,-9 9 0,-20-3 309,-10 2 1,-9 4-266,-8-4 1,-12 6 242,-11 6 1,-8 4 647,-10 7 0,1 1 0,-14-1 0</inkml:trace>
  <inkml:trace contextRef="#ctx0" brushRef="#br0" timeOffset="2384">4402 1199 9075,'-27'0'1057,"-6"0"0,16 1-1613,-1 5 1,9-2 595,9 8 34,7-8-68,-5 11 0,14-7-632,-5 3 0,5 3 164,1-8 1,1 5 15,-1-5 0,0 0-63,1-6 509,-1 0 0,8-8 0,2-1 0</inkml:trace>
  <inkml:trace contextRef="#ctx0" brushRef="#br0" timeOffset="2588">4698 990 8178,'9'-12'1105,"-3"1"0,-2 7-699,2-2-873,-4 4 427,13 10 1,-11 7 30,8 8 0,-8 8 598,1-2-378,-3 4-53,-2 10 0,0 1 416,0 8 0,0 10-135,0 8 0,0 1-310,0 10 1,0-7-432,0 1 1,8-3-25,4-3 1,-3-7-744,3-4 0,-1-6 582,7-5 1,1-5-611,4-7 0,-3-8 1097,3-4 0,4-11 0,0-4 0</inkml:trace>
  <inkml:trace contextRef="#ctx0" brushRef="#br0" timeOffset="3208">6194 851 8104,'11'-33'996,"1"4"-108,-8 4-961,4 15 0,-10-4 115,-4 9 0,-4 1-438,-7 10 0,-10 5 134,-8 12 0,-2 2-58,-9 4 0,7 8 204,-1-8 0,11 8-48,5-8 0,5 4 250,2 2 1,7-6-230,4 0 1,4-2 364,2 2 1,8-2 95,4-4 0,3-4 56,3 4 1,-1-3-81,0-3 0,1 1 64,-1-1 0,0 0-27,1 1 1,-3-7 271,-3 1-894,3 0 1,-7-1 202,4 1-990,-5-8 766,-7 3 0,0-9 5,0-3 1,2-7-92,4-11 0,-2-4-101,8-8 0,-1-2 244,7-3 1,7-3 254,4-3 0,4 3 533,1 8 1,9 8-306,3 4 1,7 4 333,5 1 0,-2 7-219,7-1 0,-5 3-22,6-3 0,-10 2 81,-1 4 0,-3 5-102,-10-5 0,1-2-180,-6 2 0,-8 0-408,-4 6 314,-4 0 1,-3-2 71,-5-3 1,-3 1-902,-8-8 1,-8 6 0,-3-5 0,-7-1-170,-5-5 0,-6-6 549,-11-1 1,3-1 392,-4 2 1,5 2 234,1-8 0,8 13 220,4-1 0,3 11 230,3 0 1,5 4-271,1 2 0,7 10 22,-2 7 0,4 11-49,2 12 1,2 5 67,4 7 0,9 2-19,8 4 0,14 4 50,-2 7 1,5-11-102,1 0 1,2-7-74,3 7 1,2-6-556,-7-6 0,0 1 284,-7-13 1,1 5-510,0-10 308,-8 4-242,-2-6 0,-8-4-567,1-11 1,-3-3 403,-3-3 594,3-4 0,-5-10 0,7-11 0</inkml:trace>
  <inkml:trace contextRef="#ctx0" brushRef="#br0" timeOffset="3342">7133 311 8099,'-15'-44'5319,"3"3"-5609,5 20 1,14 7-167,5 20 0,11 4-102,6 7 1,2 3-182,-2 3 739,4 4 0,-6 8 0,8-1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8:12.0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122 139 8297,'11'-25'1988,"1"-4"0,-2 10-1426,1 1 0,5 11-257,-5-5 0,5 2 193,1-1 0,-5 3 334,-1 8-873,-7 0-183,4 0 0,-10 8-191,-4 3 0,-5 13 38,-13 5 0,-3 5-364,-7 7 1,-1-4 250,0 3 0,8-5 33,4-6 1,5-4 547,7-7 0,3-1-209,8 0 0,10-7 719,7-4 1,8 2-87,10-3 1,2 1 155,3-6 0,3-8-300,3-3 1,5 1-15,-5-1 0,-4 7-290,-1-2 0,-12 4-581,-6 2 1,-3 0-972,-3 0 0,-2 2 726,-3 4 1,-4 11-1450,-8 12 2208,-8 4 0,-9 10 0,-10 1 0</inkml:trace>
  <inkml:trace contextRef="#ctx0" brushRef="#br0" timeOffset="275">278 853 8199,'0'11'494,"0"1"0,8-8-30,4 1 1,3 3 319,3-2 0,-1 2-303,0-3 1,1-1-73,-1 8 0,-1 0 22,-5 5-377,-3 0 131,0 1 0,-6 5-318,3 0 1,-3 8 168,-2-2 1,-7 6-90,-5 5 1,-1-3 126,1 4 0,-4-5 104,5-1 1,3-8 19,2-3 1,4 1 773,2-2-575,0 0 0,8-7 195,4-5 1,9-3-260,2-8 0,8 0-63,-2 0 0,4-2-415,2-4 1,-2-4-260,-4-7 0,-2 0-533,-4-1 0,-10 5 432,5-5 0,-12 5-263,-1-10 0,-7 3-231,-9 3 1,-3-6-1601,-15-1 2599,0 1 0,-13 6 0,-3-1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8:10.9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209 140 8275,'0'-10'574,"-5"10"-699,-1 12 1,-8 3-349,3 3 1,-5 1 476,-1 4 0,-1 2-36,1 4 0,-6 2 213,0-8 1,5 6-82,7-5 1,1 5-251,-2-6 0,5 0-214,7-6-48,0 1 1,7-3 346,5-3 0,9-4 6,2-8 0,1 0 891,-7 0-649,8 7 0,-6 3 398,5 7 1,-13 7-240,-5-1 0,-4 2 151,-2-2 0,0-4-22,0 5 1,0 1 17,0-2 0,0 0-340,0-5 1,-2-1-266,-4 0 0,4-5-48,-4 0-676,5-9 216,1 5 0,1-8 265,5 0 1,4-10-177,7-7 0,1-2 9,-1-10 1,1-6-85,-1-6 1,6-13 609,0 2 0,8-12 0,-4 2 0</inkml:trace>
  <inkml:trace contextRef="#ctx0" brushRef="#br0" timeOffset="872">540 262 8267,'17'-8'110,"1"-4"1,-1 5 284,0 1 1,3-2 554,3 2-570,-4 0 0,14-1 26,-4-5 0,10 2 86,1-1 0,3 1-392,-2-1 0,-5-5 25,5 5 0,-10 3-234,-2 2 1,-8-2 151,2 2 0,-3 1-848,-3 5 0,-7-2-631,-5-4 571,-3 4 1,-2-8 373,0 5 0,-7 1-15,-5-8 0,-3 2 344,-3-1 0,-1-3 120,-4 8 0,3 1 119,-3 5 1,4 0 125,1 0 1,3 7 256,3 5 1,-1 3-109,7 3 1,-6 5 76,7 0 0,-1 2-53,6-1 0,0-5 62,0 4 1,2 2-230,4-2 0,-3 1 3,9-7 1,-6 6-248,5 0 0,-1 1-387,2-7-382,3 0 257,-5 1-220,7-1 558,-7-7 1,0-2-45,-5-8 668,-3 0-204,6 0 131,-8 0-4,0 0-51,8 0 0,-6 2 7,3 3 1,-3-1 4,-2 8 1,6-6-168,0 5 0,0-5 14,-6 6 1,0-1-76,0 7 0,0-1-175,0 0 1,-2 1-20,-4-1 1,-6 1-205,-11-1 0,2 2-239,-8 5 1,0-3 84,-6 8 0,-5-6-142,-1 6 1,-7 0 192,1 6 1,-3 1 100,-2 5 0,0-4 291,-1 3 0,-4-3 38,-1-2 0,5-2 387,7-4 1,7 2-8,-1-8 1,5 0 296,6-6 0,4-5 333,7 0 545,1-8-1189,7 3 1,4-9-105,12-3 1,12-5-12,11-8 1,11-7-1,7-4 1,11-3 106,5-3 0,5 0-250,2 0 1,-3 6-200,-3 0 1,-4 8-189,-8-2 1,-7 9-470,-5 3 1,-11 1 213,-5-2 1,-5 5-1300,-2 7 409,-7 0 365,-2 0 808,-24 0 1,5 1 101,-13 5 0,-1 2 154,2 4 1,0 5 89,5 0 1,3 1 387,3 5 1,5 4-153,7 2 1,0 2 338,0-2 0,7 4-135,5-4 0,3 4-152,3 1 1,5-1 47,0-4 1,0 2-371,-5-8 0,-7 6-401,1-5 0,-8 5 41,2-6 0,-4 2-311,-2-2 1,-8-3 290,-4 3 1,-11-10-107,-6-1 1,-4-8 275,-2 2 1,1-12-122,-1-6 1,0-11 1090,0-6 0,8-4-34,4-2 1,6 2 304,5 4 1,4-2-597,8 8 0,0 0-82,0 6 1,10-1-252,7 1 0,3-1-151,9 1 0,2-2-657,9-4 0,-1 3 434,7-3 1,1 4-1278,5 1 1,6-5 79,0 0 1166,8-8 0,-5 4 1,9-8-1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8:10.0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8216,'17'-17'795,"1"-9"1,-1 13-370,0-4 1,1 11 200,-1 0 0,-5 4-498,-1 2-114,-7 0 67,12 0 0,-14 8-211,3 3 1,-5 7 134,-5 5 0,-11 4 46,-7 8 0,-2 2-227,2 3 1,3-3 85,-3 3 1,12-9-95,5-2 1,4-7 188,2 1 207,0-4 1,8-3-122,3-5 0,12-3 64,6-8 1,-2 0-126,2 0 1,0 0 29,6 0 1,0-6-394,0 0 0,-8-1 145,-4 1 1,-4 4-1705,-1-4 1104,-9 4 0,-1 10 39,-8 3 0,-8 5 748,-3 1 0,-12 8 0,-4 3 0</inkml:trace>
  <inkml:trace contextRef="#ctx0" brushRef="#br0" timeOffset="139">175 609 8216,'2'10'682,"3"-5"1,5-1 543,8 2-791,-9-4 0,7 12 41,-5-9 0,5 9-12,1-3 0,1 11-88,-1 1 0,-5 6 167,-1-6 1,-7 14-902,2-2 0,-4 11 290,-2 0 1,0 5-1291,0 1 1,0 0 177,0 0 1180,0-7 0,0 5 0,0-6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8:09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227 87 8245,'8'-17'1612,"-6"0"-1332,6-1 1,-8 7 138,0-1-77,0 8-277,0-4 1,0 18-94,0 7 1,-2 11 121,-4 12 0,-4 6-29,-7 12 0,1-1 26,5 6 0,-5 1-59,5 6 0,3-5 73,2-7 0,4-2 140,2-15 0,8 0-215,3-7 0,7-1 29,5-4 0,-4-4-590,5-7 0,1-7 272,-2 1 1,6-8-156,-6 2 1,0-4-103,-5-2 0,-3-2-366,-3-4 0,1 2 882,-7-8 0,0-7 0,-6-8 0</inkml:trace>
  <inkml:trace contextRef="#ctx0" brushRef="#br0" timeOffset="129">36 488 8225,'-16'-2'1221,"5"-4"242,3 4 1,10-12-1136,4 9 1,5-3-485,13 2 0,3 2 225,7-7-62,1 7 180,8-4 0,1 8-2002,8 0 1815,8 0 0,-6 0 0,6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8:08.5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470 202 8363,'18'-17'184,"-9"-9"1,7 7-16,-4-4 1,3 4 325,2 1 0,1 1-158,-1-1 1,1 7 218,-1-1 409,0 8-99,1-11-603,-1 13 0,-1 2-127,-5 12 1,-3 9-168,-8 2 0,-2 10 115,-4 2 0,-11 7-93,-12 10 1,-4 1 47,-2-1 1,0 0-166,1 0 1,-7-5-382,0-1 0,7-7 253,5 1 0,0-3-126,-6-2 0,2-8 92,4-4 1,-4-6-66,4-5 1,4 2 127,2-9 0,-2 1 67,1-6 0,1 0-26,6 0 0,5-8 43,1-3 0,5-5-63,-6-1 1,8 5-138,-1 1 240,3-1 0,9-5 100,5-1 1,5 7 262,7-1 1,3 2-10,7-1 1,9-7 313,3 1 0,7 0-287,5-6 1,9-5 132,9-1 1,1 2 155,-2-2 1,-5 8-127,0-2 0,-3 4-320,-9 1 0,-2 3-127,-9 3 1,-5-1-298,-7 7 0,-8 0-75,-4 6 100,-3 0 0,-5 2-78,-3 4 0,-5-2-347,-7 7 0,-2-5 246,-3 6 0,-1-1 80,-12 7 1,5-1 167,-10 0 1,1 1 42,-1-1 1,4 6 190,-4 1 0,-2 1-78,1-2 1,1-2 104,6 8 1,-1 2 44,1 10 1,-6 3 236,0 8 0,-1 2 174,7 4 0,0 0-206,-1 12 0,1-2-78,-1 13 0,1-8 82,0 3 1,1-5-135,5-1 1,-3-3-122,8-3 1,-5-10-310,5-7 1,0-9 50,6 3 1,-6-12-777,0-6-34,1-11 680,5-4 0,0-10-275,0-4 0,0-12 311,0-11 299,0-11 0,-8-5 0,-2-7 0</inkml:trace>
  <inkml:trace contextRef="#ctx0" brushRef="#br0" timeOffset="386">853 1002 8374,'0'-17'702,"8"0"87,4-1 1,-1 7-476,6-1 0,-3 8-216,9-2 0,-3 4 346,-3 2-16,8 0-270,-6 0 1,7 8 160,-9 4 1,-5 5-207,-1 6 1,-1 4 30,1 8 0,-3 6-186,-8-1 0,0 9-263,0-3 0,0-2-352,0 3 1,-2-3 297,-4 3 1,-1-5-364,-5-7 1,-1-6 179,7 0 0,-8-8 1,3 2 0,1-11 159,-2-6 1,7-4 105,-7-2 0,6-10 119,-5-7 1,1-8 163,-2-10 0,-1-6 461,7 1 0,0 1-182,6 10 715,0-4 1,0 14 317,0-4-723,0 11 1,2 4 352,4 8-458,-4 0 0,11 8-327,-7 4 1,2-3-136,-2 3 1,-4 1-527,3 11 0,-1-5 340,2 4 1,-4-4-877,4-1 0,2-1 318,-3 1 0,9-9 59,-3-3 1,7 2 655,5-2 0,4-8 0,8-8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8:19.7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503 435 8416,'0'-11'0,"0"-1"0,-2 6-52,-4-5 119,4 7 0,-6-6 600,8 4 83,0 4 1,0-7-333,0 3 0,2 4-151,4-4 0,4 4 66,7 2 1,8 0-66,4 0 0,4 0-60,2 0 1,11 0 2,1 0 0,9 0-179,-4 0 1,6 0-104,6 0 1,1 0-221,-7 0 0,0 0-581,-5 0 1,-3 0 448,-4 0 0,-3 0-502,-8 0 0,-8 6 271,-4 0 0,-4 5-571,-1-5 602,-9 8 623,-1-5 0,-23 9 0,-5-1 0</inkml:trace>
  <inkml:trace contextRef="#ctx0" brushRef="#br0" timeOffset="262">16 1009 8243,'-10'-17'-45,"4"5"-78,12 1 0,6 5 198,11-6 0,14 3 333,15-3 0,10-3 187,13 3 1,4-3-510,8-3 1,2 1 284,4-1 0,2 7-540,3-1 0,-3 3 95,-8-3 1,-2 4-97,-4 8 1,-5-2-391,-13-4 0,1 5 140,-12-5 0,2 4-294,-13 2 1,-6 0 16,-6 0 0,-8 0 697,2 0 0,-3 0 0,-3 0 0</inkml:trace>
  <inkml:trace contextRef="#ctx0" brushRef="#br0" timeOffset="537">833 105 8316,'-15'-27'756,"3"3"-521,-3 5 153,13 2 0,10 7 118,15 4-332,8 4 1,11 2 382,5 0 0,11 8 636,5 4 1,13 9-622,5 2 1,4 10-464,2 2 1,-39-18-1,1 1-89,-3 2 0,0 0 0,6-1 1,-1 1 109,36 20 0,-10-3-913,-7 4 0,-6-5 240,-1-1 1,-12 0-308,-17 0 0,-6 7 168,-11 5 1,-9 11-449,-8 6 1,-20 19 1129,1-37 0,-2 0 0,1 3 0,-1 1 0,-8 5 0,-4 0 0,-3 6 0,-1 2 0,-6 4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8:24.2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209 70 8483,'-10'0'-1503,"2"0"1641,8 0 211,0 0 3,0-8 0,0 4-116,0-7 1,0 5 20,0-6 0,0 7 376,0-7-252,0 8 400,0-4-687,0 8-292,0 0 0,0 10 181,0 7 0,0 11-53,0 12 0,-1 5 202,-5 7 0,2 0-27,-8 0 1,6 8 27,-5 4 0,1-2-89,-1 2 1,-5-8 44,5 2 0,-5 1-154,-1-1 0,5 0-224,0-5 1,3-3 85,-3-4 0,3-9-679,3-8 254,4-8-70,-6 4 367,8-15 0,0-4-61,0-12 392,0-4 0,8-15 0,1-2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5:35.4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104 692 7951,'-17'8'0,"-6"-6"1518,0 4-933,7-4 0,7-2 502,3 0 13,4 0 239,-6 0-368,8 0-440,0 0 1,8 0 27,3 0 0,7-6-405,5 0 0,4-7 13,7 1 1,7-3-366,-1-3 0,0-1 238,-5-4 0,-1 4-1195,1-4 0,0 4 26,-1 1 0,-7 1-407,-4 0 0,-6 0 817,-5-1 0,1 1 126,-7 0 0,-2-1 416,-10 1 1,-3 2-46,-9 3 0,1-1 290,0 7 0,-6 0-144,0 6 1,-2 8 629,2 3 0,3 12-65,-3 6 0,-2-2 252,2 2 1,0 6-230,6 5 0,0 0 120,-1-5 1,3-1 291,4 1 1,1-2-398,4-4 0,4 1-49,-4-7 1,12 6-112,6-6 0,5 0-490,6-5 1,4-1-415,8 0 1,7 0-485,4 1 1,4-7 1020,2 1 0,0-8 0,0 3 0</inkml:trace>
  <inkml:trace contextRef="#ctx0" brushRef="#br0" timeOffset="250">1090 900 7896,'-18'-8'2221,"1"-3"-1221,7 3-2584,3 0 1258,7 8 1,-2 0 528,-4 0 0,2 2-10,-7 4 1,-1 4 199,-5 7 0,-4 2-5,3 4 0,-7-2-156,14 8 0,-6-6 541,11 6 1,-6-8-261,7 2 1,-1-2-237,6 2 0,4-5-293,7-1 0,3-2-311,14-9 1,1 6-44,6-7 0,-1 1-391,1-6 1,0-2-92,-1-4 0,7 3 852,-1-9 0,0-7 0,-5-8 0</inkml:trace>
  <inkml:trace contextRef="#ctx0" brushRef="#br0" timeOffset="425">1228 1004 7893,'-33'0'1156,"5"0"1,4 2 28,13 3-839,3-3 0,6 14 193,-3-5 0,1-1 538,-8 1 1,3 3-532,-3 9 1,2-4-198,5 4 1,3-2-1798,-4 2 751,4-4 573,10 6 1,-4-2 123,7 1 0,8-9 0,8-7 0</inkml:trace>
  <inkml:trace contextRef="#ctx0" brushRef="#br0" timeOffset="693">1937 675 7902,'-2'-17'2957,"-4"-1"-4059,4 1 0,0 0 411,8 0 1,6-1 483,-6 1 106,-1 7 0,-7 3 562,-3 7 0,-11 0 35,-7 0 1,-8 9 383,3 9 1,-5 3-458,-2 13 1,7-3 125,-1 9 0,8-1-120,-2 1 0,11-1-34,6 7 1,4-8-375,2 3 1,10-5-108,7-1 1,6-8-94,6-4 0,4-4-90,-4-2 1,1-2-360,-1-3 0,2 1 7,-8-7 1,6 0-513,-6-6 1,-6 0 1132,-5 0 0,-1 0 0,6 0 0</inkml:trace>
  <inkml:trace contextRef="#ctx0" brushRef="#br0" timeOffset="850">1799 883 7902,'17'-2'214,"0"-4"1,8 2 284,4-7 0,-2 7 805,2-2 1,-6-2-899,6 2 0,-8 1-333,2 5 1,2 0-1341,-2 0 0,0 2 1267,-6 3 0,1-3 0,-1 6 0</inkml:trace>
  <inkml:trace contextRef="#ctx0" brushRef="#br0" timeOffset="1134">2836 295 7893,'0'-10'-369,"0"2"248,0 8 1,-7 2 1076,-5 4 1,-5 6-244,-6 11 0,-4 5-129,-8 13 0,1-3-191,-1 8 1,0 6-41,1 6 1,-1 1-266,1-1 0,1-4 99,4 3 0,4-8-483,8-3 0,0-8-50,-1 2 1,7-9-344,-1-2 1,7-10-387,-7-2-686,8 1 1214,-4-16 0,8 2 547,0-16 0,16-7 0,3-16 0</inkml:trace>
  <inkml:trace contextRef="#ctx0" brushRef="#br0" timeOffset="1426">2819 104 7893,'10'-17'0,"-1"2"566,-3 3-231,-4-3 1,13 7 396,-3-3-424,3-5-179,2 14 0,1-5 704,-1 7-464,0 0 1,1 9 33,-1 9 0,-6 8-32,1 15 1,-8 3 103,2 8 0,-5 2-165,-1 3 0,0 3-46,0 3 0,0 5-42,0-5 1,0 6-28,0 6 1,-5-10-706,-1 5 1,0-7 425,6 0 1,0-9-975,0-8 0,0-7 497,0 1 0,0-5-477,0-7 0,0-3 353,0-7 1,0-7-381,0 1 1065,0-8 0,-7-4 0,-3-10 0</inkml:trace>
  <inkml:trace contextRef="#ctx0" brushRef="#br0" timeOffset="1584">2698 831 7893,'-17'0'114,"-1"0"1,7 0 0,1-2 1721,3-4-1071,1 4 1,13-11 34,5 7 0,5 0-358,6 6 0,0 0-186,12 0 1,-4 0-354,9 0 0,4 0 97,2 0 0,4 15 0,2 5 0</inkml:trace>
  <inkml:trace contextRef="#ctx0" brushRef="#br0" timeOffset="1709">3476 1125 7849,'-34'0'0,"1"4"5331,4 7-2572,4 1-1804,15 5 1,1 0-1484,3 0 0,0 3 528,-11 8 0,-4 9 0,-14 7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8:24.5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453 105 8508,'11'-17'-3,"1"-1"-43,-8 1 290,11 0 1,-13 5 431,4 0-91,-4 9-310,-2-5 1,0 16-36,0 3 0,-8 14-179,-3 10 1,-7 8-143,-5 9 1,2 8 140,-8 4 1,6-1-182,-6 7 0,5 1-202,-5 11 0,0-5 254,-5-7 1,1-7 49,4 1 1,-2-14-19,8 3 1,-1-13 32,7 1 1,0-10-224,-1-2-769,8-8 390,-5 4 195,13-15 1,-6-4 154,8-12 1,8-6-173,4-11 1,3 0 427,3-12 0,7 4 0,2-12 0</inkml:trace>
  <inkml:trace contextRef="#ctx0" brushRef="#br0" timeOffset="225">487 227 8475,'0'-35'135,"0"6"67,0 0 1,0 14 839,0-3 1,2 13-316,4-1 0,-2 4-835,8 2 1,-7 15 242,7 8 1,-6 16 358,5 8 0,-5-1-254,6 6 1,-8-4 1,2 10 1,1 2-122,-1-2 1,0 2-311,-6-2 1,0-4-652,0 4 1,0-9 499,0-3 1,6-7-549,-1 1 1,1-9 249,-6-2 0,6-7-31,0 1 1,0-4 668,-6-2 0,0 1 0,0-1 0</inkml:trace>
  <inkml:trace contextRef="#ctx0" brushRef="#br0" timeOffset="380">435 905 8348,'0'-38'0,"0"3"0,0 10 1006,0 13 0,14 6-600,3-5 0,12 1-972,0-1 0,-2-3 59,2 8 0,-6 1 9,6 5 1,-1 1 17,1 5 480,-4 4 0,0 15 0,2 2 0</inkml:trace>
  <inkml:trace contextRef="#ctx0" brushRef="#br0" timeOffset="626">1149 958 8360,'9'-27'1404,"7"3"-881,-5 13 1,7 1-877,5 4 0,-4 4 31,4-3 192,-3 3 1,-5 4 332,-3 3 0,-4 11 180,-8 7 0,2 6-158,3-6 1,-3 8-44,4-2 0,-4 4 2,-2 2 1,0-2-75,0-4 1,0 2-2,0-8 0,6 0-91,0-6 1,1-5-235,-1 0 1,-2-7-64,8 7 1,-7-8-279,7 2 0,-2-6 2,1-6 1,5-4 554,-5-7 0,5-16 0,1-4 0</inkml:trace>
  <inkml:trace contextRef="#ctx0" brushRef="#br0" timeOffset="747">1375 610 8360,'0'-23'1231,"0"-1"0,0 7-784,0 5-369,7 8-811,3-3 0,6 9 69,-5 3 1,5 5-497,-5 8 1160,5 7 0,1 2 0,1 8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8:26.3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36 8170,'-9'-8'415,"1"6"1,8-8-254,0 4 318,0 5 375,0-7-327,0 8-61,0 0-189,8 0 1,-6 2 30,4 4 1,-5-1 150,-1 13 1,0-5-88,0 10 1,0 3-269,0-3 0,0 6-152,0-6 1,0 6-254,0-6 0,0 0 164,0-5 0,0-1-269,0 1 0,6-7-2375,0 1 1403,8-8 1377,-5 3 0,9-22 0,-1-4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8:26.9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18 331 8225,'0'-17'282,"0"-1"-282,0 1 0,-2 1 414,-4 5-34,4 3-65,-6 8-204,8 0 1,0 2 226,0 4 0,0 5-64,0 13 1,0 3 148,0 8 1,0 5-45,0 1 0,2 7-32,4-2 0,-2-3-81,8-2 0,1-5-54,10-1 0,-3-2-348,3-4 0,2 0 181,-2-12 0,12 3-330,-6-15 1,8 1 124,-8-6 1,3-2-47,3-4 1,0-9-81,0-8 1,0-8-149,-1 2 0,-5-10 126,0-1 1,-7-9-63,1 3 1,-10-6 309,-1-6 1,-8 2-66,2-8 1,-4 8 238,-2-2 0,-2 6-96,-4 5 1,-2 12 159,-3 12 0,-5 6-196,5 5 0,1 5-246,-2 7 0,1 3-128,-7 9 1,7 0-1209,-1 11 1600,8 4 0,-4 0 0,8 8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8:28.8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8172,'17'0'253,"-7"0"0,11 0 422,-4 0 1,6 0-726,1 0 1,3 1 108,7 5 0,1-2-638,0 8 1,0-8 30,0 1 0,-2 3-236,-4-2 1,3 0 783,-3-6 0,-3 7 0,6-5 0,-5 6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8:28.9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8172,'17'0'1900,"1"0"1,-1-2-1609,0-4 0,1 4-650,-1-4 421,1 5 0,-1-5-231,0 0 0,1 0-334,-1 6 1,1 0-1334,-1 0 1835,-7 0 0,5 8 0,-5 2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8:29.6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123 261 8241,'-27'0'64,"2"4"-78,7 8 1,3 7 17,3 16 1,-1 6 244,7-1 1,0 7-162,6-7 0,2 6 63,4-5 0,3 0 392,9-7 0,7-5-141,4 0 1,6-9 42,5-3 0,5-7-309,7-10 0,6 0-25,0 0 1,6-8-83,-6-3 0,0-13-250,-6-5 1,0-4 149,0-1 1,-7-7-70,-5 0 0,-5-5-63,-6 6 1,-4-9 8,-7 3 0,-9 1-243,-3-1 0,-4 1 4,-2-1 1,-2-2 30,-4 7 0,-3 8-341,-9 10-197,1 4 940,-1 9 0,1 2 0,0 8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8:31.6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157 105 8042,'-6'-18'459,"1"1"1,-1 5 137,6 1-536,0-1 0,0 0 122,0 1 1,2 7 182,4-2 29,-5 4 0,7 12-165,-8 7 1,6 10 117,0 14 1,0 13 21,-6 16 1,0 9 74,0 14 0,0 0-655,0-42 0,0 2 0,-1 1 0,0 0 42,-2 7 1,0 0-71,2-4 0,0 0 0,-6 5 1,-2 0-733,4-4 0,-1 0 813,-1 4 1,-2-1 0,1-4 0,-1 0-1051,0 5 1,1-2 1206,-1-6 0,0-1 0,1-1 0,1 0 0,-9 37 0,-1-2 0,-4-4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8:29.8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558 453 8213,'0'-23'-303,"0"-1"1,5-5 302,1 6 0,0-8 0,-6 2 0,0 4 833,0 2 1,-2-2-188,-4 2 0,2 5-20,-7 7 1,-1 7-383,-5-2 0,-8 12-272,-4 5 1,-4 14 182,-2 10 1,-6 2-53,1 9 1,-7 3-24,7 9 1,-1 2-252,6 3 1,1 5-594,-1-4 1,8-2 105,4 2 0,5-10-226,7-2 0,3-4 328,8-13 1,0-4 93,0-14 1,2-7 461,4-4 0,3-12 0,9-4 0</inkml:trace>
  <inkml:trace contextRef="#ctx0" brushRef="#br0" timeOffset="230">575 70 8193,'25'-17'199,"-7"-1"0,-7 3 1010,-5 3-117,-4 4-341,6 8-247,-8 0 1,0 8-21,0 4 1,5 5-46,1 6 0,8 6-158,-3 12 0,3 1-39,-3 5 1,5 9-130,-4-4 1,-3 4-185,3-4 1,-8 1-439,1-1 0,-3 2 340,-2 4 0,0-10-1548,0 4 858,0-3 115,-7-5 0,3-1-384,-8-8 0,8-3 349,-1-3 779,-5-4 0,0-7 0,-7-1 0</inkml:trace>
  <inkml:trace contextRef="#ctx0" brushRef="#br0" timeOffset="383">384 679 8162,'-27'-17'1275,"1"-1"0,17 7-806,3-1-487,12 0 5,11 3 0,8-1-91,4 4 0,10 2 71,-4-7 1,5 1 1,1-2 1,-4 5-360,3 7 0,-3 2 390,-2 3 0,-8 5 0,-2 8 0</inkml:trace>
  <inkml:trace contextRef="#ctx0" brushRef="#br0" timeOffset="737">1027 888 8093,'0'-25'1761,"8"13"0,9-9-2422,12 15 0,-1-2 274,1 2 0,-8 4-123,2-3 805,-4 3 481,-1 2 0,-3 7-377,-3 5 1,-5 5 214,-7 7 0,0-5-406,0 4 1,6 2-96,0-2 0,0 1 102,-6-7 1,2-5-207,4-1 1,-3-1-263,9 2 1,0-5-83,5-7 0,-3 0-397,3 0 0,-3-7-410,9-5 0,-4-9 452,-2-3 0,1-14-31,-1-3 1,-7-7 720,-4-4 0,-4-2 0,-2-4 0,0-4-54,0-8 1,0 10-36,0 8 0,0 4 600,0 13 0,-6-2 732,0 14 0,0 6 1344,6 5-1115,0 8-1703,0-4 1,0 16 205,0 4 0,2 5-180,4 6 0,-2 1 224,7 10-19,-7-3 0,12 12 0,-7-8 0</inkml:trace>
  <inkml:trace contextRef="#ctx0" brushRef="#br0" timeOffset="991">1845 870 8021,'-17'-17'3217,"7"0"-1769,4-1-2112,4 8 0,10 3-396,4 7 880,-5 0 742,9 0 0,-14 7 1013,3 5 1,-3 11-897,-2 6 0,-2 4-52,-3 2 1,-3 5-825,-4 1 0,-1 5 198,7-5 0,0 0-188,6-7 1,0-1-223,0-4 0,0 2-632,0-8 0,0 1 281,0-7 1,8-1-570,4-5 1,3-3 582,2-8 0,3-2-21,3-4 1,-2-9 766,8-9 0,0-14 0,6 1 0</inkml:trace>
  <inkml:trace contextRef="#ctx0" brushRef="#br0" timeOffset="1205">2245 1009 8021,'10'-17'1209,"-2"7"1713,-8-5-2730,0 13 1,-2-6-13,-4 8 1,-10 6-153,-7 0 0,-8 7-78,2-1 1,-4-2-223,-1 1 0,-1 1-13,0 5 1,2-1-305,4-5 1,4-1 402,8-4 275,-1-4-198,1 5 0,7-5 622,4 4-377,4-4 0,16 12 203,3-9 1,12 7-92,0-6 1,4 5-114,2-5 1,0 8-252,0-3 0,-1-1-370,1 2 0,-6 1 234,0 10 252,-8-3 0,5 13 0,-9-6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8:27.2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227 157 8227,'0'-29'661,"0"0"1040,0 0-1550,0 11 0,0 7-1059,0-1 860,0 8 364,0-3 0,-6 9-217,0 3 0,-7 7-52,1 11 0,-3 4-6,-3 8 1,1 7 32,-1 5 1,1 3 0,0 2 1,-1 1-100,1-1 1,5 0-134,1 0 1,5-2-425,-6-3 0,8-5 241,-2-7 1,5-8-489,1-4 128,0-11 198,0-4 0,7-24 133,5-7 1,-2-4 368,1-8 0,-7 4 0,11-19 0,-5 6 0</inkml:trace>
  <inkml:trace contextRef="#ctx0" brushRef="#br0" timeOffset="196">175 105 8227,'7'-27'-433,"3"-2"-543,7 11 2105,1-3-603,-1 19 1,0-6 1,1 8 1,-7 0-45,1 0 1,0 2 232,5 4 1,-1 4-274,-5 7 0,5 6 24,-5 0 0,3 10-108,-3 2 1,5 2 59,-5 9 1,-1-5-301,2 5 0,-7-1-217,7 1 1,-8 2-172,2-7 0,1 5-527,-1-5 0,0-1-680,-6-5 0,0-2 687,0-4 1,0 2-1051,0-8 1838,0 0 0,-8-13 0,-1-2 0</inkml:trace>
  <inkml:trace contextRef="#ctx0" brushRef="#br0" timeOffset="353">192 592 8227,'-10'-8'3079,"3"6"-2569,7-13 1,1 5-15,5-7 1,4 5-112,7 0 0,7 7-136,-1-7 1,6 8-936,-6-2 1,6 4-217,-6 2 1,6 2 901,-6 4 0,0 4 0,-5 7 0</inkml:trace>
  <inkml:trace contextRef="#ctx0" brushRef="#br0" timeOffset="595">749 644 8627,'17'0'900,"6"-6"-834,0 0 0,6 0-193,-5 6 1,-1-5 457,-6-1 0,1 0-91,-1 6 1,-2 2 395,-3 4 0,2 0-367,-9 11 1,1-3-395,-6 9 1,0 2 124,0-2 0,0 6-125,0-6 0,0 0 215,0-5 1,0-7 32,0 1 0,2-6-138,4 5 15,4-7 0,13 4-238,0-8 0,2-8-176,-2-3 1,-3-5-249,3-1 1,-4-2-52,-1-5 1,-3 3 712,-3-8 0,3-8 0,-5-7 0</inkml:trace>
  <inkml:trace contextRef="#ctx0" brushRef="#br0" timeOffset="716">1149 400 8221,'-8'-9'0,"6"-7"1536,-4 5 300,4 3 1,2-2-1285,0 4 1,2 3-421,4-9 0,4 8 57,7-2 0,2-1-119,5 1 1,-3 0-2372,8 6 2301,0 0 0,6 0 0,0 0 0</inkml:trace>
  <inkml:trace contextRef="#ctx0" brushRef="#br0" timeOffset="1205">1601 661 9554,'10'-2'2060,"-4"-3"-1618,3 3 0,-5-6-137,8 8-127,-8 0 1,5-6 271,-3 0-225,4 0 1,7 6-159,0 0 1,-1 8 128,-4 4 1,1-3-531,-7 3 0,5 0 14,-5 5 0,0 2-127,-6 5 0,-6-5 256,0 4 1,-7-4 45,1-1 1,-3-1 235,-3 1 275,1-1 0,2-5 473,3-1 1,4-5 52,8 6-569,0-8 1,10 3-138,7-7 1,3 0-244,9 0 0,5 0-341,7 0 0,7-2-965,-1-3 1,1 3 1362,-1-4 0,3-4 0,-6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8:33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209 35 8018,'10'-8'-36,"6"7"846,-15-15 1,15 14 1097,-4-4-947,-5 4 1,9 2-552,-7 0 0,9 6-127,-1 0 1,1 2-93,-1-2 1,2-5-108,5 5 1,3-4 84,7-2 0,1 6-110,0 0 1,0 0 185,0-6 0,-3 0-70,-3 0 1,2 5-550,-7 1 0,-1 2 226,-6-2 0,1-4-231,-1 3 343,-7 5 1,-3-6 123,-7 8 0,0-7 57,0 7 1,-7-6 222,-5 5 1,-9 1-288,-2 5 0,-10 1 28,-2-1 0,-8 2-182,-9 5 0,0-3 141,0 8 1,-6-6-1358,0 6 0,0 2-60,6 10 1,5-5-1859,1 5 3207,7-4 0,-3-3 0,7 1 0</inkml:trace>
  <inkml:trace contextRef="#ctx0" brushRef="#br0" timeOffset="181">18 975 8098,'-10'0'1165,"3"-8"0,7 4-1260,0-8 1,13 1 430,5-7 0,13-1 587,3-4 0,11-4-645,13-8 1,4 0-284,7 0 0,9 1-710,3-1 1,2 2 457,-2 4-20,-4 4 1,-7 7-1,0 1 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5:33.8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312 623 7939,'16'17'1367,"-5"-7"0,6 0-1380,-11-5 0,-6 5-239,-6 7 252,-11 1 0,-25-1 0,-12 0 0</inkml:trace>
  <inkml:trace contextRef="#ctx0" brushRef="#br0" timeOffset="784">36 87 8106,'9'-8'1516,"-1"6"0,0-13-319,3 4-750,4 3 0,3-6 431,-1 9 1,0-7-345,1 6 1,-1 1-253,0 5 1,0 0-240,1 0 0,-1 7-243,0 5 0,-7 3-3,-4 2 1,-4 8-312,-2 4 0,-2 6-608,-4 5 0,-6-3 435,-11 3 1,10 2 539,-4-1 0,3-7-135,-3-5 0,7-2 370,5 2 0,3-4 234,2-8 1,7 0 335,5 1 0,3-1-127,2 0 0,3-7 359,3-4 0,-4 1-69,4-1 1,-4 0-301,-1-6 0,-3 2-214,-4 4-122,-3-5 1,-8 9-137,0-4 0,-8 3-389,-3 9 1,-14 5-651,-10 0 1,1 6 307,-7-6 1,5 0-598,1-6 1,1 6-1705,-1 0 2983,8-7 0,2 7 0,8-4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8:36.2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18 713 8033,'-9'-7'2636,"1"5"-2155,8-6 0,0 0-31,0-3 1,8 1-31,3-2 0,7 1-322,5-7 1,-2-5-222,8 0 1,0-2-97,6 2 1,0 3 232,-1-3 1,-5-2-868,0 2 0,-7-2 402,1 1 1,-10 5-372,-1-4 1,-8-2 246,2 2 1,-4-6 173,-2 5 1,-8-7 294,-4 2 1,-3 2 157,-3-2 1,1 8 78,0-2 1,-7 4-86,1 1 0,0 3 401,6 3 0,5-1-195,0 7 0,7 0 33,-7 6 1,6 0-75,-5 0 1,5 8-127,-6 3 1,6 13 95,-5 5 1,7 5 1,-2 7 1,4 0 44,2 11 0,-2-2-139,-4 14 1,5-6 275,-5 6 1,-2-3-65,2 3 1,-5 2 25,5-8 1,-6 0-148,6-6 0,-1-2-209,1-3 1,4-5-25,-4-7 0,4-8-235,2-4 1,0-3-279,0-3 159,0-7 152,0 5 1,0-15-2,0 0 1,2-9-57,4-15 1,-2-3 54,7-8 1,-5-1-46,6-5 0,-6-3 155,5-8 1,7 7-20,5 4 0,8 3 119,-2-3 1,4 12-72,1 0 0,1 10 482,0 7 0,0 5-201,0 7 0,-6 0 237,0 0 0,-8 7-147,2 5 1,-11 9 39,-7 2 0,-3 8-211,-2-2 1,-2 4-76,-3 2 1,-7 0-388,-11 0 1,-6-7 195,-12 1 1,4-5-150,-3 5 0,1-10 84,-1-2 1,5-5 192,0-6 1,2-4 151,10 4 0,0-12 306,5-6 1,9-3-96,3-3 1,6 1 97,6-1 1,5 7 489,13-1 1,3 8-284,7-1 0,1 3 228,0 2 0,2 2-346,3 3 1,-3-1-333,4 8 0,-5-1-276,-1 7 0,-6 1-463,0 4 0,-6-3 269,6 3 1,-7-4-414,1-1 0,-2-1 721,2 0 0,-3 1 0,5-1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8:36.8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7986,'-10'-7'1003,"2"5"-390,8-6 1,2 6-1,4-2 487,6-2 0,9 1-519,2 5 0,8-6-5,-2 0 1,10-2-181,1 2 0,7 3-249,-7-9 0,7 8-234,-7-2 1,-1 4-391,-10 2 0,2 0-208,-8 0 0,0 2 685,-5 4 0,-9 4 0,-1 7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8:37.3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209 87 8171,'0'-9'-1112,"6"-1"733,-1 4 1,3 2 366,-2-7 413,-4 7-138,6-12 0,-10 9 694,-4-5 148,4 4-733,-14 8 1,7 0-7,-9 0 1,1 2-10,0 4 1,-3 13 88,-3 16 1,4 8-138,-4 9 1,3 0-17,3 0 1,1 2-114,5 4 1,3-6-128,8 1 1,0-3 30,0-10 1,2 7 74,4-7 1,3-5-827,9-6 0,-1-7 369,1 1 0,5-6-799,0-5 0,8-5 90,-2-7 1007,4 0 0,2-15 0,-1-4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8:37.7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10 8168,'0'-9'421,"0"16"1,0 5-640,0 11 1,-2-4 1266,-4-1 0,2 1 165,-7 4 1,5-1-698,-6 7 0,8-6-209,-2 6 0,5-8-664,1 2 1,0-3 28,0-3 0,0-5-732,0-1 583,0-7-108,0 4 292,7-8 0,1-8-87,4-4 0,3-9-73,-3-2 1,9-6 127,2 6 1,2-6 274,-2 6 1,-3-1-110,3 7 1,-4 1 786,-1 5 1,-7 3 44,1 8 1,-2 2 362,1 4 1,-1 4-414,-4 7 1,-4 6 269,3 0 0,-3 8-41,-2-2 0,0 2-363,0-2 0,2 2-776,4-8 1,-2 6 28,7-5 1,-5-1-920,6-6 0,-1 1 19,7-1 0,1-7-2147,4-5 3304,-3-3 0,13-2 0,-6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8:37.9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8099,'9'-10'2791,"9"-3"-1742,-1 7 1,8-2-233,10 3 0,-2 3-36,-4-4 1,8 4-73,-8 2-722,7 0 80,-9 0 1,2 0-1408,0 0 1,-2 0 362,2 0 977,-3 8 0,-9 1 0,0 9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8:38.2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53 242 8087,'17'-25'-44,"1"-4"0,-1 4 206,0 2 0,7-2-330,-1 1 0,-2 1 202,-9 6 1,-3 5 390,-3 1 0,-4 5 200,4-6-241,-4 8 0,-4-1-96,-4 10 1,-4 7 162,-7 11 0,0-2 102,-1 8 1,1 0-150,-1 6 0,-5 8 79,0 3 1,2-1-245,9 1 1,-3 6-211,3 6 1,4-6 122,3-5 0,3-7-199,2 7 1,0-9-195,0 3 1,7-6-570,5-6 1,3-4-705,3-8 0,1-1 657,4-5 0,-3-3 857,3-8 0,4-8 0,0-1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8:38.4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35 8077,'-18'0'1662,"9"-8"-1143,1 6 1,8-7-147,0 3 0,8 4 105,3-4 1,10 4 237,3 2 0,7 0-261,-2 0 0,3 0-253,3 0 0,-4 2 32,4 4 1,-10 4-392,10 7 1,-4-2-492,4-3 1,-6 3-908,0-3 0,-6 2 1555,6-3 0,-8 5 0,4-7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8:38.6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192 0 8077,'23'6'0,"0"0"0,2 13 739,-2-1 1,-1 11 1027,7 0 0,-8 6-620,2 5 1,-6 3 357,-5 3 1,-4 10-420,-8-4 1,-8 10-482,-4-4 1,-17 6-2100,-5-6 1,-15 13-1205,-3-1 2698,23-29 0,-2-1 0,-10 0 0,-3-1 0,0 5 0,-1-1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8:44.9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452 53 8017,'0'-18'2116,"0"1"-1489,0 7 0,-1 3-826,-5 7 0,2 2 172,-8 3 1,5 7 90,-11 11 0,5 4 241,-11 8 1,-1 2 69,2 3 1,-8 5-232,2 7 1,2 2 111,-2 4 1,8-2-463,-2 8 0,-2-6 149,1 6 1,1-8-332,6 2 0,1-12-22,5-5 1,-3-6-219,8-6 0,-1-4-346,1-8-475,4-7 944,-6-3 1,10-9-141,4-3 645,4-13 0,7-9 0,0-8 0</inkml:trace>
  <inkml:trace contextRef="#ctx0" brushRef="#br0" timeOffset="221">313 157 8017,'10'-27'330,"-4"4"1,1 4-133,-1 1 0,6 7 451,-6-1 0,7 8 278,-1-2-532,3 4 1,3 10-86,-1 4 1,0 13 78,1 10 1,-1 1 6,1 11 1,-7-1-84,1 6 0,-2-5-301,1-1 1,3 1 85,-9 5 1,9-6-323,-2 0 1,-3-7-166,3 2 1,-1-5-371,7-1 1,-7-8 301,1-3 1,-2-5-160,1-2 0,-1-1-1750,-4-5 2366,-4 5 0,5-14 0,-7 5 0</inkml:trace>
  <inkml:trace contextRef="#ctx0" brushRef="#br0" timeOffset="383">261 696 7970,'-17'-25'1603,"-1"-4"1,9 10-857,3 2 1,6 9-661,6-4 0,9 1 83,8-7 0,1 7-149,-7-1 1,6 6-243,0-5 1,6 7 228,-6-2 1,8 6-2276,-2 6 2267,-3 4 0,6 15 0,-5 2 0</inkml:trace>
  <inkml:trace contextRef="#ctx0" brushRef="#br0" timeOffset="655">887 714 8018,'8'-18'0,"-4"1"546,8 0 0,-1-1-147,7 1 1,5 5 443,0 1-634,0 7 0,-5-4-198,-1 8 1,-2 2 87,-3 4 0,-4 11 37,-8 12 0,0 2-40,0-2 0,0 10-161,0-4 0,0-3-6,0-3 0,0-5 105,0 5 0,6-8-76,-1 2 0,9-9 47,-2-3 1,3-7-284,2 2 0,1-4-11,-1-2 1,6-8-129,1-4 1,5-9-137,-6-2 1,0-8 552,-6 2 0,1-11 0,-1-5 0</inkml:trace>
  <inkml:trace contextRef="#ctx0" brushRef="#br0" timeOffset="783">1201 175 12149,'17'15'-699,"0"-3"1,1 3 250,-1-3 1,1 3 216,-1 3 231,0 7 0,1-6 0,-1 6 0</inkml:trace>
  <inkml:trace contextRef="#ctx0" brushRef="#br0" timeOffset="1067">1740 801 7924,'0'-10'2182,"0"-5"-1335,8 13-284,-6-6 0,11 10 375,-7 4 0,2-2-525,-3 7 1,-3 3-72,4 9 0,2-4-790,-2 5 0,-1-5 354,-5-2 1,6 6-558,0 1 1,0-1 241,-6-6 409,8 1 0,-6-1 0,5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8:42.5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687 505 8063,'-17'-7'324,"7"5"0,4-6-112,12 8 0,4 0 420,7 0 1,6 0-149,0 0 1,10 0-110,2 0 0,2-6-336,9 0 0,6-5 104,6 5 1,0-2-62,-5 3 0,-1 1-20,0-8 0,0 8-93,0-2 1,-1-1 26,-5 1 0,-2 0-113,-3 6 1,-4-6-27,3 1 1,-9-1 48,-2 6 0,-2 0-152,2 0 0,-4 0 70,-7 0 1,-1 0-78,1 0 0,-7 0-58,1 0-448,-8 0 151,3 0-287,-7 0 393,0 0 1,-2 7 501,-3 5 0,-13 4 0,-9 1 0</inkml:trace>
  <inkml:trace contextRef="#ctx0" brushRef="#br0" timeOffset="362">617 836 7980,'-23'0'-148,"0"0"724,0-8-325,5 6 0,7-7 682,-1 3-591,8 4 0,-3-8-151,7 5 1,2 3-27,3-4 1,5 4-24,7 2 0,9 0-18,3 0 0,-2 0 80,2 0 1,2 0-157,9 0 0,-1 0 124,7 0 0,1 0-286,5 0 1,4 0-17,8 0 1,-1-8-14,13-3 0,1 1 16,-2-2 1,1-5-322,-7-6 1,1 1 107,0 11 0,-8-3 71,-5 8 1,-8-5-116,-3 5 1,-13 0 39,2 6 0,-12 0-120,0 0 68,-3 0 207,-11 0 1,1 6-559,-4 0 660,-4 7 87,5-3 0,-22 7 0,-4 1 0</inkml:trace>
  <inkml:trace contextRef="#ctx0" brushRef="#br0" timeOffset="701">1383 36 8072,'-18'-8'831,"9"-2"-1763,1 1 982,8 1 0,8 8 2,3 0 0,7 0 728,5 0 0,-2 8-304,8 3 0,8 7-57,9 5 1,1-4-227,5 4 0,-4 3-243,10-3 0,-4 8 94,-1-2 0,-1-2-92,0 2 1,-2-2 50,-3 2 0,-5 2 8,-7-8 1,-2 8-135,-4-2 0,0-4 75,-12-2 0,3 2 187,-15-2 1,7 8-80,-6-2 1,-8-2 19,-10 2 1,-11 2-91,-6 10 1,-12-4-1,-5 3 1,-12 3-129,-6-3 1,-5 1-130,-7-6 0,-1-6-710,-4 0 0,2-2 977,3 2 0,7 0 0,-9-8 0,-1 0 0,0 3 0</inkml:trace>
  <inkml:trace contextRef="#ctx0" brushRef="#br0" timeOffset="1320">739 262 8059,'10'-8'1208,"-2"6"-1338,-8-5 108,0 7 1,-2 0-19,-4 0-82,4 0 1,-14 0 375,5 0 0,-3 7-42,3 5 0,-5 3-188,5 3 0,-11-1 143,-1 1 1,-2 5-246,2 0 1,-4 8 24,-8-2 1,0 2 78,0-2 1,-5 4 14,-1-4 0,-5-2-38,5 2 1,1-8 179,5 2 0,0 2-99,0-2 0,8-5 210,4-7 1,4-1-58,1 2 0,3-3 418,3-3-126,4-4-464,1 14 1,7-9 88,0 5 1,13 3-25,10-3 1,10-2 487,2 1 1,10-1-204,13 1 1,-2 3-361,7-8 0,-1 7 45,2-1 1,2 3-1576,-8 3 0,2 1 272,-2 4 1091,-4 4 1,6 8 0,-8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5:32.9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379 433 8083,'0'-17'-351,"0"-1"0,0 1 434,0 0 846,0-1 285,0 1-823,-8 7 0,-3 3-333,-12 7 1,2 7 49,-8 5 1,0 11-197,-6 6 0,1 0 121,-1 5 1,6-3 243,1 9 1,7-3-76,-3-3 1,7 3 56,6 3 0,-3-9 124,8 4 1,3-10-68,8 3 0,7-6-519,11 1 1,-2-6-114,8-6 1,0 3-210,5-8 0,-5-1 27,0-5 1,-6-1-483,6-5 1,-8 2 257,2-8 722,-11 1 0,3-6 0,-5-1 0</inkml:trace>
  <inkml:trace contextRef="#ctx0" brushRef="#br0" timeOffset="154">241 675 8051,'-10'0'1966,"2"0"1,8-2-1486,0-4 0,8 4-235,4-3 0,5 1 311,6-2 1,-4 4-107,4-4 1,4 4-380,2 2 0,-4-5-85,-2-1 0,2 0-155,-2 6 0,6 0-405,-6 0 0,0 0 573,-6 0 0,8-8 0,2-1 0</inkml:trace>
  <inkml:trace contextRef="#ctx0" brushRef="#br0" timeOffset="422">1192 52 8029,'0'-17'4681,"0"0"-3850,0 7-957,0 2 1,0 12 455,0 8 1,-8 1-35,-3 16 1,-10 8-49,-3 9 0,-1 6-102,2 5 1,-3 5-529,-9 7 1,2 8-99,4 3 0,-1-1-121,7 2 1,0-14-196,5 2 0,7-11 363,-1 0 0,8-12-675,-1-6 0,3-11-150,2-6 786,0-4 1,2-9 471,3-4 0,-1-12 0,8-6 0,-1-18 0,7-7 0</inkml:trace>
  <inkml:trace contextRef="#ctx0" brushRef="#br0" timeOffset="663">1105 243 8014,'10'-8'926,"-2"6"0,-6-6-323,3 8 0,-1 0 10,8 0 1,-6 2 103,5 4 0,-5 11-186,5 12 1,-5 4 76,6 1 0,-7 3-260,7 3 0,-2 2 28,1 5 1,3 3-985,-9-4 1,1-2 446,-6 2 1,0-6-1055,0 6 1,0-7 128,0 1 1,0-3-361,0-3 1,-8-7 766,-3-4 1,1-5 678,-1-7 0,-1 4 0,-5-5 0</inkml:trace>
  <inkml:trace contextRef="#ctx0" brushRef="#br0" timeOffset="787">1105 882 8014,'-9'-25'0,"-5"6"0,9-4 0,-1 10 3488,6 1-1052,0 1-1084,0-7-1003,8 1 0,7 6-210,8-1 1,0 8 49,-6-2 0,2 5-1610,5 1 1,-5 0 1420,4 0 0,4 7 0,0 3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8:56.4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349 610 8126,'17'0'1410,"8"0"280,4 0 1,12 0-503,5 0 0,10 5-608,2 1 1,0 6-398,-5-6 1,-7 7-14,0-1 1,-13 3-178,2 3 0,-12-1-19,0 0 0,-5 1-197,-7-1 1,-3 8-311,-8 4 0,-10 4 272,-7 2 0,-12 0-134,-17 0 1,-5-1 48,-18 1 0,3 0-9,-9 0 1,-3 0 72,3-1 0,0 1-113,5 0 1,8-2 84,4-4 310,12-4 0,3 0 0,8 0 0,1-4 0,-1-5 0</inkml:trace>
  <inkml:trace contextRef="#ctx0" brushRef="#br0" timeOffset="204">349 1653 7974,'-27'-9'3100,"11"1"-2379,16 8 0,8-6-707,9 0 1,1-7 265,-1 1 0,8-5 217,4-6 0,12-4-444,5-8 1,7-6 38,5 1 0,3-3-735,9 3 0,1 3 530,5-4 1,-7 5-732,1 1 0,0 0 844,-7 0 0,-3-7 0,0-3 0</inkml:trace>
  <inkml:trace contextRef="#ctx0" brushRef="#br0" timeOffset="546">2297 105 8118,'0'-17'339,"0"-1"644,0 1-446,0 0-30,0-1-389,0 8 1,-2 3 57,-3 7 1,1 9 14,-8 9 0,1 7 86,-7 10 0,1 9-16,-1 8 1,-7 10 43,-4 14 0,-4 3-349,-1 8 1,14-41 0,-1 1 197,1-1 1,-1 0-1,1 1 1,2-1 98,-11 41 1,-2-2-286,8-4 1,7-9 88,10-8 0,4-10-590,2-2 1,2-7 70,4-11 0,4-1-310,7-4 1,6-6 190,1-11 0,5-4 9,-6-8 0,8 0-417,-2 0 1,-2-14 988,2-3 0,-8-20 0,4 0 0</inkml:trace>
  <inkml:trace contextRef="#ctx0" brushRef="#br0" timeOffset="709">1810 523 8039,'-35'-25'1770,"8"5"0,4 1-743,12 7 1,7 3-461,15-3 1,11-2 1,18 9 1,14-7 152,16 6 1,17 0-585,-36 6 0,2 0 1,3 0-1,0 0-189,5 0 0,0 0 0,-2 4 1,0 2-828,2 2 1,0 2 614,-2-3 0,0 3 0,5 9 1,1 3-1,-4-4 0,0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8:50.3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53 747 8004,'-12'4'267,"0"7"1,7 5 291,-7 19 0,8-2 0,-2 13-110,4 2 1,2-3-159,0 1 0,0-5-1,0 5 1,6-7-119,0 1 1,10-11 14,1-5 0,2-5-76,10-2 0,0-7 15,6-4 1,0-4-222,0-2 0,1-10-17,5-7 0,-4-9-120,3-8 0,-1-3 81,2-4 0,-5-3-63,5-8 1,-10 0 55,-2-1 1,-8-1-52,2-4 0,-5 2-73,-7-8 0,-3 3 47,-8-3 0,0 10 53,0 7 1,-8 10-13,-3 3 0,1 7-105,-2 9 0,1 9-159,-7 3 1,7 6 457,-1 6 0,1 3 0,-7 9 0</inkml:trace>
  <inkml:trace contextRef="#ctx0" brushRef="#br0" timeOffset="505">1758 190 8073,'-2'-44'407,"-4"3"-33,4 12 1,-6 4 268,8 8-516,0 7-115,-8-5 1,-1 13-133,-9-4 0,-5 17 678,0 7 0,-8 13-226,2 4 1,-4 9-82,-2 14 0,1 4-355,-1 7 1,4 3-16,-4 3 1,10 5-152,-10 7 0,12-8 92,0-4 0,3-9-544,3-2 1,5-10 327,1-2 1,7-9-1148,-2-14 542,4-4 742,2-8 1,0-15 174,0-8 1,8-15 81,4-8 0,3-12 232,2-5 0,7-4-232,-1-2 0,2-10 0,-2-8 0,2 1-186,4-7 1,4 5 185,-4 1 0,4 6 0,2 0 0,-6 10 0,0 2 0,-8 8 76,2 9 1,-5 6 131,-7 0 0,3 13 1208,-8-1 18,7 3 458,-11 5-1137,14 1 0,-9 10-62,5 4 1,-2 5-176,-5 13 1,3 3-87,4 7 0,3 9-170,-3 3 0,-3 1-30,3 5 1,-6-2-442,5 14 1,-7-8 249,2 2 1,-4-2-1076,-2 2 0,0-2 559,0 8 0,0-10-1251,0-2 1,0-7 45,0-10 1680,0-1 0,-8-7 0,-1-1 0</inkml:trace>
  <inkml:trace contextRef="#ctx0" brushRef="#br0" timeOffset="667">1531 869 7992,'-17'-25'0,"5"7"110,1 1 1,7 5 11,-2 6 0,12 3 188,6-9 1,5 0-257,6-5 1,-4 0 639,5-1 0,1 7-420,-2-1 1,6 8-264,-6-2 1,6 4-12,-6 2 0,8 8 0,-4 2 0</inkml:trace>
  <inkml:trace contextRef="#ctx0" brushRef="#br0" timeOffset="922">2071 921 8079,'7'-17'1891,"11"7"-1296,11 4 0,6-4-1086,5-1 1,-5 1 323,0-1 1,-8 7 178,-10-2 0,-5 4 374,-1 2 0,-7 2 300,2 4 1,-4 5-169,-2 12 0,-2-1-245,-4 7 1,2 0-378,-7 6 1,7-3 134,-2-3 0,-1 2-71,1-7 0,0-1-26,6-6 1,2 1-12,4-1 0,-2-6-279,7 1 1,3-8-431,9 2 0,-2-12 48,8-6 1,-6-11-1230,6-6 1967,0-4 0,-2-17 0,-2-4 0</inkml:trace>
  <inkml:trace contextRef="#ctx0" brushRef="#br0" timeOffset="1051">2662 347 8071,'0'-12'0,"0"1"3436,-7-1-1551,5 2-1770,-6 3 1,16 7-271,3 0 0,5 5-256,1 1 0,-5 8-142,-1-3 1,-5 7 552,6 5 0,-8 4 0,3 8 0</inkml:trace>
  <inkml:trace contextRef="#ctx0" brushRef="#br0" timeOffset="1596">2923 973 8020,'-8'-17'223,"7"-1"0,-9 7 1038,4-1-277,4 8-408,-6-11 0,10 13 493,4-4-699,-4 4 0,6 10 93,-8 3 0,0 13 159,0 5 1,0-2-268,0 2 0,-2 0-140,-4 6 0,2-1-323,-7 1 1,5-6 140,-6 0 0,8-6-536,-1 6 0,1-13-678,-2 1-874,4-3 1320,-6 3 1,10-7-284,4-4 1,4-6 479,7-6 0,2-4-296,5-7 834,-5-1 0,14-7 0,-6-2 0</inkml:trace>
  <inkml:trace contextRef="#ctx0" brushRef="#br0" timeOffset="1847">3254 991 8020,'0'-10'3694,"-2"-4"-3897,-4 9 213,4-1 1,-8 6 185,5 0 0,-5 0-149,-7 0 1,-1 0 125,1 0 1,-6 7-297,-1 5 0,-5-2 99,6 1 0,0 1-124,6 5 1,-1-5 118,1 0 1,5-3 384,1 3 1,7 3 15,-2-3 1,6-2 41,6 1 0,0-1-167,11 1 1,-2 5 52,14-5 1,-5-1-198,5 2 1,0-3 102,5 3 0,-1-2-496,-4-5 0,4-1 204,-4 8 0,4-6-2717,2 5 2803,-8-7 0,6 19 0,-6-3 0</inkml:trace>
  <inkml:trace contextRef="#ctx0" brushRef="#br0" timeOffset="2547">3376 869 8127,'-10'-8'1677,"2"6"1,10-6-1322,4 8 1,4 0 152,7 0 0,2 0 46,4 0 1,5 0-143,6 0 0,1 0-390,0 0 0,7 0 77,5 0 1,1 0-802,-1 0 1,1 0 122,-8 0 0,-5 2-178,-6 4 1,-7-2 204,1 8 551,-12-9 0,5 13 0,-7-6 0</inkml:trace>
  <inkml:trace contextRef="#ctx0" brushRef="#br0" timeOffset="2876">3810 695 8127,'0'-18'1041,"0"7"-153,0-1-387,0 8-117,0-3 1,0 9 216,0 3 1,-1 13-135,-5 11 1,2 4 84,-8 1 1,6 9-1073,-5 3 0,5 5 281,-6 1 314,9 8-256,-5-6 0,8 13 1,0-5-1</inkml:trace>
  <inkml:trace contextRef="#ctx0" brushRef="#br0" timeOffset="3560">4733 451 8013,'-18'0'-222,"1"0"458,-1 0 0,1 2 38,0 4 1,-1 9 143,1 9 1,-1 8-118,1 3 1,0 2 207,-1 9 0,1-1 39,-1 1 1,7 3 37,-1-9 0,8 7-352,-1-7 0,3 3-165,2-3 1,0-9 16,0 4 1,2-6-212,3 0 1,5 2-848,7-8 1,7-6 499,-1-5 1,8-8-826,-2 2 1,-2-6 1296,2-6 0,0-4 0,6-7 0</inkml:trace>
  <inkml:trace contextRef="#ctx0" brushRef="#br0" timeOffset="4014">5220 503 8061,'2'-15'0,"3"3"0,-1 5 532,8 7 1,-6 0-113,5 0 0,-7 7 7,2 5 0,-4 5-69,-2 7 0,0-3 239,0 8 0,0-6-296,0 6 0,-6 0-61,0 6 1,0-6-268,6 0 1,-1-6 69,-5 6 1,4-8-353,-4 2 1,4-9-121,2-2-349,0-9 376,0 5 262,0-8 1,2 0 62,4 0 0,-2-2-13,7-4 1,-5 4-214,6-3 0,-3-5 89,3-2 0,3 3-346,-3-3 1,5 1 91,7-7 0,-5-1-10,4-4 1,0 3 199,-5-3 0,9 4 141,-10 1 0,-1 3 156,-5 3 1,-1-3 558,1 3 492,5 5 0,-8-3-540,3 4 0,-1 4 713,-4-4 1,-2 4-357,7 2 1,-7 8-282,2 4 0,2 3-222,-3 3 0,3 5-124,-2 0 0,-4 6-114,4-6 0,1 6-116,-1-6 1,2 6-861,-2-5 0,-2 5 505,7-6 0,1 0-1393,5-6 0,1-5 17,-1 0 1701,0-9 0,8 13 0,3-6 0</inkml:trace>
  <inkml:trace contextRef="#ctx0" brushRef="#br0" timeOffset="4209">6229 747 9869,'17'0'1127,"0"0"-884,1 0 1,1-6 117,4 0 1,-3 1 158,3 5 0,2 0-510,-2 0 1,8 0-393,-2 0 1,-2 0 381,2 0 0,-7 7 0,3 3 0</inkml:trace>
  <inkml:trace contextRef="#ctx0" brushRef="#br0" timeOffset="5039">6838 886 8004,'7'-15'0,"5"3"0,5-3 54,7 3 1,-3-3 62,8-3 1,-6 1 128,6-1 0,0 1-68,6 0 1,-6-1-277,0 1 0,-6-3-31,6-3 1,-8 4-25,2-4 1,-5 1 25,-7-1 1,3 2-219,-8-8 0,0 2 147,-6-2 0,0-4 44,0 4 0,0 2 553,0-2 0,-6 6-231,0-6 1,0 8 235,6-3 0,-2 7 145,-4 5-136,4-3 89,-5 5-291,7 1 0,-2 1 131,-4 8-291,4 0 0,-8 0-51,5 0 1,1 2 67,-8 4 0,6 3 91,-5 9 1,7 1-27,-2 4 1,-2 4 7,3 8 1,-7 2 9,6 3 1,-5-1-14,5 7 1,-8 1-37,3 5 0,-5 0 49,-1 0 1,1-5-147,5-1 0,-5-7 72,5 1 1,-3-3-99,3-2 0,1-8 49,4-4 1,4-3-3,-4-3 0,-1-5-25,1-1-6,0-7-217,6 4-432,0-8 1084,0 0-230,0-8 0,0-2-172,0-7 1,0 0 36,0-1 1,6 1-608,0-1 0,7-5 271,-1 0 1,5-8-651,6 2 1,-1-4 403,7-2 1,-2 1-9,2-1 0,3 0 193,-3 0 0,2 8 273,-2 4 1,-2 4 151,-3 1 1,-5 7 796,4-1 26,-3 8 1,-3-4-481,0 8 1,-5 8 38,0 4 0,-9 3-51,3 3 1,-4 5-232,-2 0 1,0 2-152,0-2 1,-6 2-271,1 4 1,-9 2-64,2-7 0,-9 5-381,-2-6 1,-6 0 260,6-6 1,0-1-169,5-5 0,-5-1-86,0-4 369,0-4 1,7-2 528,4-12 0,-1 3 208,7-3 0,0 0 435,6-5 0,0 0 473,0-1 969,0 8-1649,0-5 0,2 13-68,4-4 0,-4 6 424,4 6-637,3 4 0,1 13 45,8 0 1,-1 0-219,0-5 0,1-1-165,-1 1 0,2-1-279,5 0 1,-3 1-549,8-1 0,-8-5-1191,2-1 1,3-1 949,-3 2 0,0 1-987,-6-7 2005,1 7 0,-1-11 0,1 6 0</inkml:trace>
  <inkml:trace contextRef="#ctx0" brushRef="#br0" timeOffset="5539">8021 347 7384,'9'-18'-372,"1"3"2675,-4 3-1456,3 5 0,15 7-58,-1 0 0,8 13 119,-2 5 0,2 11 376,-2 0 0,-2 11-629,-4 7 1,-10-3 111,5 2 0,-12 3-266,-1 9 1,-3-8-1001,-2 8 1,-9-2-311,-9 8 0,-9 3-738,-13-3 0,-13 4 839,-10 2 0,1-1-2952,-2 1 3660,0-8 0,-5 5 0,-1-7 0,0-4 0,1-6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8:49.5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8099,'0'-17'203,"8"7"33,3 4 1,5 4-247,1 2 0,6 0-74,0 0 0,8 0-1055,-2 0 686,-3 0 0,4 0 110,-6 0 1,5 6 342,-6 0 0,8 0 0,-4-6 0</inkml:trace>
  <inkml:trace contextRef="#ctx0" brushRef="#br0" timeOffset="148">819 105 8099,'15'-2'1356,"-3"-4"1,3 2-1556,-3-7 1,3 5 13,3-6 0,7 1 422,4-7 1,-2 7-292,2-1 0,-6 8-479,6-2 0,-8 5-1,2 1 1,-3 0 533,-3 0 0,8 7 0,2 3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8:47.8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401 242 8112,'2'-38'0,"3"3"0,-3-2-457,4 14 1,-4 6 192,-2 5 1197,0 0-251,0-5-197,-8 7 1,-1 3-158,-9 7 0,1 7-152,-1 5 1,1 11 68,0 6 1,-1 10-104,1 1 1,-2 15 162,-5-3 1,5 12-188,-4-1 1,-2 5-118,2 2 1,-1-1-212,7 1 0,0-6-266,-1-1 1,1-9-192,-1-1 0,7-5 44,-1-13-502,8 3 673,-3-18 1,7-5 273,0-15 0,0-15-28,0-14 0,7-10 206,5-2 0,3 1 0,3 5 0</inkml:trace>
  <inkml:trace contextRef="#ctx0" brushRef="#br0" timeOffset="200">366 16 8112,'17'-9'2078,"-5"3"-1349,-1 12 1,-5-3-270,6 9 0,-6 7-38,5 10 1,-5 4-129,6 2 1,-3 2 180,3 3 1,3 3-196,-3 3 0,2 5-316,-3-5 1,5 4-94,-5 2 1,-3-1-343,-2-5 1,-4 2-809,-2-7 1,0 5 634,0-5 1,0 0-273,0-7 1,-2-7 915,-4-3 0,-4 3 0,-7 0 0</inkml:trace>
  <inkml:trace contextRef="#ctx0" brushRef="#br0" timeOffset="349">244 799 9820,'-10'-8'2000,"10"-1"-1910,12-9 0,5 1-291,7 0 0,-3 1 186,8 4 0,-6 5-516,6 7 1,-6 0 530,6 0 0,-7 7 0,3 3 0</inkml:trace>
  <inkml:trace contextRef="#ctx0" brushRef="#br0" timeOffset="604">870 817 8065,'2'-26'77,"4"-3"0,10 10-1,7 2 0,8 9 105,-2-4 1,-4 8-208,-2-1 1,-4 3 1189,-1 2-873,-1 0 0,-1 9 789,-5 9-544,-3-1-381,-8 16 0,0-12-84,0 8 1,0-7-15,0 1 1,2 2-61,4-2 58,-4 0 38,13-5-335,-5-1 0,7-7 51,1-4 0,-1-6-541,0-6 0,1-4 9,-1-7 1,-1-7-940,-5 1 1662,5-8 0,-7-3 0,9-11 0</inkml:trace>
  <inkml:trace contextRef="#ctx0" brushRef="#br0" timeOffset="728">1288 382 9317,'-17'-18'3904,"7"9"-2727,-6-7-1566,14 14 0,-3-6 158,10 8 0,-1 0-161,8 0 0,0 2-70,5 4 462,0 4 0,8 15 0,3 2 0</inkml:trace>
  <inkml:trace contextRef="#ctx0" brushRef="#br0" timeOffset="1030">1723 799 8153,'17'-10'-345,"1"5"1,-1-3 48,0 2 0,1-2 1930,-1 3 1,-5 3-495,-1-4 1,1 4-261,5 2 1,1 0-475,-1 0 0,1 0-341,-1 0 1,-1 8-426,-5 3 0,3 5 316,-9 1 0,1 1-431,-6-1 1,0 0 315,0 1 0,-7 5-259,-5 0 1,-2 0 299,3-5 0,-5-1 668,5 0-423,3 1 287,0-1-353,8 1 0,8-9 115,4-3 0,3-4-944,2-2 1,9 0 110,3 0 657,11 0 0,-3-8 0,5-1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9:03.1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175 139 8004,'-10'-7'-429,"-3"3"461,7-8-330,0 8 71,6-11 7,0 13 188,0-14 37,0 14 0,0-7 98,0 3 0,6 2 2,0-8 288,-1 9-195,-5-13-13,0 14-290,0-6-420,0 8-807,0 0 1937,0-7-354,0 5 948,0-6-774,0 8 1,-2 0 446,-3 0-333,3 0-201,-6 0-104,8 0 1318,0 0-1618,-8 0 156,6 8 1,-7 1-5,3 9 1,4-7 196,-4 1 0,-2 0-130,3 5 0,-3 0 37,2 1 1,4-1-81,-4 1 1,4 5 5,2 0 1,0 8 21,0-2 1,0 4-6,0 2 0,0 5 63,0 1 1,0 7-73,0-1 1,-2 9-161,-3 2 0,3 5 94,-4-5 0,2 0 4,-2-5 0,4-1 112,-4 0 0,5 0 135,1 0 0,0-1-131,0-5 1,0 2 13,0-7 0,0 7-58,0-1 0,0-3 53,0 2 0,0-7 11,0 2 1,0 1-14,0-1 1,0-1-70,0-5 0,0 0-41,0 0 0,0 0-136,0-1 0,0-1 95,0-4 0,0 2-98,0-8 0,0 1-17,0-7 64,0 0-32,0-7 70,0 5-579,0-13 0,-6-2-433,0-11 0,0-7-800,6-5 0,0-4 1791,0-8 0,-8-7 0,-1-3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8:44.6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453 182 8115,'-7'-17'2654,"5"-1"-2826,-6 9 0,8 1 1,-6 12 145,0 7 0,-7 5 337,1 19 1,-1-2-108,1 13 1,-3 2 217,3 10 0,2-4-133,-1 4 1,5 2-174,-6-2 0,8 0-92,-1-6 1,3-5-170,2-1 1,0-7-656,0 1 1,0-9 467,0-2 1,0-7-744,0 1 705,0-4 1,7-9-923,5-4 1292,3-4 0,3-18 0,-1-3 0</inkml:trace>
  <inkml:trace contextRef="#ctx0" brushRef="#br0" timeOffset="2915">3759 321 8117,'0'-17'959,"0"5"47,0 1-49,0 7-753,0-4 0,-6 10-157,0 4 1,0 5 95,6 13 1,-5-1 94,-1 12 1,0-4 61,6 9 0,0 3-32,0-3 0,2 1-103,4-6 0,3-2-32,9-4 1,-1-2 8,1-4 0,1-10 0,4 5 0,2-12-162,4-1 0,4-3-116,-4-2 1,6-7 79,5-5 1,-5-5-174,0-7 0,0 3 100,-6-8 0,-4 0-44,-2-6 1,0-5 93,-5-1 0,1-7 38,-13 1 0,0-3 53,-6-2 1,0 2 175,0 3 0,-2-1-74,-4 7 1,4 3-79,-4 9-1929,-3 4 1414,7 7 0,-4 10-968,12 8 1,-3 10 1446,9 13 0,7 4 0,8 8 0</inkml:trace>
  <inkml:trace contextRef="#ctx0" brushRef="#br0" timeOffset="23846">88 1261 8401,'-27'-25'-53,"4"5"86,11-3 1,-1 10-462,7 1 261,0 0-61,6 3-298,0-7-250,0 14 555,0-5 1,2 7 220,4 0 0,-4 0-56,5 0 0,-5 2 56,4 3 0,-4-3 0,6 6 0,-8-8 0</inkml:trace>
  <inkml:trace contextRef="#ctx0" brushRef="#br0" timeOffset="24934">53 1156 7632,'-8'10'-476,"5"4"455,-9-9 1,8 3 56,-2-2 0,2-4-53,-1 4-27,3-4 191,-6-2-56,8 0 1351,0 0-1372,8 0 1,-4 0 12,7 0 0,-5 0-10,6 0 0,1 0-189,10 0 1,-2-6-31,8 0 0,0 0 104,6 6 1,2 0-104,4 0 1,-3 0 25,9 0 1,-5 0 63,10 0 0,-9 0 9,9 0 1,2 0 1,4 0 1,6 0-37,-6 0 1,14 0-5,-3 0 0,10 0-26,-3 0 0,3 6-72,-9 0 1,7 0 195,-13-6 0,5 2-71,-11 3 0,10-3 226,2 4 1,1-4-71,10-2 0,0 0 78,6 0 1,6 0-513,0 0 1,2 0 335,-3 0 0,5 0-72,-45 0 0,1 0 0,-3 0 1,0 0 90,2 0 1,0 0-1,43 0-93,-43 0 1,1 0 0,0-1-1,2 0 67,3-2 0,0 0 0,-1 2 0,0 0-11,1-1 1,0-1-1,-2-1 1,0 0-7,-1 1 1,0 0-1,1-1 1,0 0 15,-4 1 1,1 0 0,1 2 0,2 1 12,2-3 1,0 0 0,1 1 0,0 2 7,-4 0 0,0 0 0,1-1 1,0 0 17,-1-2 0,0 0 0,2 2 0,0 0-32,4-2 0,0 0 1,-3 2-1,0 0 37,0 1 0,0 0 0,-3 0 0,0 0-27,3 0 1,0 0 0,0 0-1,0 0 0,3 0 1,0 0 0,-3 0 0,0 0-9,0 0 1,0 0 0,-3 0 0,0 0-2,3 0 1,0 0-1,0 0 1,0 0-23,3 0 0,0 0 1,-1 0-1,0 0-4,-2 0 0,0 0 0,2 0 0,-1 0-55,-1 0 1,0 0-1,2 0 1,0 0-127,1 0 0,0 0 1,-1 0-1,0 0 180,-2 0 1,0 0-1,-1 0 1,0 0 5,-2 0 0,0 0 0,1 3 0,0 0 16,2 0 1,0 0 0,-1 0 0,0 0 18,-1-3 0,-2 0 0,-2 0 1,1 2 18,5 1 0,0 0 1,40-2 40,-43 2 0,1 0 0,-2 1 1,0 0-71,1-1 1,0 0 0,1 3 0,0-1 2,-1-1 0,0-2 0,1 2 0,0 0 6,2-1 0,0 0 0,0-2 1,-2 0-46,0 2 0,-1-1 0,-1 0 0,2-2 16,4 0 0,2 0 1,-4 3-1,2 0-5,3 0 0,1 0 1,-2 0-1,0 0 0,-1-3 0,0 0 1,-2 0-1,0 0-9,1 0 1,1 0 0,-3 0 0,0 0 25,3 0 0,0 0 0,-1 0 0,0 0 4,-5 0 0,0 0 1,4 0-1,0 0 64,-1 0 1,0 0 0,-1 0 0,0 2-70,1 1 1,0-1 0,-4-1-1,0 0 36,1 2 1,0 0-1,0-1 1,-1-2-6,1 0 0,0 0 1,-2 1-1,0 0 3,2 2 0,0 0 0,1-2 0,1 0-26,-2 2 1,0 0-1,-2-1 1,0-1-9,-1 3 1,0-2-1,1-1 1,1 0-18,3 2 1,2 0 0,0-2-1,0 0-8,-4-1 1,0 0 0,-2 0 0,0 0-22,-1 0 0,1 0 0,-3 0 1,2 0 45,6 0 0,0 0 0,-7 0 0,0 0-175,2 0 1,-1 0-1,46 0 185,1 0 0,-4 0 11,-8 0 1,5 0 13,1 0 0,2 0 16,-2 0 0,-4 0 7,3 0 1,-5 0 20,-5 0 1,8 0-74,-3 0 0,4 0 23,-4 0 1,-2 6-23,-3 0 0,8-1-43,-3-5 1,6 0-12,0 0 1,-4-2 25,4-3 0,1 3 1,-1-4 1,0-2 19,-6 2 1,-2-5-8,-4 5 1,8-2 138,-8 2 1,6 4-83,-11-3 1,-1 1 46,-5-2 1,-3 4-72,-3-4 0,10 4 12,-5 2 1,8-2-31,-7-3 1,9 3-4,-9-4 0,3 2-4,-3-2 0,-1 4-12,1-3 1,-6-3 104,0 2 0,-2 0-80,1 6 1,3-6 64,-8 1 0,0-1-27,-6 6 1,4 0 293,-4 0 1,5 0-300,-11 0 1,4 0 404,2 0 0,1 0-385,-1 0 0,0 0 287,0 0 1,6 0-304,0 0 1,0-6 96,-6 0 0,0-2-59,1 3 1,-3 3-23,-4-4 0,5 2 8,-5-2 0,-3 4 50,-3-3 1,-3 1 6,-2-2 0,-6 4-37,0-4 0,-8-2 108,2 3-305,-4-1 131,-9 6-25,-2 0 0,-16 8 0,-2 1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9:17.8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799 1408 8297,'-44'-25'-72,"3"0"79,12-4 1,0 10 18,12 7 0,-5 8-432,11-2-133,3 4 239,0 2 118,8 0 1,2 0-149,4 0 0,4 0 330,7 0 0,0-5 0,1-1 0,-1 0 0,1 6 0,-1 0 0,-7 0-57,-3 0 0,-7 2-33,0 4 358,0-4 282,0 5-301,0-7 0,0 2-111,0 4 1,2-4-141,4 4 1,-2 2 74,8-3 1,-1 7 1,7-6 0,1 0-14,4-6 0,2 0-36,4 0 1,10-2 62,-4-4 1,11-4 7,1-7 0,5-6 49,6-1 0,6-5-190,11 6 1,2-6-14,4 6 0,4-6-199,-3 6 1,3-6 273,2 6 1,-8-1-27,-4 7 1,5-6-169,1 0 1,-4-1 106,-2 7 1,-9 0 37,-2-1 1,-14 3 26,2 3 1,-5 3-19,-1 3 0,-9 4-96,-8-4 1,-2 4 155,2 2 1,-2 2-127,-4 4 1,-9-2 275,3 7 0,-9-5-458,4 6 1,-11 1 133,-1 10 1,-7-1-369,-11 7 505,-15 0 0,-3 13 0,-16 3 0</inkml:trace>
  <inkml:trace contextRef="#ctx0" brushRef="#br0" timeOffset="307">660 2052 8224,'-52'0'-180,"15"-8"-270,8-3 1005,8-5 1,11 4 419,4 1-1135,4 7 1,12-6-109,7 5 0,16-5-100,14-8 1,5 5 279,6-4 0,6 3 62,11-9 1,-2-2-137,9 1 0,1-6 197,10 1 1,-45 12-1,2 1-194,5-2 0,0 1 1,-1-1-1,1 1 153,2 0 1,2-1 0,-4 0 0,2 0 26,3-3 0,1 1 1,4 1-1,0 1-27,4-2 0,1 0 1,1 1-1,-1 1 7,-6 1 1,0-1 0,1 0-1,-1-1-22,0-1 1,0 0 0,-3 4 0,0 1-68,0-3 0,-1 1 1,-3 4-1,-1 1 7,-6-3 0,-2 1 0,39-1-313,-11-3 0,-7 10-284,-5-3 678,-12 7 0,-4 2 0,-7 8 0,0 0 0</inkml:trace>
  <inkml:trace contextRef="#ctx0" brushRef="#br0" timeOffset="1112">295 1913 8380,'-45'-2'0,"4"-4"0,11 4-364,1-4 307,7 4 0,-3 0-17,8-3-133,-1 3 0,1-8 462,0 4-201,7-4 1,0-3 91,4-4 1,5 1 19,-5-13 0,6 6-95,6-6 1,3-6-5,9-5 1,7-9-77,4 3 0,11-4 113,7-3 1,11-7-239,5-3 1,-26 29 0,2 0-139,1-1 0,1 0 0,1-2 1,1-1 104,0 0 0,1 1 1,2-4-1,1 0-138,-1 4 1,1-1 0,2-3 0,0 1 229,-2 2 1,-1 0 0,-2 4-1,-1 1 47,38-25 1,-5 4-382,5 1 0,-2 1 512,2 0 0,4 2-106,-4 3 1,-1-1 248,1 8 1,4-1-85,-36 23 1,1 1 0,42-16 3,-40 18 0,1 1 0,41-11-149,-44 16 0,-1 1 0,48-4 17,1 1 0,-5 7-49,-12-2 1,8 10 85,-8 2 0,-1 15-219,-17 2 0,3 10 125,-8 7 1,-2 7-37,-9 11 0,1 4 71,-8 7 1,-5 9 0,-6 3 1,-7 8-61,-11-40 0,1 0 1,-2 0-1,-1 1 50,0 5 1,-1 0 0,-2-2 0,-2-2-15,2 48 0,-5-48 0,0 1 19,-1 46 0,-6-47 0,-4 1-24,0 0 0,-3 0 1,-2-2-1,-3 0 17,-1 3 0,-2-1 0,-1-5 0,-1 1-14,-2 4 0,-2 0 0,-5-5 0,-2-1 11,1 1 0,-3-1 0,-5-4 1,-1-1-2,-1 0 1,-1-1-1,-3-3 1,-1-1 34,-3 3 0,-2-2 1,-2-4-1,-1-3 76,2 0 0,-2-2 0,-1-3 1,0-1-70,-1 0 0,0-2 1,1-3-1,-2-1 72,-4 0 0,-1-1 0,1-2 0,0-1 53,-1-2 1,0-1 0,4-2-1,-1-1-29,-6 1 0,0 0 1,4-3-1,-1-3-41,-6-2 0,0-2 0,1 1 1,1-2 21,4 0 0,1-1 0,0-5 1,2-2-3,-1-3 1,2-3 0,5-3 0,0-2-21,-3-2 1,0-1 0,4-4 0,2-2 23,1-1 0,3-2 0,3-1 0,3-3-77,3-3 0,3-1 0,3 0 0,2-1 43,1-7 1,2-1 0,4 1 0,3-1-92,2-1 0,4-2 0,3-1 0,4 0 50,4-4 0,2 0 0,6-1 0,2 0-178,4-8 1,3 1-1,7-1 1,5 2-195,7-2 0,5 1 0,5 3 0,3 2 102,6 1 0,3 4 0,1 8 0,4 3 49,4 0 0,1 3 1,-1 10-1,0 4-49,3 3 1,1 4-1,1 7 1,2 5 226,5 2 0,0 2 0,-1 2 0,-1 2 0,8 1 0,1 0 0,-1 0 0,0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9:20.8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1460 4942 8298,'-8'-35'0,"6"6"0,-4 0-533,4 7 297,2-10 0,0 12 264,0-3 1,6-2 337,0 2 0,8-6-97,-3 6 0,7-3-152,5 3 0,4 2-20,8-8 1,1 6-44,5-6 1,7 2-110,16-2 1,8-4 65,15 4 1,-6 4-152,0 2 0,-2 3 148,2 3 0,-3 7-33,-9 4 1,1 6-130,-1 6 0,1 10 147,0 7 1,-7 8-123,1-2 0,-2 11 90,2 7 0,-4 5-8,-8 6 0,-2-2-2,-3 8 1,3 5-11,-4 7 1,-1 1 42,1-2 1,-7 5-338,1 7 1,-3 0 353,-2 0 1,-2-4-28,-4 4 0,-4-8 52,-8 14 0,-7-8-49,-4 8 1,-6-2 51,-6 1 1,-11-3-58,-12 4 0,-12-2 14,19-44 0,-2-1 1,-4-4-1,-2-1 5,-2 3 1,0-1 0,-2-4 0,0-1-1,0 3 0,-1-1 0,-3-3 0,-2-2 40,0 0 1,-1-1 0,-2-2 0,-3-2-38,-2-2 1,-2-4 0,-2 0 0,-1-3 147,-4 0 0,-2-2 0,-1 0 1,0-3 51,2-1 0,0-1 0,1 0 1,-2-3 44,-1-1 1,-1-2-1,3-2 1,0-1-52,-3 2 1,0-2 0,4-3 0,2-2 136,-44 0 1,49-3-1,0-4-5,-43-16 1,8-6 2,9-12 0,5-3-238,1-8 1,14-8-83,4-4 0,11-4-8,1-1 0,11-1-42,6 1 0,11-3-69,6-3 1,6 3-15,6-3 0,6 3-190,11 3 0,14-9 127,15-3 0,8 4-28,-27 38 1,3 3-1,40-28-673,-1 6 1,2 6 384,-1 5 0,-11 10-1003,5 8 1512,-4 8 0,3 0 0,1 7 0,0 1 0,-1 1 0</inkml:trace>
  <inkml:trace contextRef="#ctx0" brushRef="#br0" timeOffset="835">1634 5255 8240,'-16'-25'107,"5"-4"0,-3-4 277,8-2 0,-5 0-229,5 0 0,0 1-145,6-1 1,2-8 123,4-3 1,4-6 10,7-6 0,-2 2-95,-3-8-100,11 0 0,-17-13 110,11-5 1,-5-3-126,0-2 1,-7 38-1,-1-2-37,0-1 0,-2 0 0,-1-6 0,0 0-188,2 0 0,0 0 1,-5-5-1,-2 0 222,-1-1 1,-2 0-1,0-2 1,-3-1-7,-1 3 1,-1 0 119,-1-3 0,-1-1-64,-3 6 1,-1 0 0,-2-3 0,-1 1 27,2 2 0,-2 2 1,-3 1-1,-1 0 85,2 4 0,0 0 0,-2-6 1,0 0-61,-1 6 1,0 0 0,-3-5 0,0 0 12,0 5 1,0 0 0,-1-1 0,2 0-57,1 1 0,1 0 0,1 2 0,0 1 36,2 0 0,0 0 1,-1 3-1,0 1-183,-17-39 0,-2 6 251,3 0 0,-3 9-6,-3 3 1,-4 9-25,3 13 0,-3-1 61,-2 8 0,7-7 2,5 7 1,5-1 170,6 6 0,4 2-341,7 4 1,1-2 557,0 8 0,7-2-668,4 2 0,2 4 240,-2-5-115,5 5 4,-7 2 0,8 5-422,0 0 29,0 9 129,0-5 390,0 8-298,0 0 207,0-8 0,0 4-70,0-7 0,2 1 1,4-2 0,-3-5 46,9 0 0,-6-1 23,5-5 1,-5 4-20,6 1 0,-8-1-22,1-4 1,-1 1 40,2-7 0,-4 6-46,4-6 0,-4 6 76,-2-6 0,0 6-47,0-6 1,0 8 3,0-3 0,0 5 47,0 2 0,0-1 131,0 1 0,0 5-29,0 1 234,0 7 2,0-12-238,0 14-212,0-5 0,0 14 120,0 5 1,-6 9 28,0 2 0,-7 16 60,1 2 1,-3 11 177,-3 12 1,1 7-87,-1 16 0,1 10-368,8-45 0,1 0 1,-2 2-1,0 1 97,-1 5 1,-1 1 0,2 1 0,1 0-171,-3 5 1,1-1-1,1 0 1,0-2 196,1-3 0,1 0 0,0-4 1,0 0-43,2-2 1,1 0 0,-2-3 0,0 0-309,1 47 0,1-14 131,5-15 1,0-5-68,0-13 0,0 3 49,0-15 1,-2-7-150,-4-10 1,4-9 554,-4-3 0,2-9-336,-1-2 1,3-9 269,-4-15 1,-2-18-488,2-16 1,2-10-447,10-7 838,12-20 0,-7 4 0,-3 40 0,0 0 0</inkml:trace>
  <inkml:trace contextRef="#ctx0" brushRef="#br0" timeOffset="1001">294 662 8456,'12'-29'-181,"-1"0"0,1 0 509,5-6 0,7 2 508,-1 4 0,10-2-188,1 8 0,7 2-170,5 9 0,7 4-155,-1 8 1,2 2-229,10 4 1,0 19-408,5 16 0,8 9 38,5 8 0,-35-20 0,0 3-1837,6 7 0,-1 3 2111,-4 2 0,0 4 0,8 14 0,-1 3 0,-7 2 0,0-1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3:57.0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1436 2525 7923,'9'-77'0,"20"2"0,0 0 0,13 12 0,-1 23 0,1-1-118,-2 12 0,4-3-304,8-3 0,2 2 316,4 5 1,11-11 212,11 5 1,7-5-411,5 5 1,-44 16-1,0-1 313,3-1 0,2 0 0,5 1 0,1-1-230,1-2 1,1-2 0,4 2 0,1 0 229,-3-1 1,1 0 0,3-1-1,0 0 2,-1 3 0,1 2 1,1-3-1,2 1-31,2 1 0,0 0 0,-4 2 0,0 0-13,5-2 1,-2-1 0,-4 2 0,-1 0 51,6-1 1,0-1-1,-4 3 1,0-2-45,4-3 1,1 0 0,-4 3 0,0 2 78,-3-3 0,0 1 0,6 1 0,0 0-42,0-2 1,1 1-1,-1 2 1,2 0 70,1-2 1,-1 0 0,-2 1 0,-1 1 11,1 1 0,0-1 0,-1 1 0,0 0 10,1-1 0,0 1 0,1 2 0,2 2-73,2-2 1,1 1 0,0 0 0,0 1-127,0-1 0,0-1 0,1-1 1,1-1 115,3 3 1,1 0 0,-3 0 0,0 1-304,5-2 1,0 1 0,-1 0 0,-1 1 267,3-2 0,-1 1 0,-1 0 0,-1 1 24,3 1 1,-1 1 0,1 1-1,1 1-46,4-3 1,1 1 0,-3 1 0,0 1 6,-3 0 1,-1 0 0,0 1-1,1-1 14,-1 0 0,1 1 1,-1-1-1,1 1 17,-1-2 1,1 2 0,2 2 0,2 1 0,1-1 0,1 0 1,-2 1-1,0-1-3,1-3 1,0 0 0,-2 1 0,-1-1 4,3 0 0,1 1 1,-1-1-1,0 0 0,3 0 1,0 1 0,-1 2-1,0 1-1,-1-1 0,-1 0 1,2 1-1,0 1-12,-2-2 0,1 0 0,0-2 1,2 1-1,0 1 1,0 0 0,0 1 0,0 1-3,0-2 0,0 0 1,0 3-1,-1 0 7,-2-3 1,0 1 0,2 2 0,0 2-3,-2-2 0,1 0 1,1-1-1,0 0-1,1 2 1,0-1 0,0-1 0,0 0 0,0 1 1,0 0 0,1 2 0,1 0-17,1-1 1,0-1 0,-2 1 0,0 0 14,2-1 1,0 0 0,-2 2 0,0 0 5,-1-2 1,0 0 0,0 1-1,0 0-4,0-1 0,0 1 0,3 1 1,0 0 0,0-2 0,0 0 0,0 2 0,0 0 2,-3 1 0,0 0 1,0 0-1,0 0-1,0 0 1,1 0 0,-1-1-1,2 0 1,1-2 0,0 0 0,-2 2 0,0 0 0,2-1 1,0-1 0,-2 1 0,0 2 0,-1 0 1,0 0 0,-3 0-1,0 0-2,1 0 1,-1 0 0,-3 0 0,0 0-18,3-1 0,1 2 1,-1 1-1,0 1 16,4 0 0,-2 0 0,-3 1 0,-1 0-1,3-1 0,-2 0 1,-4-2-1,-1 2-24,6 2 0,1 1 0,-4-3 0,-1 0-5,-2 3 0,0-1 0,-4-2 0,0 0 26,2 2 0,-1 2 0,-8-2 1,0 1-81,5 3 1,1-1-1,-7-1 1,-2-2 93,0 1 1,0 0 0,-2-1 0,-2 1-20,-1 2 1,-1 1-1,-1 1 1,-1 0 23,-4 1 1,1 1 0,1-3-1,1 1-10,-3 1 1,1 1 0,1 1-1,-1 1 3,-6 0 0,-1 1 0,1-2 1,0 0 81,-4 2 1,1-1 0,3 0 0,0-1-87,-1 1 0,1 1 0,3 1 0,0 1-27,-4-3 1,1 0 0,1 2 0,-1 1 24,0 1 0,0-1 0,-3-3 0,0 1-55,-1-1 1,1 0-1,3 0 1,0-1 46,-3 1 1,0 1 0,-1 1 0,-1-1-31,0-4 1,-2 1 0,0 2 0,0 1 27,1-4 0,0 1 0,2 2 0,0 1-5,-2-4 0,0 1 1,47 13-3,-47-14 1,0 1 0,42 7-2,1 4 0,-4 2 117,-1-2 0,-3 6-71,-3-6 0,1 6 88,-7-6 1,6 5-59,-6-5 1,2 8-37,-2-2 1,-4 2-3,4-2 0,3 7-1,3-7 1,-2 7-24,2-7 0,-3 2-118,3-2 0,4 3 101,-5-3 0,5-4-15,1-2 1,-5-4 27,0-1 1,-3 5-13,3 0 0,2 0 48,-8-6 1,-1 0 377,-4 1 1,-3-1-296,-4 0 0,4 3-49,-3 3 1,-5-2 76,-1 8 1,-4-6-83,-2 5 1,-2 1 691,-4 6 1,2-1-796,-8 1 1,0 1 589,-5 5 1,0-5-613,-1 5 1,-1-5 313,-4-1 0,1 5-433,-7 0 1,1 1 205,-7-7 1,-6 1-128,1 0 0,-8-1 135,1 1 0,-3-1-79,-2 1 0,-2-1 194,-3 1 1,-5 0-105,-7-1 0,-8 1 77,-4-1 1,-2 7-45,2-1 0,-9 0 7,3-5 1,-5 5-55,0 1 1,1 1-23,-7-2 1,-2 4-35,-9 8 1,1-6-289,-8 0 1,-1 1 96,-10 4 0,2-4-226,-7-1 1,-1-8 282,-6 2 0,-1-3 88,-4-3 0,-4-7 41,44-15 0,0-1 0,0 0 1,0 0 4,1 1 0,-1-1 0,-1-4 0,0-1 65,-1 3 1,-2-1 0,-3-1 0,-1 0-42,-3 2 1,0-1 0,-2-2-1,1 0-161,1-1 0,-1 1 0,-2-1 0,0 0 196,-6 1 1,-1-1 0,3 0-1,-2-2-303,-2-3 0,-2 0 0,2 1 1,1 0 344,-2 2 1,0 0-1,-3-2 1,0 0-2,0 1 0,0 1 1,0-1-1,-1-2-21,-4 0 0,-1 0 0,1 1 0,1 0-15,-2 2 1,0 0 0,1-2-1,-1 0-2,1 2 1,-1 0-1,4-1 1,-1-1-55,-5 2 0,-1 0 0,3-2 0,1 0 49,-1 2 0,1 0 1,0 1-1,1 0-55,1-2 0,0 1 1,2 3-1,-1 0 18,-4-3 1,1 0 0,2 0 0,0-1-52,-2-2 0,-1 0 0,5 3 0,1 0 58,-6 0 0,0 0 0,6 0 1,-1 0-2,-7-3 1,-1 0 0,5 0 0,1 0 29,-3 0 0,1 0 1,2 0-1,0 0 74,-2 0 1,-1 0-1,3 0 1,1 0-31,-4-1 0,1 2 1,2 1-1,0 1-41,-3 0 1,1 0-1,6 1 1,0 0 0,0-1 0,-1 0 0,2-2 0,0 1 8,-2 4 0,0 0 1,7-3-1,0 0-62,2 3 1,0-1 0,4-2 0,1 0-108,-2 3 0,0 0 1,2-4-1,1 1 89,-4 3 1,1 0 0,7-4 0,-1 0 35,0 0 1,-1 1 0,5 1 0,1 0-97,-3-1 0,1 0 1,-1 3-1,0-1 93,-2-2 1,-1 0 0,4 3 0,1 0 1,1-3 1,0 0 0,5 0 0,1 1 100,-49 2 1,47-4 0,0 0-102,-1 3 0,0 1 0,-1-1 0,0 0 178,-39 6 0,-6 5-80,6-5 0,0 5-39,5 1 0,1 0-63,-1 1 1,7-1 353,-1 0 1,8-1-445,-2-5 1,2 4 73,-2-3 1,8 3-26,-8 3 0,2-7 28,-8 1 0,-3-3 74,3 3 0,-3 3-9,-3-3 1,1-3 142,-1 3 0,-5-1-124,0 7 1,-2-7 206,2 1 1,3-3-219,-3 3 1,2 3 18,-2-3 1,3-3-112,-3 3 1,-2-3 53,2 3 0,42-5 0,0-1-64,-48 0 0,47 1 0,0 0 35,-1-1 1,0-1-1,0 0 1,-1 0-8,-2 1 0,0-1 0,2-2 0,0-2 11,-1 2 1,-1 0 0,-2 1 0,1 0-3,-2-1 1,0-1 0,2 2 0,-1-2 30,-1-2 1,1 0 0,-3 0 0,1 0-22,-2 0 1,1 0 0,-6 0-1,1 0 66,4 0 1,1 0 0,-6 0 0,-1 0-18,1 0 1,0 0-1,0 0 1,1 0 37,-1 0 0,0 0 1,0 0-1,1 0-75,-1 0 1,-1 0 0,-3 0-1,-2 0 5,3 0 1,0 0 0,-1-2 0,0-2-2,3 2 0,1-1 0,-2-1 0,0 0-48,2 1 1,-1 0 0,-2 2 0,0-2 27,-3-2 0,0-1 0,4 1 0,-1 0 14,-3 0 1,0-1 0,3-1-1,0 0-32,-5 4 0,-2 0 0,1-2 1,0-1 20,-2 3 0,-1 0 0,1-3 1,0 1 12,2 1 0,0 2 0,-5-2 0,-1 0-165,0 1 1,1 0-1,-2 2 1,0 0 193,-1-1 1,-1-1-1,4 1 1,1 2-15,-2 0 1,0 0 0,0-1-1,-1 0 6,1-2 1,1 0 0,0 2 0,0 0-23,5-1 0,0-2 0,0 0 0,1-1-130,4-1 0,1 0 0,-2 2 0,0-1 127,5-1 0,-1 0 0,-1 1 1,-2-1 14,-2-3 0,0 0 0,5 3 1,0 1-56,-3-1 0,1 0 0,2 1 0,0-1 23,-2-3 1,0 0 0,-1 1 0,1-1-7,0 1 1,0-1-1,1 0 1,-1 1-1,3-1 1,0 0-1,-2-2 1,1-1-4,4 1 1,0-1-1,-4 0 1,-1 1-14,2 3 1,0-1 0,0-2 0,1-1 22,-1 0 0,-1 1 0,5-2 0,0 1 12,-2 0 0,1 1 0,-2 1 0,1 1-14,1-3 1,-1 0-1,1 0 1,0 0-21,2 0 0,1 0 1,-1 1-1,0-1 45,1 4 0,-1-1 0,1 0 0,-1-1 3,1-2 1,-1 1-1,4 1 1,1 1-12,1-3 0,1 1 1,-2 1-1,0 0 5,1 2 1,1-1 0,-2 0-1,0 1 3,1-1 0,1 1 0,4-1 1,0 0 61,-2 1 0,0-1 0,0-2 1,0-1-73,1 0 1,-1 1-1,-2-1 1,0 1 2,-44-7 1,48 10 0,0-1 16,-48-8 0,48 8 0,0 1 21,-42-10 1,2 1 470,9 0 1,2-1-488,4 1 0,4 0 5,-4 0 1,6-1-20,6 1 1,3-6 501,9 0 0,1-6-552,3 6 0,5-6 490,8 6 1,-1-8-353,0 3 0,9 1 294,3-2 1,3 0-312,3-5 0,7 5 89,5 0 1,3 0-151,2-5 1,7-7-194,5 1 1,13-8 71,9 2 1,9-4 4,9-2 1,1-2-214,5-4 0,13-5 297,-28 26 0,1-1 1,-1 4-1,2 1-203,3-5 1,2 1 0,-1 4 0,0 1 252,3-3 1,0 1-1,-3-1 1,0 0-29,0 3 0,0 1 0,-1 0 1,0 0 50,0-1 1,2 1 0,-1 3 0,0 0 81,-6-1 1,0 1 0,5 3 0,0 2-131,38-23 1,-1 7 201,-4-1 1,-6 9-27,5 2 0,-5 8-235,6-2 1,-8 6 12,2 5 1,-4-1-136,-2 7 1,-6 0 119,1 6 1,-7 0-91,7 0 0,-6 2-341,5 4 0,-7 4 418,1 7 1,-5 2-752,-6 4 1,-4 12-50,-7 11 862,0 11 0,-5-1 0,-3 11 0,-4 10 0,0 10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9:38.3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278 329 8163,'0'-12'1271,"0"1"-645,0 7 425,0-4 392,0 8 934,0 0-1851,0 8 0,-8-4-282,-4 7 0,3 1-33,-3 5 0,-1 6-110,-10 0 1,4 6 14,-5-6 0,0 6-213,0-6 0,1 2-276,6-2 1,2-9 101,3 3-254,-3-4 1,11 5 171,-8-1 0,9-6-22,-3 1 1,4-6 26,2 5 0,6-5 116,-1 5 1,7-5 89,-6 6 1,7-3 151,-1 3 0,-3 3 388,3-3 0,-6-3-227,5 3 0,-7-1 590,2 7 0,-4-1-364,-2 0 1,0 6 544,0 0 0,0 6-291,0-6 0,-2 2-192,-4-2 1,2-3-300,-7 3 0,7-4-135,-2-2-971,-4 0 763,8 1 266,-5-9-675,7-1-252,0-8 0,2-13-117,3-5 0,5-12-391,7-5 0,3-2 571,3-9 1,-2 6-50,8-6 1,-1 6 390,7-7 1,-6 9 164,0-2 1,-1 3-224,7 3 0,-6-1 162,0 0 0,-2 1 318,1-1 0,-1 6 107,-4 1 1,-1 6-22,6-1 1,-7 6 147,3 6 0,-5-3 478,-2 8 1,-5 1-66,-1 5-282,1 0 0,-1 0 1392,1 0-1141,-8 7 1,3 3 114,-7 7 0,6 0-340,0 1 0,0-1-157,-6 0 1,0 6-29,0 0 0,0 6-156,0-6 0,1 6-181,5-6 1,-4 6 165,4-6 1,2 6-190,-3-6 0,1 0 59,-6-6 1,6 6 165,0 0 1,-1 0-7,-5-5 1,0-1 145,0 0 1,-2 1-97,-3-1 0,-5 0 138,-7 1 1,-2-1-204,-4 0 0,1-2 91,-6-3 0,5 1-28,-6-7 0,8 6 7,-2-6 0,3-1 21,3-5 1,5 0-66,1 0-204,7-7 7,-4-3 1,8-2-288,0 1 1,14 7-1,3-2 0,10-1 152,-4 1 1,6 0 125,-6 6 0,6 0-11,-6 0 1,6 0 76,-6 0 0,0 0 32,-6 0 309,0 0-686,1 0-486,-1 0-104,0 8 0,-5-6 426,-1 3 1,-5-10-57,6-7 1,-7-5 172,7-6 1,-1-4 128,7-8 1,1 3 343,4 3 0,-4-2 0,4 8 0,-3 2-19,-3 9 0,0 5 19,0 7 0,1 0 494,-1 0 1,-2 2-267,-3 3 0,-3 5-21,-3 7 1,-4 1 545,4-1 1,-4 0 677,-2 0 0,0 1-274,0-1-236,0 0-978,0 1-904,0-9 1009,0-1 0,0-10 157,0-4 0,8-3-3462,3-9 3257,4-7 0,3-9 0,-1-10 0</inkml:trace>
  <inkml:trace contextRef="#ctx0" brushRef="#br0" timeOffset="404">1419 87 8075,'0'-18'43,"0"1"613,0 0 207,0 0-59,0 7-231,0 2 105,0 8-181,0 0-376,0 8 0,0 2 52,0 7 1,0 0-108,0 0 0,0 1 78,0-1 1,0 2-209,0 4 1,0-2 35,0 8 1,0 0 85,0 6 1,0 1-158,0 5 1,0 3 54,0 8 0,0 5-30,0 1 1,0 15 12,0 2 0,0 2-268,0 3 0,0 7 230,0 5 0,-6 2-510,0-2 1,-5 3 405,5 3 1,2-48 0,0 0-19,-1 42 0,3 0-530,-4-6 1,4-3 356,2-8 1,0 0 218,0-12 0,0-3 30,0-2 1,0-10 260,0-2 0,0-14-202,0 3 0,0-6 456,0 0 0,0-4-560,0-8 498,0 0-545,0-7 1,0-4 120,0-12 0,0-6-232,0-11 1,0-6 347,0-11 0,0 2 0,0-9 0,8 1 0,1-5 0</inkml:trace>
  <inkml:trace contextRef="#ctx0" brushRef="#br0" timeOffset="708">1851 1194 7818,'10'7'817,"-2"-3"1400,-8 8-1726,0-9 1,1 5 40,5-8-236,-4 0 191,14 8-1723,-7-6 1,7 7 308,-5-3 1,3 0-142,-9 11 0,7-2 762,-6 14 0,-1-6 306,-5 6 0,0 0 156,0 6 1,-2-3-183,-3-3 1,3 2 973,-4-8 1,4 6-434,2-6 0,0-6 1084,0-5-1187,0-1-1372,0-1 960,8-3 0,1-22 0,9-4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5:32.3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36 363 8073,'-18'0'542,"9"0"-49,1 0 1,10 0 1153,4 0-1087,3 0 1,10-2-177,4-3 1,4-5-148,8-7 0,0-1-313,-1 1 0,-5 0 73,0 0 0,0-1-726,5 1 1,-7-2 390,-4-4 0,-4 9-391,-1-3 0,-7 3 201,1-3 0,-8 0 11,1 0 1,-9-1 298,-1 1 1,-9 2 223,3 3 1,-5-1 376,-1 7-423,-8 0 1,6 6 682,-4 0 1,4 2-178,1 4 1,1 5 2,0 12 1,-1-1-44,1 6 1,6-1 41,-1 2 0,8 4 1,-2-4 1,5-3 65,1 3 1,0 0-89,0 6 1,1-6-147,5-1 0,4-7-61,7 3 0,2 1-6,4-2 0,-1 0-706,6-6 0,1 0-191,6 1 0,-1-3-623,1-4 0,-2 3 556,-5-8 0,5-1-909,-4-5 1639,4 0 0,1-7 0,1-3 0</inkml:trace>
  <inkml:trace contextRef="#ctx0" brushRef="#br0" timeOffset="275">1004 363 8073,'11'0'3507,"1"0"0,0-5-2993,5-1 0,0 0-197,0 6-464,1 0-388,-1 0-249,0 0 0,-5 8 548,-1 3 0,-7 5-129,2 1 0,-4 2-392,-2 4 0,0-4 19,0 4 0,0 2 795,0-2 0,2 2-78,4-2 1,-5-3 595,5 3 1,2-4-103,-2-2 1,7 1 108,-1-1 1,-3-6-151,3 1 179,-8-1-313,3-1 0,-7 5-160,0-3 0,0 3 117,0 3 0,-2-1-738,-3 0 1,-5 0 284,-7 1 1,-1-1-903,1 0 1,-2-5 129,-4-1 970,4-7 0,-6 12 0,7-7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9:44.6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 8006,'-10'-7'221,"3"5"253,7-6-234,0 8 1,7 0-185,5 0 1,9 0 211,2 0 0,8 0-61,-2 0 1,-2 0-318,1 0 0,-1 0-152,2 0 0,2 0-308,-8 0 1,6 0 78,-6 0 0,-2 2 491,-9 4 0,3 3 0,-6 9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9:44.7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8006,'0'10'2047,"0"5"1,8-7-2316,3 3 0,12-3 208,6-8 0,6 0-595,5 0 1,-1-2 52,7-4 0,-6-3-1057,6-9 1659,0 1 0,6 0 0,0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9:45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364 105 8085,'-25'-18'249,"5"1"52,-3 0 1,4 5-98,2 1 1,0 7 14,-1-2 0,1-1-105,0 1 0,5 0 56,1 6 0,5 0-131,-6 0 84,1 0 0,-6 8-155,-1 3 1,7 12 76,-1 6 0,3 11-37,-3 7 0,-3 10 3,3 7 1,4 3-93,3 2 0,1 0 208,-2 0 0,4-7-73,-4-5 0,4-3-382,2-2 0,2-8 156,4-3 1,4-7-625,7-5 0,0 2 267,1-8 0,-1-6-276,0-5 805,8-8 0,2-4 0,8-10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9:46.1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8654,'10'17'724,"-4"0"1,-4 0 85,-2 1 1,0 1-256,0 4 1,0-4-57,0 4 1,-2 2-416,-4-2 1,4 0 46,-4-5 1,4-1-1091,2 0 0,0 1 260,0-1 699,0-8 0,8 7 0,2-7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9:47.6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8392,'0'-10'340,"2"3"-312,4 7 0,11-2-511,12-4 1,3 4 255,3-4 0,5 4 184,1 2 0,5 0-253,-6 0 1,2 0-98,-1 0 393,-5 0 0,6 0 0,-7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9:47.9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0 138 7901,'18'0'926,"-9"0"0,1 0-878,-4 0 0,-2 0-659,7 0 1,3 0 231,9 0 1,-2 0-47,8 0 0,-6 0 335,5 0 0,-6 0-63,1 0 1,-4 0 52,-2 0 1,6 0-8,0 0 1,10 0 106,2 0 0,7 0 0,10 0 0,1 0 0,5 0 0,-4 0 0,4 0 0,-5 0 0,-1 0 0,-6 0-110,0 0 1,-13-1 49,2-5 1,-12 4 816,0-4 1,-4 4-154,-2 2 1,-1-2 133,-5-4 0,-1 5-283,-4-5 0,-4 2-172,3-2 0,-1 4-858,2-3 566,-4-5 1,13 6-302,-3-7 1,3 5 215,2-6 0,8 6 94,4-5 0,4-1 0,1-5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9:48.3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87 7976,'8'-9'0,"-6"-1"0,3 4 612,5 4 17,-8-5 112,6 7-416,-8 0 1,0 7 117,0 5 1,-2 9-103,-4 2 1,-6 8-104,-11-2 0,2 11-194,-8 6 1,-1 4 85,-11 2 1,5 6-530,-4-1 1,3 1-88,2-6 0,9-8-363,2-4 0,5-9 285,2-2 1,7-8-1153,5 2 1342,3-11 1,4-5 373,3-7 0,5-15 0,15-4 0,2-16 0</inkml:trace>
  <inkml:trace contextRef="#ctx0" brushRef="#br0" timeOffset="206">433 70 7976,'10'-17'128,"-3"0"0,-7 5 1008,0 0-456,0 9-161,0-5-304,0 8 1,2 0 69,4 0 0,-2 8 78,7 3 1,1 6-17,5 6 1,-1 10-73,-5 8 0,4 7-259,-3-2 1,1 4 151,-1 1 1,1-4-796,-7-1 0,6-2-18,-7 2 0,3-4-321,-2-7 1,-4-1 388,4 1 1,-5-2-701,-1-4 1277,0-4 0,-7 0 0,-3 1 0</inkml:trace>
  <inkml:trace contextRef="#ctx0" brushRef="#br0" timeOffset="394">225 589 7973,'-19'0'1116,"-4"0"1,10 0-594,-5 0 1,11-2-421,-5-4-34,8 4 1,-1-5-134,10 7 1,5 0-59,7 0 1,3 0 143,3 0 1,5 0-676,13 0 0,3 0 391,8 0 0,-4 0 262,4 0 0,-12 0 0,10 0 0</inkml:trace>
  <inkml:trace contextRef="#ctx0" brushRef="#br0" timeOffset="823">917 589 7966,'12'2'1127,"-1"4"1,-7-3-227,2 9-590,-4-1 0,-2 7 357,0-1 0,0 2-239,0 4 1,0-3-151,0 3 1,0-4-296,0-2 0,0 0-299,0 1 1,-6-7-267,0 1 1,0-6 200,6 5-520,0-7 293,0 4 147,0-8 148,8 0 341,-6 0 121,13 0 462,-13 0 593,6 0-475,-8 0 221,0 7-608,0-5 0,2 6-285,4-8 1,-4 8 1,7-7 29,-3 5-32,-4 4 1,11-6-192,-7 7 0,2-1-35,-2 1 0,-4 5 50,3-5 1,-3 5 76,-2 1 1,0 6 37,0 0 0,-7 0-253,-5-6 1,2 1-51,-1-1 1,-1-2-72,-5-3 0,0 1-114,-1-7 1,1 6-408,0-7 0,0 1-155,-1-6 0,-1-2 122,-4-4 932,4-3 0,-14-16 0,6-2 0</inkml:trace>
  <inkml:trace contextRef="#ctx0" brushRef="#br0" timeOffset="1177">969 710 8004,'-17'0'1930,"7"0"-1219,2 0 90,8 0 2249,0 0-2949,8 0 0,4 2 9,11 4 0,-4-4-148,4 3 0,4-3-300,2-2 1,-2 0-507,1 0 0,-1 0-28,2 0 0,-2 0 872,-4 0 0,-4 0 0,6 0 0</inkml:trace>
  <inkml:trace contextRef="#ctx0" brushRef="#br0" timeOffset="1594">1488 105 7894,'11'-12'963,"1"1"-1052,-1 7 0,7-6 150,-1 4 1,0 4 140,1-3 1,-7 3 78,1 2 1,-1 0 148,6 0 0,-5 2-138,0 3 0,-1 5-63,6 7 1,3 6 120,3 1 0,-4 8-94,4 3 0,-4-1 113,-2 7 1,-5 1-66,-1-2 0,-5 6-60,6-5 0,-8 5-64,1-6 0,-3 6 0,-2-5 1,0 5-212,0-6 1,-9 6 111,-9-5 1,-1 7-1269,-10-2 0,-7 0 570,-10 6 0,-4-4 351,-2 9 0,0-3 1,0-2-1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9:46.2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174 883 7938,'-18'0'2448,"1"0"0,0 0-1201,0 0 0,1 7-2305,5 5 0,-3-3 233,8 3 825,-7-8 0,-4 11 0,-10-5 0</inkml:trace>
  <inkml:trace contextRef="#ctx0" brushRef="#br0" timeOffset="371">571 18 7947,'0'-10'-1944,"0"3"1944,0 7 0,0 0 0,0 7 0,0 3 354,0 7 1,-7 2-66,-5 5 0,-3 8-7,-2 9 0,-8 7-287,-4-2 0,2 4-259,-2 2 0,6-1 182,-6 1 1,8-8-143,-2-3 1,4-5-102,1-1 1,7-6 324,-1 0 0,9-8 0,-5 4 0,10-16 0,4-3 0,5-8 0,12-9 0,4-9 0,8-14 0</inkml:trace>
  <inkml:trace contextRef="#ctx0" brushRef="#br0" timeOffset="582">571 87 7394,'8'-9'-1245,"-6"-7"1245,6 14 0,-8-5 0,6 8 0,-1 5 0,9 6 209,-3 11 0,3 0 56,-3 11 1,5-3 236,-5 10 0,-1 3-133,1 2 0,-1-2-174,1 2 1,3-2-164,-8 2 0,-1-3-211,-5-9 1,6-1-604,0-4 1,0 2 457,-6-8 1,0 0-354,0-6 677,0 0 0,0 1 0,-8-9 0,-2-1 0</inkml:trace>
  <inkml:trace contextRef="#ctx0" brushRef="#br0" timeOffset="792">399 502 7947,'-18'-8'333,"9"7"-1269,1-7 714,8 8 0,8 0 402,3 0 1,5-6-26,1 0 0,6 1-47,0 5 0,8 0-158,-3 0 1,-1 0-221,2 0 0,-2 2 76,2 3 0,2-1-204,-8 8 0,0-1 398,-6 6 0,-2-5 0,-3 0 0,-4-1 0,-1 6 0,3 1 0</inkml:trace>
  <inkml:trace contextRef="#ctx0" brushRef="#br0" timeOffset="1013">1073 589 7947,'17'0'0,"1"0"-692,-1 0 1,2 0 414,4 0 0,-4 0 277,4 0 0,-3 0 58,-3 0 0,-6 2 226,1 3 1,-6-1 189,5 8 1,-7-7 179,2 7-829,-4 0 1,-2 5 106,0 0 0,-2 0-123,-4 1 0,-2-7 114,-3 1 1,-3-1 6,9 7 0,-7-7 0,6 1 1,1-7-33,5 7 0,0-6-112,0 5 1,7-7-21,5 2 0,5-4 234,6-2 0,4 0 0,8 0 0,7-8 0,2-2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9:45.4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18 8075,'0'-9'1822,"0"1"-1471,0 8-104,0 0 1,0 10-29,0 7 0,-2 4-83,-4 14 0,-4-3-121,-7 14 0,-2 0-84,-4 6 0,2 2 20,-8 4 0,6-4-292,-6 3 1,8-9 163,-2-2 1,3-7-113,3 1 1,6-5-27,-1-6 0,8-4-571,-2-8 121,5-8 214,1-1 1,7-12 550,5-7 0,3-3 0,2-14 0,1 6 0,7-18 0,2 4 0</inkml:trace>
  <inkml:trace contextRef="#ctx0" brushRef="#br0" timeOffset="229">312 139 8004,'0'-27'1084,"0"4"-728,8 12-141,-7 3-136,15 8 1,-7 10 97,9 7 1,-1 10 201,0 13 1,1-1-153,-1 7 0,-2 0-13,-3 6 1,1 0-147,-7 0 0,6-6-274,-7 0 0,7-8-145,-6 3 0,1-7-280,-1-5 1,-4 2-939,4-8 1139,-4 0 1,-2-6 429,0 0 0,-8 1 0,-2-1 0</inkml:trace>
  <inkml:trace contextRef="#ctx0" brushRef="#br0" timeOffset="404">191 589 8004,'-10'-8'1754,"2"6"1,10-5-2246,4 7 0,6 0 135,11 0 0,-2 0 178,8 0 0,-6-2 224,6-4 0,-6 4-32,5-4 1,1 4-500,6 2 1,-2 0 484,-5 0 0,5 8 0,-6 2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9:43.8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519 223 7120,'0'-9'-263,"0"-7"0,0 7 263,0-9 0,2 7 61,4-1 0,-2 1 125,7-7 1,-7 7 322,2-1 71,3 1-132,-7-6-350,6-1 1,-8 7 153,0-1 211,0 8-261,0-3 1,-8 7 59,-3 0-277,-5-8 1,-3 6 17,-4-4 1,4 6 65,-4 6 0,4-4-80,1 4 0,1 3 81,0 3 1,-1-2-30,1 1 0,0-5 30,-1 5 1,7-5 5,-1 6 1,7-1-77,-7 6 1,8 6-14,-1 1 1,3 6-70,2-1 0,0 10 121,0 1 0,2 6-106,3-6 0,-1 8 86,8-1 1,-7-3-45,7 2 1,-8-8 5,2 3 1,-5-5 10,-1-1 1,0-6 38,0-1 0,-7-5 9,-5 6 0,-3-6-26,-2 6 0,-6-8 8,0 2 0,-1-3-6,7-3 0,-6-2-2,0-3 0,-2 1-33,2-7 0,4 0 33,-4-6 0,9-2-438,3-4 1,7-6-138,-2-11 1,4-3-292,2-9 0,8-2 851,3-3 0,12-4 0,4-8 0</inkml:trace>
  <inkml:trace contextRef="#ctx0" brushRef="#br0" timeOffset="296">554 275 7996,'7'-17'396,"-5"-1"0,8 1-242,-4 0 0,-3 5-274,9 1 1,-6 5 236,5-5 0,-5 5 155,6-6-98,-1 8 0,6-3 204,1 7-350,-1 0 0,0 2 105,1 3 0,-1 13-199,0 11 1,-5 11-11,-1 6 1,-7 6 169,2 6 0,-4-3 10,-2 9 1,0-7-21,0 7 0,0-10-38,0-3 1,2 1 5,3-6 1,-3-3-60,4-3 0,-2-5 101,2-7 1,-2-1-438,7-4 1,1-9 148,5 3 1,2-9-481,4 3 0,-2-7 65,8 2 1,-6-12-632,6-5 1240,-8-5 0,12-9 0,-6-2 0</inkml:trace>
  <inkml:trace contextRef="#ctx0" brushRef="#br0" timeOffset="525">381 638 7985,'-18'0'2032,"9"-7"-2169,1 5 1,18-12 68,7 8 1,8 1 320,10 5 0,7 0-191,4 0 1,2-6 1,-2 0 1,2 0-266,-8 6 1,7 0-464,-7 0 1,0 0 663,-5 0 0,-1 0 0,1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5:30.8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467 1 8031,'-17'0'0,"0"0"1240,-1 0-235,1 0-318,7 0-681,-5 8 0,5 7 306,-7 8 0,0 8-31,-1-2 1,-1 5 61,-4 6 1,2 7-62,-8 10 0,8 5-220,-2 7 0,-4 8-522,-2 3 1,4 3-224,2-2 1,4-12 242,2-11 0,7-7-389,4-4 0,-1-7-785,1-11 1105,0-4 0,8-10 190,4-3 1,-2-12 318,7-12 0,-7-3 0,19-18 0,-4-3 0</inkml:trace>
  <inkml:trace contextRef="#ctx0" brushRef="#br0" timeOffset="263">433 53 8032,'0'-18'860,"0"1"-126,0 8-1276,0 1 445,7 8 105,3 0 1,1 2 235,1 4 1,-6 11 234,5 12 1,-5 5-205,5 7 1,-5 3 90,6 8 1,-6 5 8,5 1-317,-7 0 122,11 1 1,-11-5-357,8 4 1,-9-5 195,3-1 0,2-6-419,-2 1 0,1-11-152,-1-1 1,-4-3-1460,4-9 815,3 0 1195,-7-13 0,6 5 0,-8-5 0</inkml:trace>
  <inkml:trace contextRef="#ctx0" brushRef="#br0" timeOffset="459">242 658 7988,'-17'-10'4216,"9"3"-3399,8 7 0,10-2-978,13-4 0,-4 4 304,4-4 0,-2 4 249,2 2 1,-3-5-218,3-1 0,2 0-146,-2 6 0,8 0-400,-3 0 0,-1 2 346,2 4 0,-6-2-2581,6 7 2606,-8 1 0,12 5 0,-6 0 0</inkml:trace>
  <inkml:trace contextRef="#ctx0" brushRef="#br0" timeOffset="697">1038 675 8007,'11'-5'892,"1"-1"1,1 0 1228,10 6 1,-1 0-2105,6 0 0,-7 0-6,3 0 0,-11 0-229,-2 0 275,-7 0 1,4 8-252,-8 3 1,-6 10-26,0 2-1286,-7 8 1028,3-12 0,-5 12 121,4-8 0,-3 6-137,8-6 0,-5 0 1500,5-6-811,0 1 0,8-3 10,4-3 0,4 1-95,7-7 1,2 0-453,4-6 130,-4 0-259,14 0 1,-8-6 469,4 0 0,3-15 0,-5 2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9:54.0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87 7973,'0'-10'-1194,"0"2"1395,0 1 0,0 3 652,0-8-381,7 9-178,-5-13 0,12 12 273,-9-7 506,1 7-223,-6-4-235,0 8 1998,0 0 0,-6 2-2401,1 4 1,-7-2-107,6 7 0,-7-1 51,1 1 0,3 5-106,-3-5 0,1 5 131,-7 1 1,1 2-31,0 4 0,0-2-109,-1 8 1,7-6 76,-1 6 0,1 0-98,-7 6 0,1-1 89,0 1 0,1-1-17,5 1 1,-3-1-27,9 1 0,-7-2-120,6-4 0,1 1-123,5-7 1,0 6 62,0-6 1,2 0-438,3-5 1,3-1 238,4 0 0,3-5-228,-4-1 1,5-7 151,1 2 1,0-4 47,1-2 0,5 0 124,0 0 0,8-10-12,-3-7 0,3 0 146,-2-7 1,-2-2-72,-4-3 0,-6-2 542,1 2 1,-3-2-241,-9 8 1,-1-5 646,-5 5 0,0-1-118,0 7 1,0 6 163,0-1 0,-5 6-359,-1-5 0,-8 7-39,3-2 0,-10 4-300,-2 2 1,-8 2 51,2 4 0,-4 4-583,-1 7 1,-1 0 296,1 0 1,7 7-1755,4-1 1,4 2-94,1-2 1,9-4 1934,3 4 0,4 4 0,2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9:55.8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8151,'10'0'3055,"-3"0"-2138,-7 0 0,0 8-360,0 3 1,0 5 55,0 1 0,0 0-561,0 0 1,2 7-482,4-1 1,-4 0-91,4-6 0,1 0 399,-1 1 1,6-7-2501,-7 1 2620,9-9 0,3 5 0,10-8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9:55.2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364 156 8139,'0'-9'-499,"0"-7"515,0 7 1,0-3 124,0 1 1,0 5 50,0-6 0,0 7 8,0-7 0,0 6 303,0-5 0,0 5 287,0-6 410,0 9-275,0-13 309,0 14-770,0-5 0,0 8-151,0 5 0,-8 4-71,-3 7 1,-4 14 14,-3 3 1,-5 18-16,0 0 0,-8 10-15,3-5 1,-3 7-221,2-7 0,-2 7 99,8-7 0,0-1-289,6-10 1,1 0 178,5-11 0,-3 2-1179,9-14 0,-1 0-1021,6-6-613,0 0 2109,8-7 1,1-2 4,9-8 1,-1-8 297,0-4 1,2-11 404,4-6 0,-3-9 0,3-2 0,4-8 0,-1 3 0</inkml:trace>
  <inkml:trace contextRef="#ctx0" brushRef="#br0" timeOffset="228">416 104 8139,'10'-17'1556,"-3"0"-1048,-7-1-78,0 9-142,0 1 1,2 8 95,4 0 0,-2 8 145,7 3 0,-5 7-134,6 5 1,-1 11-110,6 12 0,1 6-16,-1 6 1,0-2-161,1 7 0,-7-1-160,1 1 1,-3 2-244,3-7 1,1-6-214,-7-6 1,7-8-586,-1 3 1,-4-5-291,-3-1 0,3-8-122,-2-4 634,0-4 869,-6-9 0,0 5 0,0-5 0</inkml:trace>
  <inkml:trace contextRef="#ctx0" brushRef="#br0" timeOffset="400">364 692 8132,'-9'-11'804,"3"-1"-263,4 8-259,2-3-13,0 7 1,2 0-1,4 0 0,-3-2-46,9-4 0,-1 4 16,7-4 1,1 4-496,4 2 1,-2 0 240,8 0 1,-6 0-975,6 0 1,-2 0 988,2 0 0,3 0 0,-5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9:59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7880,'10'8'874,"3"1"1308,-7 8-1602,8 1-835,-12-1 136,13-7 1,-13-1 222,4-3-104,-4-4 0,-2 6 0,0-8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0:00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7913,'10'8'7614,"-12"-1"-5901,-15 16 0,5 6-4187,-5 17 1,4-9 2473,-5-8 0,1-1 0,0 7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0:00.1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208 883 7960,'7'-10'0,"-5"0"63,4 5 0,-4 1 73,-2-8 0,0 1-104,0-7 0,-6 1 238,1 0 1,-7-1 139,6 1 1,-7 2 2,1 3 1,-3-1-61,-2 7 0,5-5 482,1 5-552,-1 0 0,-5 6-193,-1 0 1,7 6 90,-1 0 1,7 13 34,-7-2 1,8 10 19,-1-4 1,-3 6 0,2-6 0,0 8 13,6-3 1,8-1-89,4 2 0,9-8-1170,2 2 1,7-3 551,-1-3 1,10-8-1136,1-3 0,8 2 99,-2-2 1492,12-1 0,3-20 0,8-4 0</inkml:trace>
  <inkml:trace contextRef="#ctx0" brushRef="#br0" timeOffset="513">830 70 8063,'0'-18'0,"0"9"418,-7-7 0,7 13-10,0-9 1,2 8-107,9-1 1,1 3-70,5 2 0,0 0-36,1 0 1,-1 0-35,0 0 1,0 7-142,1 5 0,-1 5-32,0 6 0,-5-2-382,-1 8 1,-5 0-239,6 6 1,-9-1 303,3 1 1,-6 1-33,-6 5 0,3-3 81,-9 8 0,6-2 190,-5 2 0,7 2-32,-2-7 0,4 5 169,2-6 1,0 1-40,0-7 1,2 7 235,4-1 1,4 0 255,7-5 0,2-1-206,4 1 1,-4-2 381,4-5 0,-3 5-235,-3-4 1,0 2 167,1-2 0,-7 3-234,1-3 1,-9 2-276,3-2 1,-4 3 32,-2-3 0,-2-2-159,-4 2 1,3-2-462,-9 2 0,-5 1 330,-6-7 1,-2 6-853,2-6 1,3 0 450,-3-5 1,4-9 554,2-3 0,0 4 0,-1-1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9:59.7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18 7897,'-17'-8'682,"7"6"1,0-6-407,5 8-171,3 0 0,-6 8-70,8 3 1,0 5 9,0 1 1,0 8 430,0 4 1,0-2-123,0 2 0,6-1-35,0 7 1,-1 0-285,-5-1 0,0 1-187,0-1 0,6 1-361,0 0 1,0-7 298,-6 1 0,0-8-72,0 2 1,0-9-213,0-3-80,0-7 534,0 4 1,0-10 220,0-4 0,1 2-114,5-7 1,-2 1 154,8-1 1,-1-3 77,6 9 1,1-1-48,-1 6 0,0 0 60,1 0 1,-1 7-35,0 5 1,-1 3 19,-5 3 0,3-1-142,-9 0 0,1 2-186,-6 5 0,0-5 76,0 4 0,-2-6-174,-4-5 1,-3 3-53,-9-3 0,1-5-16,0-1-164,0 4 1,-1-9 135,1 5 0,5-10-554,1-1 0,7-9 43,-2 3 0,4-5-708,2-1 1446,0 0 0,16-1 0,3 1 0</inkml:trace>
  <inkml:trace contextRef="#ctx0" brushRef="#br0" timeOffset="149">675 692 7897,'18'10'501,"-3"5"-292,-3-3 0,-5-3 948,-7 3 143,0-9-486,0 13-656,0-14 1,-2 11-893,-3-7-1409,-5 0 2143,-7-6 0,-1 0 0,1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19:56.2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190 606 6238,'-9'-2'-330,"3"-3"330,-4 3 0,1-6 0,-3 8 0,1 0 0,7 0 0,-6 0 0,4 0 0,4 0 0,-5 0 0,7 0 0,0 0 0,0 0 0</inkml:trace>
  <inkml:trace contextRef="#ctx0" brushRef="#br0" timeOffset="1534">69 658 7946,'-9'0'683,"-5"-2"-307,8-4-10,1 5 0,5-9 76,0 4 56,0 4 0,5-7-128,1 3 1,8 4 85,-3-4 0,4-2 24,3 3 0,-1-1-34,0 6 1,1 0-185,-1 0 0,0 0-19,1 0 1,-1 0-197,0 0 1,0 6 115,1-1 1,1 1-617,4-6 1,-4 0 269,4 0 0,-4 6-921,-1 0 0,-1 0 160,0-6 1,1 0-146,-1 0 0,-6 1 511,1 5 1,-8-2-40,2 8 0,-4-7 617,-2 7 0,0-1 0,-16 14 0,-3 2 0</inkml:trace>
  <inkml:trace contextRef="#ctx0" brushRef="#br0" timeOffset="1700">0 969 7954,'0'10'670,"0"-2"0,2-8-176,4 0 1,3 0-65,9 0 1,-1 0-106,0 0 1,8 0-110,4 0 1,4 0-513,1 0 1,7-6 209,-1 0 1,8-2-1625,-2 3 1710,-4 3 0,16-14 0,-4 7 0</inkml:trace>
  <inkml:trace contextRef="#ctx0" brushRef="#br0" timeOffset="2374">1453 122 7995,'-18'-17'0,"9"-1"378,-7 1 159,14 0 0,-5 5-710,7 1 263,-8 7-285,6-11 86,-6 13-100,1-6 194,-3 16 0,-7 1-59,0 9 0,5-1-55,1 0 0,-1 0 25,-5 1 0,5-1 126,1 0 0,1 1-27,-1-1 1,-3 0 78,8 1 0,-5-1-93,5 0 1,0-5 121,6-1-124,0 1 18,0 5 0,0 0-3,0 1 0,0-1-18,0 0 0,0 0 3,0 1 0,-6-1 15,1 0 1,-1 6-28,6 0 1,-6 8-44,0-2 1,-7-2-4,1 2 0,-3-6 67,-2 6 0,-1-6 0,1 5 0,0-6 38,0 1 0,-1-4 4,1-2 0,2 2 99,3 4 0,-1-3-81,7 3 0,0-4-30,6-2 1,0 1 7,0-1 1,8 0-132,3 0 0,5 1 123,1-1 0,0-2-13,1-3 1,-7 5 115,1 0 1,-3 1 203,3 5 1,-5-2 364,-7 2 1,0-2-268,0 8 0,0-6 251,0 6 0,0-8-229,0 2 1,0 2-78,0-2 0,0-6-167,0-5-377,0-1 110,0 7 0,0-7-349,0 1 1,2-8-1735,4 1 1568,4-3 1,7-4-1492,0-3 2072,1-5 0,7-15 0,2-2 0</inkml:trace>
  <inkml:trace contextRef="#ctx0" brushRef="#br0" timeOffset="2818">2041 848 7898,'-10'-17'293,"2"0"1,8-1-235,0 1 0,0-2 113,0-4 1,0 2-502,0-8 199,0 0 0,0 0 94,0 0 0,0 8 35,0-2 252,-7-4 0,3 10-110,-8 0 1,6 7 347,-5 10-171,-1 0 0,-5 2-99,0 4 0,0 5-30,-1 12 0,1 2 4,0 4 1,5 4-37,1-4 1,7-2-168,-2 1 1,4-4-107,2 4 0,0-6 67,0 1 0,8-10-144,3-1 0,5-9-21,1 3 0,0 2-337,1-2 0,1-3 160,4-8 0,-4-5-23,4-7 0,-4-1-71,-1 1 402,-1 0 800,0 0-579,0 7 1,-7 4 187,-4 12 1,2 4 135,-3 7 1,1 2 400,-6 4 0,6-2-498,0 8 1,1-8 1,-1 2 0,-4-2-371,4 3 1,3-11-328,3 4 1,-3-3-947,3 3 1,0-7 138,5-5 1138,0-3 0,0-2 0,1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0:04.4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7994,'-9'0'3003,"1"0"-2806,8 0 1,8 0 230,3 0 1,5 0-82,1 0 1,6 0-335,0 0 1,2 0-119,-2 0 1,2 0-88,4 0 0,2 0-203,-8 0 0,0 0-773,-6 0 1,-1 2 1167,-5 3 0,-3-3 0,-8 6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0:04.5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7994,'0'18'1178,"0"-1"1,8-2-1616,4-3 0,9-5 67,2-7 1,8-2 117,-3-3 1,5 1-1,2-8 0,-1 1-144,1-6 396,-1 7 0,9-5 0,1 5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5:30.2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450 105 7974,'-8'-18'14,"7"1"1,-15 5-854,5 1 442,-5 7 0,-1-9 607,0 7 0,-6-6-105,0 7 1,-8-1 490,2 6 0,2 2-186,-2 4 1,2 3 17,-1 8 0,-3 8-65,8 4 1,0 4 163,5 1 0,1 7-158,0-1 1,7 8-80,4-2 0,5-3-223,1-3 1,7-4 104,5-1 0,9 0-426,2-1 0,8-7 41,-3-4 1,5-6-98,2-5 0,-1-2-147,1-5 0,-2-3-471,-5 4 1,3-6-854,-8-6 1781,0-3 0,-5-9 0,-1 1 0</inkml:trace>
  <inkml:trace contextRef="#ctx0" brushRef="#br0" timeOffset="177">173 381 7964,'-9'0'3625,"1"0"-3585,24 0 1,-5-2 351,12-3 1,-4 3-74,-1-4 1,7 4-743,3 2 0,-1 0 309,2 0 0,6-6 114,5 0 0,0-7 0,-5 3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0:03.5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398 363 8010,'-9'-17'688,"1"0"-655,8 0 64,0-1 0,6 1 150,-1 0 0,3 5 94,-2 1 63,-4-1 1,6 1 244,-8-1 59,0 8-215,0-3-276,0 7 0,-4 15-50,-8 8 0,-1 15 19,-16 9 0,0 10-76,-5 7 0,-7 5 75,1 6 0,-6-4-451,5 4 0,3-10 180,9-2 0,4-14-800,8-3 1,7-10-721,4-7 561,5-4 1,4-15 465,9-5 1,1-18 81,16-10 0,0-16 497,6-7 0,-1-11 0,1-5 0</inkml:trace>
  <inkml:trace contextRef="#ctx0" brushRef="#br0" timeOffset="223">416 260 8010,'7'-44'-138,"-3"3"78,8 12 1,-9 4 164,3 8 0,2 0-19,-2 0 636,-1-1-463,-5 1 1,0 5 838,0 1-666,0 7 0,2-4-223,4 8 1,-4 10 63,4 7 0,-2 8 118,1 10 1,-1 13-188,8 4 1,-3 11 22,3 1 1,-2-3-152,-5 2 1,-3-1 90,4 1 1,2-3-574,-3-8 1,3-2-184,-2-4 0,-2-4-491,7-7 1,-1-1 502,1 1 1,3-8-784,-8-4 1360,-1-12 0,3 5 0,2-7 0</inkml:trace>
  <inkml:trace contextRef="#ctx0" brushRef="#br0" timeOffset="416">225 761 8010,'-7'-17'359,"3"5"292,-8 1-602,8 7 1,-1-9-21,10 7 0,5-6-12,7 7 1,3-1 231,3 6 0,2-2-433,3-4 0,11 4 77,-5-4 1,5 4-1438,-5 2 1544,9 0 0,-7-7 0,6-3 0</inkml:trace>
  <inkml:trace contextRef="#ctx0" brushRef="#br0" timeOffset="661">986 709 8187,'18'0'952,"-1"0"-361,0 0 0,0 0-176,1 0 0,-1 0 147,0 0-164,1 0 0,-1 0 162,0 0-1158,0 0 413,1 0 1,-3 2-84,-3 4 0,-5-2 123,-7 7 1,-2 3-158,-3 9 0,1-4 484,-8 4 1,3-4-154,-3-1 1,4-1 524,8 0-374,0 1 0,2-3-526,4-4 1,6 3 57,11-8 1,4-1-46,7-5 1,3 0 332,3 0 0,-3-15 0,5-4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0:05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363 414 7940,'8'-35'-307,"-6"1"1,11 5 560,-7 0 1,0 0-3,-6-5 0,0 5-86,0 0 1,0 6-19,0-6 1,0 8 160,0-2-186,0 4 1,-2 3 7,-4 5 1,-3 1-22,-9 4 1,1 5-14,0-5 1,-1 6-173,1 6 0,0-3 62,0 9 1,-7 3-64,1 3 1,0 8 35,6-8 0,2 3-105,3-4 1,-1 6-6,7 0 0,-6 6 1,7-6 0,-1 6 80,6-6 1,6 8-9,-1-2 1,7-2 171,-6 1 1,7-7-83,-1 3 0,-5 1 107,-1-2 1,2 2-123,-2-2 0,-1-4 79,-5 4 0,0-4-150,0-2 1,-2 3-131,-3 3 1,1-4 94,-8 4 1,1 2 11,-7-2 1,1 0 382,0-6 0,0 6-129,-1 0 1,1 0 72,0-5 0,5 1-61,1 4 0,7-2 264,-2 8 1,4-2-86,2 2 1,2 1 45,4-6 0,-2 4-170,7-5 0,-1 6-152,1-6 0,3 6-20,-8-6 1,5 2 64,-5-2 1,5-4-383,-5 4 1,0-3 140,-6-3 1,2 0-1252,4 1 91,-4-1-483,5 0 1196,1 0 1,1-9 569,9-8 0,7-15 0,2-12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0:05.5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87 7940,'0'-25'739,"0"5"1117,0-5-1114,-8 16-522,6 1 1,-11 10-208,7 4 0,0 3 57,6 9 1,0 7 76,0 4 1,0 9-22,0 2 1,0 6-120,0-5 0,0 7 34,0-2 0,-2-2-217,-4 2 0,5-7 15,-5 1 1,4-3 100,2-3 1,-6-7-409,0-4 0,1-4-90,5-1-105,0-9 480,0-1 1,7-10 242,5-4 0,3-9-100,2-8 1,8-8 101,4 2 0,4-2 11,1 3 0,-1 5-36,-4 11 0,2 4 166,-8 8 1,0 0-79,-6 0 0,-2 8 306,-3 4 1,-4 11-29,-8 5 1,0 5 148,0 2 0,-8-6-253,-4-1 1,-11-1-125,-5 2 0,1 2-87,-2-8 0,0-2 93,-6-9 0,7 1-530,-1-7 1,8 0 147,-2-6-528,3 0 1,5-2 5,4-4 0,-3-4-238,8-7 1,1 0 419,5-1 0,7 1 541,5 0 0,11-1 0,4 1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0:05.7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7829,'0'11'1761,"0"1"0,0-1-864,0 7 1,0-7-812,0 1 1,0-6-1650,0 5 740,-8-7-145,6 4 968,-5-8 0,-1 0 0,-2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0:05.9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346 710 7853,'-17'-8'426,"0"-9"1,-1-1 638,1 1 1,0 2-916,0 9-134,7-8 1,-5 12 187,3-3 1,-3 3 153,-3 2 1,-5 0-17,0 0 0,-6 9 195,6 9 0,0 1 152,6 10-530,0 0 0,7 11-10,4 0 1,4-1-98,2-10 0,2 3-303,4-3 1,6-4 231,11-2 0,-2-6-862,8-5 0,-1 1-6,7-7 1,0 0-348,-1-6 0,1 0 332,-1 0 902,1 0 0,0-16 0,-1-3 0</inkml:trace>
  <inkml:trace contextRef="#ctx0" brushRef="#br0" timeOffset="392">1090 1 9712,'15'1'906,"-3"5"0,7-2-581,-7 8-453,14-1 161,-22 6 0,19 1 67,-11-1 1,1 0-136,-1 1 1,1 7-39,-7 3 1,6 5-271,-7 2 1,1-1-16,-6 1 0,0 1 151,0 5 1,0 3 323,0 8 0,0 0-118,0-1 1,0 1 141,0 0 1,0 2 110,0 4 1,0-4 271,0 3 0,0-1-60,0 2 1,-2-5 267,-4 5 0,3-10-383,-9-2 1,6-2-134,-5 2 1,-1-1-255,-5-5 1,-6-9-26,0 3 1,-8-3 2,2 4 0,-3-8-318,-3-4 1,-2 2-604,-3-2 1,2-2-1998,-8-10 2978,-1 5 0,-4-14 0,-1 5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0:08.5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35 7884,'0'-10'1359,"0"3"0,-2 7-615,-3 0-330,3 0-1164,-6 0 414,8 0 50,0 0 0,8-8 0,1-2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0:11.1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7801,'-12'2'6260,"1"4"-7184,7 4 521,-11-1 0,11-1 1,-8-8-115,-1 0 0,3 0-1316,-1 0 1833,-1 0 0,3 0 0,1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0:11.4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399 640 7934,'-10'-23'2134,"-7"0"-1174,-1 0-1140,-7 13 1,8 1 225,0 3 0,-1 4 343,1-4 0,0 6 165,0 6 1,-8 4 480,-4 7 1,-2 8-387,2 4 0,-2 3-243,8 3 1,0 5-359,6 1 0,7-1 12,5-5 1,3-1-478,2 1 0,2-6-19,3 0 0,7-8-508,11 2 0,-4-10 233,4-1 0,4-8-538,2 1 0,4-3-859,1-2 2108,1 0 0,7-15 0,2-4 0</inkml:trace>
  <inkml:trace contextRef="#ctx0" brushRef="#br0" timeOffset="350">1021 18 7945,'10'-10'1563,"5"2"1,-5 8-1368,7 0 0,0 0 265,1 0 1,-1 2 32,0 4 0,-5 2 75,-1 3 0,-7 10-310,2-3 0,-4 5-64,-2 0 0,0 0-214,0 11 1,-2-1 78,-4 13 1,-6 0 34,-11 6 1,2 2 110,-8 4 1,8-3-444,-2 9 1,4-1 30,2 6 0,1 1-42,5-1 0,-3 2 296,9 4 1,-1-10 339,6 4 1,2-5-110,4-1 1,-3-3-81,9-8 1,-2-3-216,1-2 0,-3 1-187,-8-8 1,-2 0-436,-4-5 1,-13 5-70,-16 1 0,-7 1-1697,-10-2 2404,-15-3 0,-4 13 0,-16-6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0:10.5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416 278 7816,'0'-18'0,"0"1"0,0-2 413,0-4 0,-2 9 633,-4-3 1,3-2-574,-9-4 1,2 0-208,-1 5 1,-5 1-153,5 0 1,-4 1 93,-3 5 1,1-3-317,0 9 1,-1-1-187,1 6 0,0 2-286,0 4 0,-1 3 248,1 8 0,5 3-117,1 3 0,1-2 205,-1 8 1,-3-2 48,9 1 0,-1 5 179,6-4 0,0 2-91,0-3 0,0 5 83,0-4 0,2-2 59,3 2 1,-1-6 49,8 6 1,-6-6-94,5 5 1,-7-6 16,2 1 0,-4 2 167,-2-2 1,0 6-66,0-6 0,0 7 93,0-1 1,-2-2-58,-4 2 1,-4-6 578,-7 6-419,7 0 0,-5-1 117,4 1 1,-3-8-112,3 2 1,-3 2-3,8-2 0,1 2-97,5-2 1,-6-3-16,0 3 1,0 2 43,6-2 1,0 2-1,0-2 1,0-4-150,0 4 1,-2-4 72,-3-1 0,3-1-287,-4 0 1,4 0 110,2 1-987,0-1-127,0 0-688,0 1 756,0-9 419,0-1 0,2-12-152,4-7 1,5-5 2,12-18 785,4 3 0,15-27 0,3 4 0</inkml:trace>
  <inkml:trace contextRef="#ctx0" brushRef="#br0" timeOffset="437">1021 191 7817,'0'-25'551,"0"6"869,0-4-1073,0 4 0,2 1-41,4 1 340,-4 7-178,6 3 371,-8 7-500,7 0 0,-5 13-114,4 5 1,-4 18-47,-2 4 1,-2 5-1,-4 6 1,-1-3-13,-5 10 1,-3-8-128,3 2 0,-3-6-1,-3 6 0,1-6-175,0-6 1,0-3-393,-1 3 0,7-9 291,-1-2 1,8-8-537,-1 2 509,-5-4 1,8-7-219,-4-1 384,4-7 1,2 2 284,0-12 0,8-5-180,4-12 1,5-4 112,6-8 1,4 6-117,7 0 0,1 8 5,0-2 0,-7 12-88,1 5 1,-6 4 128,6 2 1,-10 8-13,-1 3 1,-3 5 113,-9 1 1,0 6 299,-6 0 1,0 2-98,0-2 1,-8-4 106,-4 4 0,-11 2-444,-6-2 1,3-5 137,-3-7 1,0-1-574,-6 1 0,6-3 97,1-8 1,1 0-104,-2 0 0,4 0-168,8 0 1,1-2-522,5-4 0,3-3 1112,8-9 0,8 1 0,1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0:09.9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 7957,'-10'-7'2235,"2"5"0,10-6-2300,4 8 1,4 0 118,7 0 0,0 0 19,1 0 0,1 0 10,4 0 1,-4 0-140,4 0 1,-2 2-743,2 4-311,-3-4 1,5 5 1108,-8-7 0,-8 8 0,-1 2 0</inkml:trace>
  <inkml:trace contextRef="#ctx0" brushRef="#br0" timeOffset="142">0 381 7922,'10'7'0,"4"-3"878,-9 8 1,9-9-358,-3 3 1,7 2-604,5-2 0,-2-1-223,8-5 0,-6-7-226,5-5 0,-6 3 106,1-3 0,-4 1 425,-2-7 0,0 1 0,1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5:27.8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294 156 8034,'0'-34'0,"-2"7"0,-3 4 0,3 9 2376,-4 3-1028,12-1-1825,3-5 951,1 7 172,-2 3 0,-10 7-329,-4 0 0,-2 13-214,-3 4 0,-5 14-85,5 4 0,-3 7 77,3 10 1,-4 6-292,3-1 0,-3 7 346,-3-7 0,1 7-767,0-7 0,-1-7 38,1-9 0,2 1-235,3-2 0,-1-5 221,7-6 0,-5-14-180,5 2 0,0-9-86,6 3 859,-8-7 0,-1-4 0,-9-9 0</inkml:trace>
  <inkml:trace contextRef="#ctx0" brushRef="#br0" timeOffset="245">242 87 8014,'-9'-19'1854,"3"4"-1893,12 15-196,3 0 0,9 1 436,-1 5 1,-5 6-230,-1 11 1,-1 4 1502,1 7 0,3 3-766,-9 3 0,9-1-189,-3 7 1,-1-6-470,2 6 0,-3-7-538,3 1 1,1-4 139,-7-1 0,2-2-537,-3-4 0,-3 1-710,4-7 1004,-4 0 1,-2-5-1316,0-1 1905,0-7 0,-8-3 0,-1-7 0</inkml:trace>
  <inkml:trace contextRef="#ctx0" brushRef="#br0" timeOffset="382">121 623 12408,'18'0'-2236,"5"-7"1905,0-5 1,2 4 347,-2 3 1,-2-3-75,8 2 1,-8 0-246,2 6 302,-4 0 0,6 0 0,2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0:08.9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562 156 8017,'0'-17'125,"0"0"-125,0-1 0,0 7 0,0-1 0,-2 8 404,-4-1 101,4 3 1,-8 2 139,5 0-386,-5 7 0,-7 11-33,-1 10 0,-1 7-61,-4 5 0,-10 6-161,-7 12 0,-6-4 69,6 4 0,-3 1-207,3-1 1,3-1 219,-3-5 1,9-6-675,3 1 1,6-15-569,-1 3-440,12-12 1095,-5 2 1,16-17 500,0-8 0,16-16 0,11-11 0</inkml:trace>
  <inkml:trace contextRef="#ctx0" brushRef="#br0" timeOffset="223">613 52 7892,'6'-11'726,"0"-1"-363,0 1-290,-6 1 143,0 2 83,0 8 0,5 2 32,1 4 0,6 6 267,-6 11 0,7 11-245,-2 12 1,-1 2-144,2-1 0,-7 6-263,7-6 0,-6 4 137,5-10 0,-7 3-586,2-9 0,1 7-73,-1-13 0,0 5-348,-6-11 1,6 6 282,0-6 1,-1 0 639,-5-6 0,-7 1 0,-3-1 0</inkml:trace>
  <inkml:trace contextRef="#ctx0" brushRef="#br0" timeOffset="427">458 571 7892,'-18'0'-169,"9"-8"0,-1 1 56,4-5 109,5-3 60,-7 5 1,10-1 96,4-1 1,-3 8-85,9-1 1,-1-3-26,7 2 1,-1 0-196,0 6 0,3-5 73,3-1 0,-2 0-313,8 6 0,-3 0 37,3 0 354,4 0 0,-6-8 0,7-1 0</inkml:trace>
  <inkml:trace contextRef="#ctx0" brushRef="#br0" timeOffset="750">1080 415 7892,'27'0'-463,"-2"0"596,-8 0 0,1 6 601,-1 0 0,0 6-266,1-7 0,-1 3-31,0-2 0,-5-4 787,-1 3-814,-7 5 1,10-6-345,-9 7 1,1-5 125,-6 6 1,0-7-545,0 7 0,0-6 53,0 5 0,0 1-195,0 5 1,-2 6 282,-4 0 1,5 0-91,-5-5 1,4 5 40,2 0 0,0 6 50,0-6 1,6 7 330,-1-1 1,9-2-101,-3 2 0,-1-8 400,1 2 1,-1 2 13,2-2 0,-3 0 158,-3-6 0,-4 1-261,4-1 1,-6-2 55,-6-3 1,-4 3-262,-7-3 0,0 3 72,-1 3 1,1-7-749,0 1 0,-6-7 377,0 7 0,0-8-831,5 1 1,1 3 198,0-2 0,5 0-119,1-6 0,5-8 426,-6-4 0,9-5 497,-3-6 0,4-4 0,2-7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0:17.5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571 208 7919,'-8'-29'119,"-3"0"1,-5 8 161,-1-2 1,0 4 61,-1 2 0,1 1-131,0 5 1,0-3-20,-1 8 1,-5-5-17,0 5 0,-6 0 0,6 6 0,-6 0-175,6 0 0,-2 0-193,2 0 1,4 8 114,-4 4 1,4 3-150,2 2 1,5 1 73,0-1 0,3 6 64,-3 0 0,-1 2 16,7-2 0,0 4 81,6 7 0,0 1 128,0 0 0,0-7-76,0 1 1,6-2 109,0 2 1,7 2-260,-1-8 0,-3 6 125,3-6 0,-6 2-132,5-2 1,-7-4 77,2 4 0,-4-4-142,-2-2 0,0 3 166,0 3 0,-8-4 154,-3 4 1,-5-2 5,-1 2 1,0-4 210,-1 4 0,1-3-63,0-3 0,5 2 95,1 4 1,7-4-69,-2 5 0,4 2-76,2 3 1,0-2-85,0 2 0,2 0 69,4 5 0,-2-5 10,7 0 0,-5-6-3,6 6 1,-9 0-1,3 5 1,-4 1-35,-2-1 1,0-5-40,0 0 0,0 0-132,0 6 1,-2-7 136,-4 1 1,4-8-323,-3 2-330,3 4 1,2-7-1466,0 3 1206,0-12 1,2-3-483,3-8 0,3-2 148,4-4 1,5-5 522,0-12 0,2 1-439,10-6 970,0-1 0,6-14 0,-1-1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0:18.0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116 70 7949,'0'-23'3977,"0"0"-3657,0 15-760,0-7 0,0 17 533,0 3 1,0 5-35,0 7 1,2 1 759,4-1 0,-5 8-223,5 4 1,-4 3-37,-2 3 0,0 7-364,0 4 1,-2-1-277,-4 1 0,3 0-97,-9 6 0,6-8 213,-5-4 0,7 1-1133,-2-7 801,-3 5 0,7-20-1048,-4 4 463,4-12 619,2-3 0,2-16 69,4-3 1,3-10 97,9-2 0,5-6-33,0 6 0,7 2 182,-1 9 1,4 4 372,2 8 1,-9 2-251,-3 4 0,2 9 624,-1 9 0,-3 6-183,-10-1 0,-3 4 32,-8 1 0,0 1-305,0 0 1,-10-3-283,-7-3 0,-2 2 114,-10-8 0,2 0-131,-2-6 1,-3-7-362,3-4 0,-4 1-104,-2-1 0,3 0-365,3-6 1,4-6 22,8 0 0,1-7-483,5 1 1,-3-3 577,9-2 0,8-6-537,15-1 1203,7 9 0,9-8 0,1 4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0:18.8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52 7897,'0'-17'0,"-7"7"1873,5-5-1239,-6 13 0,10-6-168,4 8 1,-2 0 15,7 0 0,1 8 202,5 4 0,0 3-478,1 2 0,-7 6 24,1 0 0,-1 2-590,7-2 0,-9-1 282,-3 6 0,2 1-90,-3 6 0,1-1-115,-6 1 0,-6 7-351,1 4 1,-9 4 269,3 2 0,-3 0 56,3 0 1,-5 0 740,5 0 1,3-2-243,2-4 1,4 2 364,2-8 1,0 6-250,0-5 0,6 5 167,0-6 0,5 8 50,-5-2 0,6-3 64,-7-3 1,1 2-168,-6-2 1,0 3-44,0-3 1,0-3-359,0 3 0,-6-4 105,1-1 1,-9-6-801,3 0 0,-5-6 423,-1 6 0,0-8-513,-1 2 0,7-12-484,-1-5 0,7 2 1249,-7-2 0,8-8 0,-3-8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0:19.0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1 7843,'-5'4'4757,"-1"7"0,-6 14-5891,7-2 1,-1 2-387,6-2 1,-6-4 1519,0 4 0,-15 4 0,2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0:22.0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0 7792,'-31'18'2922,"-4"11"0,3 1-1464,3 5 0,0 0-3875,-5-7 2417,-1 5 0,-7 2 0,-3-1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0:21.1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640 70 7886,'-17'-18'0,"0"1"179,0 0 1,-1 7 130,1 4 0,0 4-131,-1 2 1,1 0 169,0 0 0,-6 0-153,0 0 1,-6 8-153,6 4 1,-6 3-76,6 2 1,-6 3-32,6 3 0,-6-2-8,6 8 0,0-6 110,6 5 0,1 1 15,5 6 1,1 1-79,4 5 0,5-3-11,-5 8 0,4-5 14,2 5 1,6-6 6,-1 6 0,9-7 50,-3 1 0,-1-3-12,2-3 1,-9 1 2,3-1 1,-4-5 4,-2 0 1,0 0 80,0 5 0,-8 1-39,-3-1 1,-10 1 16,-2 0 0,-2-1 699,2 1 1,3-1-344,-3 1 1,6 0 153,6-1 1,-3 1-29,8-1 1,1-1 108,5-4 0,0 3-282,0-3 0,0 4-165,0 2 1,1-7-163,5 1 1,-4-2-194,4 2 1,-4 4-103,-2-5 0,0 3 251,0-2 0,0 2-1034,0-8 1,0 0 145,0-6 1,6-5-1115,-1-1 1364,1-7 0,-4 4 19,4-8 0,3-10-48,9-7 1,7-10-846,4-13 1482,11-5 0,4-22 0,8-4 0</inkml:trace>
  <inkml:trace contextRef="#ctx0" brushRef="#br0" timeOffset="261">1488 865 7872,'-18'-8'0,"-5"1"1253,0-5 263,0 5 0,8 5-216,3-4-780,-3 4 0,5-12 57,-7 9 1,-8-1 164,-4 6 0,2 2-273,-1 4 0,1 9-163,-2 8 0,-2 8 53,8-2 0,2 5-52,9 7 1,3-3-22,3 8 0,4-7-137,-4 1 1,12-4-131,6-1 1,5-6 60,6 0 0,4-8-249,7 2 1,1-6-1216,0-5 0,5 1 655,0-7 1,8 0-1299,-2-6 1,4-2 668,2-4 0,8-4 1358,3-7 0,-3 0 0,-1-1 0</inkml:trace>
  <inkml:trace contextRef="#ctx0" brushRef="#br0" timeOffset="789">2128 191 7890,'-10'0'892,"2"-8"1,12 6-1,8-6-632,11 1 1,7 5 54,5-4 1,0 6 250,-1 6 1,-1-2-236,-4 7 0,1 6-99,-6 7 0,-1 4-138,-6-5 1,-8 10-216,-3 2 1,-4-1-334,-2 7 0,-4-3 197,-7 2 0,-1 5-60,-11 6 1,-2 1 195,2 0 0,0 0 92,6 0 1,1 6-22,5-1 0,3 1 84,8-6 1,2-6 297,4 0 1,4-6-140,7 6 1,0-5 467,0 5 1,-5-6-249,-1 6 0,-1-5 452,2 5 1,-5-8-243,-7 3 1,0 1-65,0-2 0,0 1-269,0-7 0,-9 1-97,-9-1 0,-1 7-188,-10-1 0,6 0-293,-6-5 0,3 0-764,-3-1 0,-2-1 591,8-4 0,0-10-3073,6-8 492,7-7 3042,2 4 0,16-16 0,2-1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0:20.4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 18 7933,'2'-9'1560,"4"3"1,5 10-1356,12 1 0,4 1-132,8-6 1,1 0-38,5 0-91,-12 0 1,9-6-359,-15 1 1,0-1-264,-6 6 1,1 2 675,-1 4 0,-7-4 0,-3 5 0</inkml:trace>
  <inkml:trace contextRef="#ctx0" brushRef="#br0" timeOffset="138">8 329 7933,'-8'10'0,"8"0"1145,0-5 0,10-3-776,13 4 1,4-4-738,7-2 1,7-6 20,-1 1 1,6-9 61,-5 3 1,-1 1-101,-5-2 385,-9 9 0,7-5 0,-6 8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0:20.1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35 7956,'-8'-17'4145,"-1"7"-3349,-1 3-104,3 7-301,7 0 1,0 7-161,0 5 1,0 11 27,0 6 1,0 5-181,0 7 0,5-3-166,1 8 1,0 0-209,-6 6 0,6-6 132,-1 1 0,1-9-64,-6 2 0,0-3 21,0-3 0,6-5-69,0 0 1,-1-8 59,-5 2 1,-1-4-24,-5-1 0,2-3-89,-8-3 1,7 1-261,-7-7 1,1 0-621,-7-6 1,-1 0 1206,-4 0 0,-4-16 0,-7-3 0</inkml:trace>
  <inkml:trace contextRef="#ctx0" brushRef="#br0" timeOffset="149">156 260 7956,'25'-17'2202,"-4"0"-1652,8-1 1,0 7-253,5-1 1,1 1-92,0-7 0,-3 7 148,-3-1 0,4 8-137,-4-1 0,-2-3 45,1 2 1,-5 0-1861,6 6 1,0 0 1596,6 0 0,-8 0 0,-2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0:19.4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571 104 7997,'0'-25'0,"0"6"2558,0 2-1889,-8 9 1,4 10-430,-7 4 1,-3 13 25,-9 16 1,-6 9 84,-11 14 0,-4 5 165,-8 12 0,0-2-644,0 8 0,6-8 65,0 2 0,9-6 310,3-6-1715,-1-3 1063,24-16 0,-10-2-393,15-7 0,0-8 388,6-4 0,8-12-999,3-5 1,14-14 1408,10-9 0,7-23 0,10-14 0</inkml:trace>
  <inkml:trace contextRef="#ctx0" brushRef="#br0" timeOffset="187">674 53 7997,'18'-18'666,"-7"3"995,1 3-707,-8 5-553,3 7 0,-5 0-3,4 0 0,-2 13 182,7 4 0,-5 12-90,6 0 1,-3 11-125,3 7 1,3 3-283,-3 1 0,1 1-211,-1 0 0,1 0-353,-7 0 0,5-6-180,-5 0 0,6-6-891,-7 7 1,1-7 659,-6 6 891,0-8 0,-15 5 0,-4-9 0</inkml:trace>
  <inkml:trace contextRef="#ctx0" brushRef="#br0" timeOffset="332">519 727 7997,'-10'-8'1315,"4"-3"0,-1 1-723,1-1 0,2 5-808,10-6 1,4 3 166,7-3 1,6-3 353,0 3 0,8-3-547,-3-2 1,5 1-501,2 5 0,1-5 742,5 5 0,3-5 0,8-1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47:58.4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70 8072,'0'-17'-64,"0"7"1,0 0-414,0 5 865,0 3 1,0-8 2311,0 4-1664,0 4-695,0-5 0,0 14-39,0 5 1,-7 5-86,-5 6 1,-11 4 10,-6 8 1,2-6 28,-2-1 1,2 1-434,-1 6 0,1-2 210,4-5 0,3 5-993,-3-4 0,10-2-33,1 2 0,9-8-1474,-3 2 2466,-4-4 0,8-2 0,-5 1 0</inkml:trace>
  <inkml:trace contextRef="#ctx0" brushRef="#br0" timeOffset="161">1 191 8996,'0'17'4066,"0"-5"-3467,0-1 1,13 1 801,4 5 1,14 2-785,4 4 1,15 2-520,13 4 1,4 4 281,3-4-3339,-1 11 2959,8 12 0,-14 9 0,4 9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5:26.8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52 588 7976,'-9'0'2807,"1"0"0,8 2-2446,0 4 1,0-2-1041,0 7 0,0 1 524,0 5 1,-2-5-1106,-4-1 1260,4 1 0,-13 5 0,5 0 0</inkml:trace>
  <inkml:trace contextRef="#ctx0" brushRef="#br0" timeOffset="591">450 35 8009,'-17'-10'346,"-1"-5"1,1 13-220,0-4 1,-1 4 42,1 2 0,0 0-65,0 0 0,-1 8 329,1 4 1,-2 3-30,-4 2 1,4 8-53,-5 4 1,5 4-111,2 1 1,2 7 107,3-1 0,-1 6-13,7-5 0,-6 5-111,7-6 1,-1 0-35,6-5 1,7-6 48,5 0 0,3-8-298,3 2 0,1-4-86,4-2 0,-2-1-110,8-5 0,-6-1-56,6-4 0,-6-4-260,6 3 0,-6-5-559,6-5 0,-8-5 498,2-7 1,-4-1-164,-2 1 0,-7 0 32,-4-1 760,-4 1 0,-10 0 0,-2 0 0</inkml:trace>
  <inkml:trace contextRef="#ctx0" brushRef="#br0" timeOffset="740">277 416 8009,'-8'9'0,"-3"-3"0,3-2 1194,2 1-871,4-3 1,4 6 62,4-8 0,4 6 40,7 0 0,0-1 354,1-5 1,7 0-660,3 0 1,5 0 2,2 0 1,-1-2-731,1-3 1,5 3 173,0-4 432,9-4 0,-13 1 0,6-8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0:18.1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87 364 15970,'0'27'-1746,"-2"-4"193,-4-12 325,4-3 7,-13 0 1221,5 1 0,-15 1 0,-2-3 0</inkml:trace>
  <inkml:trace contextRef="#ctx0" brushRef="#br0" timeOffset="301">727 381 7931,'9'-17'-687,"-3"-1"1,2-1 411,-3-4 0,7 2 315,-6-8 143,-1 0 1,-5-5 615,0-1 0,0 1-271,0-1 0,0 8 158,0 4 0,-7 6-278,-5 5 1,-3 5 247,-2 7 0,-3 0-142,-3 0 0,2 9-26,-8 8 0,8 3 0,-2 8 1,0 7 198,6 5 0,-2 3-223,13-3 1,0-3-167,6 3 0,2-6-403,4-5 1,9 2 121,8-8 0,8-2-747,-2-9 1,3 1 65,3-7 1,5 0-318,1-6 0,-7 0-59,-5 0 1,0-2-1536,5-4 2575,-7-4 0,6-7 0,-6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0:16.8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7807,'7'-10'6,"-3"-3"134,8 7 1,-1 0 216,6 6 1,1 0 631,-1 0 1,0 0-423,1 0 1,5 0-188,0 0 1,0 0-343,-6 0 1,0 2-367,1 4-155,-1-4 1,0 8-682,1-5 0,-9-1 683,-3 8 481,4-9 0,-9 21 0,7-5 0</inkml:trace>
  <inkml:trace contextRef="#ctx0" brushRef="#br0" timeOffset="131">122 277 7832,'-18'19'685,"7"4"857,-1-11-1024,8 3 0,-3 2 1194,7 1-1478,0-9 1,7-1-12,5-8 0,9 0-167,2 0 0,8 0-467,-2 0 1,9-2-635,3-4 1,1-3 595,-2-9 449,-3 1 0,13-8 0,-6-2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0:15.5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433 121 8006,'9'-27'0,"-1"2"689,-8 8 186,0 0 0,0 5 805,0 1-671,0 7-577,0-4 0,2 16-59,4 3 1,-2 12 72,7 6 0,-1 17-182,1 6 1,3 10-27,-9-5 0,7 9-165,-6-3 1,5 2-225,-5-1 1,6 1-911,-7-7 1,3-6 572,-2-6 0,-2-8-354,7 3 0,-1-13-68,1-5 1,3-3-290,-9-3 1,7-5 1198,-6-1 0,0-7 0,-6 4 0</inkml:trace>
  <inkml:trace contextRef="#ctx0" brushRef="#br0" timeOffset="357">519 69 7914,'-11'-11'119,"-1"-1"1,1 8 15,-7-1 0,7 3 276,-1 2 0,1 0-35,-7 0 0,7 2 210,-1 3 0,1 5-185,-6 7 1,-1 8-146,1 4 1,-6 11 215,0 7-110,0 3-111,-2 9 1,4 3 149,-8 7 0,2 2-564,-2 4 0,-2-6-93,8 0 1,0-2-199,6-9 0,2-2-557,3-10 0,4-10 132,8-7 1,0-13 354,0 1 1,2-11-1003,4-1 1526,-4-10 0,21-13 0,-4-9 0</inkml:trace>
  <inkml:trace contextRef="#ctx0" brushRef="#br0" timeOffset="609">52 709 7914,'0'-11'1182,"0"-1"0,0 6-710,0-5 0,0 5-87,0-5 0,10 5 233,7-6 1,2 3-207,10-3 0,0-3-250,6 3 0,5 3-425,0-3 0,6 2-567,-5-1 1,5-3 24,-6 9 0,3-7 805,-3 6 0,-11 1 0,3 5 0</inkml:trace>
  <inkml:trace contextRef="#ctx0" brushRef="#br0" timeOffset="993">1228 640 7843,'-17'-12'0,"0"1"0,-1 7 929,1-2 0,5-1-370,1 1 0,-1 0 73,-5 6 1,6 2-223,-1 4 0,-5 3-42,-6 9 0,0 7-227,5 4 0,3 3-178,3 3 1,5 1 55,7 5 0,0-5-103,0 4 0,7-5-305,5-6 1,11 2 212,6-8 1,11-2-445,6-10 1,4-3 45,2-8 0,0 0-138,0 0 0,-2-2 202,-4-4 1,2 3-42,-8-9 0,-1 0 551,-10-5 0,-4 0 0,-8 0 0</inkml:trace>
  <inkml:trace contextRef="#ctx0" brushRef="#br0" timeOffset="1152">1436 778 7860,'-10'8'2494,"1"0"-1792,3 3 0,4 5 7,-4-5 1,4-1-226,2 1 1,-6 3-9,1 9 0,-1-4-590,6 4 0,0-2-592,0 2 1,2-4-174,4 5 0,1-5 879,5-2 0,3 0 0,-5 1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0:28.1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432 1141 7882,'-15'-44'283,"3"4"1,-1 11 1165,7 6-549,1 4-475,-3 1 0,-2 3-35,-7 3 1,0 5 137,-1 7 0,-9 7 267,-7 5 1,-1 5-322,-5 6 1,3 10 387,3 7 1,1 1-319,4-7 0,6 1-136,12-1 0,3 1-276,8 0 1,2-3-98,4-3 0,11 2-444,12-8 0,11 0-689,6-6 1,6-5-1719,6-1 0,1-7 2816,5 2 0,3-4 0,-5-2 0</inkml:trace>
  <inkml:trace contextRef="#ctx0" brushRef="#br0" timeOffset="175">882 1573 7961,'-27'-15'0,"-4"11"991,8-7 0,6 7 3629,5 4-4352,9 0-2498,-5 0-525,8 0 2755,0 0 0,8-8 0,1-1 0</inkml:trace>
  <inkml:trace contextRef="#ctx0" brushRef="#br0" timeOffset="759">1695 1504 8002,'5'-23'-165,"1"0"0,7-6-170,-1 6 0,1-5 456,-1 4 1,1-4 463,-7 5 0,0-6 231,-6 6 1,0 0-337,0 5 0,-8 1 8,-3 0 1,-5 5-63,-1 1 1,0 7 99,0-2 1,-3 4-171,-3 2 0,4 0-60,-4 0 1,2 2 10,-2 4 0,2 4 136,-8 7 0,8 6 236,-2 0-223,-4 8-286,8-4 1,-6 5-112,7-3 1,7 4-14,-1-5 1,8-1-156,-1 2 1,3-8-51,2 2 1,0 2-408,0-2 1,2-1 165,3-11 0,7 3-322,11-9 1,-4 1 149,4-6 1,4-2 153,2-4 1,4 1-149,1-13 0,1 5 104,-1-10 1,-5-6 178,0-6 0,0-1 5,5-10 0,-5 0-74,0-6 1,-6-2 250,6-4-809,-8-3 726,4-8 0,-8 7 207,1 5 1,-3 3-81,-4 2 0,3 8 791,-8 4 0,-1 9-102,-5 2 0,2 14 954,4-3-1097,-4 13 0,4-3 53,-12 8 1,2 8 316,-7 3 0,-7 12-456,-5 6 1,-5 6-105,4 5 1,-4 6-74,5 12 1,-6-3 298,6 9 0,-6-3-159,6 3 0,0 1-162,6-8 0,1-1-159,5-10 1,-3 2-292,8-7 1,1-3-182,5-9 1,0 2-543,0-8 0,7 0-323,5-6 0,11-2 533,6-3 0,11-4 759,6-8 0,4-8 0,2-2 0</inkml:trace>
  <inkml:trace contextRef="#ctx0" brushRef="#br0" timeOffset="1172">2784 138 8115,'-8'-34'0,"4"1"1423,-7 4 1,7 10-626,-2 8 1,6 7-441,6-2 1,3 4-31,9 2 1,-7 0 134,1 0 0,-1 0-71,7 0 0,-1 8 44,0 3 1,-5 5-220,-1 1 1,-1 2-11,1 4 1,-3 0-284,-8 12 0,0-4 125,0 9 1,-2-4-333,-4-1 1,-5 7-56,-12 4 0,2 4-242,-8 2 1,8 0 231,-2 0 1,-2 2-95,2 3 1,-6-1 196,6 8 1,-6-7 102,6 7 0,-8-7 433,2 7 1,2-7-188,-1 7 0,6-3 940,-1 2 0,4 5-196,2-5 1,0 2 170,-1-1 1,1 3-376,0-4 1,-1-3 8,1-2 1,0 1 69,0-1 1,-3-6 276,-3-6 1,2 0-349,-8 6 1,1-8-301,-7-4 0,2 3-637,5-3 0,-5 0-332,4-5 0,-4-1-533,-1 1 0,-1 0 197,1-1 1,-1 1-2262,1-1 3214,-16 1 0,-4-1 0,-15 1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0:27.6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52 7949,'-8'-17'3917,"-1"-1"-2878,-9 9-618,9 1 0,-5 10-169,8 4 0,-5-2 325,5 7 1,-7 3-151,1 9 0,-3 4 1,-3 7 1,3 3-209,4 3 0,-5-4-376,5 5 0,1 1-90,-1-2 1,1 7-303,-2-7 0,-3 2 260,4-2 1,-3-5-229,3 0 0,-3-9-1329,8-8 579,1-1 1007,5 0 200,0-7 1,13-16 144,4-11 0,18-6-183,-1 0 0,11 9-17,-5-3 0,0 11 152,-5 1 1,-2 5 162,-5 5 1,-3 7 448,-7 11 1,-9-2-328,-3 8 1,-6 0 845,-6 5 0,-5 1-378,-12-1 0,0-1-185,-12-4 0,4-2-320,-9-4 1,2-4-227,-3 4 0,7-9-118,-1-3 1,2-5-381,10 5 1,0-7-974,6 2 1,2-6 687,3-6 1,4 0-1002,8-11 1,2 4 1723,4-10 0,11-4 0,10 0 0</inkml:trace>
  <inkml:trace contextRef="#ctx0" brushRef="#br0" timeOffset="150">692 1072 7867,'-17'0'1316,"-1"0"1458,9 0-2304,1 0-583,8 0-1506,0-8 1619,8-1 0,1-16 0,9-2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0:26.0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1107 7860,'-17'-18'831,"0"1"196,7 7 1,10 3-283,12 7-489,3 0 0,2 0 81,1 0 1,1 5 202,4 1 1,-2 2-289,8-2 0,-6-3-149,6 9 1,-8-8-1526,2 2 1030,4 3-1227,-8 1 1,-2 7 185,-11 0 1433,-4 1 0,-17 7 0,-4 2 0</inkml:trace>
  <inkml:trace contextRef="#ctx0" brushRef="#br0" timeOffset="126">1 1435 7861,'0'12'2112,"0"-1"0,7-1-1817,5 1 1,11-3-515,6-8 1,3 0 52,3 0 0,5-2-197,1-4 0,-1 2-831,-5-7 1,5-1 1193,0-5 0,8 0 0,-3-1 0</inkml:trace>
  <inkml:trace contextRef="#ctx0" brushRef="#br0" timeOffset="664">1505 519 7948,'0'-43'254,"-2"7"-212,-4-4 1,4 3-51,-3 3 1,-3-1 258,2 0 0,-5 1 405,5-1 1,-8 6-54,3 1-25,3 6-251,-7-10 0,5 13-109,-7-4 0,2 9-45,3 3 0,-3 7-483,3-2 221,-3 4 0,-3 2-79,1 0 1,0 8 32,0 3 0,-1 10-181,1 2 0,0 8 116,-1-2 8,1-4 10,8 8 1,-1-5 202,4 13 1,4-5-40,-4 5 0,5-5 77,1-1 1,0 1 28,0 5 1,0-11 140,0 5 0,0-4-105,0 3 1,0-1-75,0-4 1,-6 1 34,0-7-225,0 8 87,-1-4 0,3 2-123,-8 0 1,1-6 56,-7 6 1,1-3 62,0 3 0,1-2 13,5-4 1,-4-4 98,3 4 0,-3 4 35,-3 2 0,7-2 176,-1 2 1,8 0-29,-1 5 1,-3 1 216,2-1 0,1 7 163,5-1 0,0 6-231,0-5 1,0 1 97,0-2 0,0-1-121,0 7 0,-8-8 92,-4 2 1,-1-3-95,1-2 0,-3-3-170,3-3 1,3 2-168,-3-8 1,8 0-262,-1-6 1,3-5-965,2-1 0,0-5 653,0 5 1,7-7-413,5 2 0,11-6-129,6-6 1,4-9-1462,1-8 2548,8-16 0,3 3 0,6-16 0</inkml:trace>
  <inkml:trace contextRef="#ctx0" brushRef="#br0" timeOffset="1051">1764 1262 7948,'10'-25'0,"-2"6"596,-8-4 1,5 4 824,1 1 1,8-7-896,-3-3 1,4 1-188,3-2 0,-1 6 66,0-6 0,-5 0-248,-1-5 1,-5 5-224,6 0 0,-9 6 222,3-6-179,-4 8 1,-10-2 57,-3 11 1,-12 5-185,-6 7 0,-4 15 107,-1 8 1,-7 8 59,1 3 1,0 3 305,5 3 1,8 3-26,4 3 1,4-4 6,2-7 1,1-1-333,5 1 1,3-7-245,8 1 0,8-8-115,3 2 1,12-9-406,6-3 0,4-7-529,2 2 599,7-4 369,-6-10 1,7-1-442,-9-9 1,-5 1 548,0 0 1,-14 5 398,2 1 1,-9 7 562,4-2 982,-9 4-895,5 10 0,-14 7 825,1 8 1,-7 0-771,6-5 0,1-1-407,5 0 0,0-5-639,0-1 1,0 1-358,0 5 0,7-7-510,5-4 0,11-5-55,6-1 0,3 0 1107,3 0 0,-1-7 0,1-3 0</inkml:trace>
  <inkml:trace contextRef="#ctx0" brushRef="#br0" timeOffset="1201">2560 1314 7938,'-2'17'863,"-4"1"0,-2 5 1079,-3 0 0,1 5-1466,4-4 0,4-7-168,-3-6 1741,3 1-834,2-3-3337,0 7 628,0-14 0,5 4 1494,1-12 0,15-4 0,-1-7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0:24.8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675 190 7809,'0'-17'-37,"0"0"0,0 0 1,0-1 1022,0 1 0,6 5-252,0 1-566,7-1 0,-11 1 555,4-1 273,-4 1-233,5 1 255,-5-5-244,6 13-550,-8-6 0,-2 10 22,-4 4 0,-3 11 54,-9 12 1,-7 11 113,-3 7 1,-11 8-90,-1 3 1,-10 7-272,-2-1 0,-2 3 59,-9 2 0,7 0-139,-1 0 1,5-2-844,6-3 0,3-1 535,9-11 0,9-4-289,7-13 0,9-8-1015,9-4 335,0-4 0,9-9 538,9-5 1,7-5-67,9-5 0,1-13 91,-1-11 740,1-3 0,7-3 0,2 1 0</inkml:trace>
  <inkml:trace contextRef="#ctx0" brushRef="#br0" timeOffset="233">571 277 7971,'18'-35'0,"-3"7"0,-3-1 0,1 8 463,-7-2 0,5 3 457,-5 3-91,8 7-411,-5 3 0,8 7 125,1 0 1,-7 15-101,1 8 0,-6 17 158,5 12 0,-7 2-149,2 10 1,-6-1-116,-6 6 1,-2-2 71,-3-3 0,-5-3-374,5-3 0,-3-10-339,3 4 1,3-12-232,8 0 0,0-3-665,0-3 0,0-5 189,0 0 1,2-14-1920,4 3 2930,-4-5 0,5-3 0,-7-3 0</inkml:trace>
  <inkml:trace contextRef="#ctx0" brushRef="#br0" timeOffset="400">502 726 8062,'-7'-17'524,"5"0"0,-6 5 771,8 1 0,0 5-757,0-6 1,8 7-131,3-7 1,5 6-193,1-5 0,2 5 0,4-5 0,4 5-1289,8-6 1,7 7 237,4-7 835,-4 8 0,8-3 0,-6 7 0</inkml:trace>
  <inkml:trace contextRef="#ctx0" brushRef="#br0" timeOffset="995">1643 726 7948,'0'-17'-157,"0"6"318,0-1 0,0 6 105,0-5 0,0 5 252,0-6 0,0 7 244,0-7 112,0 1-650,0-7 0,0 7 82,0-1-160,0 8 0,-2-3 103,-3 7 0,1 0-144,-8 0 1,-5 6 24,-6-1 1,-6 15-64,6-3 1,-6 12 34,6-1 1,-8 7-17,3 5 1,3-1 150,2 7 0,3 0-89,3 6 0,8-6-182,3 0 1,4-7 121,2 1 1,0-6-533,0-5 1,13 2-8,5-8 0,5-2-216,0-9 0,4-5 316,7-7 1,1 0-78,-1 0 0,-5-7 23,0-5 0,-10-5 17,-2-6 0,-7 4 745,-10-4 1,0 1-41,0-1 0,-15 4 289,-8-4 1,-8 6-178,-4 5 0,1-1 302,-1 7 0,1 0-333,-1 6 1,2 0 28,5 0 1,3 2-392,7 4 0,3-2-781,3 7-1050,5 1 0,16 5 1795,9 0 0,7-7 0,9-2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0:37.4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122 104 7814,'0'-11'-1666,"0"-1"1849,0 8 1,-6-5 52,0 3 35,0 4 1,6-8 975,0 5-830,0 3 1,0-8 101,0 4-302,0 4 111,0-5-26,0-1 95,0 6 0,0-6-185,0 8 4614,0 0-4563,0 8-174,-7-6-140,5 13 155,-6-5-108,8 7 75,-8 0 1,7 1-70,-5-1 1,4-5 136,2-1-75,0 1 0,-6 5 3,0 0 0,1 1-5,5-1 0,0 0 8,0 0 1,0 1 7,0-1 1,-2 0-129,-4 1 1,4-1 103,-4 0 0,4 0-257,2 1 146,0-1 1,0 0-45,0 1 1,0-1 40,0 0 0,0 0-14,0 1 0,-5-1 77,-1 0 0,0 6 115,6 0 0,0 0 10,0-5 1,0 1-76,0 4 0,0-4 65,0 4 1,-6 2-87,0-2 1,1 0 7,5-5 0,0 5-30,0 0 1,0 0-161,0-6 1,0 0 65,0 1 0,0 5 40,0 0 1,0 2 131,0-2 1,0-2-109,0 8 0,0-6 221,0 6 0,0-6-51,0 5 0,0-4-97,0 4 0,0-1 1,0 2 0,0 4-7,0-4 1,0-3-73,0 3 0,0-6 65,0 6 0,0-6-126,0 6 128,0-8-30,0 4 1,0-8 18,0 1 1,0-1-42,0 0 1,0-5 23,0-1-82,0 1 1,0-1-363,0 1-7,0-8-454,0 3-338,0-7 687,0 0 0,0-7-153,0-5 0,0-5-142,0-6 0,5-12-441,1-11 1,8-6 437,-3-5 840,5 3 0,9-13 0,1 5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0:37.8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70 7834,'0'-12'-1478,"0"1"1520,0 7 0,0-6 1123,0 4-58,0 4 260,0-5-415,0 7 824,0 0-1602,0 7 0,-8 3-13,-3 7 1,1 8 12,-2 4 1,1 11 7,-6 7 0,-6 4-30,0 7 0,-6 4-154,6 7 1,-6 4 46,6-4 1,-6 2-46,6-13 1,0-3-57,6-9 0,-1 2-169,1-7 1,5-7-121,1-5 0,7-8-315,-2 2 0,-1-9-367,1-3-599,0-7-305,6 4 830,0 0 1101,0-7 0,0 7 0,6-10 0,0-4 0,15-11 0,-2-10 0</inkml:trace>
  <inkml:trace contextRef="#ctx0" brushRef="#br0" timeOffset="280">398 70 7834,'0'-18'384,"7"1"36,-5 0-239,6 7 16,-8 2 0,6 16 267,0 4 0,7 5-57,-1 6 0,3 6-126,2 11 0,1-1-64,-1 7 1,0 0-1,0 6 0,-5 0 41,-1-1 1,-7-4-27,2-1 1,-2-2-274,2 2 1,-4-4 126,3-7 0,-1-3-651,2-3 0,-4-2-10,4-4 0,-4-4-1059,-2 4 978,0-3 1,1-5-1318,5-3 1973,-4 3 0,6-13 0,-8-2 0,-16-17 0,-3-10 0</inkml:trace>
  <inkml:trace contextRef="#ctx0" brushRef="#br0" timeOffset="451">363 640 7834,'-9'-2'0,"3"-3"2094,-4 3-1067,8-6 484,-5 8-330,7 0-682,0 0 0,7 0 27,5 0 0,3 0-420,3 0 0,1-6-12,4 0 0,-2-7-1270,8 1 1,0-1 769,5 1 0,1-3 406,-1 4 0,1-5 0,-1-1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0:39.4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7945,'0'-9'1379,"2"1"-385,3 8-650,5 0 0,7 0 331,1 0-148,-1 0 0,0 6-177,1 0 1,-1 1-73,0-1 1,0-2-32,1 7-334,-1-7-294,0 12 399,-7-7 1,3 8-72,-7 1 0,-2-1-27,-10 0 0,2 1-45,-7-1 0,1 2 301,-1 4 1,-5-6 258,5 1 1,3-1-224,2-5 1,4-3-77,2 3 0,0-7-503,0 7 0,2-8 238,4 2 1,4-4-199,7-2 0,8 0-278,4 0 0,5 0-598,7 0 0,-3-8 1203,8-4 0,8-11 0,7-4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5:38.7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87 8147,'0'-18'2100,"0"1"1,2 6-1745,4-1 1,-2 8 135,7-2 0,-5-1-126,5 1 1,1 0 68,5 6 1,1 0-487,-1 0 0,-6 0 132,1 0 0,-1 8-226,7 3 1,-7-1 174,1 2 0,-8 5-215,1 6 0,-3 8-125,-2-3 1,-2 7-176,-3 5 1,-5-3 223,-7 3 0,-1 3-66,1-3 1,-2 6 334,-4-6 1,4 1 238,-4-7 1,3 1 94,3-1 1,6-1-145,-1-4 1,8 2-113,-2-8 1,4 6-90,2-6 1,0 0 19,0-6 0,8-2 48,4-3 0,3 1-233,2-7 1,1 6 246,-1-7 1,2 1 54,4-6 1,-4 0-259,4 0 1,-3 0 82,-3 0 0,0 0-178,1 0 0,-7-2-50,1-4 1,-3 3-200,3-9 1,1 1 25,-7-7 0,0 5-75,-6-5 1,0 5 128,0-10 0,-2 4 96,-4 1 0,-2 1 1063,-3 0-587,-5 0 474,7-1-50,-1 9 371,3 1-307,7 8-259,0 0-149,7 0 1,3-6-57,7 0 0,0 1-217,1 5 0,-1 0 137,0 0-177,1 0 0,-3 2-37,-3 3 0,-5 7-229,-7 11 0,-2 4-115,-3 7 1,-13 7-389,-11-1 0,-5 8 314,-7-2 1,5 2 65,-4-2 1,5-1 446,6-5 1,-2-3-178,8 3 0,2-4 538,10-1 0,3-6-62,8 0 1,0-6 159,0 5 0,8-6-220,3 1 1,7-10 79,5-1 0,4-8 56,7 1 0,1-3-79,-1-2 0,1-2-101,-1-3 1,1-5-60,0-7 0,-1-6-281,1-1 0,-1 0-429,1 0 1,-6 3-1379,0-7 1943,-1 6 0,7-10 0,0 5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0:40.2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87 121 7861,'-10'-8'544,"1"7"-482,3-5 0,4 2 540,-4-2-187,4 4 154,-5-5-180,5 7-5,-6 0-102,8 0 264,0 0-616,0 7 84,-8 3 0,6 13 108,-3 0 0,3 2 95,2-2-127,-8 4 47,6 7 1,-6 1 111,8 0 0,0-1-94,0 1 1,6-1 103,0 1 0,5-6-70,-5 0 1,8-6 9,-3 5 1,-1-6-200,1 1 1,1-4 57,5-2 1,0-2-84,1-3 1,-3-2-2,-3-5 1,3-3-28,-3 4 1,3-4 149,2-2 25,0 0-77,1-8 0,-1 3 21,0-13 1,1 5 6,-1-10 0,-2 2-57,-3-2 1,3-4 60,-3-8 1,1 1-151,-1-1 1,3-2 33,-3-3 0,-3 4 27,3-5 0,-7 5 135,7 1 0,-8 3 153,2 3 0,-4-2 46,-2 8-44,0 0 1,0 6 158,0-1-119,0 9 96,0-7-465,0 14-446,0-5-687,0-1-60,0 6-1326,0-6 1860,0 8 1,5-2-4,1-3 0,8 3-1091,-3-4 1804,-3 4 0,15 10 0,-4 1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0:52.5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208 137 7967,'0'-18'64,"0"1"0,-6 0 126,0 0 1,0 5 75,6 1 1,0 5 1154,0-6-865,0 8 1,0-5 211,0 3-435,0 4 0,0-4-96,0 12 1,-2 11-214,-3 12 1,3 15 186,-4 14 0,-4 4 145,-1 12 1,1 13-184,-1 5 0,-1 0-202,-5 1 1,-1-5-59,1-2 1,0-3-465,0-8 1,5-2-109,1-16 1,7-1 370,-2-10 1,4-3-1034,2-9 0,2-3 1321,4-8 0,11 8 0,10-12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0:55.4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277 156 7852,'0'-17'246,"0"-1"1,0 7-200,0-1 0,0 6-195,0-5 1,2 1 396,4-1-75,-4-5 1,8 13 146,-5-9-147,-3 8 1,12-5-14,-8 3 22,-1 4 422,3-6-408,-6 8 0,6 2 622,-8 4-457,0-4 1,0 7-139,0-3 0,0-2 151,0 8-26,0-9-171,0 13 0,0-12 224,0 7-206,0 1 0,0 5-14,0 0 0,0 1 32,0-1 1,0 6-75,0 0 0,-2 8 7,-4-3 0,4 7 8,-4 5 1,-1 1-167,1 11 0,-6-4 144,6 9 0,-7-1 2,1 2 0,3 5 45,-3 12 1,1-2-256,-6 8 0,5-3 63,0 3 1,3 4 10,-3-5 1,-1 5 45,7 1 1,-2-5-177,3 0 0,1-5-381,-8 11 0,8-10-31,-1 9 1,-5-11-494,-1 0 1,1-4-485,-2-2 0,7 0 1520,-7 1 0,3-7 0,-3 0 0,2 3 0,-3 1 0,-6 2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0:53.9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1159 7906,'-46'0'828,"0"0"1,15 2 2711,2 3-5350,8 5 504,11 0-718,3-3 2024,7-7 0,0-7 0,0-3 0</inkml:trace>
  <inkml:trace contextRef="#ctx0" brushRef="#br0" timeOffset="347">813 588 7879,'-9'-17'0,"-5"5"822,8 1 0,-1 7-266,1-2 0,2 4-139,-7 2 1,5 0-78,-6 0 0,-5 0 201,-6 0 0,-10 8-12,-1 3 0,-3 13 222,-9 4 0,8 5-100,-3 2 1,13 5-242,4 0 0,7 6-146,6-5 0,3 1-36,8-2 0,10-9-669,7 4 0,16-12-193,13 0 0,4-6-540,1-5 1,-1 1 155,-3-7 1,8 0-1976,-3-6 2993,-4 0 0,2-8 0,-6-2 0</inkml:trace>
  <inkml:trace contextRef="#ctx0" brushRef="#br0" timeOffset="922">1505 18 7905,'2'-10'914,"3"4"1,-1 4-519,8 2 0,-6 6 321,5 0-434,-7 7 0,9-3-136,-7 7 0,0 0-78,-6 1 0,-2 5 28,-4 0 0,-1 8-97,-5-3 0,-3 5-387,3 2 1,-3-1 235,-3 1 1,1 1-336,0 5 351,7-5 0,3 6 1,7-5-66,0 3 0,2-3 97,3 3 0,7 2-4,11-1 0,-4 5 74,4-6 0,-4 6 101,-1-5 1,-1 1 721,0-2-342,-7-3-274,-2 13 0,-8-12 829,0 8 0,-2-7-153,-4 1 0,2 2 36,-8-2 0,1 1-480,-6-7 1,-1-1-123,1-4 1,0 2-126,-1-8 1,7 5-101,-1-4 0,3-1-415,-3-6 0,-3 0 279,3 0 1,3-1-1007,-3-5 0,1 3-19,-7-8 0,-5 5-432,0-5 0,-2 0 605,2-6 929,4 0 0,-14-8 0,7-2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0:53.1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658 104 7833,'-8'-17'0,"-4"0"0,-3 0 452,-2-1 0,-1 7-162,1-1 1,6 8-27,-1-1 0,-1 3-153,-10 2 0,3 0-28,-3 0 1,-2 0-2,2 0 1,-2 5 81,2 1-168,4 8 1,-6-5 84,8 9 0,5-1-152,1 0 1,1 0 44,-1 1 0,3-1-44,8 0 1,0 6 19,0 0 0,0 6-139,0-6 1,0 8 16,0-2 0,8-2 125,3 2 0,-1-1-153,1 7 0,-7-6 125,2 0 0,2-3 71,-3 3 1,1 4 37,-6-4 1,-2-2 207,-4 1 1,-3-5-61,-8 6 1,-7-6 187,1 6 0,-7-8-110,1 2 1,-2 2 16,2-2 0,2-1 50,4-11 0,6 4-29,0-3 0,1-2-244,11 1-15,-9-7-55,12 11 0,-5-5-141,7 7 1,5 0 156,1 1 1,13 1-14,-1 4 1,3-2-37,-4 8 44,0-8 39,-7 12 1,5-6 342,-3 7 0,-4-3 93,-3 4 0,-3-7 129,-2 7 1,-2-1-230,-3-5 1,1 4-104,-8 2 0,1-3-151,-7-3 1,7-4-114,-1-8 1,8 1-826,-1-1 0,3-6 187,2 1-2005,0-8 1909,0 3 0,7-14-456,5-5 1,3-3 76,3-2 1110,-9-1 0,14 1 0,-3 0 0</inkml:trace>
  <inkml:trace contextRef="#ctx0" brushRef="#br0" timeOffset="642">1211 433 7884,'0'-10'1121,"0"3"1,2 9-818,4 3 1,-3-1 114,9 8 0,-8-1 95,2 6 0,-5 7-129,-1-1 0,0 9-1,0 3-169,0-1-54,0 9 1,0-3-171,0 0 0,0 3 21,0-3 0,-5-4 18,-1 5 1,-6-7-56,7-5 1,-1-4-253,6-8 1,-6 1-327,0-1 336,1-7-52,5 5 325,0-13-75,0 6 0,0-18-129,0-7 1,2-2 107,3-10 1,-1 0 51,8-6 1,-1 6-41,6 1-193,1 7 117,-1-4 0,6 15 32,0 4 1,2 4 17,-2 2 0,-2 2 244,8 4 0,-8 9-30,2 8 1,-4 8-102,-1-2 0,-3-2-18,-3 2 392,3-8-220,-13 11 0,6-10 63,-8 6 1,-2-6 106,-4 1 0,-4-4 4,-7-2 1,-6-2-119,0-3 0,-8 1-255,2-7 0,-3 0 123,-3-6 0,6 0-93,1 0-97,-1 0 48,2 0 1,0-2-452,4-4-214,4-3-691,-6-9 146,15 9 1,4 1 72,12 8 1192,4 0 0,15 8 0,2 1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0:51.8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 7876,'-17'0'1092,"7"0"1,5 2-403,10 3 0,5-3-206,7 4 0,8-2-229,4 2 0,-2-4-65,2 3 1,-2-3-41,1-2 1,3 0-117,-8 0 0,6 0-1020,-6 0 0,6 2 594,-6 4 1,0-4-2420,-6 4 2811,1 3 0,-1 9 0,0 8 0</inkml:trace>
  <inkml:trace contextRef="#ctx0" brushRef="#br0" timeOffset="140">85 450 7876,'-11'16'949,"-1"-5"24,8 4 1,6-7-885,15 4 1,8-5-157,10-7 1,5-2-404,1-3 0,7 1 76,-2-8 0,-2 1 394,2-6 0,0-1 0,6 1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0:49.7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104 796 7857,'-26'0'1003,"1"0"0,7 2-551,1 4 1,7 4-458,5 7 1,3 6 91,2 0 1,0 8-66,0-2 0,0 9 226,0 2 0,0 6 11,0-5 1,5 5 79,1-6 1,6 6-101,-7-5 0,9-1-193,-3-5 0,11-9-67,1-3 0,5-3-80,-4-3 1,6-7 59,-1-5 1,-2-5-7,2-5 0,0-7-29,5-11 1,-5 2-160,0-8 0,-8 0-24,2-5 0,2-7 3,-2 1 0,-2-8 136,-9 2 0,1-4 37,-7-2 0,0 2 295,-6 4 0,0 2-4,0 3 1,-2 11 193,-4-5-127,4 12 130,-13-2-854,13 16-344,-6 1-521,8 8 1,2 8 1313,4 3 0,3 4 0,9 3 0</inkml:trace>
  <inkml:trace contextRef="#ctx0" brushRef="#br0" timeOffset="320">1384 554 7945,'-10'-17'1841,"3"0"-1267,7-1 1,0 7-1007,0-1 1,0 7 213,0-7 0,5 6-171,1-5 1042,0 7 100,-6-4 0,0 10-304,0 4 1,0 3-75,0 9 1,-2 9-245,-4 7 1,-3 7 45,-9 5 0,-1 9-112,-4-3 1,-4 12 97,-8-1 1,3 2-101,3-1 0,-4-1-126,5-11 0,-3 8-337,2-14 0,6 0-531,11-12 1,5-7-30,7-4-161,-8-3 1,8-11 423,0-3 0,2-6 324,9-6 0,1-11 373,5-12 0,1-11 0,7-4 0,1-8 0</inkml:trace>
  <inkml:trace contextRef="#ctx0" brushRef="#br0" timeOffset="550">1436 450 7945,'0'-11'591,"0"-1"1,-2 9 245,-4-3 220,4 4-484,-6 2 1,8 2-146,0 4 1,0 5 142,0 12 1,0 6-53,0 11 0,6 6-43,0 12 0,2-2-269,-3 7 1,-3-5-176,4 5 1,2-9-693,-3-2 0,1-2 509,-6-10 1,6-5-1179,0-6 0,1-3 585,-1 3 1,-4-4-196,4-7 0,-4-1 178,-2 0 1,0-5 760,0-1 0,0-7 0,0 4 0</inkml:trace>
  <inkml:trace contextRef="#ctx0" brushRef="#br0" timeOffset="716">1332 1107 7930,'-25'0'843,"12"-5"1247,-5-1-1170,5 0-422,3 6-112,-5-7-139,13 5 0,-4-12 103,12 8 0,3-5-416,9 5 1,5-7-428,0 1 1,8 3-141,-3-3 1,5 2 632,2-1 0,-1-5 0,1 7 0</inkml:trace>
  <inkml:trace contextRef="#ctx0" brushRef="#br0" timeOffset="1079">2145 848 7886,'-2'-9'1611,"-4"3"-739,4 4-91,-6 2 272,8 0-645,0 0 0,-6 2-204,1 4 1,-9 9-104,3 8 1,1 8-145,-1-2 1,5 3 92,-6 3 0,8-1-110,-1 1 1,3-1 73,2 1 1,2 0 1,3-1 1,-1-1-5,8-4 0,-3 1 10,3-7 1,3 1-40,-3-7 0,-4 0 42,-3 0 1,-3 1-73,-2-1 0,0-6-55,0 1 0,-2-6-230,-3 5 1,-5-7-142,-7 2 1,-6-4 196,0-2 0,-6 0-599,6 0 0,-6-2 162,6-4 0,0-5 37,5-12 0,3 1 361,4-6 1,3 5 314,8-6 0,0 8 0,-8-12 0,-1 6 0</inkml:trace>
  <inkml:trace contextRef="#ctx0" brushRef="#br0" timeOffset="1212">2024 1073 7886,'17'-17'0,"0"1"236,0 5 1,6-3 372,0 9 1,2-1-126,-2 6 1,2-6 62,4 0 1,4 0-183,-4 6 0,-2 0-116,1 0 0,-6 0-508,1 0 1,2 0-319,-2 0 1,-6 0-1597,-6 0 2173,1 0 0,-2 0 0,-3 0 0</inkml:trace>
  <inkml:trace contextRef="#ctx0" brushRef="#br0" timeOffset="1758">2957 36 7877,'-17'-8'-164,"7"6"-383,3-13 604,7 13 0,1-6 537,5 8 38,-4 0-183,6 0-13,0 0-88,-7 0-231,15 0 1,-14 2 57,3 4 0,-3-3-70,-2 9 0,0-6 43,0 5 1,0 1-104,0 5 1,6 0 24,0 1 1,0 5-116,-6 0 1,0 2 103,0-2 0,0 2-12,0 4 1,0 3-45,0-3 1,5 4-13,1 1 1,0 1 16,-6-1 0,0 9 29,0 3 1,0 4-13,0 2 0,0 7 60,0 5 0,0 3 5,0 2 1,0 0-21,0 0 1,0 0-3,0 1 0,0-7-6,0 0 0,0 1 10,0 5 1,-6-6-151,0 1 0,1-7 133,5 7 1,0-10-534,0-3 1,-6-1 2,0-9 1,0 5-184,6-6 0,0-5 220,0-6 0,0-8-650,0 2 1088,0-4 0,0-2 0,0 1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0:47.9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121 415 7848,'-17'0'280,"0"0"0,5 0 668,1 0-225,7 0-339,-12 8 0,13 2-33,-9 7 1,8 0-62,-1 0 0,1 8 130,-2 4 1,4 4-183,-4 1 1,4 7-14,2-1 0,0 8 176,0-2 0,6-2-194,0 3 0,7-9-172,-1 2 0,3-5 50,2-6 1,7 1-188,-1-6 1,2-3 32,-2-10 0,-4-3-104,4-8 0,4 0-214,2 0 0,-3-8 157,3-3 1,-2-12-45,2-6 0,2-6 80,-8-5 0,0 1 210,-6-7 1,0 0-56,1-6 1,-9 1 124,-3-1 0,-4 6-14,-2-1 1,0 9 266,0-2 1,0 5-43,0 6 1,-6 4-87,0 8 1,-5 0-170,5-1 0,-2 9-60,3 3-402,3-4-463,-6 9-1205,8-7 315,0 8-374,0 0 2147,0 8 0,8 1 0,1 8 0</inkml:trace>
  <inkml:trace contextRef="#ctx0" brushRef="#br0" timeOffset="350">1211 18 8148,'0'-10'1262,"0"2"-1023,0 8 1,1 0 816,5 0-259,-4 0 1,6 2-301,-8 4 0,0 6-47,0 11 0,-8 5-195,-3 13 0,-7 5-61,-5 12 1,2 5-62,-8 12 0,-1-2-286,-11 8 1,5-3 109,-5 3 0,7-6-319,5-12 1,-2 1-496,8-12 1,6-4 398,5-14 0,9-7-167,-3-4 1,4-9-106,2-3 1,2-7-149,4 2 1,5-20 270,12-9 607,4-8 0,8-19 0,-1-3 0</inkml:trace>
  <inkml:trace contextRef="#ctx0" brushRef="#br0" timeOffset="594">1280 70 7850,'-18'-18'1786,"9"9"-1544,1 1 1,10 8 94,4 0 1,3 8 56,9 3 1,-1 12 302,0 6 1,1 11-288,-1 6 0,6 6-31,0 6 1,-6-2-509,-5 7 0,-3-7 185,3 1 0,-4 1-184,-8-6 0,0 2-309,0-14 0,0 0-458,0-5 0,0-2 220,0-5 1,0-3-408,0-7 1,-2-3 480,-4-3 0,2 1 601,-7-7 0,-1 0 0,-5-6 0</inkml:trace>
  <inkml:trace contextRef="#ctx0" brushRef="#br0" timeOffset="744">1193 657 7850,'-9'-7'2115,"-7"-3"-1652,7 0-252,-1-5 1,10 13-6,12-4 0,3 4-20,2 2 1,2-5-27,5-1 0,1 0 158,3 6-1300,5 0 771,-6 0 0,7-2-311,1-3 1,-6 3 521,0-4 0,-1-4 0,7 1 0</inkml:trace>
  <inkml:trace contextRef="#ctx0" brushRef="#br0" timeOffset="1110">2110 536 7911,'0'-17'296,"0"0"169,0-1 1,0 7 879,0-1-457,-8 9 179,6-5-490,-13 8 1,7 2-206,-4 4 1,-3 3-111,4 8 0,-5 7-134,-1-1 1,0 5 89,-1-5 0,3 8-261,3-2 1,-1 2 14,7-2 1,0 1-51,6-7 0,2 2-109,4-2 1,6-3-182,11 3 0,4-6 114,7-6 0,1 3 12,-1-8 1,7-1-297,-1-5 1,6 0 202,-6 0 1,7 0-412,-7 0 0,-6-5-516,-5-1 6,-8-8 791,4 5 1,-15-3 464,-4 1 0,-4 5 0,-2-6 0,-16 1 0,-3-6 0</inkml:trace>
  <inkml:trace contextRef="#ctx0" brushRef="#br0" timeOffset="1266">2317 692 7911,'-15'-17'-93,"3"-1"0,3 9 832,3 3 1079,4-4-885,-6 8-457,8-5 0,0 14 412,0 5 0,0 3-367,0 3 1,-6 7-57,1 3 1,-3 3-371,2-2 0,-1 4-418,-5-5 1,2-1-269,5 2 0,3-2-694,-4 2 1,4-2 664,2-4 620,0-4 0,0 6 0,0-8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0:46.5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450 139 15489,'-8'17'594,"4"2"-247,-8 4 1,1 6 15,-6 12 0,-3 5 132,-3 11 0,-3 1-174,-9 11 1,0-4-124,1 10 1,5-11-275,0-7 1,6-1 103,-6 2 1,8-7-453,-2 1 0,4-7 283,2-11 1,5-7-246,1-4 0,7-4-731,-2-1-1156,4-9 1398,2-1 0,2-8-45,4 0 0,-2-2-63,7-4 1,3-5 428,9-12 0,-2-10-116,8-7 1,-3-8 669,3 1 0,12-10 0,-5-5 0</inkml:trace>
  <inkml:trace contextRef="#ctx0" brushRef="#br0" timeOffset="254">484 122 8015,'0'-27'108,"0"4"0,0 3 167,0 3 0,0 6 354,0-1 707,0 8 10,8-4-505,-6 8-362,13 0 1,-5 8-109,7 4 1,0 11 46,1 6 1,5 11-124,0 6 1,0 4 0,-6 2 0,-2 7-152,-3 5 1,1-3-111,-7 3 0,6-9-579,-7 3 1,3-4 373,-2-2 0,-4-8-503,4-4 1,-3 1 303,3-7 0,-2 3-1129,8-14 1,-9 0-634,3-6 657,-4-7 1475,-2-3 0,8-7 0,1 0 0</inkml:trace>
  <inkml:trace contextRef="#ctx0" brushRef="#br0" timeOffset="482">346 761 9913,'17'2'949,"0"4"0,1-4-611,-1 4 0,2-4-110,4-2 1,-4 5-163,4 1 0,-1 0 48,1-6 0,-4 0-830,4 0 0,-4 0-25,-2 0 1,1-2-1659,-1-4 2399,0 4 0,1-5 0,-1 7 0</inkml:trace>
  <inkml:trace contextRef="#ctx0" brushRef="#br0" timeOffset="870">1158 692 8015,'18'0'-246,"-7"0"-342,1 0 1046,-8 0 926,11 0-916,-5 0 1,7 0 472,0 0-543,0 0 0,1 0-128,-1 0 1,0 2 39,1 4 1,-7-2-183,1 7 0,-7-7-152,7 2 1,-8 3 70,2 3 0,-5-3-202,-1 3 1,0 0 25,0 5 1,-1-6-112,-5 1 1,-2-1 62,-3 7 0,-5-1 118,5 0 1,3 1 268,2-1 0,4 0-25,2 0 1,0-5-30,0-1 1,2 1-65,4 5 1,4-5 110,7-1 1,2 1-116,4 5 1,-9-2 41,3-3 1,-6 3 112,1-3 0,-4-2-147,-8 1 0,0 1 46,0 5 0,-2 0-195,-4 0 0,-11 6-201,-12 1 1,-4-1-114,-1-6 1,5-2-357,0-3 0,6 1 224,-6-7 0,8 0-739,-2-6 1238,11-16 0,-3-3 0,5-15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1:02.1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35 104 8065,'-9'-17'0,"3"-1"46,4 1 0,0 8 175,-4 3 0,4 2-898,-3-2 536,3 4 0,4-5-108,3 7 354,5 0 1,1-6 103,1 0 0,-6 0 4,5 6 224,-7 0-436,11 0 0,-5 0 53,7 0 0,1 0-107,-1 0 0,2 8 150,4 4 1,6-5-155,11-1 0,5 2 22,6-3 1,7 1-122,0-6 0,7 0 118,-2 0 1,-1-2 0,1-3 0,-1 1 176,1-8 0,2 8-90,-7-1 0,2 3 83,-3 2 0,-3 0-108,4 0 1,-5 2 1,-1 3 0,-6 3 26,1 4 1,-1 3-35,5-4 0,-4 3-5,-1-3 0,0 5-13,6-5 1,5-1 6,1 1 1,13-7 9,-2 2 1,10 2-150,-4-3 0,4 1 149,1-6 1,1 0-226,11 0 0,-3 0 270,-3 0 0,-3 0 2,3 0 0,-3 0-46,9 0 1,-10 0 7,-1 0 1,-6 6-82,6 0 0,-1 7 83,7-1 0,-3 1-60,-3-1 0,4 1 48,-5-7 1,-1 5-64,2-5 0,-1 6 38,7-7 0,1 1-7,4-6 1,-3 0 47,3 0 1,-2 0 87,3 0 0,-3-2-65,8-3 0,-6 1-32,6-8 0,-6 8 33,6-1 0,-8 3-18,3 2 0,1 0-38,-2 0 0,0 0-10,-5 0 0,-7 7-12,1 5 0,-2 1-17,1-1 1,5 3-15,-4-3 0,5-5 36,6-1 0,-3 2 10,3-2 0,-4-1-1,-1-5 1,7 0-9,4 0 1,2 0 29,-2 0 0,2 0 13,-8 0 1,2 0 8,-2 0 1,-9 0-2,3 0 0,-11 2 6,0 4 0,-4-4-133,-2 4 1,-5 1 106,-1-1 1,-7 6-16,1-6 1,-1 5 15,2-5 0,-5 1-42,5-1 0,4-4 36,1 4 1,4-4-5,2-2 1,6 0-10,0 0 1,-6 0 0,-5 0 0,-1 0 89,6 0 1,-5 0-77,-1 0 0,-7 0 43,1 0 0,1 0-33,-6 0 0,4 0 165,-10 0 0,2 6-184,-2-1 1,2 1 261,-8-6 0,8 0-283,-2 0 0,2 0 82,-1 0 0,2 0-86,-2 0 0,1 0 21,-2 0 1,2 0 5,-8 0 0,2 0-14,-1 0 0,-7 0 38,1 0 1,-3 0 3,-8 0 0,1 0 7,-2 0 1,-4 0-36,4 0 0,-10 0 9,-1 0-14,-1 0 16,7 0 0,-1 0-37,0 0 1,-5 0 25,-1 0 1,1 0 135,5 0 0,2 0-84,4 0 1,-3 0 11,3 0 1,2 0-14,-2 0 0,0 0 9,-6 0 0,6 0-21,0 0 0,-6 0 75,-5 0-92,-1 0 0,1 0 96,-1 0-9,-7 0 64,4 0 17,0 0-123,1 0 1,9 0 6,-1 0 1,0 0-44,0 0 0,8 2 39,4 4 1,4-4-154,1 4 0,1-5 130,0-1 0,5 2-100,0 4 0,-5-4 110,-6 4 1,-6-4 52,6-2 63,-8 0 266,4 0 75,-16 0-186,-1 0 273,-8 0-54,0 0-636,8 0-40,-6 0-98,5 0 1,-5 0 197,4 0-197,-4 0 82,13 0 0,-11 0 24,8 0 112,-9 7 85,13-5 35,-14 6 113,5-8 396,-7 0 316,0 0-773,0-8 0,0 4 181,0-7 1,0 5-97,0-5 1,0 5 109,0-6-313,0 1 0,0-6-31,0-1 0,0 7-134,0-1 1,0 6 36,0-5 0,0 5-434,0-5-1150,0 7 0,-2-10 1662,-3 9 0,-28 7 0,-13 7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5:45.5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173 675 7937,'10'0'-741,"-1"-2"531,-3-3 115,-4 3 245,13-14 302,-13 14-270,14-13 0,-12 11 378,7-7 124,-7 7 375,4-12-66,-8 15 321,0-15-174,0 14 97,0-5 190,0 7-109,0 0 1,2 5-804,3 1 1,-3 2-321,4-2 1,-2-5-156,2 5-56,3 4 0,9-8-271,-1 4 1,6-5-494,0-1 1,0 0 364,-6 0 1,1 0-518,-1 0 81,0 0-121,0 0 722,1 8 1,-7-4 319,1 7-36,-8 1 0,3 5 307,-7 1 1,-2 1 147,-3 4 0,1 2-258,-8 4 1,1 9-8,-7-3 0,1 9-85,0-4 1,-6 8-223,0-2 0,-6 10-119,6 2 1,-2-1-452,2-5 0,2-6 241,-8 1 1,6-7-234,-6 6 1,6-8-232,-6 3 1,8-5 349,-2-1 1,4-2-24,1-5 0,3-3-467,4-7-8,-5-9 649,14-1 0,-5-10 375,7-4 0,-8-11 0,-2-10 0</inkml:trace>
  <inkml:trace contextRef="#ctx0" brushRef="#br0" timeOffset="198">52 1350 7948,'10'-18'107,"-1"9"208,-3 3 0,-4 2 1297,4-2 440,3 5-1490,1-7 0,7 8-23,1 0 1,-1 0 344,0 0-535,1 8 0,-1-1-213,0 5-246,0 3 1,1-7-777,-1 3 1,-6 3 262,1-8-2575,0 7 1387,5-11 1011,0 6 1,0-8 799,1 0 0,-1-8 0,0-2 0</inkml:trace>
  <inkml:trace contextRef="#ctx0" brushRef="#br0" timeOffset="310">519 1367 7948,'17'0'534,"1"0"-313,-1 0 1,0 8 49,1 3 0,-7-1-36,1 1 1,-7-5 619,7 6 1,-8-7 113,1 7-738,5-8 0,-6 9-585,7-7-294,1 0 0,5-6-1954,1 0 2602,-1-8 0,8-9 0,2-10 0</inkml:trace>
  <inkml:trace contextRef="#ctx0" brushRef="#br0" timeOffset="1166">1159 883 11268,'17'-17'1773,"0"-1"0,3 1-1391,3 0 0,-2 3-150,8-3 1,-6 3-821,6-9 1,-8 4 108,2 2 1,-4 0-236,-2-1 0,-1 1 274,-5 0 0,-3-1-518,-8 1 1,0 0 525,0 0 0,0 5-58,0 1 273,0 7-146,0-4 463,-8 8 0,1 2 114,-5 4 0,-1 3 298,7 9 1,-2 1-214,2 4 1,4-2 146,-3 8 1,-3 2 64,2 9 0,-5 4-167,5 8 0,-6 2 51,7 3 1,-9-3-50,3 4 0,3 1-271,2-1 1,-2-2-130,3-10 1,-1 2-336,6-8 1,0 1-4,0-7 0,0-1-304,0-4 0,0-4 251,0-8 0,2-7-176,4-5 16,-4-3 1,11-4 169,-7-3 1,5-7-12,-5-11 1,6-4 203,-7-7 1,1-7 241,-6 1 0,6-1 0,0 7 0,-1 1 0,-5 4 0,-5-1 442,-1 7 0,-8 5-243,3 7 0,-6 7 407,-6-2 1,1 6-238,-6 6 0,1-2 1128,-2 7 0,-2 1 509,8 5-354,0 0-1057,6 1-764,7-1 115,2-7 0,16-3-96,4-7 1,5 0-812,6 0 0,6-7 434,11-5 0,-1-9-1048,7-2 1,0-8 671,6 2 1,2-3 487,3-3 1,-1 0 44,7 1 1,-9 1 8,-2 4 1,-2 4 624,-10 8 1,-5 8-352,-6 3 1304,-8 4-889,4 2 1,-16 2 806,-3 4 0,-6-3-414,-6 9 1,-1-1-207,-5 7 0,-3-1-442,3 0 1,5 1-615,1-1-239,4 0 684,2 0 0,8-1-816,3-5 1,5-3 339,1-8 0,0 2 0,0 4 0,1-4 253,-1 3 1,0-1 415,1 2 0,-7 2 65,1 3 0,-9 5 317,3-5 1,-4 5 20,-2 1 0,-8 2-211,-3 4 0,-4-2 510,-3 8 0,-3-8-262,4 2 1,-4-2-72,9 2 0,4-9-53,3 3-405,3-3 37,2 3 0,2-7-221,3-5 0,5-5-143,7-5 0,8-7 196,4-11 1,-2 2-1075,2-8 0,0 2 508,5-2 0,1-3 689,-1 3 0,1-4 0,0-1 0</inkml:trace>
  <inkml:trace contextRef="#ctx0" brushRef="#br0" timeOffset="1328">2456 900 9047,'-10'17'2481,"3"-3"-1630,7 3-407,-8-3-164,6 18 0,-11-5-119,7 8 0,0-6 97,6-1 1,-6 1-683,0 6 1,1-3 318,5-3 0,5 2-1192,1-8 1,2 6 282,-2-6 1014,-4 0 0,5-6 0,-7 1 0</inkml:trace>
  <inkml:trace contextRef="#ctx0" brushRef="#br0" timeOffset="1878">2681 399 8032,'25'-25'-1419,"-6"0"1064,4-4 0,-4-2 1279,-2 8 1,1-2-268,-1 2 1,0 4-155,1-4 1,-1 4-169,0 1 1,6 3-84,0 3 0,6-3-141,-6 3 1,6-1 146,-6 1 1,8-1-196,-2 7 0,-2-5 111,1 5 1,-6-2-166,1 2 1,2 5-30,-2-5 0,0 4 85,-6 2 1,0 0 82,1 0 0,-7 6-30,1-1 0,-3 3-9,3-2 0,1-2 14,-7 7 1,7-5-100,-1 6 1,-2-1 106,1 6 0,-5-5-252,5-1 1,-1 1-10,1 5 0,5 1-18,-5-1 0,-1 2 138,2 4 1,-7-4-27,7 4 0,-8 2 195,1-2 1,3 2-120,-2-2 1,0-1 102,-6 6 1,2-5-109,3 6 0,-3-6-60,4 6 0,-2-6 107,2 6 0,-4-2-10,3 2 0,3 3 21,-2-3 0,5 4 77,-5 1 0,2 1 97,-2 0 1,-5 5-69,5 0 0,2 14-132,-2-2 0,5 4 71,-5-4 1,0 7-22,-6 5 0,0-3 209,0 3 0,0-3 243,0 2 1,0 1-577,0-12 1,0 3-559,0-8 0,-6 1 1064,0-2 1,-5-4-146,5-7 0,-2-3-838,2-3 0,3 2 35,-9-8-971,8 0-56,-3-6-730,-1-7 1483,6-3 0,-12-14-564,9-5 1287,-9-3 0,5-18 0,-9-3 0</inkml:trace>
  <inkml:trace contextRef="#ctx0" brushRef="#br0" timeOffset="2249">2906 1177 8284,'0'-17'54,"0"-1"0,0 1 295,0 0 1,1-1-3,5 1 0,4-4 223,7 4 0,2-5 45,4 11 1,-3-2-210,3 1 0,-2 4 27,2 8 0,-2 0-105,8 0 1,-8 8-322,2 4 0,-4 5 3,-2 6 0,-7 4 31,-4 7 1,-4 7 213,-2-1-970,-8 8 477,-9-11 1,-4 11-133,-8-8 1,8-2 107,-2-9 1,3 2 776,3-8 0,2 6-256,3-6 1,5-6 1036,7-5 1,1-3-331,5 3 0,6 1-56,11-7 0,-2 0-223,8-6 1,0 0 247,5 0 1,-1-8-688,-4-3 0,-4-5-17,-8-1 0,0 0-593,1-1 0,-9 1-71,-3 0 1,-4 0-383,-2-1 0,-10 3 182,-7 3 1,-10-3-542,-13 3 0,-12 5-103,-12 1 0,-5 8 1277,-6 9 0,-11 9 0,38-3 0,0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1:17.7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8085,'17'-42'0,"-6"15"518,1 4 1,1 12 766,10 11 1,6 0-1059,12 0 0,-3 0 8,8 0 0,-7 0-60,1 0 1,-4 7 27,-1 5 1,0 11-109,-1 6 1,-1 5-46,-4 7 0,-6-3-262,-12 8 0,3 6-145,-9 6 0,-5 7-471,-5-2 1,-17-1 358,-1 1 1,-7-9 125,-5-2 1,-5-8 339,-1-9 0,1-6 365,5-1 1,9-12 419,3 1 0,9-11-231,3 0 0,11-5 470,5-1 0,16-7-664,26-5 0,8-11-285,20-6 1,14-3-922,-38 14 1,1 1-1,3 0 1,2 0 448,3-1 0,1 1 400,3 3 0,0 1 0,0-3 0,-1-1 0,2 4 0,1 1 0,-3 1 0,1 1 0,-1 3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1:17.1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8232,'0'-11'1056,"0"-1"-617,8 8 0,2-5-88,7 3 1,0 2-102,1-7 0,7 1 31,3-1 1,3 1-1,-2 4 0,4 4-232,-5-3 1,5-3 92,2 2 1,5 0 16,0 6 0,3 0 9,-3 0 1,2 0-273,4 0 0,4 0-65,-4 0 0,-3 6 105,-3 0 0,-3 5-413,-3-5 1,-1 6 213,-4-7 0,1 7-508,-7-6 0,0 7 218,-5-1 0,-7-3-35,1 3 1,-8-6-55,1 5 642,-3 1 0,-2 5 0,0 0 0</inkml:trace>
  <inkml:trace contextRef="#ctx0" brushRef="#br0" timeOffset="228">52 502 8038,'-15'-12'0,"3"1"-17,5 7-165,7-4 1,9 14 145,9 0 1,1-1 279,10-5 0,0-1 543,5-5 1,8 2-410,4-8 0,4 9-136,2-3 0,-6 4-103,0 2 0,6 0-360,6 0 0,0 0-78,-7 0 1,1 0-326,0 0 0,-6 6 148,0-1 1,-7 1 475,1-6 0,-3 0 0,-3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2:01.1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35 173 7644,'0'-9'-720,"0"-1"536,0 4 216,0 4 94,8-13-82,-7 5 0,13-1 34,-8-1 1,5 6 1,-5-5 0,0 5 57,-6-5 0,2 7 1,3-2 434,-3-4-226,6 9 229,-8-7-83,0 0 143,0 6-250,0-5 24,0 7-316,0-8 179,0 6-276,0-6 191,0 8-485,0 0 509,0 8 1,-6-4-111,0 7 1,1 1 128,5 5 0,0 2-94,0 4 1,-2 4 183,-4 8 1,4 1-48,-4 5 1,4 1 37,2 4 1,0 4-93,0-4 1,-5 4 7,-1 2 1,0 0-204,6 0 1,-6-6 173,1 0 0,-1-2-146,6 2 1,-2-4 107,-4-7 0,4-2-141,-4-4 0,5 1-15,1-7 0,-6 0-126,0-5 1,0-1 201,6 0-205,0-7-995,0 5 474,0-13-847,0 6 1008,0-8 1,0-4-831,0-8 0,8-1 1315,3-16 0,13 0 0,2-5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2:01.5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466 53 8082,'0'-17'0,"2"7"-212,3 4-276,-3-3 1315,6 7-14,-8-6-159,0 8-285,0 0 0,-6 8-236,0 3 1,-7 10-183,1 2 0,-3 10 59,-2 2 0,-6 7 86,0 10 0,-6 2 73,6 3 1,-8-1-92,2 7 1,-2-5 4,3 5 0,-3-5-38,8 5 0,-4-9-9,10-2 0,-4-2-94,9-10 1,-1 1-268,1-7 1,-1-5-134,7 0 0,0-14-95,6 2-342,-8-11 576,6 10 1,-3-22 114,10 0 1,5-9-130,7-8 0,3-10-27,3-7 0,-4-8 360,4 2 0,4-12 0,0-4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2:01.7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8082,'0'-18'0,"0"1"1477,0 0-433,0 7-983,-8-5 51,7 13-13,-7-6 1,14 18 160,-1 7 1,9 4 182,-3 14 0,5 1-197,1 10 1,0 4-50,1-4 1,-1 4-272,0 2 1,-5-6 96,-1 0 0,-1-5-328,1 5 1,3-8 204,-8 3 0,5-5-188,-5-1 1,5-6-159,-5-1 1,6-7-283,-7 3 1,3-5 94,-2-2 1,-4-5-849,4-1 1481,-4-7 0,-2 11 0,0-5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2:01.9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8082,'-8'-11'0,"-4"-1"0,5 7 1753,1-7-1328,4 8 0,2-5-483,0 3 285,8 4 0,1-6 232,9 8 0,1-5-994,4-1 1,-4 0 260,4 6 0,2 2-369,-2 4 0,6-2 643,-6 7 0,8 1 0,-4 5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2:02.1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8082,'21'-5'725,"-4"-1"1,-3-6-263,3 6 1,0-5-140,1 5 1,-1 0-528,0 6 0,1-5 75,-1-1 1,-6 0 54,1 6 89,-8 0-2,11 8 0,-13-4-261,4 7 0,-4 1-38,-2 5 0,0 6-68,0 0 0,0 6 299,0-6 0,0 0 144,0-6 1,0 1 427,0-1 1,0-6-269,0 1 1,0-6-38,0 5 0,2-7-91,3 2 1,5-4 14,7-2 0,1 0-236,-1 0 1,6 0-320,0 0 0,8-8-134,-2-3 0,3-3 552,3 3 0,-1-12 0,1 3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2:02.5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70 208 8082,'0'-11'0,"0"-1"718,0 8 0,0-5 18,0 3-680,-8 4 0,4-6 74,-7 8 1,5 2 30,-5 4 0,5 9-46,-6 8 0,8 8 43,-1-2 1,3 4-130,2 1 0,0 6 89,0 1 1,2-7 6,3-5 0,5-2 72,7 2 0,1 0-3,-1-12 0,8 4-151,4-9 0,-2-5 52,1-1 1,-5-4-95,6-2 1,-2-2 128,2-4 0,2-3-149,-8-9 0,6-1 56,-6-4 0,2-4-157,-2-7 1,-6-1 75,0 1 1,-1-9-172,-11-3 1,7-2 38,-6 2 0,-1-2 112,-5 8 0,0 5 7,0 6 1,0 8-7,0-2 0,-5 10-1346,-1 1 577,0 8-267,-2-3 0,7 14 1099,-5 5 0,-4 11 0,1 4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2:03.0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18 8106,'0'-10'489,"-7"3"0,3 7-486,-8 0 0,1 15-33,-7 8 1,1 10 21,0 7 1,-8 4 467,-4 8 1,2 2-205,-2 4 0,3-3-46,-3 9 1,-2-9-151,8 3 1,0-6-230,6-6 1,5-4 60,1-7 0,7-6-175,-2-1 0,-2-6-207,2 1 181,1-12 0,5-1-266,0-4 0,0-6 144,0 0 0,7-10-290,5-13 721,3-4 0,3-23 0,-1-4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2:03.2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8106,'0'-10'920,"0"3"0,6 8-728,-1 5 1,9 4-82,-3 7 1,5 2 177,1 4 1,2 4 705,4 8-422,-3-1-266,4 9 1,-8-7-213,-5 5 1,5 1 59,-5-2 1,-1 2-695,1-1 0,-7-5 330,2 5 0,2-7-471,-3-5 0,1 2 225,-6-8 0,6 0-25,0-6 1,0-5-1005,-6-1 413,0-7 1071,0 11 0,-8-13 0,-2 6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5:59.7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4030 8094,'-17'0'0,"5"0"-183,1 0 0,5 0-638,-5 0 1031,7 0 129,-12 0-254,15 0 93,-7 0-40,0 0 18,6 0-66,-13 0-34,13 0-196,-6 0-15,8 0 189,0 0 202,8 0 1,0-8-194,3-3 0,5 1 15,-5-1 1,4-3-106,3-9 1,5 4 76,0-4 1,2-2-72,-2 2 0,-2-8 54,8 2 1,5-9-100,7-3 0,7-7 68,-2 2 1,6-4-2,5-2 1,5 1-189,7-1 1,2 0 197,4 0 0,-4 0-107,4 0 0,-4 6 104,-2 0 0,-5 6 4,-1-7 0,3 1 7,8-6 1,0 1-4,6-1 0,-5 2-39,6 4 1,-6-10-366,5 4 0,-3-6 391,-34 29 1,1 1 0,35-28 5,-34 25 0,2-1 0,-2 0 0,0 0 24,4-3 0,0 1 1,2 2-1,0 1-23,-2-1 1,0 0 0,-1 3 0,0 1 15,1-4 0,0 0 0,0 1 0,0 1 6,3-2 1,0 0 0,0-1 0,0 1 46,-1 3 1,1 0-1,-2 0 1,0-1-27,2 1 1,0 0 0,-2 0-1,0-1 11,4-2 0,1 0 1,-2 2-1,-2 1-2,-2 3 1,0 0 0,1-3-1,0 0 56,-4 0 1,0 0 0,1 0-1,-1 1 36,-3 2 0,0 0 1,2 0-1,0 0-57,-2 0 1,1 0 0,2 0-1,0 0 41,-2 0 0,-2 0 0,39-26-34,-38 26 0,1 1 1,38-27 5,-39 25 1,1 2 0,36-21-35,1 0 0,0-1-19,-38 22 1,0-1 0,38-26 25,0 0 0,-3 0-30,3 0 1,2 6 12,-8 0 1,-2 7-105,-10-1 0,2 5 55,-7 7 1,-8 1 60,-10 4 1,-5 5-5,-6 1 1,-4 0 535,-8 5-328,-7 5 558,-3-9-749,1 14-39,-6-5-146,6 7-393,-8 0 1,-2 0-107,-4 0 0,-11 15 613,-12 8 0,-19 23 0,-6 8 0</inkml:trace>
  <inkml:trace contextRef="#ctx0" brushRef="#br0" timeOffset="842">312 3667 8252,'0'-10'-1224,"0"2"1128,0 8 525,0-7-265,0 5 38,0-6 135,0 8 531,0 0-443,0 8-293,-8 1 0,-1 15-123,-9-1 0,3 5 69,4-5 1,-5 8-107,5-2 0,-7 4 128,-5 1 1,4 7-17,-4-1 0,4 0-27,1-5 0,1-2-1,0-5 0,2-1 6,3-4 0,-1-9 81,7 3 92,-8-3-154,12 3-133,-5-8 0,9-1 140,3-8 0,5 6-6,7 0 0,8-2 20,4-10 1,10 2 7,1-8 1,8-5 240,-2-6 1,10-8-97,1 2 0,9-3-11,-3-3 0,4 1-442,3-1 1,6 2-737,5 5 1,-2-3 214,2 8 0,-8 5 719,2 7 0,-4 1 0,-2-1 0,-4 9 0,-7 11 0,-8 11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2:03.4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52 8106,'-9'-7'4338,"1"5"-4289,16-14-99,1 14 0,9-7 28,-1 3 1,6 4-55,0-4 1,2 4 161,-2 2 1,-4 0-923,4 0 0,2 0 500,-2 0 0,2 0-896,-2 0 0,-3 6 1232,3 0 0,4 7 0,0-3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2:03.6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8106,'17'0'665,"1"-5"-465,-1-1 0,0-2 934,0 2 0,1 4-451,-1-3 0,0-3-241,1 2 0,-1 1-123,0 5-308,0 0-122,1 0-240,-9 0 0,-1 7-143,-8 5 1,-2 11 310,-4 6 1,-3-3 82,-9 3 1,3-2 62,4 2 0,3 2 212,8-8 1,0 6-9,0-6 0,8 0 308,3-6 0,6 0-70,6 1 1,-3-1 165,3 0 0,-4-1 292,-2-5-513,0 4 1,-1-5-385,-5 7 76,-3 1-337,-8-1 0,-2 0-383,-4 0 1,-3 3 54,-9 3 0,-5-2-495,0 8 1,-7-8-1462,1 2 2579,4-4 0,-8-2 0,6 1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2:04.1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68 535 8054,'-18'0'1166,"1"0"1,6 0-1318,-1 0 1,8 2-31,-2 3 0,6 5 232,6 7 1,-2 8-106,8 4 0,-7 4 562,7 1 0,-6 1-41,5 0 0,-1-3 154,1-3 0,5 2-297,-5-8 0,5 0-123,1-6 1,2-1-76,4-5 1,-4-3 31,4-8 1,2 0 34,-2 0 0,2-8 17,-2-3 1,2-13-320,4-4 0,2-5-44,-8-2 0,0-7-182,-6-4 1,4-6 157,-3-5 1,1-5 165,-13-7 0,5-4-513,-5 4 1,0-2 205,-6 13 0,0 2 160,0 10 1,0 12-15,0 11 1,-2 3-373,-4 3 1,2 8-208,-7 3 0,1 13-406,-1 11 0,-3 1 1157,8 10 0,-7 0 0,3 5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2:04.4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502 189 8021,'0'-29'1311,"0"1"0,-6 6-813,0-1 1,0 4-596,6 2 0,0 5-52,0 1 1,-2 5-121,-3-6 0,-5 9 430,-7-3 1,-6 6-76,0 6 1,-8 5 197,2 12 0,-6 6-97,-5 11 1,4 12-291,-5 12 0,7 1-91,5-2 0,-2 5-194,8-5 0,0-5 47,6-7 0,7 1-147,4-6 1,-1-5 99,1-7 1,0-1-12,6-10 0,0-6-120,0-5 0,8-8-84,3 2 603,5-20 0,1-5 0,0-16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2:04.6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9239,'0'17'1969,"0"1"0,0 5-1718,0 0 1,0 7-2,0-1 0,6 4-22,0 1 1,0 3-190,-6 3 0,5-3 42,1 3 1,0 2-804,-6-1 0,6 5-84,-1-6 0,1 1-487,-6-7 0,0 1 646,0-1 1,0-7-557,0-4 1203,0-4 0,0-1 0,0-1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2:04.7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70 8021,'-17'-17'0,"-1"1"0,1 5 2446,7 3-717,3 0-656,7 6-845,0-5 1,2 7-680,3 0 0,5 0-19,7 0 1,1 0-276,-1 0 0,6 6 286,0-1 1,6 9-706,-6-3 1164,8 5 0,-4 1 0,7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2:05.0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69 8109,'-8'-23'5158,"-3"0"-2523,3 8-3170,0 7 73,1 8 1,3 0-489,-8 0 0,-5 8 701,-6 3 1,-2 12 318,2 6 1,4 4 201,-4 1 1,5 3-129,7 3 1,3-3-414,8 3 1,8-3-21,3-3 0,12-7 30,6-4 0,2 0 190,-2-6 0,9 5 1,-3-11 1,3-3-174,-3-2 1,-7-5-63,1-1 0,-6 0-501,6 0 0,-8-1 260,2-5 1,-5-4 543,-7-7 0,4 0 0,-5-1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2:05.1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8061,'-27'8'0,"2"-4"1424,8 7 1,2 3-928,3 9 1,-1-2-149,7 8-292,0 0-102,6-3 0,0 11-160,0-8 1,0 7-196,0-7 0,0 4-325,0 1 1,0 1-1034,0-1 1758,0 1 0,8 0 0,2-1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2:05.5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156 517 8034,'-25'-1'680,"-3"-5"0,-3 6 2153,2 0-2280,12 7 1,3 13-101,9 3 0,-1 4-273,6 7 0,0 7-143,0-1 1,2 0 166,3-5 1,5-1-79,7 1 0,3-8 162,3-4-116,4-4 1,7-3 12,1-5 1,-1-3-181,1-8 0,1 0-77,5 0 1,-5-8 90,5-3 1,-5-13-185,-1-4 0,-1-7 78,1-5 0,-6-4-30,-1-8 0,-6-4-136,1-7 0,-6-3-154,-6-14 1,-3 12 233,-8-1 1,0 12 70,0-1 1,-2 8-140,-4 10 0,3 1 67,-9 16 0,1 6-1135,-7 5 0,1 8 572,0-1 1,-1 10-604,1 7 1340,0 3 0,-1 10 0,1 2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2:05.9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27 8025,'-27'-8'3380,"4"-3"-3200,3 3 0,11 8-448,3 12 0,-2 11 66,3 5 0,-9 13 69,3 5 1,-11 4 212,-1 2 1,-7 5-116,1 1 0,-4 7 364,-1-1 1,5-3-378,0 3 0,8-9-386,-2 3 1,6-8-7,5-10 1,4-1-311,8-16 1,0-6-781,0-6 1530,0-7 0,8-11 0,2-20 0,7-17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6:02.3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0 831 8224,'0'10'662,"0"-3"1047,0-7-1157,0 0 1,2-5-72,4-1 1,2-2-215,3 2 0,10 4 13,-3-3 0,9-3-264,-4 2 0,6-5 52,-6 5 1,5-2 171,-4 2 0,4 3-199,-5-9 1,6 6-93,-6-5 0,6 5-210,-6-6 1,0 1-74,-6-6 1,1 5-1084,-1 1 1012,0-1 1,-1-5-885,-5-1 842,-3 1 0,-8 0-12,0 0 1,0-1 233,0 1 1,-8 0 179,-3-1 1,-5 7 120,-1-1 1,6 9-110,-1-3 0,0 4 411,-5 2 0,6 0-212,-1 0 1,6 0 207,-5 0 1,7 2-148,-2 4 1,4-1 13,2 13 1,-2-3-36,-3 14 1,3 0-16,-4 5 0,4 3 65,2 3 0,0 4 139,0 8 0,0 0 8,0 0 1,-6 6-116,0-1 0,1 1-348,5-6 0,0-6-10,0 0 0,2-8-37,3 3 1,-3-7-88,4-5 1,-2 2-891,2-8 351,-4 0-330,5-6 192,-7-7 534,0-2 0,0-10 5,0-4 1,0-10-30,0-7 0,0-9-162,0-3 1,-5 1 522,-1-7 0,-6 5 0,6 1 0,-1 6-152,1 0 152,4 8 336,-13-4 1,5 16-250,-7 3 0,0 4 237,-1 2 0,1 0 127,0 0 0,-1 6 247,1 0 1,6 7-260,-1-1 1,2-3 3,-1 3 0,1-3-399,5 3 37,3 3 0,-6-11-408,8 8 1,2-9 205,4 3 1,-3-4-140,9-2 0,5 0-63,6 0 0,8-8-199,-2-3 1,5-12 81,7-6 1,3-4-140,8-1 0,2-7 421,3 1 0,5-8-81,7 2 1,2 4 112,4 1 1,-13 11 125,-5 1 0,-3 10-11,-8 1 0,-9 3 148,-3 9 1,-11-5 539,0 5-374,-11 0 0,-4 8 142,-8 4 0,-8 3-69,-4 9 0,-11-1 152,-6 0 0,3 2-578,-3 4 0,0-3 169,-6 3 0,8-2-143,4 2 1,4-6-121,2 1-139,7-1 0,4-9-12,12 3 1,6-3-51,11-8 0,4-8 46,7-3 1,1 1 129,-1-2 1,1 7 210,0-7 0,-3 8-117,-3-2 0,-4 5 110,-8 1 0,-7 1 112,-4 5 0,-4 4 268,-2 7 0,-10 0-29,-7 1 1,-2 5 231,-10 0 1,6 0 81,-6-6 1,6 0 190,-6 1-603,8-9 127,-4-1-440,15-8 1,4-4-221,12-7 1,10-1-324,7-11 0,7-2 24,-1 2 1,4-8-1256,2 3 1799,-1-5 0,1-9 0,-1-3 0</inkml:trace>
  <inkml:trace contextRef="#ctx0" brushRef="#br0" timeOffset="802">1540 278 8153,'19'-23'238,"4"-1"0,-2-4-40,8 5 0,5-6 396,7 6 1,1 0-472,-2 5 1,-3 3 22,3 3 1,-9 5-100,-2 7 1,-8 0 69,2 0 1,-12 7-251,-5 5 0,-4 9-4,-2 2 0,-2 8-38,-4-2 0,-5 2 60,-12-3 0,2 5-174,-8-4 1,6-4-4,-6-2 0,2-4 148,-2-2 0,-1-1-23,7-5 1,-1-1 49,7-4 1,6-4-190,-1 3 0,8-10 44,-1-7 1,3-3-53,2-3 0,0 1 155,0 0 274,7-1 461,3 9-466,7 1 0,-7 10 207,-4 4 1,-5 3-81,-1 9 0,0 1 473,0 4 1,-5-4-65,-1 4 1,-6-3 812,7-3-596,-1 0-595,6 0 1,8-1-165,3-5 1,6-3 91,6-8 0,6-8-119,12-3 1,-5-5 99,4-1 1,-5 0-862,-6 0 1,2 1 58,-8 5 0,0 3-1118,-6 8 671,0 0 373,-7 0 0,-4 10 256,-12 7 0,-4 0 141,-7 6 1,-8 2 43,-4-2 0,-3 8 258,-3-2 0,-2 2 0,-3-3 0,2 5 0,-8-4 0,-1 4 0,-4 1 0,-7 6 0,0 1 0,1-1 0,5-5 0,8-3 273,3-3 0,12-4 47,6-8 132,4 1 1,11-9-202,8-3 1,12-6 666,17-6 0,3-5-261,20-12 1,-2 2-105,14-8 0,-7 0-282,7-6 1,-9 9-160,3 2 1,0 0-91,-6 0 1,-4 3 160,-14 10 1,-5-3-1122,0 9 497,-8-9-400,4 12 0,-15-7 119,-5 3 1,-5 4-126,-5-4 1,-5 4 340,-7 2 0,-2 2 506,-5 4 0,-1 2 0,-3 3 0,-5 4 0,4-3 0,4 3 0,2 3 0,-2-1 0,2 0 0,2 1 564,9-1 0,-1 0 887,7 0-485,0 1 0,6-1-447,0 0 1,0-5-140,0-1 1,0-5-280,0 6 286,0-1-885,8 6 0,-6-5 145,4 0-841,3-9 0,-5 5 289,8-8 1,-6-2 904,5-4 0,-7-11 0,4-10 0</inkml:trace>
  <inkml:trace contextRef="#ctx0" brushRef="#br0" timeOffset="1136">1937 745 8137,'2'-10'190,"4"4"-194,-4-3 427,6 7-161,-8-6 222,0 8-285,0 0-29,0 8 0,0-5-55,0 9 0,0-6-12,0 5 1,0-5 36,0 6 1,5-7-38,1 7 1,2 1 29,-2 10 0,-5 4 95,5 8 1,-2 1-28,2 5 1,-4 5 1,4 11 1,1 5-117,-1 7 1,6-4-177,-7 5 0,3-5-84,-2 10 1,-2-6 103,7-6 0,-7 3-530,2-9 0,1-5 270,-1-6 1,6-7-37,-7 1 0,1-9 27,-6-2 0,0-8-119,0 2 192,0-4 0,2-9-202,4-4 52,-4-5 1,5-16 414,-7-8 0,0-15 0,0-7 0</inkml:trace>
  <inkml:trace contextRef="#ctx0" brushRef="#br0" timeOffset="1524">2612 537 8131,'-8'-10'22,"-4"5"1,3 3 196,-3 2 0,1 5 453,-6 1 1,-1 8-352,1-3 0,0-1-178,-1 1 1,1 1-378,0 5 1,5 0 130,1 1 1,7-1-403,-2 0 1,4 1 255,2-1 0,0-6-398,0 1 1,8-6 308,3 5 1,-1-1 108,2 1 0,-7 5 138,7-5 0,-8 10 192,1 3 1,-3 6 779,-2-1 0,-2 2-495,-3-2 1,1 3 832,-8-3 1,7-2-419,-7 2 0,8-8 156,-2 2-988,4-4-289,2-1 0,8-9 217,4-3 0,3-4-31,2-2 0,1-2-1076,-1-4 0,2-5 514,4-12 1,-4 1-1095,4-6 1790,-11-1 0,3-6 0,-5 1 0</inkml:trace>
  <inkml:trace contextRef="#ctx0" brushRef="#br0" timeOffset="1919">2664 831 8131,'9'-8'107,"7"6"100,-5-3 1,4-3 242,3 2 1,1-7-70,4 1 1,4-1 85,8 1 0,-1-3-265,1 3 0,-3-3-219,-3-2 1,2 5 85,-8 1 0,6-1-157,-6-5 1,0 5-532,-6 1 1,-7-1 343,-4-5 1,1-2-320,-1-4 0,-2 1 155,-10-6 0,2 5 119,-7-6 1,-1 8 169,-5-2 1,0 3 193,-1 3 0,-5 6 103,0-1 1,0 8 378,6-2 0,0 4-151,-1 2 0,1 0 120,0 0-473,-1 0 168,1 0-250,0 8 1,7 2 129,4 7 1,5 0-34,1 1 1,0 7 73,0 3 0,5 5 267,1 2 0,7 7 250,-1 4 0,3 4-239,3 2 0,1 7 184,4 5 1,-4 5-120,4 6 0,-4-8-261,-1 8 0,5-8-208,0 8 0,2-5-12,-2-7 1,-4-5-77,4-12 0,-4 2-383,-1-8 0,-1-1-226,0-11 1,-5-3 319,-1-7 1,-5-3-373,6-3 1,-7-5 48,7-7 0,-8-4 138,2-7 1,-3-3 576,3-14 0,-4-9 0,6-7 0</inkml:trace>
  <inkml:trace contextRef="#ctx0" brushRef="#br0" timeOffset="2110">3252 18 10217,'11'-2'-180,"1"-3"0,-1 3 710,6-4 1313,-7 4-3841,5 2 1998,-5 8 0,0 9 0,-3 10 0</inkml:trace>
  <inkml:trace contextRef="#ctx0" brushRef="#br0" timeOffset="3235">3511 174 8217,'15'11'-56,"-3"1"454,3-8 1,-3 3 779,11-7 0,-4 0-441,4 0-551,-4 0 0,4 0-215,0 0 1,6 0-398,-6 0 0,0 0-620,-5 0 0,-3-1 578,-3-5 0,1 2-176,-7-8 0,0 7 169,-6-7 0,0 1 310,0-7 1,-2 3 190,-4 3 1,2 3-41,-8 3 0,1 4 230,-6-4 0,5 4 313,1 2 1,5 8-181,-6 4 1,8 3 118,-1 2 0,3 2-105,2 5 1,0-5-100,0 4 0,0 2-129,0-2 0,0 6-23,0-6 1,0 0-46,0-6 0,0 0-206,0 1-185,0 7 1,0-6-905,0 4 883,0-4 1,-2-9-316,-4-5 198,-4-3 541,-7-2-157,0 0 197,7 0-87,3-7 1,8 5 393,5-4-249,4 4 0,7 2 16,0 0 1,-5 0 30,0 0 0,-7 0 29,7 0-142,-8 0-80,3 8 1,-14 1-4,-5 9 0,-3-1-1,-3 0 1,-5 1-151,0-1 1,-5 0 94,4 0 0,1-5-13,6 0 1,0-7 400,0 7-297,7-8 0,-4 5-7,9-3 1,1-4-38,10 4 1,3-4 12,9-2 1,-1 0-16,0 0 0,6-6-29,0 0 1,2 0 84,-2 6 0,-4 0-8,5 0 0,-11 0-58,-1 0 1,-9 2 65,3 4 1,-6 0 277,-6 11 1,-3-3-167,-9 9 0,-7-2-116,-3 2 0,-5-4 143,-2 4 0,1 2-20,-1-2 0,3 0-198,3-6 1,-2 1 78,8-1 1,6-7-335,5-5 236,8 5-509,-3-8 286,7 6 0,9-8 26,8 0 1,3 0 142,9 0 1,-6 0 100,5 0 1,-6 0-12,1 0 0,-4 0 454,-2 0 231,0 0-293,-7 0-49,-2 7 0,-16 3-54,-4 7 0,-9 6 40,-2 0 1,-6 0-167,6-5 1,-5-1-214,5 0 0,-1 1-237,7-1 0,6 0 193,-1 0 1,8 1-231,-1-1 0,3 0 130,2 1 0,2-1-6,3 0 0,7-5 69,11-1 0,-4-1 173,4 1 0,4-1-42,2-4 1,4-4 218,1 3 1,-1-3-173,-4-2 1,3-2 6,-3-3 1,-4-3-468,-2-4 0,-4-3 193,-1 4 1,-1-5-75,0-1 0,-1 0 25,-5-1 1,-3 1 108,-8 0 0,0-6-41,0 0 423,0 0 0,0 5 1830,0 1-1047,-8 7-552,-1 3 0,-1 9 345,4 3-315,-3 5 0,7 7-129,-4 1 0,6 1-50,6 4 0,-3-10-232,9 5 0,0-5-229,5 4 0,2-1-348,4-5 1,-4 3-791,4-9 1,4 1-2274,2-6 3557,4 0 0,1-7 0,1-3 0</inkml:trace>
  <inkml:trace contextRef="#ctx0" brushRef="#br0" timeOffset="3992">4497 278 8556,'-10'-10'0,"10"0"1986,12 5 0,3 1-822,2-8 0,6 8-417,0-1 0,0 3-530,-5 2 0,-1 0-314,0 0 1,1 0-1047,-1 0 1,0 2 771,0 3 0,-7 5-409,-4 7 1,-4 6 250,-2 0 0,-14 8-847,-3-2 0,-10 2 819,4-2 1,-6 3 482,6-3 1,-6-4 80,6-2 1,0-4 362,6-1 0,7-7 202,5 1 854,-5-9-122,8 13-836,2-14 1,12 5 199,11-7 0,-4 0-266,4 0 1,-4 0-138,-2 0 1,1 0 49,-1 0-364,-7 0 1,-3 2-107,-7 4 1,0 4 101,0 7 1,-7 0-140,-5 1 0,-11 5 45,-6 0 0,-3 6 1,-3-6 0,0 5 195,1-4 0,5-1 128,0-6 0,14-2-218,-3-3 1,13 3-11,-1-3-77,4-5 0,12 1 97,7-8 1,8 0 102,9 0 1,3-2-58,3-4 1,-1 3 89,7-9 1,-8 8 5,3-2 1,-7 3 217,-5-3 0,-4 4-314,-8-4 0,1 4-208,-1 2 1,-7 8-194,-5 3 0,-3 5 145,-2 1 1,-9 2-1265,-9 4 1,-1-2 592,-10 8 1,0-8-33,-5 2 1,1 2 943,4-2 0,2 1 0,4-7 0,10-2 80,-4-3 1,11 3 226,0-3 142,4 3 0,4 2 710,4 1 1,4-1 37,7 0 0,0 0-406,0 1 0,1-1 409,-1 0 0,0 1-281,1-1 0,-7 0 22,1 1 1,-9-1-517,3 0 1,-4 0-338,-2 1 1,0-1-195,0 0 0,-2-5 183,-4-1-863,-3 1 0,-8-3 451,-1-3 1,1-4-873,0-2 0,-1-2 643,1-4 1,0-5 515,0-12 0,7 4 254,4-4 0,6 1 679,6-1 0,5 4-481,12-4 0,6 4 252,12 2 0,3-1-443,8 1 1,0 6 284,0-1-498,-8 8 0,6-4 0,-6 8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2:06.1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8025,'-15'8'1262,"4"4"0,-3 5-676,8 6 1,1 10-373,5 7 0,0 10-131,0 2 0,0 2-17,0 9 1,0-5 125,0 5 1,0-7-70,0 1 0,-6 3-229,0-2 1,0-7 80,6-4 0,0-9-1041,0 2 0,0-5-779,0-6-178,0-4 2023,0-8 0,0-7 0,0-3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2:06.2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8025,'-10'-10'2859,"2"3"0,18 7-3208,7 0 1,8 0 275,10 0 0,-6 0-824,-1 0 1,-5 0 264,6 0 1,-8 0-161,2 0 0,-1 6 376,1-1 416,-4 9 0,21-5 0,-3 9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2:06.5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18 9398,'0'-10'2974,"0"2"-3353,0 8 0,0 10 300,0 7 0,0 3 378,0 8 1,-2 1-54,-4 6 1,-1-1 185,-5 1 1,5 0-238,7-1 1,0 1-126,0-1 1,1-1 159,5-4-77,-4 3-57,13-12 0,-13 6 42,4-2 0,-4-11 9,-2 4 1,0-3-244,0 3 0,0-5-175,0-1 1,-8-7-324,-3 2 0,-4 1 193,-3-1 1,-5-2-235,0-10 0,-8-3-627,3-9 0,1-1 1262,-2-4 0,0-12 0,-6-9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2:06.6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8025,'17'-12'1465,"0"1"1,0 5-716,1-5 1,5 7-518,0-2 0,8-2-476,-3 3 0,-1-3 251,2 2 0,-14 4-785,3-4 1,-7 3 498,1-3 0,-3 4 278,-3-4 0,-4 4 0,6 2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2:07.0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208 104 8050,'0'-25'0,"0"12"1348,0-5-339,0 13-178,0-11-600,0 14 1,2-11-269,3 7 182,-3 0-111,6 6 1,-8 2 49,0 4 1,0-2-92,0 7 1,0 3 131,0 9 1,0-2-262,0 8 1,0 7 171,0 11 0,0 4 55,0 7 0,-8 7 242,-3 16 0,-4 4-409,6-34 1,0 1-1,1-2 1,-1 0 76,0 5 0,1 0 1,-1-2-1,0-1 44,1 0 0,-1 0 0,0 0 0,1 0-339,-1 0 0,0 0 1,-8 46-44,0-1 1,7-14-234,5-2 0,3-10 115,2-8 0,0-3-363,0-8 1,0-8 203,0-4 0,0-5-402,0-6 1016,0-4 0,-8-8 0,-2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2:12.0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0 450 8103,'18'-10'-1,"-1"1"1796,0 3 1,6 4-744,0-4 1,6 4-408,-6 2 0,8-5-316,-2-1 0,-2 0-127,1 6 1,-5 0-385,6 0 1,-8 0 194,2 0 0,2 0-1529,-2 0 0,1 6 350,-7 0 1166,-8 7 0,7-3 0,-7 7 0</inkml:trace>
  <inkml:trace contextRef="#ctx0" brushRef="#br0" timeOffset="417">1124 52 7986,'8'-17'2096,"-6"0"-1499,5 7 175,-7 3-633,0 7-52,0 0 0,-2 7-6,-3 5 1,-5 9 14,-7 2 1,0 8-106,-1-3 1,-5 11 107,0 1 0,0 6-72,6-5 0,0 5 68,-1-6 0,9 6-46,3-5 1,-2-1-29,2-5 1,3-3-109,8-3 1,7 2 84,11-8 1,4 0-3,7-6 1,9-2-71,3-3 0,4 1 60,2-7 1,-6 0-123,0-6 0,-8 0 75,3 0 0,-5 0-181,-1 0 1,-8-6-195,-4 0 1,-6-1-198,-6 1 0,3 2-158,-8-7-53,-1 7 844,-5-12 0,-7 7 0,-3-8 0</inkml:trace>
  <inkml:trace contextRef="#ctx0" brushRef="#br0" timeOffset="596">1401 415 7986,'-8'-26'4119,"6"8"0,-6 18-3399,8 12 1,-5 5-268,-1 6 1,-9 4-12,-3 8 1,1 5-1016,-6 0 1,4 10 432,1 2 0,1 0-2060,0 6 0,7-10 2200,4-2 0,-3 0 0,-1 6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2:11.1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0 277 7572,'0'-9'242,"0"-1"86,0 4 53,0 4 65,0-5 393,0 7 534,0 0-1173,8 0 0,-4 0 100,7 0 1,1 0-25,5 0 0,2 0 90,4 0 1,-2 0-27,8 0 0,0 0-89,6 0 1,5 0-30,0 0 0,8-6 15,-2 0 0,-1-1-301,1 1 148,-8 4-148,4-6 0,-3 8-40,-5 0 0,3 0-205,-14 0-515,0 0 521,-6 0 1,-5 0-645,-1 0 98,-7 0 214,4 0-51,-16 8 0,0-4 153,-3 7 1,-4-7-12,3 2 1,-3 2 543,-3-3 0,-7 9 0,-1-5 0</inkml:trace>
  <inkml:trace contextRef="#ctx0" brushRef="#br0" timeOffset="209">415 70 8028,'0'-17'0,"0"-1"1166,0 1-770,0 7 767,0 3-786,0 7 0,0 7-14,0 5 1,-2 5-213,-4 6 1,4 4-143,-3 8 1,-3-1-201,2 1 1,-5-1-442,5 1 1,-2 5-267,2 1 1,5-3 428,-5-9 1,4 2-129,2-8 1,0 0 596,0-6 0,8 0 0,1 1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2:11.8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796 605 8127,'8'-9'-522,"-6"-7"-651,4 5 2009,3 3-415,1-7 1,1 13 219,1-4-607,-8 4 499,3 2-262,-7 0 1,-1 8-220,-5 3 0,2 5 148,-8 1 0,7 8-50,-7 4 1,1 2-15,-7-3 1,1 11 6,0-5 0,1 7 17,5-1 0,-5 2-33,5 4 1,-4 4-94,-3-3 0,7-3 110,-1 2 1,8-8-201,-1 3 1,3-5 121,2-1 0,0-7-91,0 1 0,7-8 46,5 2 0,-3-9-19,3-3 1,5-7-21,6 2 1,2-4-20,-2-2 0,-1-2-58,6-4 0,-1 2 71,2-7 1,-4-1-46,-8-5 1,6-2 66,0-4 0,-5 4-236,-7-4 1,-5 1 17,6-1 1,-9 4 5,3-4 1,-6 4 292,-6 2 0,-3 1 229,-9 5 1,-5-3 515,0 9 0,-7-7-410,1 6 1,2 0 45,-2 6 1,8 0-10,-2 0 1,4 2-480,1 4 0,3-2-705,4 8-106,-5-1 0,14 6 130,-4 1 1,6-1-711,6 0 1,4 1 1418,7-1 0,8 0 0,2 0 0</inkml:trace>
  <inkml:trace contextRef="#ctx0" brushRef="#br0" timeOffset="2835">174 554 8047,'0'-18'-209,"0"1"207,0 0 1,2 5 482,4 1-307,-5-1-34,15-5 1,-12 1 43,7 5 0,1-4-73,5 3 1,-5-1-3,-1 1 0,1-3-155,5 3 0,0 3 122,0-3 0,1 6-77,-1-5 0,0 5 103,1-6 1,5 7-201,0-7 1,6 6 30,-6-5 1,7 5 67,-1-5 1,4 5 44,1-6 1,1 7 5,0-7 1,1 6-33,4-5 0,5 1 18,6-1 1,-4-3-12,-1 8 1,0-5-27,6 5 1,-1-7-3,1 1 0,4 2 78,-4-1 1,7 5-4,-12-5 0,4 7 6,-10-2 0,7-2 103,-2 3 1,-2-3-50,2 2 1,-2 4-56,3-4 0,2 5 42,-2 1 1,3-6-23,1 0 1,1 0-6,0 6 1,0 0-72,0 0 0,-2 2-16,-4 4 0,4-4 27,-4 4 1,-4 3-121,-1 3 0,1-3-81,-2 3 1,2-2 119,-1 1 1,-5 4-87,5-3 1,-3 1 101,2-1 0,-3 3-1,3-3 0,-3-3 50,-3 3 1,7-2 111,-1 1 1,-2 3-91,-9-9 1,4 9 22,-4-3 1,3 3-50,3-3 1,-6 5 15,0-5 1,-6 4-40,5 3 1,-5-3-14,6-3 1,-8 3-15,2-3 0,2 3 25,-2 2 0,1 0-12,-7 1 1,0-3 16,0-3 0,6 3 1,1-3 1,4 7 5,-5-2 1,2 10-8,-2-10 1,-1-1-31,6-5 1,-7 1 33,3 5 1,1 0-3,-2 1 0,-2-1 55,-10 0 1,3 0 120,-9 1 0,7-1-152,-6 0 1,-1 1 9,-5-1 1,0 6 0,0 0 1,0 2 12,0-2 0,0-4-41,0 4 1,0 2 36,0-2 0,-5 2-94,-1-2 1,-6-3 71,7 3 1,-7 2-9,6-2 0,-7 5 67,1-5 1,-5 6 6,-6-6 0,4 8-31,-4-2 0,-2-2-20,2 2 1,0-6-10,5 5 1,-5 1-45,0 6 1,0-2-112,6-5 1,0 3 120,-1-8 1,-5 6-18,0-6 1,0 0 126,6-6 1,0 1 156,-1-1 1,-1 0-26,-4 0 1,2-1-130,-8-5 0,6 5-67,-6-5 1,2 5 80,-1 1 1,-5-6-411,4 1 1,-4-6 40,-1 5 0,-1-1-98,1 1 1,-7 3 144,1-8 0,-6 5-12,6-5 0,-7 5 109,7-5 1,-6 6-57,6-7 0,-6 3 205,5-2 0,-11-4-31,6 4 0,-6-4 155,12-2 1,-8 1-8,2 5 1,-2-4-20,2 4 0,-4-4-104,4-2 0,2 0 17,-3 0 1,3 0 70,-2 0 0,-2 0-73,8 0 0,-6 0 189,5 0 0,-5 0-69,6 0 0,-6 0 39,5 0 1,-5 0-158,6 0 0,-2 0 17,1 0 0,5 0 38,-4 0 0,3 0-7,3 0 1,-1 0-68,0 0 1,3 0 57,3 0 0,-10 0-72,5 0 1,-5-6 35,5 0 0,-6 1 120,-1 5 1,-1-2-30,2-4 1,1 4 167,-7-4 0,8-3-146,-3-3 0,5 2 128,1-1 1,3-1 11,3-5 0,-2 0-75,8 0 1,0-1-13,6 1 1,-1-6-10,1 0 0,0-2-49,-1 2 1,7 4-26,-1-4 0,3-2-137,-3 2 0,-3-1 112,3 7 1,-1-6-136,1 0 0,-3 0-90,4 6 0,-3-1 54,3 1 0,-5 0-54,5 0 0,-3-6-14,3-1 1,-5 1 96,5 6 0,-3-2 80,3-4 1,-3 4 159,9-4 1,-7 1-143,6-1 0,-1 4 25,1-4 0,4-2 149,-4 2 0,4-6-38,2 6 1,-5-2-89,-1 2 1,0-2 20,6-4 1,2-3-171,4 3 0,-2 2 28,7-2 1,-5 6 32,5-6 1,-5 6-13,6-5 0,-9 6-102,3-1 0,2 4 14,-2 2 0,-1 0 78,-5-1 0,6 1 123,0 0 1,0 5-70,-6 1 0,5-1 91,1-5 0,0 5-60,-6 1 0,0 5 20,0-6 1,2 7 17,4-7 0,-4 8-191,5-11 1,-7 11 106,0-7-852,0 7-409,0-4-861,0 8 69,0 0 1,-2 15 2006,-3 8 0,3 16 0,-6 5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2:17.3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310 208 8055,'0'-17'-935,"0"7"1,0 0 538,0 5 472,0 3 1,2-6 82,3 8 0,-3-2 665,4-4-469,-4 4 113,-2-5-55,0-1-211,8 6 122,-6-13 0,5 11 109,-7-8-30,8 9-130,-6-5-34,6 8 52,-8 0 776,0 0-892,0 8 0,0 7 13,0 8 0,-6 8 36,0-2 0,-7 11 127,1 6 1,-3-2-253,-3 2 1,1-2-100,0 3 0,1 1-155,5-8 0,-3 0 107,9-5 1,-7-6-136,6-1 1,1-6 60,5 1 1,0-10-54,0-1 0,0-7-525,0 7-357,0-8 94,0 3 344,0-7 1,2-1-95,3-5 0,-3 2 250,4-8 1,2 1 462,-3-6 0,1-8 0,-6-2 0</inkml:trace>
  <inkml:trace contextRef="#ctx0" brushRef="#br0" timeOffset="327">483 87 8055,'0'-17'0,"0"5"805,0 1-67,0 7-700,-8-12 0,6 12 159,-4-7-131,4 7 46,-5-4 1,3 8-142,-8 0 1,3 2 128,-3 4 0,-3 4 69,3 7 0,-3 0 30,-2 1 0,-7 5-96,1 0 0,-2 5 143,2-4 1,2 4-145,-8-5 0,6 6-114,-5-6 0,6 6 8,-1-6 0,-2 0-220,2-6 1,2 1-22,10-1 0,-3-5-91,8-1-649,-7-7 670,11 4 1,-4-8-495,12 0 0,4 0-39,7 0 848,0 0 0,8-8 0,2-2 0</inkml:trace>
  <inkml:trace contextRef="#ctx0" brushRef="#br0" timeOffset="527">448 191 8055,'0'-18'163,"0"1"0,2 0 138,4-1 1,-4 7 569,3-1 0,-1 3-347,2-3 0,-2 5-69,7 7 0,-5 0 250,6 0-182,-1 0 0,6 7-192,1 5 0,-1 5-272,0 6 0,1 2-179,-1 4 1,0 4-527,0-5 1,1 5-151,-1 2 1,-5-3 412,-1-3 0,-1 2-2176,1-8 2559,5 8 0,-7-12 0,8 6 0</inkml:trace>
  <inkml:trace contextRef="#ctx0" brushRef="#br0" timeOffset="1128">154 1211 8030,'10'-8'826,"-3"6"-119,-7-6 1,6 10 168,0 4-570,0 4 1,-6 7 50,0 0 1,0 2-151,0 5 1,0-5-15,0 4 0,0-4-85,0-2 0,0 1 89,0-1 1,0 0-152,0 0-29,0 1-144,0-1 140,0 0 0,0-5-97,0-1 1,2-7 69,3 2 0,-1-4-89,8-2 0,-7 0-193,7 0 1,-6 0 92,5 0 1,-5-8-193,6-3 0,-1 1 35,6-1 1,-5-1-182,-1-5 0,1-6 147,5 0 0,1 0-69,-1 5 0,0-3 208,0 4 0,1-4 140,-1 9 1,0-1 294,1 1 1,-7-1-196,1 7 0,-7 0 825,7 6 1,-6 0-89,5 0 1,-7 2 234,2 4 0,-2 4-396,1 7 1,-3 6 34,4 0 1,-4 6-146,-2-6 0,6 6-18,0-6 1,7 0-815,-2-6 0,5 6 291,1 0 1,6 0-3158,0-6 3247,8-7 0,4 5 0,9-5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2:24.3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520 727 8370,'-18'-10'-5,"7"1"-184,-1 3 29,1-4 0,-5-7 1,5 0 0,3 5 162,8 1 0,-6-1-57,1-5 0,-1 0 97,6-1 0,0 1-323,0 0 0,-2 5-224,-4 1 429,4-1 1,-13-3 127,3 3 1,-5-1 85,-6 7 0,4 0-151,-4 6 0,-2 6 17,2 0 1,-6 5 10,6-5 0,0 2 23,6-2 0,-1-5 111,1 5 1,0-4 21,-1-2 1,7 0 591,-1 0-258,1 0-126,-6 0 0,5-6 74,0 1 41,9-1-598,-5 6 287,8 0-820,0 0 1,6 2 636,-1 4 0,9-5 72,-3 5 1,5-4-79,1-2 1,6 0 197,0 0 0,8 0-72,-2 0 0,-2 0-63,1 0 1,7 2-51,5 4 1,-5-4-50,-6 4 1,0-5 14,5-1 1,1 0-105,-1 0 1,3 0 113,3 0 1,4 0-17,8 0 0,2 0-2,4 0 1,-3 0 17,9 0 0,-3-7 72,3-5 1,1 5-19,-7 1 0,7 4 11,-2 2 0,-1-2-14,1-4 0,-5 4 11,5-4 0,6 3-35,6-3 1,8 2-138,-2-7 0,1 5 74,-1-6 1,5 3-241,1-3 1,1-3 206,10 3 1,-2 3 85,2-3-43,-47 6 1,0 1 33,45-5 1,2-4 11,0 9 0,-6-7 2,6 6 1,-6-1 55,6 1 1,-7 4-67,1-4 1,-2-1 150,2 1 0,-1 0-76,6 6 0,0-6 9,1 1 0,-48 1 1,1 0-75,47-2 0,0 4-2,-46 0 0,0-2 0,-2 1 0,0-1 2,4 1 0,1 0 1,1-1-1,0 0-5,-1 1 0,-1 1 0,-1 0 0,0 0-96,-1-4 0,0 0 0,48 2 66,-46 2 1,1-1-1,-5-1 1,0 0-43,48-2 0,-6 0 39,6 6 1,-13-5 147,1-1 1,-3 0-82,3 6 1,1-6 120,-1 1 0,-1-3-137,-5 2 1,9 4 19,-9-4 1,14-1-57,-7 1 0,1-2 63,-7 3 1,7 3-159,-7-4 0,7-2 72,-7 2 1,2-1-130,-3 1 0,3 4 230,-8-4 0,0-1 4,-6 1 1,0 0-96,0 6 0,-5 0 88,-1 0 1,-5 0 10,5 0 0,-5 0-2,5 0 0,-1 0-98,1 0 0,4 0 82,-3 0 1,1 0-100,-2 0 0,3-2 78,-9-4 1,7 4-6,-7-3 1,1 3 173,-6 2 1,0 0-127,-1 0 0,1 0 383,0 0 1,-6 0-371,0 0 1,-5 0 250,5 0 0,-6 0-256,6 0 0,-5 0 228,5 0 1,-8 0-146,3 0 0,1 0-42,-2 0 0,0 0 46,-5 0 0,-2 0-1,-4 0 0,1 0 4,-7 0 1,6 0 96,-6 0 0,-6 0-221,-5 0 267,-8 0-920,4 0 0,-8 2 7,0 3 0,-24 9 599,-10 15 0,-35 7 0,-12 16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6:54.5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260 191 7230,'0'-10'450,"0"3"-261,0 7 1,0-2-1,0-4-86,0 4 177,0-6 253,0 1 18,0 5-68,0-6 580,0 8 2246,0 0-2875,-8 0 1,6 0-200,-5 0 258,7 0 194,0 0-524,-8 0 0,0 8 6,-3 3 0,-5 5-11,5 1 0,-4 6-21,-3 0 0,1 2-113,0-2 1,-6-4 3,0 5 0,1-5 80,11-2 0,-3 0-483,9 1 168,-9-1-53,12-8 1,-5 1-808,7-4 214,0-4-208,0 13 216,0-13 424,0 6 1,1-8 207,5 0 1,-2 0-310,8 0 519,-1 0 1,6 0 117,1 0 8,-9 7 0,5-3 246,-8 8 14,7-1 0,-11 12-74,4 0 1,-4 2 98,-2-1 1,0 2 58,0 9-189,0-8-55,0 6 1,-6-8 109,0 3 0,-5 3-136,5-8 1,-2 6-99,2-6 1,4 6-44,-3-6 0,3 0-209,2-6 0,-6 1 12,0-1 1,0-6-511,6 1 57,0-8 117,0 3-744,0-7 306,0 0 430,0-7 1,2-3-104,4-7 0,-2-8-191,8-4 0,-9-4 253,3-1 1,4 3 87,1-4 1,-1 10-379,1-9 409,1 3 407,5 4 0,1-5 0,-1 5 0</inkml:trace>
  <inkml:trace contextRef="#ctx0" brushRef="#br0" timeOffset="593">433 381 8054,'25'-27'0,"-6"2"-26,4 8 1,2 0 384,-2 0 118,0-1 0,-5 9 470,-1 3-457,0-4 0,-5 8-217,-1-3 0,-5 3 210,5 2-288,-7 7 1,4-3-118,-8 8 1,0-1-75,0 7 0,0-1 97,0 0 1,0 0-250,0 1 0,0 5 35,0 0 1,0 0-23,0-6 1,0 0 35,0 1 1,0-1 51,0 0 0,2 1 57,4-1-10,3 0 0,9-1-71,-1-5 0,-6 3 75,1-9 1,-6 7 15,5-6-9,-7 7 1,4-3-1,-8 7 1,0 0 43,0 1 1,-8-1 13,-3 0 0,1 0-17,-2 1 0,1-1 9,-6 0 1,-1-1 8,1-5-28,0 5 0,-1-13-109,1 9 0,6-8-66,-1 2 0,8-6-231,-2-6 1,3 2-126,-3-8-84,4 9 363,-6-13 0,10 14 17,4-3 0,-2 3 363,7 2-150,-7 0-85,4 0 1014,0 0-531,-7 0 1,9 5 695,-4 1-833,-4 8 0,7-12 307,-3 3-304,-4 5-330,13-8 1,-5 6-580,7-8 1,1-8 372,-1-4 0,-6-3-711,1-2 0,-1 1 292,7 5 0,-3-5 116,-3 5 0,3-3 251,-3 3 1,-3-3 100,3 9 1,-7-1 131,7 6 1,-6 2 233,5 4 1,-7-3 521,2 9 1,-4-1-382,-2 7 1,2-3 534,3-3 0,-3 3-313,4-3 0,-4-3 160,-2 3-397,0-8-368,0 3 1,2-7-193,4 0 1,1-9-647,5-9 0,3-1 917,-3-10 0,3-7 0,3-8 0</inkml:trace>
  <inkml:trace contextRef="#ctx0" brushRef="#br0" timeOffset="1172">1176 156 8054,'0'-17'-405,"0"0"1,0 0 968,0-1 0,0 7 121,0-1-163,0 1 31,0-7 1,0 9-182,0-7 92,0 15-486,0-7 48,0 8-350,0 0 381,8 0-144,-6 0 1,8 0-64,-5 0 46,-3 0 65,6 0-14,0 0 3,-6 8 25,13-7 1,-13 15 44,4-5 1,-4-1-40,-2 1 1,5 1 84,1 5 0,0 1-63,-6-1 0,0 0 4,0 0 0,0 7-1,0-1 0,0 7-3,0-1 1,6 4-50,-1 1 1,1 9-122,-6 3 1,0 2 20,0-2 0,0 10 62,0-4 1,6 5-195,0 1 0,0 1 88,-6 5 1,0 3 118,0-4 1,0 3-116,0-3 1,0 1 3,0-12 0,0 9 47,0-9 0,0 4-6,0-5 1,0 1 227,0 0 1,0-6-68,0 0 1,0 1-29,0 4 1,0-6 9,0-5 1,0 0 125,0-5 0,0 1-137,0-13 0,0 8 8,0-2 1,0-4 12,0-2 0,-6-4-23,0-1-160,0-1 164,6-7-9,0 5-133,0-13 82,0 5 0,-2-7-14,-3 0 1,3-7-62,-4-5 1,4-5-349,2-6 490,8-4 0,-6-8 0,5 1 0</inkml:trace>
  <inkml:trace contextRef="#ctx0" brushRef="#br0" timeOffset="1381">1713 1004 9934,'9'0'710,"-1"-2"-1079,-8-4-163,8 4 532,1-5 0,1 7 0,-3 0 0</inkml:trace>
  <inkml:trace contextRef="#ctx0" brushRef="#br0" timeOffset="1501">1782 1298 7895,'0'17'332,"0"-5"417,0-1-351,0-7 0,-6 6 338,0-5 0,-1-3-1358,1 4 0,4-6 622,-4-6 0,4-3 0,2-9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2:25.2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0 242 8247,'0'-17'193,"0"0"0,2 7 416,4 4 0,5 2-706,12-1 0,6 3 142,12-4 0,5-2-59,11 3 0,5-9 84,7 3 1,2-5-383,4-1 0,-4-4-25,4 4 1,-2-5-13,2 11 0,-6 1 135,0-1 1,-2 7-495,-9-2 708,-8 4 0,0 2 0,-6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2:21.4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277 225 7899,'0'-17'0,"0"5"440,0 1-338,0 7-345,0-11 0,2 11 196,4-8 87,-4 9 150,6-5 0,-8 6 44,0-4-63,0 4 1,2-7 67,3 3 25,-3 4 64,6-6 59,-8 8-15,0 0 1,0 10-44,0 7 1,0 2-54,0 10 0,0 6 64,0 5 1,-6 2-142,0-1 1,-1-3-25,1 8 0,4-7-142,-4 1 1,4-2-328,2 3 0,0-12-96,0-1 0,0-1-415,0-4 0,2-5-221,4-7 0,-4-5 441,4 5 1,-2-7 25,1 2 1,-3-6 558,4-6 0,4-11 0,-1-10 0</inkml:trace>
  <inkml:trace contextRef="#ctx0" brushRef="#br0" timeOffset="285">364 1 7909,'-12'0'-351,"1"0"1,5 0 1058,-6 0 1,3 1-359,-3 5 0,-3 4-132,3 7 0,-9 2 88,-2 4 1,0 4-202,6 8 1,-2-6-197,-4-1 1,3-1-13,-3 2 1,6 2-216,6-8 0,-5 0-326,5-6 0,-3 1-34,3-1-239,-5-8 410,14-1 507,-5-8 0,7 0 0,0 0 0</inkml:trace>
  <inkml:trace contextRef="#ctx0" brushRef="#br0" timeOffset="465">277 191 7909,'0'-18'0,"2"3"-10,4 4 0,-4 1 342,4 4 0,-2 4 698,1-4 1,-1-1 523,8 1-949,-1 0 0,12 6-238,0 0 0,2 6-86,-2 0 0,-2 7-629,8-1 1,0 3-244,6 2 1,-1 1-539,1-1 0,-6 0 1129,-1 1 0,1 14 0,6 5 0</inkml:trace>
  <inkml:trace contextRef="#ctx0" brushRef="#br0" timeOffset="923">710 1003 7930,'0'-9'3101,"0"1"-3079,0 8 0,0 10 308,0 7 0,0 2 1,0 10 0,-6 2 95,0 9 0,-7-2-244,1 9 0,2-7-63,-1 6 1,5-8-1,-5 3 1,7-5-210,-2-1 1,4-3-305,2-3 1,0 2 262,0-8 0,0 0-750,0-6 1,0-5 376,0-1 1,2-7-553,4 2 0,-2-4 373,7-2 1,1-8 682,5-3 0,0-20 0,1-5 0</inkml:trace>
  <inkml:trace contextRef="#ctx0" brushRef="#br0" timeOffset="1227">1125 1176 7930,'7'-9'849,"-5"-1"-424,4 4-1535,-4 4 641,-2-5 704,-8 7 1,-1 0-197,-9 0 0,1 7-50,0 5 0,-3 1-104,-3-1 1,2 7 2,-8-7 0,6 7 210,-5-8 0,5 5-98,-6 1 0,6 2 259,-6 4 1,8-9 40,-2 3 0,3-6 361,3 1-152,0 3 327,7-5-208,3 7 1,9-1-189,3-5 0,13 3-157,10-9 1,5 7-51,2-6 1,7-1 700,4-5-412,-4 8-363,8-6 0,-13 6-164,3-8 0,-3 5-375,-3 1 0,-5 6-1649,0-6 2029,-8 7 0,4 4 0,-8 10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2:30.7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8032,'0'-17'1082,"8"7"-644,2 3 1,7 7-43,0 0-498,1 0 1,-1 0 496,0 0-266,0 0 0,6 0 313,1 0 1,4 0-72,-5 0 1,8 0-147,-2 0 1,9 0-51,3 0 1,1 0-141,-2 0 1,-3 0 49,3 0 0,-3 0-191,-3 0 0,1 0-188,-1 0 0,-1 6 206,-4-1 0,2 1-298,-8-6 0,0 0 137,-6 0 0,0 0 13,1 0 1,-7 2-395,1 4-258,-9-4 467,5 13 1,-8-11-713,0 7 1133,-8 1 0,-1 5 0,-8 1 0</inkml:trace>
  <inkml:trace contextRef="#ctx0" brushRef="#br0" timeOffset="195">87 433 8050,'-10'-17'2523,"3"-1"0,14 9-1497,5 3-1514,19 4 451,-3-6 1,20 5 301,-7-9 1,12 2-35,-1-1 1,10-2-584,-5 7 0,-5 0 277,-6 6 0,1 0-646,4 0 0,-1 2 721,-4 4 0,4 3 0,-5 9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2:34.2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7958,'0'-18'0,"0"7"2181,0-1-1500,0 8 1,2-3-199,4 7 0,4-6 41,7 0 1,2 0-128,4 6 1,-2 0-154,8 0 0,-2 0-947,2 0 1,-2 0 65,-4 0 1,-4 2-200,4 4 0,-9-2 836,-3 8 0,-7-1 0,4 6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2:35.3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226 173 7912,'0'-11'75,"0"-1"0,-2 9 784,-4-3 1266,4 4-832,-6 2-506,16 0 1,2 0-295,7 0 1,0 2-39,0 4 0,6-3-295,1 9 1,1-8 13,-2 1 0,-4 3-988,4-2 461,-4 7-733,-2-11-1356,1 14 1481,-1-7 1,-7 3-550,-5-1 0,-3-5 1510,-2 6 0,-7-1 0,-3 6 0</inkml:trace>
  <inkml:trace contextRef="#ctx0" brushRef="#br0" timeOffset="193">1 571 7912,'7'12'1822,"5"-1"0,19-7-1580,9 2 1,2-4 29,4-2 1,-1 0 135,1 0 1,4 0-85,-4 0 1,-2 0-107,2 0 0,-2 0-706,2 0 0,-3 0 364,-9 0 1,1 0-1552,-1 0 1,-7 0 1674,-4 0 0,4 0 0,0 0 0</inkml:trace>
  <inkml:trace contextRef="#ctx0" brushRef="#br0" timeOffset="563">1574 70 8018,'0'-27'375,"0"4"0,2 11 1057,4 6-1770,3 5-216,9 1 413,-9 0 1,-1 1 153,-8 5 0,-10 2 492,-7 3 0,-2 11-366,-10-5 1,0 6 91,-5 0 0,1 4-143,4 7 0,-2-5 252,8 0 1,0-2 32,6 2 1,0 3 66,-1-3 0,7-4-50,-1-2 0,9 2-166,-3-2 0,4 2 47,2-2 0,8-3-28,3 3 0,12-4 97,6-2 1,11-2-93,6-3 1,4 3-147,2-3 1,4-4-2,-4-3 1,11 3-227,-5-2 0,-2 0 99,-5-6 0,-1 0-161,-9 0 1,5 0-781,-6 0 0,-7 0-9,-10 0-1952,4 7 1363,-8-5-71,-2 6 1636,-9-8 0,-23 0 0,-5 0 0</inkml:trace>
  <inkml:trace contextRef="#ctx0" brushRef="#br0" timeOffset="750">1954 364 7897,'0'-25'0,"0"5"2200,0-3 369,0 12 1,2 5-1543,4 12 1,-2 5-181,8 12 1,-9 4 414,3 8-850,-4 7 0,-2 4-302,0 12 1,-10 0-531,-7 11 1,-10 6 419,8-30 0,-2 2 0,-1 4 0,0 2 0,-4 3 0,0 1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2:34.6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432 68 7979,'0'-18'928,"-7"1"-917,-3 7 0,-7 3 153,-1 7 0,-7 2-155,-3 3 0,-5 7 588,-2 11 1,-1 4-210,-4 8 1,9-5-33,-4 5 1,10-4-134,-4 9 0,10-2 109,2 3 0,2-5 7,9 5 0,0-11-59,6-1 0,2-2-271,4 2 0,5 2 134,12-8 1,4 0-223,8-6 1,-1 0-127,1 1 1,0-9-226,-1-3 1,1 2 81,-1-3 1,-5 1-245,0-6 0,-6 0-650,6 0-656,-8-8 1898,4-1 0,-8-16 0,0-2 0</inkml:trace>
  <inkml:trace contextRef="#ctx0" brushRef="#br0" timeOffset="158">415 448 7904,'-17'-8'685,"-8"6"0,11 2 779,-3 12 0,11 3-1037,0 3-130,5-1-281,-7 0 1,4 6-162,-8 0 1,7 2-41,-7-2 0,3-2-1446,-3 8 0,4-2 1631,8 2 0,-7-4 0,-3-8 0</inkml:trace>
  <inkml:trace contextRef="#ctx0" brushRef="#br0" timeOffset="446">1176 16 8006,'2'-10'2572,"3"4"0,5 14-1890,7 9 1,1 5-227,-1 12 0,0-1 103,0 13 0,-5-6-155,0 6 0,-9-1 486,3 1 1,-4 4-540,-2-4 1,-2 2-461,-4-2 1,-11 4-492,-12-4 0,-3 2-812,-3-2 1,0 0 605,1-11 1,7 1-1282,4-13 2087,-4 8 0,8-12 0,-6 6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2:33.5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277 312 7974,'-8'-17'2395,"-1"-1"-1986,-9 9 0,7 1 31,-1 8 0,1 2-106,-6 4 1,-3 5-74,-3 12 0,2 6 216,-8 12 0,8-3-118,-2 8 1,6 0-434,5 6 1,-1-6-178,7 0 0,0-5-291,6 5 0,2-10 219,4-1 0,4-3-297,7-9 0,6 1-1897,0-7 2517,8 0 0,-4 0 0,7 1 0</inkml:trace>
  <inkml:trace contextRef="#ctx0" brushRef="#br0" timeOffset="364">1072 53 8896,'0'-18'1855,"-2"3"-1686,-3 3-555,3 5 0,-14 7 321,5 0 0,-5 9-68,-1 9 1,-8 7 1099,-4 9 1,-3 8-433,-3 5 1,1 8-203,-1 3 1,2 7-272,4-1 0,4-3-184,8 3 0,2-15 157,3 3 0,5-11 42,7-1 1,0-5-323,0-7 1,7 3 121,5-8 1,5-6-396,6-5 1,-2-8 80,8 2 1,-2-6-55,2-6 1,3-4 169,-3-7 1,-4-2 132,-2-4 0,-3 2 14,-3-8 0,-2 2 88,-3-2 1,-5-2 719,-7 8 0,-2 0-357,-3 6 1,-7 2 683,-11 3 0,-4 4-423,-7 8 1,-1 0-144,1 0 1,-1 2-220,0 4 1,8-2-344,4 7 1,6 1-1428,6 5 1,3 0 1593,8 1 0,8-1 0,1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2:32.8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60 121 8120,'0'-17'506,"0"0"0,6 5-120,0 1 0,7 5 323,-1-6 1,-3 6 49,3-5 1,1 7-280,10-2 1,-4-1 47,4 1 1,4 0-114,2 6 0,-2 0-214,2 0 0,-6 0-74,6 0 1,-8 2-138,2 4 0,-4 5 14,-2 12 1,-7 2-197,-4 4 1,-6 6-435,-6-1 1,-6 3 297,-11 9 0,-3-2 17,-9 2 0,-5-2 23,-1-3 1,-1-11 435,2 5 0,3-6 205,-3 0 0,5-4 932,6-8-482,4 0-241,8 1 0,9-9-314,8-3 0,16-4 38,13-2 0,11 0-666,6 0 0,6-2 292,6-4 1,3-2-547,8-3 1,-5-4-230,-1 3 1,-5 4-817,5 3 1,-13 1 675,2-2 0,-6 4 1003,0-4 0,4-3 0,-6-1 0</inkml:trace>
  <inkml:trace contextRef="#ctx0" brushRef="#br0" timeOffset="257">1115 346 8120,'9'-17'1122,"-1"7"-1025,-8 2 1245,0 8-461,8 0 130,-6 0-606,13 0 0,-4 0 169,13 0 1,-3 0-195,7 0 0,1 0-172,6 0 1,5-2-605,1-3 0,-1 3 332,-6-4 1,1 4-1253,0 2 1,-8 0 682,-4 0 0,-4 0-396,-2 0 1,-5 8 1028,-1 3 0,-7 5 0,4 1 0</inkml:trace>
  <inkml:trace contextRef="#ctx0" brushRef="#br0" timeOffset="452">1564 208 8116,'0'-18'1393,"-6"1"1980,1 0-2990,-1 7 1,6 1 92,0 3-322,-8 4 1,6 2 98,-3 11 0,-3 5 221,2 1 1,-7 10-537,1 7 0,4 1-713,3 5 0,-3 5 4,2 1 0,0-2-2101,6 2 2872,0-8 0,0 12 0,0-5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2:39.7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70 8112,'-17'-12'0,"-1"1"20,9 7 85,-6-4 0,13 6-1396,-4-4 1291,-4 4 0,8-13 0,-5 5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2:43.3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346 1072 8422,'0'-34'0,"0"-1"-1171,0 1 715,8-1 1,-5 0 360,9 1 126,-1-1 1,14 7-63,4-1 1,4 0 182,1-6 0,3 6-95,3 1-90,4-1 0,8-6 41,0 1 1,8-7 6,3 1 1,-1 0 131,1 5 1,-3 1-151,9-1 0,-12 0-19,7 1 1,-1 5 37,1 0 0,-1 8 52,6-2 1,-4-2-47,10 2 1,-2 0 5,2 6 1,-4 1-30,4 5 0,2-5-8,-2 5 0,2 3-42,-2 2 0,-4 4 60,4 2 0,-4 0-29,-2 0 0,0 0 17,0 0 1,0 6-61,1 0 0,-3 7 40,-4-1 1,5-2-5,-5 1 0,2 1 25,-1 5 0,1 0 0,-7 0 1,5 3-7,-5 3 1,-1-4-8,-5 4 1,0 2 34,0-2 0,0 8-24,0-2 1,-1 3-10,1 3 0,-2-1-7,-4 1 0,2 1-3,-7 5 1,-1-3 14,-5 8 0,-7 0-4,1 6 1,-8 0 19,2 0 1,-3-6-20,-3 0 1,0 0 26,1 6 0,-7 0-25,1 0 1,-9 2 162,3 3 1,-4-3-137,-2 4 1,0 1 3,0-1 1,-2 2 22,-4-3 1,-3-3 3,-8 4 0,-1-5-4,1-1 0,-6 0-8,0 0 1,-10 2-33,-1 3 0,-1-3 22,-5 4 1,-5-2-193,-1 1 0,-4-9 163,-1 4 0,-1-10-7,0 4 0,-6-9 28,1-3 0,-3 1-4,2-6 0,-3-4 15,-8-2 0,3 2 5,-3-2 0,4-6 25,-10-5 1,-2-3-36,2 3 0,-5-3-27,5-3 1,-6-4 26,6 4 0,-6-4-1,6-2 0,-7-8 36,1-3 1,2-5 1,-1-1 0,5 2-24,-6 3 1,2-7-11,-1 7 0,-5-7-90,5 8 0,-3-5 94,2-1 1,-7 0-387,7-1 1,-5-5 297,11 0 1,-6-2 31,6 2 0,-5-2 31,5-4 1,2-9-7,9 3 0,-1-3-63,7 3 1,1-5 118,5 0 0,0-2 155,0 1 0,6 5-104,0-5 1,5-1 133,-5 2 0,8-1-56,-2 7 1,5-5-39,6 5 0,-2-10 92,8 9 1,2-5-116,10-1 1,3-3 219,8-8 1,2-5-248,4-1 0,5-7-130,12 1 0,10-1 126,7 2 0,14-10-376,-2 3 1,9-3 106,-3 4 0,7 8-189,-1 3 1,1 4 111,-1 3 1,3 6-84,-4 5 1,2 11-59,-1 6 393,3 4 0,-11 6 0,7-1 0,3 4 0,1 14 0,2 12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7:16.7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7889,'-9'0'3249,"1"0"-3562,8 0-324,0 0 59,0 7 0,0-3 51,0 8 0,0-1-612,0 7 1139,0-1 0,0 8 0,0 2 0</inkml:trace>
  <inkml:trace contextRef="#ctx0" brushRef="#br0" timeOffset="76">1 260 7889,'0'17'1627,"0"-7"-1385,0 5 1,2-13-243,4 4 0,3-19 0,8-7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2:46.0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709 0 8053,'10'0'-476,"-3"0"358,-7 0 0,0 2 1147,0 4-200,0-4 213,0 5-712,0 1 1,0-4-105,0 7 1,0-5 9,0 6 1,0-1 2,0 6 0,2 1 175,4-1 1,-4 2-131,4 4 1,-4-3 0,-2 3 0,0 2-107,0-2 1,0 5-153,0-5 0,0 1 35,0-7 0,0 0-160,0 0 0,0-5 96,0-1-155,0-7 0,0 6-683,0-4 617,0-4 0,0 3-127,0-10 1,0-5-5,0-7 1,0-1-94,0 1 1,0-6 69,0 0 0,0-8-55,0 2 0,7 4 46,5 2 1,-3-2-37,3 2 1,3 0 381,3 6 0,7 0-36,-14-1 0,12 7 774,-11-1-372,15 9 0,-16-11 204,12 8 0,-4 1-260,-1 5 0,-1 0 46,0 0 0,-5 0-112,-1 0 0,-5 0 1,6 0 1,-7 7-266,7 5 0,-8-3 125,1 3 0,-3-1-210,-2 7 0,0-1-78,0 0 0,0 6-48,0 0 1,-7 1 104,-5-7 1,-3 6 36,-3 0 1,1 0-231,0-6 214,0 1 1,-1-1 181,1 0 1,5-7-148,1-5 211,7-3-193,-4 6 24,1-6 58,5 6 1,0-10 5,8-4 1,9 2 79,2-7 1,3-1 138,8-5 1,-1 0 46,2-1 0,2 3-97,-8 3 1,0-3 72,-6 3-36,0 5-971,1-1 500,-9 8 1,-1 8-49,-8 3 0,-8 5-81,-3 1 1,-12 8-183,-6 4 1,-4-2 153,-1 1 1,-7-1 426,1 2 0,-8 2-118,2-8 0,-4 6 118,-2-6 0,0 6 0,0-6 0,1 2 19,-1-2 0,2-4 59,4 4 1,-2-4 31,7-2 0,-5 3 159,6 3 0,-2-10-25,1 4 1,7-3-126,-1 3 1,2-5 73,10-1 0,0-7 154,6 2-74,0 3 22,-1-7-1,9 6-365,1-8 1,10 0 120,4 0 1,3-2 164,9-4 1,5 3-82,0-9 0,15-5 172,3-6 0,9-6-24,7 6 1,7-8-91,10 2 0,-2-1-93,2 1 1,-1-4 143,2 4-1,0 4-259,0 2 1,-4 4 166,-19 2 0,2 1-709,-14 5 0,1 3 318,-7 8 1,-7 0-1426,-4 0 1093,-11 0 1,-5 2 41,-7 4 0,-3 3 76,-9 9 1,-1-1 522,-16 0 1,0 8-1,-6 2 1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2:46.5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0 8392,'-10'0'-108,"3"0"0,7 8 225,0 4 0,0 3 245,0 2 1,0 3 326,0 3 1,0 3-323,0 9 0,-2-6-77,-4 0 1,4-2-253,-4 1 1,4 3-285,2-8-77,-7 8 1,5-12 229,-4 4 0,4-9-435,2-3-44,0-7 170,0 4 1,2-10 72,4-4 1,-2-4 21,7-7 0,1-2-154,5-4 1,-6 2 41,1-8 1,0 6 418,5-6 0,0 2 0,0-2 0,-1-1 0,-5 7 0,3-1 0,-9 7 0,7 6 0,-6-1 0,0 6 65,-6-5 1,0 5 215,0-5 274,0 7 528,0-4-169,0 8 112,0 0-761,0 8 0,5 1 25,1 9 1,2 1-6,-2 4 1,-3 4 101,9 7 0,-8 1-366,1 0 0,3 1 139,-2 4 1,2-3-176,-3 3 0,-3-3 92,4-3 1,2-1-517,-2-4 1,1 1-320,-1-6-266,-4-1 400,6-6-158,-8-8 578,0-1 0,0-10 17,0-4 0,0-3-177,0-8 0,-6-8 66,0-4 1,-2 2-13,3-2 1,3 0 309,-4-5 0,-2-1 0,2 1 0,-7-1 0,3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2:46.7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294 36 8053,'-7'-18'-1307,"3"9"2103,-8 3 0,7 4 227,-7 2-725,1 0 1,-5 2 54,5 4 1,-5 3 91,5 9 1,-8 5-123,1 0 0,-9 5 18,10-5 1,-4 6-335,4-6 0,1 6 199,5-6-154,-5 0 33,7-5 144,-1-9-1762,3 7 0,7-15 463,0 7 1,7-10 439,5-4 1,5-11 629,6-12 0,4-11 0,8-4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2:46.9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51 18 8053,'36'-10'813,"-7"4"1,-8 4-345,-3 2 0,-1 2 266,0 4 0,-5 4-372,-1 7 0,-5 0-131,6 1 0,-9-1-537,3 0 0,-4 6 229,-2 0 0,-6 0-287,1-5 1,-9 5-62,3 0 1,-11 0-300,-1-6 0,-2-7 412,2-5 1,4 3-71,-4-2 0,4-2 260,2-10 0,5 2-81,1-7 0,7-1 817,-2-5 1,6 1-386,6 5 1,3-4 557,9 3 1,7 2-142,3-1 1,3 7 115,-2-2 0,4-1-544,-5 1 1,3 0-373,-2 6 0,2 0-301,-8 0 0,6 2 298,-6 4 1,0 1 155,-6 5 0,8 3 0,2-5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2:47.5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1 241 11686,'17'2'865,"0"4"1,1-4-536,-1 3 0,0-3 58,0-2 1,8-2-451,4-3 0,4 1-353,1-8 1,-5 3-1654,0-3 1475,-8-3 1,10 5-62,-8-7 1,0 0-148,-6-1 0,-5 3 59,-1 3 0,-7-3 742,2 4 0,-6-5 0,-6-1 0,2 1 0,-7 5 0,5 1 0,-5 5 0,-1 3 120,-5-4 1,5 6 249,1 6 0,-1 3-41,-5 9 0,0 7 234,-1 3 1,7 5 177,-1 2 1,1 1-254,-7 4 1,1-3-301,0 3 0,1 3 11,5-3 1,1-6-523,5-5 1,3-2-48,-4 2 0,4-4-1083,2-8 1093,0 1 0,8-9-125,3-3 1,6-4 355,7-2 0,-3-2-144,7-4 0,-1-2 1106,2-3 0,2 3-506,-8 8 0,2 0 934,-2 0 0,-4 0-436,4 0 0,-4 0-258,-1 0 1,-7 2-449,1 4 0,-6-4-382,5 4 0,-7 3-1040,2 3 0,-4-3 1303,-2 3 0,7-1 0,3 7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2:47.9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8153,'12'0'1965,"-1"0"0,1 0-1155,5 0 0,0 0-640,1 0 1,1 0-571,4 0 1,-10 0-56,5 0-231,-5 0-813,5 7 1009,-9 3 1,-1 7-126,-8 1 0,0 1-269,0 4 0,-2-4 884,-4 4 0,-3-4 0,-9-1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2:48.4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 8060,'-10'9'3983,"2"7"-3793,8-7 461,0 9 188,0-1 577,0 0-868,0 1-301,0-1 0,0-6-629,0 1 395,0-8 1,0 5-128,0-3-32,0-4-309,0 6 249,0-1 1,0-3-388,0 8-62,0-8 432,0 11 0,2-13-408,4 4 460,4-4 1,13-2-626,0 0 0,7-2 67,-1-4 1,4-2 58,2-3 0,-3-5 411,-3 5 0,2 3 345,-8 2 1,6 4 1706,-6 2-1267,0 0 292,-6 0 0,-2 8-329,-3 4 0,-4-3 1132,-8 3 1,0-6 223,0 5-696,0-7-1029,0 11-551,0-13 1,1 6-818,5-8 1,4 0 805,7 0 1,8-14-607,4-3 0,6-10 297,5 4 1,4-6-345,8 6 1,-8 0 644,-4 6 1,-5 6 309,-6-1 212,3 8 0,-12-2 445,3 12 0,-12-2 282,-5 8 0,-4-1-433,-2 6 1,-2 1 85,-4-1 0,-3 0-29,-9 0 0,1 1-547,0-1 0,1 0-400,5 1 0,-4-7-550,3 1 0,-3-8 1074,-3 1 0,1 5 0,0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2:49.8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0 363 12462,'27'-7'745,"6"3"-464,-4-8 1,3 6-227,3-5 1,0-1 122,-1-5 1,1 6-732,-1-1 0,-5 1-19,0-7 1,-6 1-373,6 0 1,-10-1 303,-2 1 1,-1 0-26,-10 0 0,-1 5 331,-5 0 0,0 1 135,0-6 0,-2-1 187,-3 1-88,-5 0 1,-7 1 340,-1 5 0,7 3-164,-1 8 1,7 0 381,-7 0 0,6 0-162,-5 0 0,7 8-3,-2 3 1,-2 11 27,3 1 1,-3 7 97,2-1 0,4 12 224,-3 5 0,3 0-223,2 6 0,-2-2-36,-4 13 0,4-5-132,-4 5 1,4-13-297,2 2 0,0-6 21,0 0 1,0-6 55,0-11 1,0 2-969,0-8 547,0 0-702,0-13 757,0 5 1,0-15 86,0 0 1,0-8-66,0-9 1,6-2-162,0-4 0,0-4 137,-6-8 0,5 1 28,1-1 0,2 0 152,-2 1 1,-4 5-77,3 0 1,-3 8 662,-2-2-371,0 4 1289,0 2-735,0 7 0,-7 2 267,-5 8 0,2 0-374,-1 0 0,1 2 71,-1 4 0,-3-2-221,9 7 1,-7-5 91,6 6-582,1-9 165,5 5 0,1-8-475,5 0 0,6 0-81,11 0 0,6-13-379,11-5 0,12-5 392,11 0 0,4-2-157,3-3 1,1-3 46,4 8 0,-10-6 281,4 6 0,-9 0 481,3 6 0,-13-1-170,2 1 0,-18 7 337,1 5 0,-12 3 28,0 2-39,-4 0 1,-9 2 52,-4 3 0,-6 5 219,-6 7 1,-6 1-77,-11-1 1,2 2-246,-8 4 0,2-4-253,-1 4 0,-3 2 51,8-2 1,0 0-202,6-5 0,1-7 73,5 1 0,3-6-132,8 5 0,2-5 35,4 5 0,3-5-32,9 6 0,1-9 211,4 3 1,-4-4 300,4-2 1,-2 0 249,2 0 0,-5 2-257,-1 4 1,0-4 729,-5 4-671,-5-5 1,3-1 210,-4 0-300,-4 8-404,5-6-123,-7 6-214,8-16 0,2-3-585,7-13 1,2 3 484,4-7 1,-4 5-435,4-6 1,2 2 350,-2-2 0,6-2-168,-6 8 826,0-8 0,2 5 0,2-9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2:50.8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467 139 7987,'12'-13'630,"-1"-5"0,-5 3 899,5 3 1,7 3-1157,5-3 0,8-3-148,-3 3 1,3 5-77,-2 1 1,2-2 169,-8 2 0,6 1 105,-6 5 0,0 0-90,-6 0-417,0 0-229,1 0-810,-1 7 532,-8 3 1,-1 7 317,-8 1 0,-8-1-31,-3 0 1,-6 0-65,-6 1 0,3-1 45,-3 0 1,2-5-215,-2-1 447,4 1 1,-6-1-399,8 1 15,-1-8 516,1 3 0,2-5-115,3 4 326,4-4 306,8 6 327,0-8 28,0 0-186,0 7 0,-5-3 817,-1 8-1029,0-1 0,6 7 24,0-1-317,0 0 1,2 1-151,4-1 1,-2-8-32,7-3 1,1-4-124,5-2 1,-4 0 51,5 0 0,-5 0-309,10 0 1,-4 0-351,-1 0 0,1-6 336,4 1 0,-10-1-1209,5 6 616,-5-8-122,5 6 607,-9-5 0,-3 8 27,-12 5 1,-3 4 35,-9 7 0,-5 2-83,0 4 1,-13-3 189,1 3 1,-5 4 287,-1 1 0,3-1 0,-8 2 0,0 0 0,-6 5 0,6-5 0,0 0 0,5 0 0,-5 5 0,8-1 0,-3-4 0,5 2 116,1-8 0,8 0 550,4-6-87,-3 0 1,8-5 1458,1-1-1424,7-7 1,18 4-202,4-8 0,13 0 235,9 0 0,8-2-335,10-4 0,6-3-264,-1-9 0,7 3 53,-6 3 0,1-3-168,-1 4 1,-5-5 74,5-1 1,-6 5 100,-6 1 1,-4 1-675,-7-1 1,-6-3-28,0 9-24,-8-9 1,2 10-353,-12-7 454,-3 7 1,-10-10-16,-4 9 1,-5-1-123,-12 6 0,-2 0 352,-4 0 1,-4 0 58,4 0 0,-3 0 212,-3 0 0,8 0-73,4 0 574,-4 0 1,8 0 21,-4 0 0,10 2 344,1 4 0,8-3-237,-1 9 1,1-2 288,-2 1 1,4 4-352,-4-3 0,4 3-173,2 3 0,0-1-266,0 0 0,0 0 377,0 1-1323,0-1-168,8 0-835,-6 1 1204,13-9 0,-5-3-371,7-12 1,0 0 276,1-11 1,-1 4 399,0-10 0,6-2 337,0 2 0,0 0 0,-5 5 0,-1-5 0,0 0 0,-1 0 79,-5 6 1,5 0 6,-5-1 1,-1 3 255,1 3 0,-5-1 496,6 7 1,-9-1-140,3 1 0,-2 4 271,2-4-409,-4 4 0,5 0 258,-7-4-567,0 5 1,0-5 33,0 12 0,0 3 134,0 8 1,0 8-163,0 4 1,0 6-15,0 5 1,-2 6-45,-3 12 1,3-2-77,-4 7 0,-2 6-627,3 6 1,-3 0 326,2-6 1,4-7-1046,-4-5 1,5-5 337,1-6 0,0 2-64,0-7 1,0-7 356,0-5 1,0-8-514,0 2 1103,0-4 0,7-1 0,3-1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2:51.7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208 156 8005,'-12'0'299,"1"0"0,5 2 1303,-6 4-724,8-4-621,-11 13 1,7-5 35,-3 7 1,-5-4-67,5 5 0,-4-5 45,-3 10 0,7-4-17,-1-1 1,3 1-447,-3 4 0,2-4-2,5 4 1,3-4-240,-4-1 0,4 5 282,2 0 1,0 0 44,0-6 1,0-5-2,0-1 0,6 1 15,0 5 1,5 0 324,-5 1 1,5-1-116,-5 0 0,0 0 220,-6 1 0,6-1-68,0 0 1,-1 1 16,-5-1 0,6-6 275,0 1-101,0-1-613,-6 7 0,1-9 106,5-3 1,-4-2-368,4 2 0,-2-4 188,2 3 1,-3-8-486,9-3 1,-1-13 119,7 1 1,5-10-108,0-1 0,8-4 222,-3-2 1,-1 1 49,2-1 1,-2 3 524,2 3 0,2 4-138,-8 8 0,2-1 652,-2 1 0,-2 2-416,8 3 1,-8-3 901,2 3 1,2 3-367,-2-3 0,2 2-127,-2-1 0,-4-4-332,4 3 1,-4 2-297,-1-1 0,-7-1-251,1-5 1,-7 2 267,7 3 0,-8-3-395,1 3 1,-3-3 203,-2-2 0,-2-1-126,-3 1 0,-5 0 56,-7 0 1,0-5 72,-1 5 1,7-8 105,-1 14 0,1-7 28,-7 13 0,7-7 78,-1 6 0,7 0-162,-7 6 160,8 0 0,-9 2-130,7 4 225,0 4 1,6 13-24,0 0 0,0 2 69,0-2 0,0 4 71,0 7 1,8 9 227,3 3 1,3 4 174,-3 2 0,5 5-208,-5 1 0,5 7-93,1-1 1,6-5-84,0-1 1,2-1-123,-2-5 1,-2 2-50,8-14 0,-6-1-239,6-10 1,-8 1-28,2-7 1,-4 4-153,-1-9 0,-3 3-168,-4-10 0,5-1-99,-5 1-1041,-3-7 1167,0 4 0,-8-10-26,0-4 1,0-5-213,0-12 1,-2 1 717,-4-6 0,-11-9 0,-10-7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7:12.0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53 190 8063,'0'10'1594,"8"0"-1050,3-5 0,10-1-284,2 8-224,0-8 1,-3 3 44,3-7 0,-4 0-222,4 0 0,-4 0-74,-2 0 1,1 0 65,-1 0-1557,0 8 1706,-7-6 0,5 13 0,-5-5 0</inkml:trace>
  <inkml:trace contextRef="#ctx0" brushRef="#br0" timeOffset="223">36 761 8037,'-12'23'723,"0"0"0,9 8-721,-3-2 1,4 2-462,2-3 0,0-1 314,0-4 0,0-3 226,0 3 1,0-4 59,0-2 1,0 0-69,0 1 1,0-7-400,0 1 67,8-8-277,-6 3 476,5-7 0,-7-7 35,0-5 0,6-5-104,0-6 1,5-4-137,-5-8 0,8 1-62,-3-1 0,10 2 327,2 5 0,2-5 0,-2 4 0,-4 4 0,22-8 0,-5 7 0</inkml:trace>
  <inkml:trace contextRef="#ctx0" brushRef="#br0" timeOffset="661">330 675 7998,'34'-29'-920,"1"0"0,-3 8 1043,-3-2 0,2-2 399,-8 2 0,6 0-102,-6 5 1,6 1-195,-6 0 1,6 0 104,-6-1 1,2 3-116,-2 3 1,-2-1-15,8 7 1,-8-5-48,2 5 0,2-6-130,-2 7 1,0-1 96,-6 6 0,0 0-48,1 0-41,-1 0 180,0 0 247,1 0-366,-1 0 0,-7 2 110,-5 3-51,5-3-219,-8 14 0,6-12 119,-8 7 1,0-5 27,0 5-194,0-7 0,1 10 49,5-8-79,-4 7 203,6-3 0,-8 7 6,0 0 0,0 0-1,0 1 1,0 1 121,0 4 1,0-2-90,0 8 1,0 0 39,0 5 1,6 3 115,-1 3 0,1 4-39,-6 8 1,0 0 92,0 0 0,0 0-181,0 0 0,0-6-26,0 0 0,0-2-12,0 2 0,0 2-149,0-7 0,0-3 101,0-9 1,0 2-75,0-8 0,0 0-170,0-6 1,0-5 65,0-1 1,-2-7-56,-4 2 0,3-4-209,-9-2 0,6-8-215,-5-3 1,-1-7 12,-5-5 0,-8-4-341,-4-7 1,-4-7 395,-1 1 1,-3 0-79,-3 5 1,4 6 311,-5 0 0,-1 8 314,2-2 0,-8-4 0,3 0 0</inkml:trace>
  <inkml:trace contextRef="#ctx0" brushRef="#br0" timeOffset="957">399 813 7901,'0'-10'1271,"0"3"-553,0 7 944,0 0-1315,0 7 0,0 3-182,0 7 0,2 1 65,3-1 1,-1 0-353,8 0 1,-6-1 0,5-5 1,1 3-187,5-8 1,-6 5 174,1-5 0,-6 0-191,5-6 2,-7 0 186,11 0 0,-13-2 548,4-4 1,-6 2-56,-6-7 0,2 5 118,-7-6 0,-1 3-191,-5-3 1,-6-3 70,0 3 0,0-1-52,6 1 1,1 3 233,5 3-772,-5 4-357,14-13 1,4 13-2590,16-4 3180,7 4 0,17-13 0,2-5 0</inkml:trace>
  <inkml:trace contextRef="#ctx0" brushRef="#br0" timeOffset="2045">485 830 6102,'-9'10'0,"1"-2"-134,8-8 1585,0 0-1106,-8 0-431,6 0 146,-5 0 1,5 0-367,-4 0 147,4 0 0,-8 0 57,5 0 37,3 0 1,-8 0-219,4 0 249,4 0 234,-5 0 259,7 0 530,0 0-503,0-8-251,7 6 1,-5-8 5,4 5-140,4 3 1,-6-6 137,7 8-252,1-8 155,5 6 1,0-5-51,0 7 0,-5 0 129,-1 0 1,1 0-72,5 0 1,-5 0 10,-1 0 1,-1 2 204,2 3-170,3 5 0,-7 7-67,3 1 1,-3-1-8,-8 0 1,0 2-208,0 4 1,-8-3 59,-3 3 1,-5-4-301,-1-2 1,2 1 69,3-1 1,-3-6-65,3 1 0,2-8-550,-1 1 128,7-3 1,-4-9 740,8-5 0,8-11 0,2-4 0</inkml:trace>
  <inkml:trace contextRef="#ctx0" brushRef="#br0" timeOffset="3331">1782 0 7917,'-9'0'2331,"1"0"-1787,0 0-381,6 0 1,-5 8 245,7 3 1,-6 1 266,0 5 0,-2-3-207,3 9 1,1-2-217,-8 2 0,8-4-231,-1 4 0,3-4-220,2-1 0,0-1-219,0 0 1,0 1 146,0-1 0,0-6-1196,0 1 585,0-8-377,0 4 1397,0-8-183,0 0 1,0-8-5,0-4 0,0-11 28,0-6 1,0 3 131,0-3 0,5 2-69,1-2 1,6 4-1,-7 8 0,9 1-54,-3 5 1,-1-3-46,2 9 218,-1-1 1,4 8-136,-3 4 1,1 3 134,-7 8 0,0 3 51,-6 3 0,0-4 62,0 4 1,0-2-206,0 2 1,-6-4-24,0 4 1,-7-3-118,1-3-435,5 0 71,-9 1 0,13-7-8,-9 1-56,8-9-60,-3 5 134,7-8 290,0-8 1,1 5 54,5-9 17,-4 8 389,6-3-143,-8 7 1,0 7-82,0 5 0,-2 5-140,-4 6 0,-3-2-92,-9 8 0,-5 0-200,0 5 1,-8 1 174,3 0 1,-3-3-115,2-3 1,-4 4 236,5-4 1,3 1 91,1-1 0,0-2 99,0-4 0,1-4-114,6 4 1,0-5 1036,0-7-183,-1 5 143,1-7-587,7 1-631,3-3 94,22-22 1,10-2-297,15-12 0,8-4 38,-2 5 0,3 3 153,-3 1 0,-4 5-12,-8 2 0,-1 7 164,-4 5 1,-4 3 322,-8 2 0,-7 2-10,-4 3 0,-4 11 374,-2 7 1,0 2-172,0-2 0,0-2 238,0 8 0,-6-8-314,0 2 1,-2 2 157,3-2-629,3 0-170,-6-6 44,16 1 0,1-9 46,9-3 1,-1-4-116,0-2 0,0-8-6,1-3 1,5-5-101,0-1 1,0-6 61,-6 0 1,-1-6 40,-5 6 0,3 0 40,-9 6 1,1 5 109,-6 1 1,0 5-19,0-6 1,-2 9 13,-4-3 0,-5 6 2,-12 6 1,2 3 22,-8 8 1,2 3 179,-2 3 0,-4-4 22,5 4 1,1-2-59,-2 2 0,6-4 372,-6 4 0,6-3-68,-6-3 1,6 0 86,-6 1 1,8-1-322,-2 0 0,4-2-319,2-3 1,-1 1-18,1-7 1,5 2-1005,1-2 284,7-4 632,-11 5 1,11-7-1049,-8 0 448,8 0 484,-3-7 431,7-3 1,2-2-110,3 1 1,-1 7 156,8-2 0,-1 2 23,7-1 0,-1 3-21,0-4 1,2 4 6,5 2 0,2 2 212,9 4 1,2-2 104,3 7 0,-2 3 111,8 9 0,-5-2-9,5 8 1,0-8 189,6 2 1,0 2-152,0-2 1,0 0-56,-1-6 0,1 1-18,0-1 0,0-6-120,0 1 1,-6-6-314,0 5 1,-6-7-164,7 2 1,-9-4-208,2-2 0,-1 0-94,1 0 0,-3-8-503,3-4 1,-5-3 60,-7-2 0,3 0 14,-8-1 870,0 1 0,-5-8 0,-1-2 0</inkml:trace>
  <inkml:trace contextRef="#ctx0" brushRef="#br0" timeOffset="3640">2336 52 8599,'17'8'1678,"-2"1"-1064,-3 9 1,3-1 46,-3 0 1,1 1 307,-1-1-622,3 0 1,-11 0-386,7 1 0,-7-1-448,2 0 1,2 6 253,-3 0 1,1 1-253,-6-7 0,-2 0-2082,-4 0 2566,-3 8 0,-8-5 0,-1 5 0</inkml:trace>
  <inkml:trace contextRef="#ctx0" brushRef="#br0" timeOffset="4204">2249 519 7964,'-8'10'0,"6"-1"381,-3-3 0,3 4 288,2 7-574,0 0 0,0 0 202,0 1 0,0-1 147,0 0 1,0 1-156,0-1 1,0 0-17,0 1 0,6-1-182,-1 0 0,1 0-198,-6 1 1,2-1-101,4 0 1,-4-5 150,3-1 1,-3-5-255,-2 6 340,0-9 1,-2 11 138,-3-8-87,3-1 77,-6-5-291,8 0 222,0 0-519,8-7 1,3 1 206,12-11 0,-2 3-632,8-9 1,0-2 194,6 2 1,-7 0 18,1 6 1,-6 0 639,6-1 0,-8 9 0,2 3-90,-3-4-1,-3 8 1,-2-3 870,-3 10 1,-3-1-418,-3 8 0,-4-1 641,4 7 0,-4-1-304,-2 0 0,-2 0-263,-4 1 0,2-1-233,-7 0 0,-1 1-134,-5-1 1,5-6-97,1 1 0,1-1-306,-1 7 1,-5-3-334,5-3 1,1 1 309,-1-7 0,5 7 195,-6-1 0,9-3 96,-3 3 0,2-6 414,-2 5-316,4-7 175,-5 12 212,7-7 233,0 8-111,0 1 0,1-7 171,5 1-41,-4-8 1,8 9 726,-4-7 337,-5 7-671,15-11-483,-7 14 1,7-13 29,-5 9 1,-1-8 1100,-4 2-1357,-4-5 59,5 7-1218,-7-6 0,0 8-1522,0-5 163,0-3 1,-2 12 2160,-3-8 0,-5 7 0,-7-3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2:51.9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1 122 7891,'0'-25'0,"0"-4"3392,0 4-2498,0 0 0,7 15-264,5 4-259,11 5-616,-4 1 1,8 1-596,-4 5 1,-6 4-1797,1 7 2636,-1 8 0,-7 2 0,7 8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2:52.9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277 156 8014,'-7'-18'571,"5"1"0,-4 6 168,12-1 0,3 8-213,9-2 1,5 4-104,0 2 0,2-5-176,-2-1 1,-2 0-39,8 6 0,-8 0-504,2 0 1,-4 0 255,-1 0 0,-7-2-326,1-4 1,-7 5-507,7-5 43,-8 4 0,3 0-56,-7-4 400,0 4 1,-2-11-108,-3 7 622,-5-7 306,-7 11 1,0-6-295,-1 8 1,7 2 163,-1 4 1,6 3-78,-5 9 1,5 5 297,-5 0 1,7 6-120,-2-6 0,-2 5 0,3-5 1,-1 2-78,6-2 1,-2-3 331,-4 3-531,4-4 0,-6-2 199,8 1-669,0-9 255,0 6-399,0-13 47,0 6 257,0-8 1,2 0-72,4 0 43,4 0 298,7 0-215,0 0 769,-7 0-397,-2 0 1,-8 8 164,0 3 1,-8 5-150,-4 1 1,-3 2-135,-2 4 1,-6-4-55,0 4 1,0-3-205,5-3 1,1 0 80,0 1 0,1-1 84,5 0 1,-3-5-354,9-1 265,-9 1 1,12-1 189,-3 1-129,3-8 1,4 9 15,3-7 0,5 2 16,7-3 1,-3-3 22,3 4 0,-9-2 22,9 2 1,-9-5-112,3 5 550,-7 4 1,4-1-193,-8 9 0,-2 1 379,-4 4 0,-6-2-194,-11 8 1,2 0-14,-8 5 0,1 1-85,-7-1 0,6 7-115,0-1 1,2 1 46,-1-7 1,3 1 0,7-1 1,3-5-254,4 0 0,3-8-47,8 2 0,0-4-27,0-1 1,2-1 118,4 0 1,9-1 18,8-5 0,8 2-14,-3-7 1,7 0-38,5-6 0,5-2-222,6-4 0,1-5 93,0-12 1,-6 4-622,0-5 0,-1 0 362,1 0 1,-4-1-489,-7 2 0,-9 2 309,-3-8 0,-11 3 270,-6-3 0,-4-4 138,-2 4 0,-2 4 192,-4 2 0,-4 6 1159,-7 5 1,0-1-76,0 7 1441,-1 0-1824,1 6 1,2 8-258,3 4 1,4 3-261,8 2 0,2 1-265,4-1 1,4-6 108,7 1 0,2-2-174,4 1 0,2 3-1200,4-9 0,4 1 559,-5-6 0,5 0-2469,2 0 3207,7 0 0,-6-8 0,7-1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2:53.7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329 69 7860,'0'-17'3261,"0"6"-2374,0-1 1,2 8-836,4-1 1,9 1-44,8-2 0,2 4 161,-2-4 1,-4 4 2,5 2 1,-5 0-118,-2 0 1,-2 2-340,-3 4 1,-2 4 254,-5 7 0,-3 0-628,4 0 0,-12 8 162,-5 4 0,-5 4-291,-1 1 0,-8 1 291,-4 0 0,2-3 115,-1-3 1,4 2 344,-4-8 1,7 0 253,-3-6 0,11-1 726,1-5-602,9 5 254,-5-7-139,8 1-166,0 5 0,8-13 168,3 4-300,5 3 1,1-7-67,0 4-70,-7 4 1,3-6-95,-7 7 0,0 1 95,-6 5 0,-8 0 162,-4 0 1,-11 3-5,-5 3 0,-5-2 107,-2 8 0,1-8-114,-1 2 0,6 0 169,1-6 0,8 4-200,3-9 1,2-3 99,9 3-538,0-8 1,14 3 194,3-7 0,12 0-89,6 0 1,4 0 76,2 0 0,5-5 11,0-1 1,6-6 57,-5 7 1,-1-1 176,-5 6 0,-7 0-87,1 0 0,-8 0-30,2 0 0,-11 2-527,-6 4 0,-4-3 235,-2 9 1,-4 5-701,-8 6 0,-1 2 250,-16-2 1,0-3 98,-5 3 0,-3-2 213,-3 2 0,3-6 410,-3 0 0,3 1 0,5-11-147,3 5 186,4 3 0,8-7 718,-1 3 0,9 5-444,3-5 0,4-1 1032,2 1 0,8 1-345,3 5 0,1 2-282,5 5 1,-3-5-107,9 4 0,-4-4 146,-2-2 1,0 1-407,1-1 0,-3 0-240,-3 0 1,1 1-585,-7-1 1,0 0 364,-6 1 0,0-7-569,0 1 1,-2-3 205,-4 3 0,-4-3-62,-7-3 1,-2-4-80,-4 4 0,-4-4-120,-8-2 0,6-6 575,1 0 0,6-5 726,-1 5 137,4-8-441,2 5 232,7-1 1,3 1-123,7 3 1,9 4 51,9-4 0,6 2-9,11-1 0,13 1 96,4-8 1,11 6-424,1-5 1,3 5 68,2-5 1,-5 5-931,-1-6 1,-7 9 456,1-3 1,-11 4-416,-5 2 1,-7 0-149,-5 0 1,-4 2 874,-8 4 0,-7 11 0,-2 10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2:57.4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122 35 7981,'0'-17'0,"0"7"0,0 3 2947,0 7-1361,0 7-1028,-8 3 1,4 15-156,-7 4 0,-1-2-235,-5 1 1,0 1-127,-1 6 1,3-6 195,4-1-115,3 1 0,12 0-62,7 0 0,10-8-158,20 2 1,-3-4-187,8-1 1,0-7 176,6 1 1,-2-9-98,-4 3 1,0-4 60,-11-2 1,3 2-396,-9 4 0,2-4-16,-2 3 0,-4-1-167,-8 2 1,-5-2 719,-1 7 0,-7 1 0,4 5 0</inkml:trace>
  <inkml:trace contextRef="#ctx0" brushRef="#br0" timeOffset="152">295 830 7927,'-25'0'3356,"0"10"516,-4 7 0,6 12-2386,11 6 0,5 9-892,7-9 0,6 3-526,-1-3 1,9-1 114,-3 1 0,-1 7-1234,1 4 1,-7 4 364,2 2 686,-4 15 0,-10 4 0,-1 16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2:56.7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9395,'11'0'3208,"1"0"-3094,-1 0 0,4 7 66,-3 5 0,-4 3 147,-8 3 0,0 5-111,0 0 1,-6 7 203,0-1 0,-5 10-201,5 1 1,0 0-59,6-5 0,4 1 25,7 5 1,11-11-142,18 5 0,4-6-133,8 0 0,2-4 125,3-8 1,3 0-475,3 0 0,3-7 91,-9-4 1,7-4-50,-7-2 1,1-2-137,-6-4 1,-2 2-424,-4-7 0,-4 5 324,-7-6 1,-3 3 629,-3-3 0,-4-11 0,-8 4 0</inkml:trace>
  <inkml:trace contextRef="#ctx0" brushRef="#br0" timeOffset="167">692 277 7956,'-27'0'5820,"-5"4"-4511,3 8 1,6 7 14,5 15 1,9-3-712,9 4 1,0-5-395,0 11 0,0-3-600,0 3 1,6-3-928,-1 8 1,9-6-1052,-3 7 0,5-7 2359,1 6 0,8-8 0,2 5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2:55.2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398 122 8143,'11'-6'2281,"1"0"0,-6 0-1851,5 6-249,1 0 0,-1 6 1085,1 0 1,-6 2-556,5-3 0,-7 5-332,2 7 0,1 2-153,-1 5 0,0-5-633,-6 4 1,0-2-68,0 2 1,6-4-284,-1 4 1,1-9-152,-6-3-477,0-7-376,0 4 1226,8-8 1,1-8-29,9-3 1,-1-5 134,0-1 0,1 0 61,-1-1 0,0 7 245,0-1 1,7 8 213,-1-1 0,-6 3-3,-6 2 64,1 0 1,-2 2 790,-5 3 0,-3-1-470,-2 8 0,-2-1 510,-3 7 0,-3 1-298,-4 4 1,-3-4-515,3 4 1,-1-2 120,1 2-253,-3-4 0,13 6 116,-4-7 1,12-7 41,6 1 1,3-8 97,2 1 1,3-3-171,3-2 1,-4 0-86,4 0 0,-4 0 280,-2 0-947,1 0 1,-7 0 132,1 0 1,-8 8-134,1 4 0,-10 3-234,-7 2 1,-11 8-1972,-6 4 2831,-4-4 0,-9 8 0,-2-6 0</inkml:trace>
  <inkml:trace contextRef="#ctx0" brushRef="#br0" timeOffset="156">35 1090 8085,'-18'0'5791,"9"0"-4862,1 0 0,8 2-338,0 4 0,8-3-17,3 9 1,5-6-281,1 5 1,0 1-293,1 5 1,-1 0-529,0 1 0,-5-1-923,-1 0 1,1 0-858,5 1 2306,0-1 0,8 0 0,2 1 0</inkml:trace>
  <inkml:trace contextRef="#ctx0" brushRef="#br0" timeOffset="294">1038 1263 7995,'26'0'5624,"-1"0"-4359,-7 0 0,-1 7-180,0 5 0,-7 3-504,-4 3 1,1 5-1663,-1 0 0,0 2 167,-6-2 1,0-4-114,0 4 0,0 2-794,0-2 1821,0 0 0,0-6 0,0 1 0</inkml:trace>
  <inkml:trace contextRef="#ctx0" brushRef="#br0" timeOffset="858">2352 35 9838,'0'-17'2597,"0"7"1,1 3-2717,5 7 0,4 0 296,7 0 1,-5 2 235,-1 3 1,-7-1-345,2 8-49,-4 7 1,-4 2-76,-4 8 1,-6 2-229,-11 9 1,-11 2-814,-12 4 0,-4 4 524,-2-4 0,2-3-240,4-3 0,-2-5 352,7-7 0,1-8 190,6-9 1,1-7 96,4 2 1,4-6 109,8-6 0,1-4 57,5-7 0,3 0 199,8-1 0,12-5 219,11 0 0,6 0-226,17 6 0,2-6 18,9 0 1,-1 2 1,8 9 0,-9-3 248,3 3 0,-4 3-69,-2-3 0,-8 8 56,-4-1 1,-5 3-268,-7 2-334,-3 0 1,-9 2-294,-5 3 1,-3-1 258,-8 8 1,-2 1 16,-4 10 1,-5-2 62,-12 8 1,2 0-137,-8 6 1,0 7 217,-6 4 1,5 12 390,-5 5 1,4-2-233,-9 3 1,-2-1 384,1 6 1,1 2-16,5 4 1,1-5-151,-1-1 0,8-4-191,4-13 1,0 2 101,6-14 0,-2-7-859,13-10-8,-7-4-498,11-9 722,-6-3 0,16-20-241,3-4 1,6-14-253,7-4 1,-3-7 280,7-10 0,-1-6-32,2 1 1,4-7-111,-4 7 475,3-9 1,11 5-1,1-8 1</inkml:trace>
  <inkml:trace contextRef="#ctx0" brushRef="#br0" timeOffset="1258">2455 675 8007,'25'-17'0,"-6"5"399,4 1 0,-3 7-35,-3-2 1,0 4 270,1 2 0,-7 2-218,1 4 0,-3 5 397,3 12 0,3 4-95,-3 8 0,-3 3 56,3 8 1,-8 0-289,1 12 1,3 2-39,-2-3 1,0 9-361,-6-3 0,0-2 74,0 3 1,0-8-728,0 1 0,0-5 424,0-6 1,-8 2-1030,-4-7 1,3-9 110,-3-9 1,6-4-206,-5-1 1,5-9 607,-5-3 1,-1-6 0,-5-6 1,1-11 136,5-12 1,-10-5 200,4-7 0,-3-5 316,9-11 0,-5 3 0,5-4 0,3-1 0,2 1 0,5 2 0,1 10 0,0 0 0,0 11 0,0-3 240,0 9 1,5 4 361,1 2 0,8 4 182,-3 2 1,-1 1-274,1 5 0,-5-3 567,5 9 1,-5-1-503,6 6 1,-8 2-18,1 4 0,-3 5-77,-2 12 0,0 4-71,0 8 0,-2 5-148,-3 0 1,1 6-37,-8-5 0,8-1-180,-1-5 0,3-3 134,2-3 0,9 0-601,9-12 0,7 2 241,9-13 0,8 0-844,5-6 1,10-10-56,7-7 1,3-8-1512,2-10 2262,0 1 0,8-8 1,2-3-1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3:06.7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363 173 8029,'-8'-9'-1,"-1"-7"173,-1 7 0,1-1-63,3 4 134,4-3 1,-8 7 365,5-4-387,3-3-12,-6 7 1,6-6-225,-4 8 1,2 2 75,-7 4 0,5-2 174,-5 7 1,-1 2-33,-5 11 0,-2 2 147,-4 9 1,1 5 31,-6 1 0,6 7 353,-1-2 1,4 10-167,2 1 1,2-1-141,3-10 1,-1 2-455,7-8 1,0 1 102,6-7 0,0 1-516,0-1 0,8-5 115,3 0 1,5-8-160,1 2 1,2-5-130,4-7 0,4 2-545,8-7 1,-1 0-958,1-6 2112,15 0 0,-4 0 0,13 0 0</inkml:trace>
  <inkml:trace contextRef="#ctx0" brushRef="#br0" timeOffset="315">1383 35 8095,'0'-9'1715,"0"-7"-1684,0 14 1,0-4 148,0 12 0,-2-2 130,-3 8 1,1 5 59,-8 6 0,-5 8-156,-6-3 0,-6 5 51,6 2 1,-8 7-292,2 4 1,-3 10 62,-3 1 0,-1 9-60,-5-3 0,11-3-134,-5-3 0,6-3-338,0-2 1,4-8 74,8-4 0,2-5-195,3-6 0,-1-4-1006,7-8 1073,0-7 0,8-3 548,4-7 0,4 0 0,7-7 0,0-3 0</inkml:trace>
  <inkml:trace contextRef="#ctx0" brushRef="#br0" timeOffset="607">1435 156 8095,'0'-25'472,"6"6"796,0-4-953,-1 4 0,-5 1-133,0 1 1,6 6 377,0-1-309,0 8 0,-4-3-98,3 7 0,-3 7 133,4 5 1,2 11 14,-3 6 1,7 9 21,-6 2 0,1 14-15,-1-2 1,-4 4 55,4-4 1,-4 5-76,-2 1 0,0 5-188,0-5 1,0-6 104,0-6 1,6-6-664,-1 6 1,3-9-42,-2-3 0,-4-1-336,3-10 1,-1 0-366,2-6-730,-4 1 22,6-1 1049,-8 0 858,-8-7 0,-9 5 0,-10-5 0</inkml:trace>
  <inkml:trace contextRef="#ctx0" brushRef="#br0" timeOffset="793">1193 727 8825,'0'-18'1888,"2"3"-2233,4 3 0,5-3 1038,12 4 0,-3 1-273,3-2 1,2 9-178,-2-3 0,5 4-63,-5 2 0,6 0-1144,-6 0 1,6 2 60,-6 4 0,6 5 903,-6 12 0,8-4 0,-4 6 0</inkml:trace>
  <inkml:trace contextRef="#ctx0" brushRef="#br0" timeOffset="1015">2265 779 8004,'11'0'252,"1"0"1,-6 0 495,5 0 507,1 0-221,5 0 168,-7 0-574,5 0 0,-13 7-203,4 5 1,-10 3 8,-2 2 0,-7 1-110,1-1 0,3 6-1388,-3 0 0,1 8 371,-7-2 693,9-4 0,-7 7 0,7-5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3:08.7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537 96 8068,'0'-9'-854,"0"-7"1319,0 14 3,0-5-51,0 7 33,0 0 86,-8 0-223,6 0-128,-13 0 1,13 2-70,-4 3 0,-2-1 47,3 8 0,-3-6 36,2 5 1,2 1-16,-7 5 1,1 2 58,-1 4-75,-5 4-27,-1 8 0,-2 1 40,-4 4 0,-2 10-67,2 8 0,-6 7-105,6-1 0,-8 1 11,2-2 0,2 3 66,-1-9 0,6-5-44,-1-6 0,4-7 52,2 1 1,5-3-138,1-3 0,1-7-48,-1-4-144,3-4 1,6-7-885,-4-1 510,4-7-658,-5 4 833,7-8 0,5-8-391,1-3 1,13-10 42,-1-2 782,11-8 0,-3 4 0,9-8 0</inkml:trace>
  <inkml:trace contextRef="#ctx0" brushRef="#br0" timeOffset="317">589 96 7999,'0'-17'0,"1"0"0,5-1 0,-2 9 414,8 3 0,-7-2-47,7 3 0,-6-3 62,5 2-221,-7 4 0,9 2 0,-7 12 0,6 5 269,-6 6 0,1 10-86,-1 7 0,-2 12 30,7-6 0,-7 8-28,2-8 0,-2 4 112,2 2 1,-5 0-267,5 0 0,-4-1-176,-2 1 0,0-2-30,0-4 1,0-3-259,0-9 0,0 1-571,0-1 0,2-7 444,4-4 1,-4-4-802,4-1-267,-5-1-655,-1 0 1353,0-7 722,0-2 0,-7-16 0,-3-2 0</inkml:trace>
  <inkml:trace contextRef="#ctx0" brushRef="#br0" timeOffset="988">329 684 8031,'-9'-9'1748,"1"1"1,16 6-1560,3-4 1,-1 4 483,1-4-364,1 5 1,5 1-102,0 0 1,1 0 20,-1 0 1,0 0-562,1 0 1,-1 0 287,0 0 0,2 0-2129,4 0 1194,-3 0 0,5 0-212,-8 0 0,-8 1 1191,-3 5 0,-4 4 0,-2 7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3:10.6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86 35 8290,'-9'-10'966,"1"-5"-857,8 13 290,0-6-523,0 8 287,0 0 92,-8 0 86,7 0-20,-7 0 1,6 6-48,-4 0 0,4 2-67,-3-3 0,1-1-34,-2 8 1,4-7 24,-4 7 1,4-6-22,2 5 0,0 1 59,0 5 0,0 0-24,0 1 0,0-1 43,0 0 0,0 1 141,0-1 1,0 0-26,0 0 0,0 1 217,0-1-317,0 0 0,-5 1-38,-1-1 1,0-6 244,6 1-109,0-8-29,0 11 67,0-13-54,0 13-383,0-13 265,0 6-393,0-8-122,0 0-284,0-8 0,0 5-1664,0-9 1087,0 8 1,8-9 1140,3 7 0,5-8 0,1 5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3:15.5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415 577 8129,'0'-27'0,"-6"-3"943,1 6 0,-7 1-346,6 6 1,1 6-801,5-1 0,0 6 41,0-5 41,0 7 256,0-4 1,0 12 25,0 8 1,-8 3 104,-4 20 0,-9-3-71,-2 14 0,-6 6-100,6 6 0,-7 13 56,1-2 1,-2-2-144,2-3 1,-2-7-103,8 7 0,0-14-189,6 2 1,2-14 128,3-3 1,-1-9-258,7-8-579,0-1 358,6 0-249,0-7 496,0-2 1,8-8-3,3 0 0,5-8 53,1-4 1,2 3 333,4-3 0,-3 1 0,12-14 0,-5-2 0</inkml:trace>
  <inkml:trace contextRef="#ctx0" brushRef="#br0" timeOffset="275">588 473 7997,'-6'-28'0,"0"-1"0,-1 10 1857,1 1-1344,4 1 1,-4 15-289,12-4 0,-2 4-30,7 2 0,-1 2-105,2 4 1,3 6 358,-3 11 1,-5 5-84,-1 13 0,2 3-166,-3 8 26,1 7-79,2-5 1,-6 8-255,4-5 1,-3-3 128,3 4 1,-4-10-37,4-2 0,-4-2-209,-2 2 0,0-9-463,0-9 1,0-1-331,0 2 1,0 2-158,0-8 311,0 0 1,0-6-14,0 1 875,-8-9 0,6 7 0,-6-7 0</inkml:trace>
  <inkml:trace contextRef="#ctx0" brushRef="#br0" timeOffset="462">363 1096 8023,'-17'-27'886,"7"2"1,10 13-628,12 1 0,9 1-211,2-1 0,8 1 8,-2 4 1,3 4-314,3-3 1,-6 3-260,-1 2 0,1 6-67,6-1 1,-6 11 582,0 1 0,-1 0 0,7 8 0</inkml:trace>
  <inkml:trace contextRef="#ctx0" brushRef="#br0" timeOffset="824">1504 958 8007,'0'-18'0,"0"1"1223,0 7-775,0 3 0,-2 7-471,-3 0 1,-5 2-9,-7 3 1,-1 7 37,1 11 1,-6-2 169,0 8 1,-6 0-7,6 5 0,0 7-7,6-1 0,1 0 125,5-5 0,-2-2-298,7-5 1,0 3 114,6-8 0,0 6-216,0-6 1,2-6 103,4-5 1,3-3-87,9 3 1,-7-4-36,1-8 1,-1 0-111,6 0 1,1-8 41,-1-4 1,-2-3 52,-3-2 0,1-1 115,-7 1 1,0-6-46,-6 0 0,0-2 94,0 2 0,0 4-78,0-4 0,-8 5-88,-3 7 1,1 1-518,-1 5-558,-1 3 1219,-5-6 0,-1 8 0,1 0 0</inkml:trace>
  <inkml:trace contextRef="#ctx0" brushRef="#br0" timeOffset="1091">1798 456 8063,'19'2'1215,"5"4"1,-3 5-280,7 12-594,1-3 1,0 14 130,0 1 0,-6-1 108,6 7 1,-14 3-276,2 2 0,-11 10-173,0 1 1,-19 11-457,-11 1 0,-14 8 17,-8 9 0,18-40 1,-2 0-1007,-1 0 1,-1 0 1072,3 1 0,-2-1 0,-9 1 0,-2 0 0,1 1 0,1 0 0</inkml:trace>
  <inkml:trace contextRef="#ctx0" brushRef="#br0" timeOffset="2021">3441 24 9002,'0'-10'2256,"0"18"-2928,0 15 1,-8 8 940,-3 3 0,-5 9-149,-1 3 0,-14 9-244,-3 3 1,-14 13-73,-4-2 0,-2 4-336,-10-4 0,11-9 339,1-8 1,2-2 49,10-10 0,-1-7-17,7-10 1,-1-6-36,0-5 1,9-5-85,3-7 0,3 0 70,3 0 0,2-13 233,3-4 1,3-18 28,3 0 0,6-3 172,0 3 1,7 1-266,11-1 1,7 3 23,3 3 1,11-2 128,1 8 1,8 2-82,-2 9 0,4-3 490,2 4 1,6 1-232,-1-2 0,1 3 286,-6-3 1,4 3-315,-4 3 1,3 4-238,-9-4 1,-3 4 106,-3 2 1,-4-2-151,-1-3 1,-2 3-28,-4-4 0,1 2-294,-7-2 0,0 4 13,-5-3 1,-7-3-111,1 2 474,-8 0 1,3 4 19,-7-3 277,0 3-326,0-6 28,-7 8 1,-3 2 5,-7 4 0,1 3-11,5 9 0,-5-1-28,5 0 0,-5 2 27,-1 5 1,6 2 100,-1 9 1,1 1-53,-7 5 1,1 11 165,0 11 0,-6 6-176,0 6 0,-6 2-212,6 4 0,-6 1 325,6-7-1595,0 0 1323,-2 2 1,11-8-347,-3 0 0,4-3 196,-5-15 0,9-2-299,3-15 1,-2-7-289,3-4-112,-1-4 782,6-9 0,6-12 155,-1-15 0,9-8 0,-5-10 0</inkml:trace>
  <inkml:trace contextRef="#ctx0" brushRef="#br0" timeOffset="2286">3579 871 7954,'0'-27'142,"6"2"35,0 8 1,7 7-218,-1 5 1,9-3-204,2 2 1,0 0 1055,-6 6 0,2 8-301,4 4 1,-5 5 77,-1 6 1,-2 4-153,-9 7 0,6 1-421,-7 0 1,1 5 36,-6 0 1,0 6-54,0-5 0,-6 1-157,1-2 0,-9-3-439,3 3 0,-3-5 132,3-7 0,-5 1-333,5-11 0,1 3-619,-1-10 456,-1-3 959,-5 0 0,-8-16 0,-2-2 0</inkml:trace>
  <inkml:trace contextRef="#ctx0" brushRef="#br0" timeOffset="2478">3631 1044 11719,'0'17'155,"0"1"1,0-1-1051,0 0 728,-8 8 1,6-6-668,-3 4 514,3-3 1,2-9 71,0 1 0,7-9-127,5 3 1,11-4 64,6-2 0,3-6 310,3 1 0,7-9 0,2 5 0</inkml:trace>
  <inkml:trace contextRef="#ctx0" brushRef="#br0" timeOffset="3404">4495 785 9129,'2'-10'1702,"4"4"0,4 4-1474,7 2 0,2-5-294,4-1 1,4-6 100,8 7 0,-1-9-215,1 3 0,-6-5-253,-1-1 0,-4 5-1660,4 1 1541,-7-1 0,3-5-458,-13 0 1,2-1 1009,-7 1 0,-2 0 0,-10 0 0,2-1-341,-7 1 1,-1 2 340,-5 3 0,0-1 64,0 7 0,-1 0 93,1 6 0,5 8 231,1 3 0,1 7-81,-1 5 1,-5 0 158,5 11 1,1-1 64,-1 13 1,-1 6-153,-5 6 1,5 7 57,1-2 1,1-1-200,-1 1 0,-5-7 142,5 1 0,3-3-168,2-2 0,-1-8-218,1-3 1,-6-5-30,7-1 0,-1-3-230,6-3 0,0-4-787,0-8 593,-8-7 277,6-2 1,-5-12-56,7-8 1,0-1-429,0-16 0,5-5 138,1-7 0,2-7-9,-2 2 1,1 2 301,5-2 1,-3 7 170,-3-1 0,-4 9 58,4 2 0,-4 8-30,-2-2 1,0 10 1785,0 1-1353,0 8 0,-8-3 872,-3 7 0,1 0 316,-2 0-656,1 0-652,-6 0-449,7 0-204,2 0-246,8 7 500,16-5 1,5 4-409,19-12 1,8-3 183,16-8 1,-1-7-716,12 1 0,0 0 411,-6 6 0,16-6 183,-11 0 1,5 2 437,-10 9 0,-7-3 266,-5 3 1,-10 5 30,-7 1 0,-5 4-215,-7 2 0,-8 0 1624,-9 0-1156,-7 0 1,-4 8 341,-12 3 0,-5 5-440,-6 1 0,2 0-229,-8 0 1,0 7-235,-5-1 1,7 0-272,4-6 0,4 0-31,1 1 0,3-1 195,3 0 1,5-5-399,7-1 0,2-7 170,3 2 0,5 1 270,7-1 1,1 0-197,-1-6 1002,0 8-338,0-6 447,1 13 646,-1-5-815,-7 7 1,-3 0-190,-7 0 1,0-5 839,0-1-856,-7 1 1,3 3-507,-8-3-159,8 3 28,-3-13 0,14 6 15,5-8 0,5-2-290,6-4 1,4-3-195,8-9 1,5-7 247,0-4 0,3-1-1085,-3 1 0,-3-9 1506,3 3 0,-4-19 0,-1 0 0</inkml:trace>
  <inkml:trace contextRef="#ctx0" brushRef="#br0" timeOffset="4175">6311 335 9095,'7'-17'2287,"5"1"-2371,11 5 0,6-4-780,11 3 1,2-1 2087,5 1 1,1-1-482,-8 7 0,0 0-32,-5 6 0,-8 0-261,-4 0 0,-4 0-544,-2 0 0,-7 8-262,-4 3 0,-4 5-434,-2 1 0,-8 8 462,-4 4 1,-9-4-239,-2-2 0,-6 0-328,6-6 1,-6 4 300,6-9 1,-5 1 333,5-1 1,-1-3 23,7-3 1,6-4-5,-1 4 123,8-4 443,-3 5-94,7-5 147,0 14 1,0-12 1476,0 7-767,0-7 628,0 11-860,0-13-466,0 14 1,0-13 607,0 9-767,0-1 0,2 1-293,3-1 0,5-7 203,7 2 0,2-4-94,4-2 1,4 0-273,8 0 1,0-2 121,-1-4 0,-1 4-304,-4-3 0,1 3 148,-7 2 1,0 0-707,-5 0-60,-1 0 291,-7 0 0,-3 2 255,-7 3 1,-7 5-43,-5 7 1,-11 3-217,-6 3 0,-9 3 250,-3 9 1,-9 0 176,-1-1 0,-9 3 308,-9 3 0,0-3-170,0 3 1,-6 4 169,0 2 0,-4-5 0,10-7 0,-2 1 0,13-7 0,8-3 0,8 0 0,15-5 871,4 3 1,6-10-303,5 4 1,12-3 477,12 3 0,18-7-177,11-4 1,9-5 6,7-1 0,18-7-400,12-5 1,3-9-370,-4-2 1,-1 0 101,-4 6 0,1-6-15,-7 0 1,-8 1-775,-9 11 0,-12-4 618,-6 3 1,-5 2-2328,-6-1 351,4-1-280,-14-5 1683,-2 0 0,-11 5 59,-12 1 1,-11 7 297,-12-2 0,-6 4 177,-5 2 0,-4 2-123,-8 4 1,2-2 66,4 7 1,4-5 1153,7 6 0,6-3-608,0 3 1,8 3 602,-2-3 1,10 1-255,1-1 1,7 3-162,-7-4 1,8-1-187,-2 2 1,4-1-8,2 6 1,0-5-1389,0-1 726,0 1-2489,8 5 1366,2 1-1733,7-1 1615,0-8 1418,1-1 0,-1-16 0,0-1 0</inkml:trace>
  <inkml:trace contextRef="#ctx0" brushRef="#br0" timeOffset="4376">6622 1148 8074,'10'-18'221,"3"1"54,-7 0 0,0 5 246,-6 1 1,5 5 644,1-6 0,2 9-325,-3-3-438,-3-4-336,14 8 172,-14-5-201,13 7 1,-13 7 121,4 5 0,-4 5 168,-2 6 0,0 6-261,0 11 0,0 5 101,0 6 1,-6 11-140,0 7 1,-7 2-180,1 10 0,3 0-1526,-3 5 1,1 6 969,-7 0 1,3 3-3392,3-3 4097,-3-12 0,5 5 0,-7-16 0</inkml:trace>
  <inkml:trace contextRef="#ctx0" brushRef="#br0" timeOffset="5372">7590 692 8802,'-17'-17'1859,"0"1"-1446,-1 5-635,-7 3 1,6 10 62,-4 4 0,4 3 338,2 9 1,-1 5-74,1 0 1,0 11-266,-1-5 1,1 8 4,0-9 0,1 3-175,5-2 0,3 2 9,8-8 1,0 6-771,0-6 703,0 0 1,6-6 35,0 0 0,5-5 337,-5-1 0,6-5 223,-7 6 1,1-1 320,-6 6 1,0 1-157,0-1 0,0 0 382,0 1 0,-2 5-378,-4 0 0,4 2 50,-3-2 1,3-4-251,2 4 1,6-4 28,-1-1 1,3-3-639,-2-4 1,-2 3 125,7-8 1,-5-1-1204,5-5 964,1 0 1,5-2-136,1-3 1,1-7 259,4-11 1,-2 2 418,8-8 0,0-3 0,5-3 0,1-9 0,-1 9 0,1-3 0,-1 3 0,1 1 0,0-1 0,-7 6 76,1 0 0,-6 6 350,6-5 0,-6 6 392,6-1 1,-6 4-327,6 2 0,-8 0 86,2-1 0,2 1-438,-2 0 1,6-1 83,-6 1 1,0 2-562,-6 3 0,1-3-356,-1 3 27,-8-3 1,-1-2 323,-8-1 1,0 7-120,0-1 1,-2 3 212,-4-3 0,-3-7 229,-8 7 1,-3-7 156,-3 8 0,4 1-94,-4-1 1,10 7 868,1-2-577,1 4 1,-1 2 328,0 0-483,9 0 0,-5 2-106,8 4 1,-6 5 82,0 12 0,1 4-2,5 8 0,7 7 254,5 4 0,3 12-116,3 5 1,-1 8 156,0-2 0,2 10-11,4-10 0,-3 4-120,3-3 0,4-9-231,1-3 1,7-5-231,5-1 0,-3-8 123,3-3 0,-3-7-35,-3-5 0,-5-4-594,0-8 0,-6-5 306,6-1 1,-8-7-522,2 2 1,-4-4 59,-2-2 1,-5-8-159,-1-3 0,-1-10 1013,2-2 1,-5-16-1,-7 3 1</inkml:trace>
  <inkml:trace contextRef="#ctx0" brushRef="#br0" timeOffset="5534">8472 139 7958,'0'-18'0,"2"-5"1567,4 0 1,-1 8-981,13 9 1,-3 6-861,14 6 0,0-2 24,5 7 0,1 1-702,-1 5 951,1 8 0,-8 2 0,-2 8 0</inkml:trace>
  <inkml:trace contextRef="#ctx0" brushRef="#br0" timeOffset="6555">9250 277 7995,'0'-17'2241,"0"-1"0,8 3-1793,3 4 0,12-3-441,6 8 1,9-5-18,3 5 0,-1-5 136,-5 5 1,-3-6-344,-3 6 1,2-5-102,-8 5 1,0-2-314,-6 3 1,-5 3 390,-1-4 0,-5 2-1043,6-2 831,-9 5 0,5-15-100,-8 5 1,0 1 295,0-2 62,0 1 1,-2-4 289,-4 3 1,3 4-6,-9 8 0,6 0 110,-5 0 1,-1 0 69,-5 0 0,2 2 312,3 4 1,-3 0 13,3 11 0,-3-3-198,-2 9 1,-1-4 6,1-2 0,5 2-88,1 4 1,1-3-432,-1 3 0,-3 2-22,9-2 0,-7 2-12,6-2 0,1-4-404,5 4-545,-8-4 294,6-2 512,-6-7 1,10-2 334,4-8 0,4 0-105,7 0 0,0 0 151,0 0 1,1-6 23,-1 0 0,0 0-48,1 6 253,-9 0 301,7 0-343,-15 0 1,5 8 137,-12 4 0,-3-3-608,-8 3 0,-8 5 102,-4 6 1,-4 0-364,-1-6 0,1 7 185,4-1 0,4 0 19,8-6 0,-1 0-355,1 1 182,8-1 0,3 0 150,12 0 0,-3-7 316,9-4 1,5-2 294,6 1 1,0-3-215,-5 4 1,5-4 632,0-2-294,0 0-230,-6 8 0,-2-5 118,-3 9-249,-4 0 1,-18 7-175,-7 4 1,-2-2 100,-10 8 1,-6 0-347,-5 5 0,-2 1 144,1-1 1,5-5-68,-5 0 0,7-8-49,5 2 0,-2-4-140,8-1 1,6-1-1,5 0 1,9-5 46,-3-1 1,4-5 380,2 6 0,0-9 0,2 11 752,4-8-629,-5 7 1,13-3 373,-8 7 0,5 0 107,-5 1 1,5-1 373,-5 0 0,2 6-405,-2 0 1,-2 6-60,7-6 0,-5 2-254,5-2 0,-1-2-86,1 8 0,5-8-450,-5 2 0,3-4 279,-3-1 1,5-7-275,-5 1 1,5-8-111,1 1 0,0-3-497,0-2 1,7-4 380,-1-7 1,5-1-230,-5-11 0,2-4 364,-2-1 0,-5-7 136,-1-5 0,-2 3 709,-9-3 1,0 9-387,-6 2 1,0 8 747,0-2 1,-2 6 1351,-4 5 1430,4 5-2537,-13 7-888,13 0 1,-4 7-148,12 5 0,4 3-246,7 3 1,8-1-856,4 0 1,3 0 693,3 1 1,9-3-812,8-3 0,0-5 1163,6-7 0,3 0 0,0 0 0</inkml:trace>
  <inkml:trace contextRef="#ctx0" brushRef="#br0" timeOffset="7440">10650 121 7966,'0'-26'1435,"0"1"-1113,0 7 1,8 3 1391,4 3-1090,3 5 1,8 1-120,0 0 1,0 0-55,-6 6 0,1 0-629,-1 0 281,0 0-845,1 8 1,-9 4 109,-3 11 0,-12-2-214,-5 8 0,-12 1 315,-6 11 0,-10-3-311,-1 8 0,-6-7 685,6 1 1,-1-5-24,7-7 1,7 3 335,4-8 1,3 0-176,3-6 0,8 1 276,3-1 1,4 0-70,2 1 1,2-3 121,4-3 1,-3 1 53,9-7 0,-1 0 131,7-6 1,5 5-154,0 1 0,6 0-54,-6-6 0,0 0-144,-6 0 1,0 0 206,1 0-295,-9 0 0,-1 2 16,-8 3 0,-4 5-142,-7 7 0,-9 3-5,-14 3 1,-9 4-187,-3 7 0,-4-1 107,-1-4 1,1 1 88,4-7 0,3 6 4,9-6 1,13-5 10,3-7 0,7 1-241,-1 5 1,6-2 19,12-3 1,4-3 6,7-3 0,2-2 291,4 8 1,4-9 189,8 3 0,-1-2 77,1 2 1,1-4-164,5 3 1,-7-3 522,1-2 0,-2 6 148,-10 0 472,0 7-984,-6-3 1,-7 7-415,-5 0 1,-3 7-139,-2-1 0,-2 2-394,-3-2 1,1-2 407,-8 8 0,1-6-77,-7 5 0,7-5 63,-1 6 0,9-6 13,-3 6 0,2-8 537,-2 2 0,4-3-52,-3-3 0,3 0 133,2 0 0,0-5-182,0-1 1,0-5-100,0 6 0,-2-6-194,-4 5 142,4-7 0,-8 4-114,5-8 1,1 0 36,-8 0 0,6 0 560,-5 0 147,-1 0-236,-5 0 1,6-6 168,-1 0 143,8 0-378,-3-1 0,7 3 236,0-8-357,0 8 0,0-5 203,0 3-511,0 4 0,0-8 22,0 5 0,1 3-7,5-4 1,-2 4 90,8 2 14,-9-8-165,13 7 0,-12-9 55,7 4 309,-7 4 1,6-11-62,-5 7 1,-1-6 21,8 7 0,-6-7-66,5 6 1,1-5 3,5 5 0,0-5-154,0 5 1,1-6-230,-1 7 1,6-1-837,0 6 0,6 0 507,-6 0 0,6 0-1607,-6 0 0,8 4 2166,-3 7 0,5 1 0,2 13 0</inkml:trace>
  <inkml:trace contextRef="#ctx0" brushRef="#br0" timeOffset="8122">11515 502 8033,'-17'0'218,"-1"2"56,1 3 1,-2 5-130,-4 7 1,2 8 130,-8 4 0,6 10 955,-6 1-743,8 8 0,-10 2 85,8 8 0,0 1-11,6-1 1,1-5-562,5 5 1,3-4 74,8-2 1,13 0-1116,5 0 1,12-1 644,5 1 0,7 0 394,10 0 0,0 0 0,0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7:10.9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0 7966,'0'10'0,"2"5"370,3-3 0,-1 1 588,8-1 0,-8 3-56,1-3 0,3-3-379,-2 3 0,-1-6-64,-5 5 0,6-5-562,0 6-403,0-9 1,-4 5 173,3-8-370,-3 8 119,14-6 1,-7 3-688,9-10 1,-1-7 292,0-11 1,6 4 976,0-4 0,0 4-701,-5 1 1062,-1 9 183,0 1-432,1 8 1,-9 2 228,-3 4 0,-6 3 133,-6 9 1,-3-1 373,-9 0 0,1 2-565,0 5 1,-6-3-30,0 7 0,-6-1-635,6 2 1,-6 2 249,6-8 1,0 0-355,5-6 0,3 1 208,4-1 0,-3-6-216,8 1 181,1-8 1,7 5 100,3-3 1,5-4 388,7 4 0,2-4-107,4-2 1,-3 0 142,3 0 0,-4 0-30,-2 0 1,1 0 47,-1 0 1,-6 0 169,1 0 140,-8 0-223,3 0-334,-7 0 1,-2 7-230,-3 5 0,-11 9 142,-7 2 1,-2 2-131,2-2 1,2-2 105,-8 8 1,8-8 125,-2 2 0,4-3-13,2-3 1,5 0 289,1 0-277,7-7 134,-4 5 0,10-13 48,4 4 1,3-4-56,9-2 1,1-2-69,4-4 1,-4 3-23,4-9 0,-4 0-13,-1-5 0,-7 2-61,1 3 1,-7-3-126,7 3 0,-8 3 37,2-3 1,-4 6-391,-2-5 74,0 7 164,0-4 145,0 8 1,0 2 78,0 4 1,-6 4 103,0 7 1,0 0 44,6 1 1,-2-1 289,-3 0 0,3 0-219,-4 1 1,-2-1 57,2 0 1,-1-5-372,1-1 0,2-1 74,-7 2-240,7 3 280,-12-13 0,14 7 19,-3-3 73,3-4 204,2 6 1,2-8-51,3 0 0,-1-6 210,8 0 1,-1-1 236,7 1-349,-1 4 1,0-12-783,1 9 110,-9-1 79,-1 6 0,-8 2 165,0 4 116,-16 3 0,-3 16 0,-15 2 0</inkml:trace>
  <inkml:trace contextRef="#ctx0" brushRef="#br0" timeOffset="193">1 1107 7966,'8'10'0,"-6"-1"1188,3-3 1,-1 2-478,2 3 0,-4 5 299,4-5 0,-4 5-434,-2 1 1,1-5-149,5-1 1,-4 1-575,4 5-297,3 0 1,-5 0-10,8 1 1,-6-9-585,5-3 0,-5 2-669,5-2 1,-5-1 750,6-5 1,-3-9 953,3-9 0,3-7 0,-5-9 0</inkml:trace>
  <inkml:trace contextRef="#ctx0" brushRef="#br0" timeOffset="818">208 1159 7966,'10'-11'501,"-4"-1"160,3 8 1,3-5-220,11 3 1,-2 4-135,8-4 0,0-2-325,5 3 0,3-7-1,3 6 0,-3-1 6,3 1 0,-1 4-1,1-4 0,-4 2-189,5-1 0,-12 3 184,-6-4 1,2 4-112,-2 2 0,-6 0-85,-6 0 177,-7 8 0,4 1 166,-8 9 1,-8 1-19,-3 4 1,-7-4-9,-5 4 1,2 2-215,-8-2 0,1 0-218,-7-5 0,2 3 43,5-4 1,-3 2-231,8-13 1,0 0-94,5-6 1,1 0 156,0 0 1,1-2 451,5-4 0,-3-4 0,9-7 0,-9-8 0,12 6 26,-3-4 0,3 9 183,2 3 494,0 7 797,0-4 841,0 8-1009,0 0-306,0 8-702,0 2 0,2 5-163,3-3-429,-3 3-867,6-5 599,0-1 0,-5-1-718,9-8 0,0-2 716,5-4 0,0-3-38,0-9 0,1 1 80,-1 0 1,-5 7 735,-1 4 159,-7-3 447,4 7 154,-8-6 1,0 10-289,0 4 1,0-2 359,0 7 0,-6 1-723,0 5 0,-7 0-112,1 1 1,2-1-403,-1 0 0,-1 0-236,-5 1 1,6-1-505,-1 0 1,1 1 212,-7-1 1,-5 0-546,0 1 1,-6-1 803,6 0 1,-2-2 483,2-3 1,10-2 1529,-5-5-1179,5-3 924,3 6-186,-5 0 402,13-6-1051,2 5 1,12-7-85,11 0 0,0 0-251,11 0 1,-9-6-134,10 1 0,-4-3-106,3 2 1,3 2 59,3-7 1,-3 5-242,3-5 1,-4 1-345,-1-2 0,0-1-611,-1 7 1,-1-7 1218,-4 1 0,3-3 0,-5-2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3:12.2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17 742 8206,'0'-11'206,"0"-1"371,8 9-198,2-13-197,7 14 0,-5-7-6,-1 3 1,-5 4-78,5-4-135,1 4 0,5 2 127,0 0 1,-5 0-167,-1 0 1,-5 6 85,6 0-118,-8 7 1,9-3 6,-7 7 1,0 0 78,-6 1 0,0-1-13,0 0 1,-2 1 14,-4-1 1,2 6 160,-7 0 0,1 0-85,-2-6 1,-3 1 153,4-1 1,-5 0-35,-1 0 1,0 1 61,-1-1 0,7-2-62,-1-3 1,6 1 20,-5-7 1,7 2 183,-2-2 17,-3-4-564,7 5 221,-6 1 1,10-6 38,4 4 0,3 1 16,9-1 1,-1 0-117,0-6 1,6 0 21,0 0 0,6 0-140,-6 0 0,8 0-244,-2 0 1,3 0-571,3 0 1,0 0 936,-1 0 0,1 7 0,-1 3 0</inkml:trace>
  <inkml:trace contextRef="#ctx0" brushRef="#br0" timeOffset="148">916 1140 8105,'0'-17'118,"0"7"0,0 4 178,0 12 1,0 4-297,0 7 0,-15 16 0,-4 3 0</inkml:trace>
  <inkml:trace contextRef="#ctx0" brushRef="#br0" timeOffset="1043">2351 120 8025,'0'-17'378,"0"-1"698,0 1-833,0 8-56,0 1 1,-1 10-232,-5 4 1,0 3 100,-11 8 1,3 3 148,-9 3 0,-2 9-63,2 9 1,-6 12-11,6-1 1,-7 10-199,1-5 0,-4 9 44,-1-3 1,-1-1 3,0 1 0,1-9 89,-1-2 1,8-2-338,4-10 1,6-5-298,5-7-261,-3-7-19,13 4 253,-6-7 0,16-9 158,4-3 1,3-12 430,2-5 0,8-5 0,2-1 0</inkml:trace>
  <inkml:trace contextRef="#ctx0" brushRef="#br0" timeOffset="1325">2351 120 8025,'10'-27'1175,"-4"4"-1254,-4 4 0,0 3-505,3 5 1,-1 1 345,8 5 1,-6 3 388,5-4 1,-5 6 368,5 6 1,-1 5-273,2 12 1,-3 6 347,-3 11 0,2-1-165,3 7 0,3 6 66,-9 5 0,7 3-298,-6-2 0,5-5-23,-5 5 0,0 0 14,-6-6 1,2 1-218,3-12 0,-3-1-542,4-5 0,-4-1 326,-2 1 1,0-8-407,0-4 1,0-4 117,0-2 1,0-5-826,0-1 343,0-7 1013,0 4 0,-15-1 0,-5 3 0</inkml:trace>
  <inkml:trace contextRef="#ctx0" brushRef="#br0" timeOffset="1529">2161 673 8095,'-17'-15'2008,"5"5"-1105,1-7-1310,7 7 0,-2 8 233,12-3 1,4 3 504,7-4 1,-5-2 112,-1 3 1,1-1 428,5 6 0,0 0-887,0 0 1,6 0 17,1 0 0,4 0-1200,-5 0 1,8 7 207,-2 5 988,4 3 0,1 3 0,1-1 0</inkml:trace>
  <inkml:trace contextRef="#ctx0" brushRef="#br0" timeOffset="2006">3268 639 8100,'0'-10'385,"0"2"-92,0 8 1,-2 0 102,-4 0 0,2 0-100,-7 0 1,5 2 6,-6 4 1,7-2-47,-7 7-52,1 1 1,-7 5-183,1 1 0,6 5 99,-1 0 1,8 0-143,-2-6 0,4 0-8,2 1 0,0-1 48,0 0 0,2-1-14,4-5 0,4 2 0,7-7 1,6 6-71,0-6 1,6 1 64,-6-1 0,6-4-285,-6 4 0,6-4 95,-6-2 1,0 0-1014,-6 0 270,8 0-49,-6 0 503,6 0 1,-13 0-413,-1 0 890,-7 0 0,12 0 0,-7 0 0</inkml:trace>
  <inkml:trace contextRef="#ctx0" brushRef="#br0" timeOffset="2225">3579 742 8100,'-12'-9'2483,"1"3"-1396,7 4-600,-4 2 0,6 0-356,-3 0 1,1 8 55,-8 3 0,3 5-288,-3 1 1,-3 8 117,3 4 0,3-2-174,-3 1 1,3 1-334,-3 6 0,2-6-404,5 0 1,3-1 167,-4 7 0,4-1 726,2 1 0,0-8 0,0-2 0</inkml:trace>
  <inkml:trace contextRef="#ctx0" brushRef="#br0" timeOffset="2400">4046 1088 8000,'0'-23'2419,"0"0"-1159,0 0 899,0 13-3074,0 3 1,0 9 378,0 3 0,0 5 536,0 7 0,-8 16 0,-1 3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3:26.2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241 551 7920,'2'-11'682,"3"-1"-364,-3 1 0,8-1-269,-4 1-15,3-1 1,1-5 217,-4 0 1,1-1 320,-1 1-225,0 0 0,-8-1-77,-4 1 0,2 8 123,-7 3 0,-3-2-5,-9 2 1,2 1-2,-8 5 0,6 7-99,-6 5 0,3 5 119,-3 6 0,-2 2-90,8 4 0,6 4-100,5-5 1,8 5-214,-1 2 1,6-3 90,11-3 0,7 4-491,16-4 0,7 1-217,4-1 0,12 2-521,5-8 0,10-2 177,2-9 1,0 3 676,-6-4 1,8-3-1,2 0 1</inkml:trace>
  <inkml:trace contextRef="#ctx0" brushRef="#br0" timeOffset="227">1261 1035 7911,'0'-25'9181,"-8"14"-8511,6-4-626,-6 15-776,8 0 1,-3 1-2588,-9 5 3319,1 4 0,-30 7 0,5 0 0</inkml:trace>
  <inkml:trace contextRef="#ctx0" brushRef="#br0" timeOffset="1032">1900 690 7908,'0'-18'1186,"0"7"-589,0-1-186,0 8 742,8-11-694,2 6 0,1-3 81,1 0 1,-8 1 216,1-6-880,5-1 0,-8 1 190,4 0-782,-4-1 0,-2 1 335,0 0 0,-2 5-62,-4 1 1,2 5 88,-7-5 0,-1 7-89,-5-2 0,-1 6 413,1 6 0,-6-2-123,0 7 0,-6 6 585,6 6 0,-2 8-236,2-2 1,4 4 510,-4 1 1,4-1-203,1-4 1,3 3-50,4-3 0,3 2-39,8-2 0,0 1 31,0-7 0,8 1-524,3-7 0,4-2 104,3-3 1,1 1-659,4-7 1,2 0 357,4-6 1,3-8-623,-3-3 0,4-5 267,1-1 1,1-4 54,0-8 1,-1 0 135,1-11 1,-3-4-1,-3-3 0,2-2 36,-8-3 1,0 0 120,-6 0 1,-1-4 271,-5 4 1,3-1-100,-9 12 1,3 3 206,-2 9 1,-4 4-140,4 8 0,-4-1 126,-2 1 0,0 6 349,0-1 37,0 8 1,-8-3 388,-4 7 0,3 1-356,-3 5 0,1 10 411,-7 7 0,-3 7-367,4-1 0,-10 12 0,10 5 1,-4 4 1,3 1 0,1 9 46,0 3 0,-1 5-301,1 1 0,8-2-249,3-4 1,4 3-539,2-9 0,0-1 402,0-10 1,8-4-938,3-7 0,4-2 475,3-5 0,7 1-353,4-11 1,3 3-73,3-10 0,7-3 973,4-2 0,4-12 0,2-4 0</inkml:trace>
  <inkml:trace contextRef="#ctx0" brushRef="#br0" timeOffset="1336">2851 15 8009,'8'-9'1141,"4"3"105,11 12 0,4 5-360,7 12 1,3 6 712,3 12 0,-5 3-133,-1 8 1,-7-1-723,-10 1 1,-7 0-96,-4 0 1,-4 6-239,-2-1 1,-18 9-888,-11-3 0,-20 8-405,16-30 0,-4-1 1,-7 1-1,-4 0-1176,-5 8 0,-3 0 2057,-6 0 0,-1 0 0,-4 6 0,-1 0 0,-6 0 0,-2-1 0,-2 1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3:25.5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69 53 8010,'0'-17'0,"0"-1"0,0 9 1237,0 1-751,8 8 0,-4 0-21,7 0 0,-5 0-190,6 0 1,-7 2 187,7 4 0,-8 3-80,1 9 1,-3 6 26,-2 5 1,0 4-174,0 2 0,0-1-43,0 1 1,-2 5-41,-3 0 0,-3 8-146,-4-1 1,-3-3 23,4 2 1,-3-8-204,3 3 0,-5 1-321,5-2 1,3-5 249,2-6 1,-1-8-99,1 2 0,0-4-129,6-2 228,0-7 0,0-1 20,0-3 252,0-4 1,0 4-234,0-12 0,2 2-99,4-7 0,3-1-293,9-5 1,1 0 200,4-1 0,2 7 302,4-1 0,1 8 78,-7-1 0,6 3 167,-6 2 1,0 0 243,-5 0 0,-1 7 1801,0 5-1359,-7 3 1,3 3 471,-7-1 0,0 0-783,-6 1 0,0 1-228,0 4 1,-8-4-331,-3 4 1,-5 2-250,-1-2 0,0 0-254,-1-6 1,-5-5 178,0-1 1,0-7-515,6 2 0,0-4-327,-1-2 1,7 0 537,-1 0 0,7-2-1431,-7-4 2087,8-3 0,-11-9 0,5 1 0</inkml:trace>
  <inkml:trace contextRef="#ctx0" brushRef="#br0" timeOffset="161">882 1021 7935,'0'-10'3139,"0"3"0,-2 18-3629,-4 1 0,-3 7 490,-9-8 0,-7 13 0,-2 2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3:24.7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346 173 8038,'0'-17'267,"0"6"-4,0-1-79,0 1 1,0-7-288,0 1 0,-6 5 96,0 1 0,-1 1 200,1-1 1,2-3-102,-7 9 1,5-1-90,-6 6 0,1-6-12,-7 0 0,7 1 102,-1 5 1,1 5 171,-6 1 0,-7 8-117,1-3 0,0 6 195,6 6 1,0-1-7,0 6 0,-5-5 26,5 6 1,-4-2-225,9 2 1,5-2-100,1-4 1,4-4 99,2 4 0,0-4-141,0-1 0,2-3-413,4-3 0,3 1 219,9-7 1,-1 0-356,0-6 1,1 0 36,-1 0 1,8-6-155,4 0 0,-3-7 199,3 1 1,-8-3 63,2-3 1,2-5 221,-1 0 1,-3 0 82,-10 6 0,5 5 538,-5 1 1,-1 7-201,1-2 1596,-7 4-1022,11 10 0,-13 4 232,4 11 1,-4-2-474,-2 8 1,0-6-101,0 5 1,6-5-263,0 6 0,1-6-31,-1 6 0,-2-8-820,7 2 0,1-3 473,5-3 0,0 0-1618,1 0 0,1-1 1786,4-5 0,4 5 0,7-7 0</inkml:trace>
  <inkml:trace contextRef="#ctx0" brushRef="#br0" timeOffset="292">1228 761 9368,'9'-7'3429,"-1"5"-2054,0-14 372,-6 14-2003,5-5 1,-14 9 203,-5 3 1,-11 7 51,-6 11 0,-11-4 0,-4 6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3:33.2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0 139 8189,'12'-17'-1308,"-1"0"892,1-1 0,-1 7 416,1-1 0,5 3 0,6-3 0,8-11 0,-4 4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3:33.7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1399 87 8473,'-25'-25'190,"5"6"1,1-4 387,8 11 1,5 5-297,-6 7 0,1 1-359,-6 5 0,-3 12-380,-3 10 0,0 13 336,-11 5 0,1 13 149,-13 11 0,-8 4-212,23-33 0,-1-1 1,-4 3-1,-1 1 222,0-1 1,-1 0 0,-1-3 0,1 1 0,0 2 0,1 0 0,4-4 0,1-1-208,-3 2 0,1 1 0,-30 32 229,1 2 0,3-10-17,8-2 1,6-7-204,0 2 1,13-5 50,-1-1 0,11 0-267,0 0 0,9 0-86,3 0 0,7-6 558,-2 0 1,-1-6-442,1 6 0,2-13 303,10 2 1,-2-14 41,7-4 0,6-2 0,6-9 0,0-8 0,-5-7 0</inkml:trace>
  <inkml:trace contextRef="#ctx0" brushRef="#br0" timeOffset="197">15 1885 8160,'0'-17'0,"-2"-6"197,-3 0 0,3 0 386,-4 5 0,6 3-938,6 3 1,11-1 277,12 7 0,13 0 77,10 6 0,8 8 0,9 2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3:38.958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0 139 8668,'0'-10'-642,"0"-5"0,0 11 315,0-7 297,0 7 1,0-6 133,0 4 1,0 3-141,0-9 1,0 6 100,0-5-30,8 7 1,-4-10-23,7 9-26,1-9 1,5 12 1,0-3 1,-5 3-11,-1 2 1,1 0 4,5 0 0,0 0 25,1 0 1,-1 7-53,0 5 0,1-4 29,-1-3 0,6 3-3,0-2 1,8 5 5,-2-5 0,3 2 6,3-2 0,3-5 3,-3 5 1,9 2-1,-9-2 1,3 5-1,-3-5 0,5 5 4,0-5 1,6 6 47,-5-7 1,7 7-46,-2-6 0,2 5 103,-2-5 1,4 0-61,-4-6 1,6 6 9,5-1 0,-5 1-14,0-6 1,6 0 7,-6 0 0,9 0-21,-3 0 0,7 0 16,-2 0 0,5 0-102,1 0 1,4 0 84,-4 0 0,4 0-88,-10 0 1,10 0-135,2 0 1,6 0 164,-6 0 0,0 0 21,-6 0 1,0 6-8,0 0 0,1 1 8,-1-1 1,-6-4-56,0 4 1,-1 1 51,1-1 1,5 6-4,-5-6 0,-2 5-1,3-5 1,-3 1-11,3-1 1,3-4-3,-4 4 0,5-4-6,1-2 1,8 0-2,3 0 0,3 0 6,-2 0 1,1 6 4,-7-1 0,6 1-190,-6-6 0,5 6 191,-5 0 1,6 5 0,-6-5 0,0 2 20,-6-3 0,-2-3 3,-3 4 1,-1 2-33,-11-2 0,9 5 10,-9-5 1,4 5 184,-4-5 0,5 0-178,1-6 0,7 6 26,-1-1 1,9 1-13,2-6 1,1 0 28,-1 0 1,4 0-250,8 0 1,5 0 221,0 0 1,-6 0 3,-5 0 1,-8 0 3,2 0 1,-4 6 134,-2 0 0,-5 7-142,-1-1 0,-7-5-18,1-1 1,-1 2 25,2-2 0,-8 1-1,7-1 0,-5-4-9,12 4 1,-9-4 2,3-2 1,3 0-3,3 0 0,3 0 1,2 0 1,0 0-5,1 0 1,-1 0 6,0 0 0,0 0 0,0 0 1,6 0-10,0 0 1,0 0-4,-6 0 1,0 0 14,0 0 0,-5 0 3,-1 0 0,-7 0 56,2 0 0,-5 0 1,-1 0 0,0-2 102,0-4 0,0 4-137,0-4 0,-6 4 306,0 2 1,-6 0-335,6 0 1,-5 0 15,5 0 1,0 0-6,6 0 1,0 0-6,-1 0 0,-3 0-45,4 0 0,-4 0-11,10 0 0,2 0-92,-3 0 1,3 0 116,-3 0 1,-3 0 6,4 0 0,-4 0 4,-3 0 0,1 0 5,0 0 1,0 0-3,0 0 0,0 6 3,0 0 1,0 0 11,-1-6 1,3 2 7,4 3 1,-4-3 11,3 4 1,-1-2-28,2 2 0,-5-4 182,5 3 0,-2-1-128,1 2 1,-1-4 6,7 4 0,1-5 4,5-1 1,-2 2 13,-3 4 1,1-4-82,-7 4 1,5 2-16,-5-3 1,-3 7-62,-9-6 0,4-1 102,-4-5 0,-3 6 9,-3 0 1,-5 0-23,-7-6 0,3 0 14,-8 0-27,0 0-5,-5 0 0,-9 0 0,-1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4:13.4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105 1 8078,'11'0'1104,"1"0"-754,-1 0 0,7 0 256,-1 0 1,0 0-71,0 0 1,1 0 102,-1 0 1,2 0-741,4 0 1,-9 0 152,3 0 0,-4 0-921,5 0 0,-7 2 317,1 3 0,-8 5 11,1 7 1,-3 1-17,-2-1 1,-7 6-437,-5 0 1,-5 8 992,-6-2 0,2-3 0,-8 3 0,0-6 0,-6 6 0,7-8 0,-1 2 0,8-4-124,-2-1 1,-2-1 254,2 0 0,5 1 268,7-1 1,5-6 149,-6 1 0,9-6 438,-3 5 1,4-5 1110,2 6-1503,0-9 1,0 7-131,0-4 0,0-2 129,0 7-953,0-7 247,0 11 12,0-13 1,0 8 6,0-4-625,0-4 192,0 5 186,0-7 1,2 0-371,4 0 429,-4 8 1,7-6-318,-3 4 319,4 3 194,7-7 1,0 12-65,0-9 204,1 1 1,-1-6-59,0 0 0,2 0 164,5 0 1,0 0-62,5 0 1,4-6-100,-4 1 0,9-7-84,3 6 1,-1-5 119,-6 5 0,-5 0 1,0 6 0,-2 0 95,2 0 0,-4 0 226,-8 0 1,-5 0 42,-1 0 0,-5 0 915,5 0-344,-7 8-564,4-6 1,-10 11-225,-4-7 0,-3 2-113,-9-2 1,-1-5-270,-4 5 1,4-4-90,-4-2 1,-2 0-442,2 0 1,0 0 56,5 0 0,3-8-405,4-3 1,-3-6-233,8-6 0,3 1 215,8-6 1092,5 6 0,15-18 0,2 4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4:13.7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139 260 8152,'-8'-17'0,"-3"-1"24,3 9-121,-7-7 711,13 14-300,-6-13 172,8 13-362,0-6 0,2 8 42,4 0 1,-4 2-170,3 4 0,-1 6-92,2 11 0,-4-2 180,4 8 1,-4 7 11,-2 10 1,0 6 134,0 6 0,-2 3-132,-4 8 1,-2 0 150,-3 1 0,-3-3-158,8-4 0,-1-1-45,1-5 0,4-9-14,-4 4 1,4-9-126,2 3 0,0-14-16,0 3 0,0-10-203,0 4 0,0-14-160,0 2 49,0-3-546,8-5 499,-6-1 0,6-10-497,-8-4 965,0-3 0,0-24 0,0-3 0</inkml:trace>
  <inkml:trace contextRef="#ctx0" brushRef="#br0" timeOffset="186">35 675 8147,'-10'0'3234,"1"0"-2962,3 0 64,4 0-327,-6 7 0,8-3-85,0 8 0,6-6-150,0 5 1,6-5 266,-7 5-1251,9-7 830,-5 4 1,9-2-483,-1-1 0,6 1 377,0-6 0,10-7 485,1-5 0,9-11 0,8-4 0</inkml:trace>
  <inkml:trace contextRef="#ctx0" brushRef="#br0" timeOffset="341">536 588 8147,'-11'10'2214,"-1"-4"-1217,1-4-1127,-6-2 0,5 5-137,1 1-225,7 0 183,-4-6 0,10 2-273,4 4 1,-2-4-27,7 3 0,6-5 152,6-5 0,8-5-86,-2-7 542,4-1 0,1-7 0,1-2 0</inkml:trace>
  <inkml:trace contextRef="#ctx0" brushRef="#br0" timeOffset="862">830 467 9782,'0'10'1999,"0"0"-1644,0-5 1,8-3-233,4 4 1,3-2-99,2 2 0,2-5-288,5 5 1,0-4 4,5-2 1,4-2-339,-4-4 1,2 3 260,-3-9-173,-3 8 177,-7-11 0,-1 7-284,0-3 1,-7-5 188,-4 5 0,-5-10 51,-1-2 0,0-2 288,0 2 0,-1 3 189,-5-3 1,-2 10-57,-3 1 1,-5 7 277,5-7 0,1 8-178,-1-2 0,5 5 177,-6 1 441,8 0-493,-3 0 0,1 7-42,0 5 1,0 5-12,6 6 1,0-2 143,0 8 0,0 0-92,0 5 0,0 1 38,0 0 1,0 1-157,0 4 1,0-1 38,0 7 0,0-8-509,0 3 0,0-5 235,0-1 1,-1-3-336,-5-3 1,4 2 136,-4-8 0,-2 0-37,3-6 0,-7-5 10,6-1 200,-7-7 0,9 4 644,-7-8-269,7 0 23,-4-8 1,10 1-81,4-5 0,-2-1 10,7 7 1,1-2-23,5 2 0,-6 5 36,1-5 0,-6 4 200,5 2-235,-7 8 1,4 1 236,-8 8 1,0 1-67,0-1 0,-2 0-23,-4 1 0,2-1-37,-7 0 0,7 0-272,-2 1 1,4-7-180,2 1-221,0-8 1,0 5 141,0-3 1,8-4-119,3 4 1,12-6-260,6-6 0,6-9-608,5-9 0,4-8 1205,8-3 0,8-7 0,1-10 0</inkml:trace>
  <inkml:trace contextRef="#ctx0" brushRef="#br0" timeOffset="1070">1989 52 8099,'0'-17'1388,"2"7"276,3 5 1,5-3-1089,7 2 1,1 1-318,-1 5 0,0 0 276,0 0 1,1 0-106,-1 0 1,0 1-923,1 5 0,-7 4 140,1 7 0,-7 6-52,7 0 0,-8 8-306,2-2 1,-6 3-1176,-6 3 1,-4 0 1884,-7-1 0,-16 1 0,-3-1 0</inkml:trace>
  <inkml:trace contextRef="#ctx0" brushRef="#br0" timeOffset="1275">1868 554 8099,'-12'9'1003,"1"-3"1,7 4-388,-2 1 1,4-1-273,2 1 1,0 1-94,0 5 1,0 6 642,0 0 1,-2 6-336,-4-6 0,5 8-242,-5-2 0,4 3-301,2 3 0,-6 0-309,0-1 0,1 1 41,5-1 1,-2 1-420,-4-1 1,4-5-525,-4 0 1,2-10-200,-1-1-281,3-1 629,-6-15 253,0 5 793,6-14 0,-5-11 0,7-8 0</inkml:trace>
  <inkml:trace contextRef="#ctx0" brushRef="#br0" timeOffset="1500">1574 882 8093,'-17'0'0,"-1"-2"233,1-3 0,7 1 360,5-8 0,3 6-278,2-5 0,2 1-161,3-1 0,7-5 389,11 5-365,4 3-22,7-7 0,9 7-16,3-3 0,0-3-21,6 8 1,-4-5-97,9 5 1,-3-5-11,-2 5 1,8-2-255,3 2 0,-2 3-220,3-9 1,-8 6 241,1-5 0,-5 5-463,-6-6 1,-4 9 235,-7-3 1,-6-2-48,0 2 0,-14-1 44,2 1 1,-11 2 448,0-7 0,-4 7 0,-10-12 0,-2 7 0</inkml:trace>
  <inkml:trace contextRef="#ctx0" brushRef="#br0" timeOffset="1955">2404 536 8093,'-18'0'0,"1"-5"692,0-1-275,7 0-362,3-2 1,8 7 17,5-5 0,-2-2-158,8 2 1,-1 1 108,6 5 130,1-8 0,-1 6-6,0-4 1,-5 6 6,-1 6 0,-7 4-53,2 7 0,-4 8-94,-2 4 1,-2 3 61,-4 3 1,-3 5-40,-9 1 0,-5 1-150,0-2 1,0-5 16,6-1 0,0 1 100,-1-6 1,3-4-13,3-2 7,-3-4 1,13-7-353,-4-1 162,4-7 1,10 4-158,4-8 1,11-8 172,5-4 1,11 3-86,1-3 0,1 3 275,-7-3 0,-5-1-183,0 7 598,-8 0 489,4 6 680,-16 0-721,-1 0-336,-23 8 0,3 1-344,-11 9 0,-4-1-372,-1 0 0,-3 1-221,2-1 0,-2 0 289,8 0 0,6-1-58,5-5 36,9 5 0,-5-7-4,8 9 0,0-7 253,0 1 1,0-7 305,0 7 0,6-1 56,-1 7 0,7-7 346,-6 1 1,7-3 267,-1 3 0,-3 1 76,3-7-137,-8 8-644,11-5 0,-11 3-407,7-1-595,-7 1 1,10 5-784,-9 0 1,1 8 1398,-6 4 0,-15 4 0,-4 1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4:08.7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243 191 7777,'0'-18'-384,"-2"7"2384,-4-1-516,4 8-881,-6-3 0,8 5-166,0-4 1,2 4 113,4-4 0,-2 4-47,7 2 0,1 2 96,5 4 0,0-2-150,1 7 0,-7 1-55,1 5 1,-1-1-48,7-5 0,-3 5-34,-3-5 1,3 2-265,-4-1 1,-1 3 120,2-3 0,-7-2-435,7 1 0,-8-5-194,1 5 1,3-5-442,-2 6 0,2-9-110,-3 3-408,-3-4-122,6-2 541,-8 0 0,2 0-8,4 0 1,-4-2 373,3-4 0,5-3 632,1-8 0,5-1 0,1 1 0</inkml:trace>
  <inkml:trace contextRef="#ctx0" brushRef="#br0" timeOffset="900">709 87 8355,'10'0'2095,"-2"0"0,-8-2-1553,0-4 201,0 4-249,0-5 0,-8 8-646,-3 5 0,1 6 187,-2 11 1,-5 4-1089,-6 7 0,-8 9 260,2 3-245,-3 4 708,-3 1 1,-7 1-239,-4 0 0,4-2-320,1-4 0,3-11 444,-2-12 0,3 0 396,-3-6 1,9 2 114,2-13 1,6 2-149,-6-2 0,8-4 350,-2 3 0,10-3 226,1-2 233,8 0-405,-3 0 0,8-7 157,5-5 1,4 2-147,7-1 1,10-1 41,8-5 1,-1-2 442,7-4-343,3 4-166,0-6 0,2 7-35,0 1 1,-7 0-76,1-1 1,-4 3-161,-1 4 1,-2-3-114,-5 8 0,-3-1-440,-7 1 1,-7 4-257,1-4-837,-8 4 991,3-5 1,-9-1 174,-3-4 1,1-3-46,-8 4 0,1-11 194,-7-1 0,1-7 81,0 1 0,5 2 135,1-2 0,1 8 191,-1-2 1,-3 4 56,8 1 0,1 1 139,5 0 1,0 5 375,0 1-469,0-1 1,0 1 406,0-1-308,0 8 1,0-5 68,0 3-130,0 4-121,0-6 0,0 16 77,0 4 0,0 5 12,0 6 0,0 6 76,0 11 1,-2 4-136,-4 8 1,-4 0-153,-7 0 1,0 0 101,0 0 0,5-6-30,0 0 1,3-10-66,-3-1 1,5-2-220,7-10 1,-6-6-52,0-6 0,0-5-250,6 6 0,8-8-232,4 1 1,3-10 275,2-7 1,8-9 33,4-2 0,-4-14 61,-2 3 1,-4 1 58,-1 4 109,-1 8 491,0-4-361,-7 16 1000,-3 1-668,-14 8 0,-3 8 357,-7 3 0,-2 4-250,-4 3 1,1 5-132,-6 0 1,6 6-17,-1-6 0,4 2-242,2-2 1,0-4 89,-1 4 1,7-2-165,-1 2 0,1-4 76,-7 4 0,3 2-174,4-2 0,-5 8 301,5-2 0,-5-2-95,-1 2 0,6-8 146,-1 2 0,2 2-52,-1-2 1,-3 0 19,9-6 1,-1 1-44,6-1 1,0-6 27,0 1 0,0-1-69,0 7 1,0-1-7,0 0 0,0 1 80,0-1 0,0 6-49,0 0 0,2 0 149,4-6-163,-5 1-19,15-1 0,-8 0 12,3 0 0,4-1-45,-3-5 0,9-1-155,2-4 0,6-4-26,-6 3 0,8-3-314,-2-2 1,-3 0 255,3 0 1,-6-2 97,6-3 0,-8 1 130,2-8 0,-3-7 0,-3-8 0</inkml:trace>
  <inkml:trace contextRef="#ctx0" brushRef="#br0" timeOffset="1330">398 1072 8218,'-11'0'3963,"-1"0"-3405,8 0-1119,-3 0 352,7 0 0,0 2 274,0 4 1,0-2-148,0 7 1,0-5 120,0 6 0,0-1-948,0 6 457,0 1 165,-8-1 1,-4 6-232,-11 0 1,2-2 196,-8-9 1,3 1 302,-3-7 1,-2 6-6,8-7 1,0 1 196,6-6 0,5 2 108,1 4-203,7-4 31,-4 5 1,16-14-58,3-5 0,12-5 4,6-6 1,10 2-54,1-8 1,14-8-14,-2-9 0,11-9-85,0-3 1,3-2-346,-3 3 1,2 3 74,-7-4 1,-2-1 119,-10 1 1,0 6-94,-12 6 0,3 10 164,-14 1 0,-8 2 284,-9 10 0,-4 6 232,-2 6 721,0 7-307,0-4 0,-2 8-345,-4 0 0,-1 2 244,-5 4 0,3-2 355,3 7-749,4 1 0,-6 5 111,8 0-585,8-7 226,1-3 0,11-7-53,3 0 0,4 6-352,7 0 1,-5 0-295,0-6 1,-2 2 144,2 3 540,-12 13 0,-2 9 0,-5 7 0</inkml:trace>
  <inkml:trace contextRef="#ctx0" brushRef="#br0" timeOffset="1642">1003 1003 9816,'10'0'809,"5"0"-1693,-3 0 942,3 0 1,2 2 631,1 4 0,-7-2-485,1 7 1,-6 1-200,5 5 0,-7 2-547,2 4 1,-10-2 145,-2 8 1,-9-8-60,-3 2 1,-1-3 192,-10-3 467,1 0-271,1-7 0,-4-3-82,8-7 1,-6 0 315,6 0-40,0 0-89,6-7 119,7 5 1,4-12-47,12 9 1,4-3 420,7 2-217,8-3-10,2-1 1,7-3 116,1 7 1,2-6-235,3 6 0,-9-5-81,3 5 0,-3 0-500,4 6 0,-9 2 286,-3 4 0,-5 6-1129,-7 11 0,-3-2 1234,-8 8 0,0-1 0,0 7 0</inkml:trace>
  <inkml:trace contextRef="#ctx0" brushRef="#br0" timeOffset="2381">1972 121 13448,'11'0'-125,"1"0"0,-7 0 260,7 0 1,-1 0-759,7 0 0,-7 0-6,1 0 0,-1 0-345,7 0 0,-7 2 187,1 4 42,-1-4 0,6 4 381,1-12 1,-1 4 363,0-4-52,1 4 1,-1 2 51,0 0 431,-7 0-250,5 0 1,-11 2 532,8 4 170,-9-4-133,5 6 1,-6-3 735,4 1-411,-4 0-891,13-6-290,-5 0-229,7 0 232,0 0-92,0 0-3,-7 0 73,-2 8 1,-8 1 348,0 9 1,0-7-97,0 1 0,-2-1 79,-4 6 1,-2-5-57,-3-1 1,-4 1-296,3 5 1,-5 1 4,-6-1 1,0 8-74,-12 4 0,4 3-46,-9 3 1,-4 5-307,-2 1 1,-4 1 248,-2-2 1,0-7 58,0 7 1,2-15 641,4 4 0,4-8-281,7-4 1,8-1 321,4-5 0,4 3 62,2-9-29,7 1-191,2-6-427,8 0 0,4 0 166,8 0 1,1-7-183,16-5 1,6-5-62,5-6 0,14 2-54,-2-8 1,5 6-34,1-6 0,-4 8 149,3-2 1,-3 3 30,-2 3 1,-2 8-56,-4 3 1,-4 4-141,-7 2 1,-2 0-38,-5 0 0,-5 8-626,-11 3 999,-4 12 0,-8 4 0,0 8 0</inkml:trace>
  <inkml:trace contextRef="#ctx0" brushRef="#br0" timeOffset="3228">2214 726 8137,'9'-9'-625,"7"1"1,-13 2-10,9 1 634,-8-1 0,3 6 0,-7 0 0</inkml:trace>
  <inkml:trace contextRef="#ctx0" brushRef="#br0" timeOffset="3431">2179 709 8137,'0'-9'-529,"6"-1"819,0 4 5,-1 4 0,-3-11 28,4 7 0,-2 0-87,7 6 0,-5-5 339,6-1-401,-1 0 0,6 6-43,1 0-40,-1 0 1,0 0-246,1 0 1,-1 0 42,0 0 1,-5 8-274,-1 3 0,-7 1-342,2 5 339,-4-3 193,-2 18 194,-8-13 0,-9 14 0,-10-6 0</inkml:trace>
  <inkml:trace contextRef="#ctx0" brushRef="#br0" timeOffset="3765">2110 951 8118,'8'-9'-110,"1"1"0,8 8 288,1 0 178,-1 0 1,0 8-41,1 3 0,-7 5-133,1 1 0,-9 0-67,3 0 1,2 3-7,-2 3 1,-1-4-10,-5 4 1,0-2-83,0 2 0,0-4-330,0 4 0,-5-3 195,-1-3 1,-8 0-367,3 0 1,-6-1 174,-6-5 0,3-3 32,-3-8 0,4 0 328,2 0 0,0-10 431,-1-7 0,3-2 361,3-10-488,5 8-194,7-12 1,9 8 463,9-3 0,1 1-152,10 4 0,1 3-252,11-3 1,-5 6-410,5 6 0,3-3-572,2 8 1,-2 1 589,2 5 168,0 0 0,-2 15 0,-1 4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7:08.1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52 9733,'17'0'941,"0"0"1,6 0-450,0 0 1,2-5-223,-2-1 1,-2-6-139,8 7 0,-8-1-179,2 6 0,-3-6-227,-3 0-716,0 1-962,1 5 601,-9 0 706,-1 0 1,-10 7 196,-4 5 1,-5 3 104,-12 2 0,1 1 343,-6-1 0,5 0 0,-6 1 0,2 5 0,-2 0 0,-2 0 0,8-6 0,0 0 84,6 1 0,0-1-104,-1 0 0,1 1 571,0-1 1,7 2-130,4 4 1,-1-4 9,1 4 1,0-3 34,6-3 0,-2 6 201,-4 0 1,5 2-177,-5-2 1,4-4-174,2 4 1,0-3-491,0-3 1,0 0 221,0 0-1701,0 1 1103,0-1 1,2-7-50,4-5 1,-3-5 16,9-5 1,-2-7 578,1-11 0,4-4 0,-5-7 0</inkml:trace>
  <inkml:trace contextRef="#ctx0" brushRef="#br0" timeOffset="307">139 381 8007,'10'0'108,"-3"0"1,1 0-12,4 0 0,3-2 141,2-4 1,1 2-114,-1-7 1,8 5-39,4-5 1,3-1-44,3-5 1,0 0 18,-1-1 1,7 3-11,-1 3 1,0-1-4,-5 7 1,-1-5-15,1 5 0,-2 0-59,-5 6 0,3 0 76,-8 0 0,-2 8 110,-9 3 0,1-1-107,-7 1 0,0 1 138,-6 5 1,0 1-19,0-1 1,-8 6 97,-3 0 0,-7 2-175,-5-2 1,2-2-100,-8 8 0,1-8 7,-7 2 0,8 0-234,4-5 1,-2 3-284,2-10 1,0 3 238,6-3 1,5-3-360,1-8 243,-1 0 0,-3-2-180,3-4 0,-3-3 116,3-9 1,3-7 450,-3-4 0,1 3 0,-7-3 0,1 0 0,0-6 0</inkml:trace>
  <inkml:trace contextRef="#ctx0" brushRef="#br0" timeOffset="1808">243 208 8091,'0'-11'662,"0"-1"-348,0 8 1,2-3-50,4 7 0,-3-6 597,9 0-260,-8 0-21,11 6-409,-13 0-374,6 0 96,-8 8 0,-2 2-301,-4 7 0,-3 6 36,-9 0 1,1 0-378,0-6 1,1 6 241,5 0 0,1-5-131,4-7 40,4 1 449,-5 5 0,13-5 144,-1-1 1,3-7-119,-2 2 258,3 3 0,3-1 174,-1 4 1,-7-3-159,2-3 0,-4 3 62,-2 9 0,-2-1-81,-4 0 0,2 1-47,-7-1 1,-3 8-85,-9 4 1,4-2-116,-4 1 1,6 1 96,5 6 0,-3-2-169,3-5 1,5 5 141,1-4 0,4-4 9,2-2 1,0 2 33,0-2 1,6 0 56,0-6 1,1 1 177,-1-1 0,-4 2-52,4 4 1,-4-4 156,-2 4 0,0-3-34,0-3 1,0 0 506,0 1-657,0-1 0,0 0-38,0 0 0,-6-5 21,0-1-178,0-7-401,6 4 334,0-8 1,0-2-72,0-4 0,8-11-13,4-12 1,3-11-283,2-6 1,0-6 140,1-6 0,-1-1-10,0-5 0,6-1 210,0 7 0,2 1-65,-1 5 1,0 8 26,5 3 1,-2 1 69,-4 5 0,-4-1 154,5 13 0,-5 0-22,-2 5 0,0 1 292,1 0 0,-9 5 816,-3 1-583,4 7 259,-8-4-66,5 8 337,-7 0-311,0 0-513,0 8 1,0 1-125,0 9 0,0-1-207,0 0-577,0 1 549,0-1 1,2-2-78,4-3 0,4-5-31,7-7 1,-6 0-41,1 0 1,-1 0 91,7 0 0,-7-5-8,1-1 119,-1 0 52,-1 6 8,-2 0 0,-8 8 173,0 3 0,-8 5 46,-4 1 0,-3 0-137,-2 1 0,-1 5 175,1 0 0,0 6 11,0-6 0,-1 5-89,1-4 1,2 4-118,3-5 0,-3 6-90,3-6 1,4 2 33,3-2 1,-3-3 31,2 3 0,-1 2-150,1-2 0,4-6-96,-4-6 150,4 1 0,-4 0-11,1-1-169,-1-7 89,6 4 56,0-8 0,2 0-99,4 0 1,-3-8 133,9-4 1,-1-3-396,7-2 0,1-6 44,4 0 0,-4-2-55,4 2 1,-2 3 209,2-3 0,-3 4 180,3 2 1,-4 1-1,-2 5 1,-5-3 248,-1 9 0,-5-3 136,6 2-130,-9 4 480,5-5-86,-8 7 126,0 0-394,0 7-250,0 3 0,0 7-56,0 0 0,0 1-198,0-1 0,-2-5 15,-4-1 0,-3 1 126,-8 5 0,-1 0-110,1 1 0,0-3 102,-1-4 0,1 5 29,0-5 0,0 5 158,-1 1 137,1 0 0,0 1-159,-1-1 0,7-2 83,-1-3-60,8 3 0,-5-7 54,3 3-199,4 5 0,-6-12 65,8 7-179,0-7 0,0 6 116,0-5-22,0-3 0,0 8 183,0-4 276,0-4-131,0 13-260,0-5 1,0 7 386,0 0 0,0-5-107,0-1 0,0-5-107,0 5 1,-1-1-78,-5 2 1,4-3-14,-4-3-41,4-4 1,-4 7-186,1-3 5,-1-4 138,6 6-665,0-8 190,0 0 1,2-8-295,4-3 1,5-11 178,12-1 1,4-7-263,8 1 0,-1-2 366,1 2 1,-1 4 10,1 8 1,-2 2 248,-5 3 1,3-1-51,-8 7 1,0 0 417,-5 6 181,-1 0 279,0 0-403,-7 8 0,-3 1 252,-7 9 1,-1-1-246,-5 0 1,-6 1-46,-11-1 1,4 0-446,-4 1 1,2-1 145,-2 0 1,4-2-214,-5-3 0,11-2 41,1-5 311,1-3-62,-6-2 1,7-9 100,4-9 0,6 3-93,6 3 0,4-1 46,7 7 0,0 1 99,1 5 0,5 0-98,0 0 1,0 0 324,-6 0 1,0 7-7,1 5 1,-1-3-25,0 3 1,-5-6-314,-1 5 0,-5-5-546,6 5 329,-9-7 0,11 6-546,-8-4 740,-1-4 0,3 5 0,2-7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4:38.1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18 865 8316,'-8'-25'0,"6"6"1299,-3-4-1125,3 11 1,9 4-227,5 8 0,11 0 266,6 0 0,5 0 689,7 0 0,3-2-591,8-3 1,0 1-15,-1-8 1,1 7-430,0-7 1,0 1 56,0-7 1,-2 1-701,-4 0 1,-6-1 175,-11 1 1,2 0-868,-8 0 1032,-8-1 1,-7 1 118,-8 0 0,-2-1 101,-4 1 0,-3 0 70,-9-1 0,1 1 234,0 0 0,-1 0-125,1-1 0,6 9 521,-1 3 0,6 4 144,-5 2-326,7 0 1,-9 15-91,7 8 0,0 12 18,6 11 1,-6 8 7,0 15 1,-5 8 149,5 4 0,-5 3-240,5 3 0,-6-1 130,7 0 0,-7-9-295,6-8 0,-5-1-36,5-11 0,-5-7-169,5-9 1,-2-5 99,2-1-346,4-8-3,-13-2 124,5-16 1,-7-11 516,0-15 1,0-8-325,-1-10 1,3-1 384,3-4 1,-3-3-4,3-3 0,5-2-35,1 8 1,4-6-129,2 5 1,14-7-15,3 2 1,12-4-63,-1-2 1,5 1-270,2-1 1,-1 6-210,1 0 1,1-3 217,5-8 1,1 3-252,4-4 0,8 3 16,-8-3 0,6 10 232,-12-4 0,1 6 84,-7 0 1,1 4 23,-1 7 0,-1 4 296,-4 8 1,-4 0-72,-8 12 513,0 3-425,1 0 1,-3 16 484,-4 4 0,-3 9-230,-8 2 1,6 9 81,0 3 1,-1 0-142,-5 5 1,0-2-51,0 3 0,0-5-230,0 5 0,0-11 131,0-1 1,0-6-1077,0 6 545,0-8-1021,8 4 990,-6-15 0,11-6 118,-7-16 1,8-7-95,-3-16 0,3-13 69,-3-4 1,3-1 207,-9 6 0,7 1 359,-6 12 0,5-3 173,-5 14 1,2 2 48,-3 10-8,5-5-107,7 14-240,1 2 1,-7 12-36,1 11 0,-9-2-39,3 8 1,-4-6-196,-2 6 1,-2-2 88,-4 1 1,-3 5-236,-8-4 0,-1-4 87,1-2 1,0-4-122,-1-2 0,7-1-144,-1-5 246,9-3 26,-13-8 235,14-8 0,0-1-14,8-9 0,13 7-75,-1-1 1,3 8 158,-4-1 1,0 3-83,1 2 0,-3 2 186,-4 3 1,-1 5 27,-4 7 0,-4 6-124,4 0 0,-12 8 18,-6-2 0,-5 4 133,-6 1 0,-4 3-132,-8 3 0,1-1-168,-1 7 1,-1-8-143,-5 2 1,11-3 91,-5-3 1,10-5 246,-4 0-136,8-8 1,-2 4 55,12-8-219,3-7 48,8 5 223,0-13 1,0 8-55,0-4 423,8-4-95,-6 5-308,13-7 0,-11 0-74,7 0 1,-5 0 125,6 0-55,-1 0-267,6 0 0,-5 0 118,-1 0 1,-5 2-223,6 4 1,-8 4 310,1 7 0,-3 0-91,-2 1 1,0 5 118,0 0 1,2 0-33,4-6 1,-4 0 169,4 1 0,1-7-172,-1 1 1,8-9 10,-3 3 0,4-4-26,3-2 0,-1 0-192,0 0 0,6-2-122,0-4 1,0-1 76,-5-5 0,1-3 9,4 3 0,-10 3-22,5-3 0,-11 8-105,5-1 140,-8-5 211,3 8-147,-7-13 0,-1 11 19,-5-8 1,2 8 93,-8-1 0,1 3-71,-6 2 0,-6 0 75,-1 0 0,-6 2 30,1 3 1,-4 5 176,-1 7 1,-7 1-163,1-1 0,-8 6-36,2 0 0,2 6-72,-2-6 0,5 6-200,-5-6 1,8 6 18,-3-6 0,5 0 122,1-6 1,7 0 109,-1 1 1,8-7 107,-2 1 314,11-9-339,4 5 1,10-2 114,4 0 0,6-1 58,11-5 1,3 6 170,9 0 1,0 6 232,-1-7 0,3 7-200,3-6 0,-3 5 24,3-5 1,-2 7 18,3-1 1,-3-4-3,8-3 0,-5-3-269,5-2 0,5 0-135,7 0 1,13-2-816,-2-3 1,10-5 326,-4-7 1,0-1-533,-6 1 1,-4 0 428,-7-1 0,-2 3-1595,-16 4 0,-5-5 246,-7 5 1833,-6 3 0,3-7 0,-8 5 0</inkml:trace>
  <inkml:trace contextRef="#ctx0" brushRef="#br0" timeOffset="515">2646 778 8117,'-25'0'1512,"-4"0"0,2 4-1366,-2 8 1,8-1-450,-2 12 1,6-3 786,5-3 1,-3 0 125,3 0-544,5 1 0,-1-1-213,8 0 0,0 1-323,0-1 0,8-2 106,3-3 1,5 1-140,1-7 0,6 0 104,0-6-48,8 0 200,-4 0 1,7-6 164,1 0 0,-6-5-107,-1 5 0,-1-6 105,2 7 1,2-1-3,-8 6 290,8 0-188,-12 0 0,-2 8 134,-11 3 0,-8 12-72,-9 6 1,-9 4 106,-14 1 1,-9 7-129,-3-1 1,-9 8-43,-3-2 0,0-4 383,7-1 0,-1-5 130,0-1 0,10-8 147,7-4 1,8-4-7,10-2-621,7-7 0,18-3-42,15-7 1,17 0-309,12 0 1,10-7-27,13-5 1,3 3 217,9-3 0,-9 8-482,-3-2 0,-4 5 343,-1 1 1,-17 7 288,-6 5 1,-11 5-18,-7 6 0,-6-2 272,-12 8 1,-3 0-145,-8 5 0,-10-5 52,-7 0 1,-10 4-368,-13 1 1,2 5 199,-9-10 1,1-4-519,-6-2 1,3-6-38,2-6 1,-1-3-717,8-8 1235,0 0 0,5-8 0,1-1 0</inkml:trace>
  <inkml:trace contextRef="#ctx0" brushRef="#br0" timeOffset="815">2680 692 8080,'0'-17'0,"0"5"1679,0 1-1098,0 7 0,2-4-220,4 8 1,-2 2-17,7 4 0,-7 5 179,2 12 1,-6 4-267,-6 8 0,-1 5-70,-5 1 0,-3-1-20,3-6 1,3 1-121,-3 0 0,8 3-796,-2-3 0,5 1 425,1-13 1,0 6-968,0-6 1,1-6 302,5-5 0,6-8-604,11 1 1591,-4-10 0,14-13 0,-6-9 0</inkml:trace>
  <inkml:trace contextRef="#ctx0" brushRef="#br0" timeOffset="973">3165 709 8080,'9'8'3862,"6"-6"-3824,-13 6 1,6-7 1586,-8 5-1072,0-4 0,0 14 88,0-5 1,0 4-754,0 3 0,0 5-876,0 0 0,0 8 783,0-3 205,8 5 0,9 2 0,10-1 0</inkml:trace>
  <inkml:trace contextRef="#ctx0" brushRef="#br0" timeOffset="1398">3977 848 8030,'-17'-8'3841,"7"6"-2789,3-6 0,8 8-68,5 0 0,-2 0-451,8 0 0,-3 2 247,3 4-1303,3 4 1,-7 9 171,3 4 1,-3-2-51,-8 8 0,0 0-44,0 5 1,-8 8-532,-3 5 0,-5-5 301,-1-2 0,6-3 100,-1-3 1,8 1 860,-2-1 0,5-5-246,1 0 1,7-8 668,5 2 1,3-4-122,2-1 715,1-1-808,-9 0 0,5 1-51,-8-1 1,-1 0 30,-5 0 0,0 1-389,0-1 1,-9 0-341,-9 1 0,-1 1-1177,-10 4 1,1-4 757,-7 4 0,0-6-2306,1-5 2979,-8 3 0,-3-13 0,-7 6 0</inkml:trace>
  <inkml:trace contextRef="#ctx0" brushRef="#br0" timeOffset="2674">5135 173 8220,'10'-7'0,"5"-1"1420,-3-4 1,-2 5-617,1 7 0,3 7-612,9 5 1,-6 3 168,0 3 1,-1-1 129,-11 0 0,1 6-226,-6 0 1,-8 8-144,-3-2 0,-14 9-161,-10 3 0,-1 5-344,-10-6 0,0 8-36,-6-2 0,0-2 150,0 2 0,0-7-538,0 1 1,8-11 289,4-6 0,5-11 236,6-7 0,4-3 105,8-2 1,8-2 183,3-3 1,6-13-284,6-11 0,11-9 70,12-2 1,11-1 195,6 7 0,12 1-89,5 4 0,12 2 18,6 4 0,-3 6 12,3 0-556,0 0 764,-10 15 1,2-6-12,-15 8 0,-3 0 160,-9 0 0,-5 0-134,-13 0 0,-3 0 17,-7 0-233,-9 8 1,-1 1 227,-8 8 1,-2-5-399,-4 0 1219,-3-1-1130,-16 6 0,0-5-107,-4-1 0,-4 1 237,5 5 0,1 1 94,-2-1 0,6 0-43,-6 0 1,6 8 172,-6 4 1,6 12 27,-6 5 0,2 5-67,-2 7 1,-1 6 327,7 10 0,-6-6-137,6 7 0,-2-2-328,2 7 0,4-1-140,-4-4 1,9-4-468,3 4 0,1-6 276,-2-5 1,5-13-226,7-10 1,0-7-909,0-5 591,0-4 38,0-15-234,0-3 1139,7-22 1,3-4 0,7-16 0</inkml:trace>
  <inkml:trace contextRef="#ctx0" brushRef="#br0" timeOffset="3050">5464 986 8192,'12'0'725,"-1"0"1,-5 8 236,5 3 0,1 4-356,5 3 1,-1 1-2,-5 4 1,2-2-309,-7 8 0,0-2-308,-6 2 1,0 3 337,0-3-1847,-8 4 1111,-1 9 0,-10-4 50,-5 9 1,3-7-255,-7 6 1,-1-8-604,-6 3 1,1-12 436,-1-6 1,0-12 513,1-5 0,5-12 368,0-5 1,14-12 56,-2-6 0,5-4-34,0-1 1,7 1 235,10 4 0,5 4-188,7 8 1,8 1 205,4 5 0,-2-3 202,2 9 1,-8-1-164,2 6 0,-4 0 372,-1 0-365,-1 0 73,-8 8-30,7-6-166,-14 13-324,5-5 0,-7 1-1494,0 1 951,0-9-330,8 5 1,2-8 314,7 0 0,2-9-730,4-9 1309,4-14 0,15-13 0,3-6 0</inkml:trace>
  <inkml:trace contextRef="#ctx0" brushRef="#br0" timeOffset="3257">6311 0 8204,'-9'0'3876,"3"6"-3077,12 0 0,-3 5-245,9-5 0,-6 2-9,5-2 1,-7-2-95,2 7-438,3 1 1,-7 5-1091,4 0 0,-4 0 733,-2 1 0,-2 7-2622,-4 4 2966,-3 11 0,-24 19 0,-3 12 0</inkml:trace>
  <inkml:trace contextRef="#ctx0" brushRef="#br0" timeOffset="3599">6000 727 8204,'0'9'-5,"8"-1"308,3-8 1,12-8-1,6-3 0,-2-5 2,2-1 1,0 5-63,5 1 207,-7 7-322,-2-11 0,-6 13 116,4-4 1,-9 4 422,3 2-927,-11 0 267,1 0 1,-7 8-132,0 3 0,-9 10 24,-8 2 1,-8 8 5,-10-2 0,0-2 47,1 2 1,5-2-137,0 1 1,6 3 297,-6-8 205,8 0 1,-2-5-45,12-1 0,3-6 20,8 1-248,0-8 1,2 5 61,4-3 0,3-4 21,9 4 1,1-4 48,4-2 1,4-6-20,7 0 1,7-7-127,-1 1 1,2-3-121,-1-2 0,-5-1-393,4 1 1,-9 5 236,-2 1 1,-8 5-692,2-5 1,-9 7-476,-3-2 613,-7 4 1,2 4 118,-12 4 675,-11 3 0,-10 16 0,-8 2 0</inkml:trace>
  <inkml:trace contextRef="#ctx0" brushRef="#br0" timeOffset="3904">6294 1055 8204,'-17'17'-1,"5"-5"185,1-1 1,7 1 78,-2 5 1,4 6 30,2 0 1,0 2 27,0-2 1,0 2 150,0 4 0,0 2 303,0-8 1,0 6-281,0-6 1,-8 8-357,-3-3 1,-5-1 85,-1 2 0,-8 0-433,-4 5 1,-3-1-178,-3-4 1,1 2-457,-1-8 0,0-6 250,1-5 0,1-9-382,4 3 0,-1-12 339,7-5 1,1-12 329,11-6 0,3-4 443,8-1 0,0 1-201,0 4 0,14 4 80,3 8 44,4 0 37,4 7 1,0 2 136,4 8 0,-4 0 109,-8 0 0,4 2 194,-3 4 0,3 4-145,-10 7 0,5 0 123,1 1 1,0-7-347,0 1 1,3-3 58,3 3 0,4 1-270,7-7 0,1 0-265,-1-6 0,1-2-476,-1-4 1,7-4 153,-1-7 0,6-2 626,-5-4 0,-1-12 0,-5-9 0</inkml:trace>
  <inkml:trace contextRef="#ctx0" brushRef="#br0" timeOffset="4103">6899 675 8204,'10'-18'1421,"-3"9"382,-7 1-647,-7 8 489,5 0-626,-6 0 20,8 0-259,0 8-523,0-6 0,8 5-126,3-7 0,5 0-159,1 0 1,6 0-471,0 0 0,6 0-107,-6 0 1,6 0-1402,-6 0 1408,0 0 1,-6 0-987,0 0 1,-7 10 1583,-4 7 0,-12 8 0,-4 10 0</inkml:trace>
  <inkml:trace contextRef="#ctx0" brushRef="#br0" timeOffset="4370">6916 1124 8202,'-17'27'391,"0"8"194,-1-1 0,7 1-80,-1 5 14,9-3-229,-5-10 1,8 3-24,0-7 0,0 6 30,0-6 1,0 6-648,0-6 0,0 8 298,0-2 1,-8-2-351,-3 1 1,-5-1 310,-1 2 1,-8-4-347,-4-8 0,2-7-877,-2-4 1,3-6 807,-3-6 1,-2-11 528,8-12 1,2-4-7,9-1 1,-1 5 282,7 0 0,0 8 631,6-2 0,8 9-420,4 3 0,3 7-17,2-2 0,6 4 140,0 2 1,6 0-162,-6 0 0,8 2-210,-2 4 1,1-4-280,-1 4 0,4 1-307,-4-1 1,1 0-1201,-1-6 0,4 0 1523,-4 0 0,3 0 0,3 0 0</inkml:trace>
  <inkml:trace contextRef="#ctx0" brushRef="#br0" timeOffset="5606">7660 346 8065,'-18'-6'351,"1"1"0,0-1 307,0 6 0,7 8 219,4 3 1,-1-1-471,1 1 0,-8 1-53,3 5 1,-10 2-175,-2 4 1,0-3-65,5 3-141,1-4 1,7-2-260,5 0 0,3-5 146,2-1 0,7-7-161,5 2 1,5-4 133,6-2 0,6 0 62,11 0 0,-3 0-150,3 0 1,-3-2 110,-3-4 0,-1 4-156,-4-3 0,-4 3-73,-8 2 202,-7 0 0,-3 7 179,-7 5 1,-15 3 205,-8 3 1,-8-1-46,-3 0 0,-1 6-117,0 0 0,3-2 1328,3-9-576,4 3-256,8-5-496,7 7 1,10-7-239,12-5 0,5-5 36,6-5 0,10-5-302,7-7 1,14-2-141,-2-4 1,5-4 220,1-8 0,-4-7-478,3-4 1,1-4 280,-6-2 0,-4 6 499,-14 0 1,-1 7 221,-4-1 1,-4 11 536,-8 6 65,-7 4 832,-3 9-94,-7 3-980,0 7 0,-7 5 190,-5 1 0,3 8-280,-3-3 1,1-1-250,-7 1 1,7-1-82,-1 1-366,8 5 306,-3-7-80,7 1 1,2 3-375,3-7 1,5 0 182,7-6 1,2 0-97,5 0 1,-3 0 29,7 0 1,-6 0-11,1 0 0,-6 2-44,-6 4 184,5-5 0,-14 15 83,4-5 0,-12 5 87,-6 1 0,-13 2 12,-9 4 1,-9 4-125,-8 8 1,-1-6 219,0-1 1,-6 1 16,1 6 0,7-1 133,9 1 1,1-2-140,5-5 1,-1 5-26,13-4 1,0 2-112,5-3 1,7 3-167,-1-8 0,9 0-254,-3-5 1,4-1 173,2 0 0,2-7-76,4-4 1,-3 1 119,9-1 0,-6 0 547,5-6-138,1-8 0,5-2 75,0-7 1,1 2-138,-1 3 1,0-3 15,0 3 0,3-1 86,3 1 0,-4 5-39,4 7 1,-4 0 149,-1 0-101,-1 0-138,0 7 1,-7 3-100,-5 7 1,-5 3-139,-5 3 1,-1-4 141,-11 4 0,1-2-133,-13 2 0,8-4-379,-2 4 1,-2-4 215,2-1 0,6-9 44,5-3 1,7-4-60,-7-2 231,8 0-39,-3 0 1,7-2-66,0-4 136,7 4 1,-3-5 287,8 7 101,-8 0-298,3 0 0,-7 7 36,0 5 0,-7 3-248,-5 3 0,-9 1-216,-2 4 0,-14-2 152,3 8 0,-12 0-36,0 5 1,-4-1-118,-2-4 1,6 1-236,-1-6 0,9-1 815,-2-6 1,11-6-204,6 1 833,4-8 1,9 5-455,4-3 1,6-4 429,6 4 1,13-4-228,16-2 1,9-6-49,14 0 0,5-7-238,12 1 0,-2-3-289,8-2 1,-14-1-311,2 1 1,-7 2 282,-5 3 0,-7-1-854,-15 7 1,-3-6 433,-3 7 0,-10-9-199,-7 3 0,-8 1-65,1-2 1,-12 3 85,-10-3 0,-10-1 622,-14 7 0,-3 0 0,-8 6 0,6 2 0,0 4 0,2-2 0,-2 7 0,5-5 359,13 6 0,3-7 50,7 7 0,1-2 128,0 1 0,7 5-158,4-5 1,4-1 593,2 1-119,0 1-424,0 5 0,0-5-554,0-1 0,2-7 186,4 2 0,-2 1-877,7-1 1,-5 0 271,6-6 0,-6 0-45,5 0 0,3-2 588,9-4 0,-4-11 0,6-10 0</inkml:trace>
  <inkml:trace contextRef="#ctx0" brushRef="#br0" timeOffset="5858">7954 1314 8065,'0'10'2083,"0"-2"-972,0-8 47,0 0-473,0 7 0,5-3-253,1 8 0,0-5 86,-6 11 0,0 3-122,0 13 1,-6 9 118,0 3 0,-9 11-1,-2 7 1,-2 5-71,-10 6 0,6-4-347,-6 4 1,2 0-339,-2-6 0,4 0-763,8-17 1,2 2 603,3-14 0,-1-1-644,7-11 0,0-3-274,6-7 115,0-1 116,0-8 533,0-1 1,8-23 87,3-8 1,12-10-939,6-7 1404,4-20 0,1-3 0,1-14 0</inkml:trace>
  <inkml:trace contextRef="#ctx0" brushRef="#br0" timeOffset="6029">8714 675 8065,'18'-12'0,"-1"1"0,0 1 455,1-2 1,5 5 671,0 7 0,0 0-380,-6 0 614,0 0-805,1 0 1,-7 2-164,1 3 1,-7 5-212,7 7 0,-8 1-1115,1-1 1,-5 8 627,-5 4 1,-7 3 304,-11 3 0,-4 7 0,-7 2 0</inkml:trace>
  <inkml:trace contextRef="#ctx0" brushRef="#br0" timeOffset="6175">8714 1349 8065,'-17'23'287,"0"0"0,1 2 276,5-2 1,1-9-511,5 3 1121,3-4-339,-6-3-748,8 5-615,0-5 1,8-1-589,3-3 0,10-4 111,2-2 1005,16-8 0,-10-9 0,13-10 0</inkml:trace>
  <inkml:trace contextRef="#ctx0" brushRef="#br0" timeOffset="6384">9406 813 8279,'10'-8'509,"-5"-3"0,-1 3 751,2 2 1,4-1-423,7 1 1,0-2 253,0 2 0,1 5-276,-1-5 0,0 4-337,1 2 0,-1 0-365,0 0 0,0 0-375,1 0 0,-1 0-526,0 0 0,1 0-668,-1 0-1718,0 0 1172,-7 0-311,-3 0 2312,-7 0 0,-15 0 0,-4 0 0</inkml:trace>
  <inkml:trace contextRef="#ctx0" brushRef="#br0" timeOffset="6779">9631 727 8229,'0'-12'384,"0"0"718,-8 9-29,6-13 492,-6 14-331,8-13-381,0 13-206,0-6-514,0 8 1,0 8-214,0 4 1,-2 5 73,-3 6 0,-7-2-201,-11 8 0,2 2-35,-8 9 1,6-4-314,-6 5 0,8-7 58,-2-5 180,4 4 72,9-14 1,-3 12 182,7-8 1,0 0-48,6-6 0,0 0 103,0 1-6,8-1 1,0 0 203,3 1 1,-1-7-50,-4 1 1,-4-7 174,3 7 1,-3-6-55,-2 5-194,0 1 0,-2 5-215,-3 0 1,3 1 126,-21-1 1,11 0-112,-11 1 1,4-3 193,1-4 1,1 5 14,0-5-20,7 5 0,12 1 146,16 0 0,8-1 125,15-5 1,5 5-61,11-5 0,-1 4 377,8 3 1,-16-1-49,-2 0 1,-16-1 98,-6-5 1,-7 5-339,-6-5 1,-7 6-306,-15 6 0,-10-1-17,-20 6 0,-13-5-216,-15 6 1,4-6-1198,-10 6 0,8-8 666,-8 2 1,11-5 707,7-7 0,11 4 0,3-5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4:31.0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35 658 8351,'17'0'1340,"0"0"0,1 5-743,-1 1 0,0 2-487,1-2 0,-1-4-207,0 3 0,0-1-187,1 2 0,-1-4-124,0 4 0,-5 1-499,-1-1 1,-5 8-70,6-3 1,-9 1 975,3 5 0,-12-4 0,-3 12 0</inkml:trace>
  <inkml:trace contextRef="#ctx0" brushRef="#br0" timeOffset="158">18 1003 8224,'-8'10'1715,"6"-2"-1040,-6-8-457,8 7 1,8-5 514,3 4-398,5-4 0,9-2-19,4 0 1,-3 0 149,3 0 0,0 0-416,6 0 0,-1 0-285,1 0 1,-1 0-999,1 0 0,-6 0 628,0 0 1,-8 0 604,2 0 0,-4 0 0,-2 0 0</inkml:trace>
  <inkml:trace contextRef="#ctx0" brushRef="#br0" timeOffset="464">1193 433 8172,'-8'-10'927,"7"3"0,-9 7-20,4 0 184,4 0-451,-5 0 0,5 7-188,-4 5 0,-2 3-358,-3 3 1,-5 1-26,5 4 0,-5-4-161,-1 4 0,-6 4-134,0 2 1,0-4-508,6-2 1,5 2 147,1-2 1,1 0-465,-1-6 0,1-5-797,4-1 744,4-7 1102,-5 4 0,22-16 0,-4-2 0,14-7 0</inkml:trace>
  <inkml:trace contextRef="#ctx0" brushRef="#br0" timeOffset="672">1349 416 8172,'17'0'0,"-5"0"111,-1 0 1,1 2 32,5 3 0,0-1 1334,1 8 0,-1-7-657,0 7 1,2-6-204,4 5 0,-3-1-189,3 1 1,-6 5-217,-6-5 0,5-1-256,-5 1 1,-1-5-329,1 6 1,-5-7-231,6 7 1,-8-6-2040,1 5-151,-3 1 2791,-9 5 0,-11 8 0,-9 2 0</inkml:trace>
  <inkml:trace contextRef="#ctx0" brushRef="#br0" timeOffset="893">1210 952 8172,'24'0'307,"-1"0"0,0 0 138,-6 0 1,0 2 713,0 3 1,1-1-585,-1 8 0,0-1 118,1 6 0,-3 1-623,-3-1 1,1 6 20,-7 0 1,0 2-270,-6-2 1,0-2-136,0 8 0,-8-6-517,-4 6 1,-3-6 178,-2 6 1,-6-8-522,0 2 0,-2-4 263,2-1 252,3-9 1,-5-1 656,8-8 0,7 0 0,-5-16 0,5-3 0</inkml:trace>
  <inkml:trace contextRef="#ctx0" brushRef="#br0" timeOffset="1013">1262 1176 8172,'10'-34'0,"5"5"127,-3 0 1,-3 14 699,3-3 17,-8 13 477,3-3 136,-7 8-1001,0 0 1,-7 8-75,-5 3 0,-9 10-543,-2 2 0,-6 8-540,6-2 0,2-2 647,10 2 54,-5-8 0,14 4 0,-5-8 0</inkml:trace>
  <inkml:trace contextRef="#ctx0" brushRef="#br0" timeOffset="1338">2213 589 6196,'-9'17'1099,"1"2"-442,8 4 1,-6-2-229,0 8 0,-7 0 147,1 5 1,3 1-424,-3 0 1,7-1-525,-7 1 1,8-1-159,-2 1 0,5-2-586,1-5 1,0 3 787,0-8 1,7 0 326,5-6 0,-5 1 0,1-9 0,-8-1 0</inkml:trace>
  <inkml:trace contextRef="#ctx0" brushRef="#br0" timeOffset="1951">2645 277 8081,'18'-23'-954,"-1"0"1,0-2 953,1 2 0,1 4 0,4-4 0,4 4 0,7 1 0,1 1 0,0 0 0,-7 1-32,1 5 0,-6-2 237,6 7 0,-8-6 151,2 6 1,-4 1-152,-1 5 1,-1 0-46,0 0 0,-5 0-39,-1 0 0,-5 0 54,6 0 0,-7 0-166,7 0 83,-1 7 0,5-3-301,-5 8 0,5-6-210,-5 5 227,5 1 0,1 3 177,0-4 0,-5 5-18,-1-5 1,-1-1 57,1 1 0,-1-5-4,-4 6 0,-4-6 96,3 5 1,3-5-27,-2 5 71,0 1-30,-6 5-6,0 0-82,0 1 0,0-1-10,0 0 0,0-5 43,0-1-40,0 1 1,0 5 120,0 0 0,-6-5-102,0 0 1,0-1 146,6 6 0,0 1-114,0-1 1,-2 0-31,-3 1 0,3 1 12,-4 4 0,4-2-7,2 8 1,0 0 104,0 5 0,0 6-9,0 1 0,0 7 136,0-2 1,0 6-57,0 5 0,0-3 146,0 4 1,0-2-113,0 1 1,-6-3-204,1 4 0,-7-5 74,6-1 1,-5-8-144,5-3 0,-2-1 38,2-5 1,5 1-254,-5-13 1,4 6-107,2-6 0,-6-6 0,0-5-409,1-8 143,-3 3 0,-2-8-407,-7-5 0,0-12 383,-1-10 1,-7-5 83,-3-2 1,-5 1 524,-2-1 0,-5 1 0,0-1 0,-6 2 0,5 5 0,-5 3 0,6 7 0,-8-7 0,4-1 0</inkml:trace>
  <inkml:trace contextRef="#ctx0" brushRef="#br0" timeOffset="3108">2680 450 7611,'2'-11'-738,"4"-1"1,-2 6 886,7-5 0,-7 5 654,2-5-157,3 7 306,1-12-502,7 7 1,-5-1 185,-1 4-93,-7-3 243,4 7-167,-8-6-119,0 1-456,0 5 366,0-6-614,0 8 187,0 0-8,0 8 0,-6-5 30,0 9 1,-7-1-106,1 7 1,-1-1 4,1 0 1,-1-5-63,7-1 0,-5-5-501,5 6 446,0-8 1,6 5-334,0-3 179,0-4 217,8 6 1,3-14-40,12 0 1,-3-6 16,3 7 0,2-3 67,-2 2 1,0 4-24,-6-3 486,0 3-197,1 2 97,-1 0-93,-8 7 0,-3 3 131,-12 7 0,3 1-120,-9-1 1,-1-4-47,-10 5 1,3-5-40,-3 10 0,-2-4-167,2-1 1,-2-1-195,2 0 1,2 0 89,-8 1 1,8-1-22,-2 0 1,-2-1-1,2-5 1,0 3 53,6-9 1,-1 1 93,1-6 0,0 0 300,0 0-301,7 0 357,-5 0-671,13 0 260,-6 0-111,8-8 105,0 7-70,0-7 170,8 0 1,1 4 8,9-7 1,5 7-18,0-2 1,7-2 161,-1 3 0,-4-7 45,-2 6 0,2 1 123,-2 5-190,0 0-123,-5 0 0,-9 2-167,-3 3 1,-4 5 86,-2 7 0,-4 1-206,-7-1 0,-3 2-160,-15 4 1,2-4 171,-1 4 0,-5-5 236,4-7 1,4 5-97,2-5 0,0-1 200,6 1 39,-4-7 374,11 11-210,0-13-193,3 6 0,14-8 78,5 0 0,9 0-99,2 0 0,8 0 10,-2 0 1,-2 0-21,1 0 0,-7 0 24,3 0 1,-5 0 9,-2 0 21,0 0-147,-7 8-109,-2 1 1,-10 9 133,-4-1 0,-4-2-127,-7-3 1,-2 3 120,-4-3 0,4 1-14,-4-1 0,3 1 204,3-7-116,0 7 0,5-11 85,1 4-182,7 4 39,-4-8 1,8 7 159,0-3-118,0-4 411,8 5-351,-6 1 1,4 2 596,-12 7 1,-4-5 5,-7-1 1,0 1 1110,-1 5-542,-7 0 212,6 1-1569,-6-1 0,16-6 148,3 1 1,12-8-174,5 1 1,12-3 153,6-2 1,5-2-954,7-3 0,9 1-179,7-8 1,9-5-1836,-3-6 2638,4-8 0,10-3 0,2-11 0</inkml:trace>
  <inkml:trace contextRef="#ctx0" brushRef="#br0" timeOffset="3723">3787 381 8080,'17'0'278,"-2"2"-157,-3 4 0,-3-4 90,-3 3 0,-2-3 888,7-2 53,-7 0-629,12 0 1,-7 0-231,9 0 1,-1 0-24,0 0 0,-5 0-16,-1 0 163,1 0-432,5 0-152,0 0 16,1 0 1,-7 0-210,1 0 33,-1 0 0,1 0-353,-1 0-295,-7 0-5,4 0 578,-8 0 0,-2 8 22,-4 4 0,-4 3 173,-7 2 1,-6 2 179,0 4 1,-6 4-68,6 8 1,-6-6 273,6 0 1,0-1-70,6 7 1,2-6 120,3 0 0,3-8-77,3 2 0,4-4-8,-4-2 1,4-5-181,2-1 90,0-7 0,0 6-423,0-4 292,0-5 0,8 5 50,3-12 1,5-3-80,1-8 1,0-1-165,1 1 0,-1 0 331,0-1 0,0 3-205,1 4 567,-9 3 0,1 8 409,-4 0-243,-4 0 0,3 8-160,-10 3 1,3 10 32,-4 2 0,-2 0-102,3-5 0,-3-1 184,2 0-566,4 8 1,-6-6 220,8 4-887,8-3 0,2-9 390,7 1 0,0-9-738,1 3 1,-1-4 200,0-2 1,-5-2-84,-1-4 0,-7-3 568,2-8 1,-4 5 346,-2 1 0,-8-1 0,-9-5 0,-10-1 0</inkml:trace>
  <inkml:trace contextRef="#ctx0" brushRef="#br0" timeOffset="3910">3769 900 8170,'-46'7'45,"0"5"0,8 3 183,-3 3 0,7-1 76,5 0 1,4 0 90,8 1 0,5-1-14,1 0 0,7 3-107,-2 3 0,4-4 424,2 4 1,8-4-197,3-2 0,7 1-38,5-1 1,5 0-337,13 1 0,1-7-231,4 1 1,4-9 53,-4 3 1,4-4-174,2-2 0,-6 0-984,0 0 1,-7-2 572,1-4 0,-4-3-683,-1-8 1,0-3 574,-1-3 1,1-6 740,-1-11 0,1-4 0,0-8 0</inkml:trace>
  <inkml:trace contextRef="#ctx0" brushRef="#br0" timeOffset="5068">4807 174 10451,'17'9'1789,"-6"1"-1355,1-4 1,-1-5-7,7 5 0,-7 2-213,1-2 1,-1-1-133,7-5 1,-1 2-664,0 4 0,1-4 476,-1 4 1,-8-2-2585,-3 1 1990,4-3 1,-10 14-211,0-5 0,-10 5 302,-13 1 1,-6 2 605,-11 4 0,2-4 0,-9 4 0,7 4 0,-6 2 0,6 4 0,-6 1 0,13-1 0,-2-4 0,6 3 297,1-3 0,1 4 217,4 2 1,9-1 290,-3 1 0,9-1-367,-3 1 0,7-6-5,-2-1 0,4-6-273,2 1 0,0 2-275,0-2 1,0-6-1020,0-5 792,0-1-244,0-1 0,2-3 218,4-7 1,5-9 46,13-9 1,2-7-64,9-9 1,0-1 383,-1 1 0,5 5-97,-5 0 1,5 10-88,-11 2 0,-3 5 1382,-2 6-686,4 4 407,-7 2 0,-1 10-278,-8 7 1,-7 2-45,2 5 1,-4-5-240,-2 4 0,0 2-122,0-2 1,0 2-178,0-2 0,-2-4-265,-4 4 1,2-4-645,-7-1 0,5-3 467,-6-3 0,7 1-469,-7-7 1,1-1 271,-7-5 1,7 0 95,-1 0 0,3-9 266,-3-8 1,-3-3 193,3-8 1,5 1 154,1-2 1,2-8 111,-2 9 0,4-7 399,-3 12 0,3 6 25,2 5 462,0 1-319,0 1-447,0 2 0,-2 10 64,-4 4 0,2-2 67,-7 7 0,5 1-151,-6 5 1,3 0-65,-3 1 1,-1-1-332,7 0 1,0 1 196,6-1-757,0 0 0,0-5-124,0-1 389,0-7 0,2 4-149,4-8-203,-4 0 309,13 0 701,-13 0 783,6 0-559,-8 0 1345,0 0-1030,0 7-430,0-5 0,-2 12 329,-4-8-477,4-1-332,-6 3-1059,8-6 721,0 6 65,0-8 1,0 2-412,0 3 195,8-3 0,2 8 159,7-4 0,-5-3-60,-1 9 1,-5-8 114,5 2 0,1-5 97,5-1 0,6 0 92,0 0 1,8-7-27,-2-5 0,2-3-42,-3-2 0,9-6 113,-8 0 1,7-2 220,-7 1 1,-2 5 124,2-4 1,-8 4 468,2 2 1,2 1-158,-2 5 0,0-3 343,-6 9 1,-5-1 567,-1 6-526,1 0-841,5 0-127,0 0 1,-1 8-261,-5 3 0,-3-1-499,-8 1-170,0 1 0,-2 5 318,-4 0 0,-5 1-450,-12-1 0,2-2 749,-8-3 1,0 1 93,-6-7 1,9 6 467,2-7 1,5 3 142,2-2 1,0-2 478,-1 7 1,3-5-59,3 5 0,-1 1 741,7 5 1,1 0-552,5 1 0,0-1 79,0 0 0,3 6-299,9 0 0,1 1-318,16-7 1,0 0-158,6 0 0,5 1-651,0-1 1,8-2-833,-2-3 1,-1 1-57,1-7 0,0 0-1396,6-6 0,-2 0 940,-4 0 1712,-4 0 0,0-16 0,2-3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24:27.8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0 657 8038,'0'-17'-134,"0"-1"-19,0 1 230,0 0 0,0 5 153,0 1 1,0-1-63,0-5 0,0 5-54,0 1 78,8-1 0,-6 1 5,4-1 0,-4 7 10,-2-7-16,7 1 0,-3-5 159,8 5-100,-8-5 1,5 9 198,-3-5 156,-4 4 422,6 8-267,-8 0 783,0 0-1304,0 8 1,-6 2-53,0 7 1,0 8 7,6 4 1,0 5-32,0 7 0,0 1 67,0 4 1,0 10 18,0-4 0,0-1-116,0 1 0,0-6-139,0 6 0,-2 0-227,-3-6-1,3-3 180,-4-3 0,4-9-127,2-3 0,0-6-124,0 1 0,0-4-733,0-2 524,0 0 1,0-5-921,0-1 408,0-7 424,0 4 0,0-16-202,0-3 0,6-7 312,0-5 0,1-5-10,-1-13 1,2-1 94,3-4 0,3-2 406,-9 8 0,9-7 0,-3 7 0,-3 0 0,7-3 0,-5-1 0</inkml:trace>
  <inkml:trace contextRef="#ctx0" brushRef="#br0" timeOffset="621">346 311 7853,'0'-17'-525,"0"5"1019,0 1 1,0-1-77,0-5 1,2 6-137,4-1 1,3-1-62,9-10 1,1 3-18,4-3 1,2 2-91,4-2 0,3 4-209,-3-4 1,4 9 250,2 3-403,-1-1 214,1 3 1,-6 1-24,-1 8 1,-7 0 64,3 0 1,-5 0-74,-2 0 0,-5 0 155,-1 0 0,-5 2-1,5 4 1,-5-4 43,6 3 41,-9 5-141,13 0 1,-12 1 5,7 1 1,-7-7-16,2 7 1,1-6 35,-1 5 1,6-5-123,-6 6 0,1-9 58,-1 3 1,-2 2-16,7-2 0,-5 5 38,6-5 0,-7 0-1,7-6 0,-6 5 11,5 1 1,-5 2 3,6-2 0,-7-4-7,7 3-5,-8 5 0,9-6 42,-7 7 0,5-5 16,-5 6 1,2-7 5,-2 7 1,-4-6 122,3 5-98,5 1 0,-8 5-46,4 0 1,-3 1 18,3-1 1,-4 0-15,4 0 1,-4 3 5,-2 3 1,0-2 36,0 8 1,0-4 22,0 9 0,2-3 5,3 9 0,-3 4 8,4 2 1,-4 6 115,-2 6 0,0-4-82,0 3 1,0-1 40,0 2 1,0-4-147,0 3 1,0-5 84,0-6 0,-6 2 36,1-7 0,-1-1-92,6-6 1,0-7-117,0-4 1,0-1 86,0 1 0,-6-10-286,0 4 287,0-3-197,6 3-45,-7-7 1,-3-3 34,-7-7 1,0 0-576,-1 0 1,-1-2-46,-4-3 1,2-7-339,-8-11 1,2 2 369,-2-8 1,-3-2-56,3-9 1,-2-4 256,2-8 0,3-6 514,2 1 0,5-9 0,-6 5 0</inkml:trace>
  <inkml:trace contextRef="#ctx0" brushRef="#br0" timeOffset="1510">485 259 8068,'1'-17'-14,"5"0"0,-2 1 251,8 5 1,-9-4 393,3 3-347,4 4 0,-6-5 255,7 7-117,-7 0 0,4 6-481,-8 0 239,0 0-167,0 8 1,0 2-109,0 7 1,-2-2-113,-4-3 171,4 3-67,-6-5 0,10-1-25,4-3 0,-2-4-100,7-2 0,7 0 25,5 0 1,2 0 151,-2 0 0,-4 0-20,4 0 53,-4 0 0,-3 2 124,-5 4 1,-3 3-70,-8 9 0,0 1 145,0 4 0,-8-2-42,-3 8 0,-7-6 95,-5 6 1,4-6-276,-4 6 0,2-8 129,-2 2 0,4-6-174,-4-5 1,3 1 31,3-7 1,0 0 30,0-6 0,5 0-1,0 0-12,1 0 1,-1 0-171,1 0 16,7 0-145,-4-8 0,16 0 90,4-3 1,5-3 216,6 8 0,-2-5-7,8 5 1,-2-5 4,2 5 1,1 0-54,-7 6 1,0 0 15,-5 0 1,-7 0 113,1 0 1,-8 2-50,1 4 1,-3 3 394,-2 9-191,-7-1 6,-11 0 1,-3 6 0,-8 0 1,6 6-58,-6-6 1,6 6 109,-5-6 1,6 0-74,-1-6 1,4-1 130,2-5 1,5 3-65,1-8-341,7 7 0,-4-9-257,8 7 0,2-7 130,4 2 1,6-2-28,11 2 1,-2-5 92,8 5 1,-1-4 9,7-2 1,-8 0-6,-4 0 0,2 0 29,-2 0 0,-6 0-46,-5 0 117,-8 0 0,3 2 179,-7 4 1,0-2-69,0 7 1,0-5 73,0 6 1,-2-1-57,-3 6 0,1-1-39,-8-5 1,6 5-18,-5-5 1,7-1 20,-2 1-180,-3 1 0,7 5 94,-4 0 1,4-5-80,2-1 1,0-5 128,0 6 1,0-7 328,0 7 1,-2-2-6,-4 1 1,3 4 54,-9-3 0,6-2 179,-5 1 1,7 1 391,-2 5 1,4-6-444,2 1 1,0-6-81,0 5 0,0-5-509,0 6 1,2-7 147,4 7 1,4-8-526,7 1 0,2-3 94,4-2 1,2 0-223,4 0 1,4-7-308,-5-5 1,7-11-1930,5-6 2805,-3-3 0,13-11 0,-6-1 0</inkml:trace>
  <inkml:trace contextRef="#ctx0" brushRef="#br0" timeOffset="1754">1833 277 8198,'-15'-8'4311,"3"-4"-4370,4 5 1,10-1-115,4 8 1,4 0 149,7 0 1,0 0 68,1 0 0,-7 0 215,1 0 0,-1 2-618,7 4 1,-3-2-579,-4 7 0,3-5-223,-8 5 0,-1 1 534,-5 5 1,-2 8 623,-3 4 0,-13 4 0,-8 1 0</inkml:trace>
  <inkml:trace contextRef="#ctx0" brushRef="#br0" timeOffset="2021">1643 795 8198,'0'10'389,"0"-2"1,2-8-7,4 0 290,3 0 203,8 0 1,1 0-386,-1 0 0,-5 2-60,-1 3 0,-7 5-265,2 7 0,-4 2-160,-2 4 1,-2 4 64,-4 8 0,-2-6 159,-3 0 1,-5-6-337,5 5 1,3-6-227,2 1-30,-3-4 196,7-2-537,-6-7 472,8-3 1,8-7-119,3 0 0,7-9 104,5-9 1,6-6-120,11-11 1,-4 0-164,5 1 1,1-8-163,-2-5 0,8 3 81,-2-2 1,-1 0 175,1-6 1,-2 2 431,2 4 0,-4-12 0,-7 5 0</inkml:trace>
  <inkml:trace contextRef="#ctx0" brushRef="#br0" timeOffset="2221">2473 294 8009,'7'-17'805,"-5"7"1436,6 2-808,-8 8 361,0 0-756,-8 0 0,6 2-430,-3 4 0,-3-2 188,2 7-433,0 1-650,6 5 43,0 1 31,8-1 1,2-8-87,7-3 1,6 2-442,0-2 1,6-1-680,-6-5 1,6 0-173,-6 0-346,0 0 1391,-6 0 0,-7 14 546,-4 3 0,-12 12 0,-4-2 0</inkml:trace>
  <inkml:trace contextRef="#ctx0" brushRef="#br0" timeOffset="2513">2525 657 8198,'-18'27'178,"1"-2"710,0 0-703,-1-6 0,7 12 309,-1-8 0,7 0-12,-7-6 0,3 6 29,-3 0 1,-1 0-122,7-5 1,-8-1 36,3 0 1,1-1-364,-1-5 0,5 4-331,-6-3-27,1 3 332,-6 3 0,-1-9-269,1-3 0,5-4 42,1-2 0,5-2-53,-5-4 0,7-3-32,-2-9 0,4 1-8,2 0 0,2-1 90,4 1 0,3 2 35,9 3 0,-7 5 257,1 7-204,-1 0 0,5 2 753,-5 3 0,3 5 146,-9 7 1,1 6 482,-6 0 1,6 6-451,0-6 0,1 6 191,-1-6 1,-2 0-798,8-6 1,-1 1-436,6-1 0,8-6-294,4 1 1,4-8 417,1 2 1,9-6-2084,3-6 1,7-11 2171,11-12 0,-8-4 0,11-1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2:12.3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70 553 7965,'0'-9'-507,"-8"1"454,6 0 197,-6 6 1,8-7 638,0 3-246,0 4 282,0-6-117,0 1-339,0 5 392,0-6-135,0 8 860,0 0-1324,0 8 1,0-2-134,0 11 1,-5 4 77,-1 14 0,-2 1 41,2 4 0,5 7-111,-5 10 1,4-3 80,2 4 1,-2-5-49,-4-1 1,4-2 1,-4-4 1,5 2-87,1-7 0,0-1 5,0-5 0,0-9-410,0-2-83,0 2 1,0-6 236,0 3 0,5-10-961,1-1 511,0-9-206,-6 5 427,8-8 1,-7-8 50,5-3 0,-2-12 0,2-6 1,-2-11-198,7-6 1,-1-2 645,1 2 0,5-4 0,-7 5 0</inkml:trace>
  <inkml:trace contextRef="#ctx0" brushRef="#br0" timeOffset="653">329 190 8027,'17'-17'-190,"-7"7"1,5-5-33,-3 3 0,3 3 82,2-3 1,7 1 277,-1-7 0,5 7-116,-5-1 0,8 3 262,-2-3 0,2-1-44,-2 7 0,1-5-68,-7 5 1,6 0-110,-6 6 1,6 0 8,-6 0 0,0 0-13,-6 0 1,6 0 30,1 0 0,-1 0-12,-6 0 0,0 0-7,0 0 0,1 6-32,-1 0 1,0-1 15,1-5 1,-1 0 3,0 0 0,0 0 19,1 0 0,-7 6 4,1 0 1,-6 0-14,5-6 1,-5 0-4,5 0 0,-7 2 291,2 3-189,4-3 287,-8 14-218,5-7-108,-7 8-83,0 1 1,6-1-122,0 0 0,-1-5 40,-5-1 0,0-5 81,0 6 1,0-7-38,0 7 5,0 0 1,0 5 135,0 0 0,0 0-42,0 1 0,0-1 13,0 0 0,0 2-32,0 5 1,0-3 23,0 7 0,6-4-18,0 4 1,0 7-9,-6 5 0,0 3-4,0-3 1,6 0-2,-1 12 0,1-6 19,-6 6 0,2 2-174,4-2 1,-4-6-227,3 6 1,-3-4 348,-2 4 1,0-6 310,0 0 1,0-6-132,0 6 0,0-7-188,0 1 0,0-4 213,0-1 0,0 0-102,0-1 0,0-5 101,0 0 1,-5-8-108,-1 2 1,-6 2 9,7-2 1,-3-6 16,2-5-277,4-1 81,-13 7 75,5-9 0,-7-1-459,0-8 0,-1 0 185,1 0 0,-2-8-1085,-4-3 1,2-7 140,-8-5 1,6 2-1134,-6-8 2298,0 1 0,-13-15 0,-2-1 0</inkml:trace>
  <inkml:trace contextRef="#ctx0" brushRef="#br0" timeOffset="1751">571 398 8034,'0'-10'-1097,"0"2"1191,8 8 894,-6-7-631,5 5 1,-5-6 86,4 8-219,-4 0-39,6 0-21,-8 8 122,0 1-127,0 9 0,0-7-20,0 1-306,0-8 7,0 3 162,0 1-331,0-6 1,2 6-22,3-8 158,5-8 0,7 4 125,1-7 0,-1 7 44,0-2 0,-5 4-83,-1 2 75,1 0 1,3 8 215,-3 3 1,-5 5-18,-7 1 1,0 0 56,0 0 0,-2 6-57,-3 1 0,-7 6 13,-11-1 1,4-2-110,-4 2 0,-2-2 1,2 2 0,-8 1 31,2-7 1,2 0-23,-2-5 0,3-1 49,-3 0 1,2-5-52,4-1 1,4-7-179,-4 2 152,3-4-717,3-10 83,0-1 203,7-9 0,2 1 113,8 0 0,8 7 12,4 4 1,3-1 156,2 1 0,-5-2-110,-1 2 1,1 4 274,5-3 1,6 3-81,0 2 1,0-6 104,-5 0 1,1-1 31,4 1 0,-4 4-34,4-4 1,2 2-73,-2-1 0,0 3 8,-5-4 1,-1 4 30,0 2-54,0 0 1,1 0-66,-1 0 61,-7 0-160,-3 8 198,-7 1 1,-7 8 3,-5 1 0,-3-1-13,-3 0 1,1 1 5,0-1 1,-2 0 175,-4 1 1,3-1 109,-3 0 182,4 0-66,2 1-579,7-1-27,2-7-98,8 5 0,8-13 195,4 4 1,5-4-80,6-2 1,-2-6-73,8 0 1,-8-6-4,2 7 0,2-3 256,-2 2 1,-6 4-257,-5-3 380,0 3-84,-3 2 1,-1 2 22,-8 3-4,0 5 1,-2 7 159,-4 1 0,-3-1 6,-9 0 1,3 0-118,3 1 1,-3-1-25,3 0 0,3-1 91,-3-5-310,8 5 138,-11-7 1,13 3 9,-4-1-42,5-7 1,1 6-208,0-5 850,0-3-436,7 14 1,-5-12 874,4 7-161,-4-7 143,-2 11-777,0-5 1,2 5-63,3-3-190,-3-5 0,8-1-268,-4 0 1,3 0-700,9-6 1,-1-6 492,0 0 0,8-15-1102,4-2 1,0-10 1536,5-7 0,-3-4 0,11-8 0</inkml:trace>
  <inkml:trace contextRef="#ctx0" brushRef="#br0" timeOffset="2121">1920 605 8057,'17'0'-51,"0"0"145,0 0 0,1 2 121,-1 4 1,-5-4 239,-1 4 166,1 3-305,5-7 1,-6 12-201,1-9 0,-8 3-461,2-2-345,-4-4 1,-2 13 391,0-3 1,0-3-1041,0 3 1338,0 7 0,-16 0 0,-3 6 0</inkml:trace>
  <inkml:trace contextRef="#ctx0" brushRef="#br0" timeOffset="2373">1799 1124 8045,'17'0'-659,"0"0"1,-5 0 1258,-1 0 1,1 0-319,5 0 0,-5 0-123,-1 0 0,-5 0 211,5 0 1,-5 2-128,6 4 0,-8 3-95,1 8 0,-3 3 68,-2 3 0,0-2-139,0 8 0,-6-6 36,1 5 1,-7-6-66,6 1 1,1-4-355,5-2 175,-8 0-474,6-7 434,-6-2 0,14-10-138,0-4 1,13-11 64,-2-12 1,12-13-104,0-10 1,6-12-179,5-16 231,4-1 1,-18 31 0,0-2 0,0 4 0,0 0 0</inkml:trace>
  <inkml:trace contextRef="#ctx0" brushRef="#br0" timeOffset="2609">2767 225 8023,'-8'9'500,"-1"7"177,-9-5 0,7-1-164,-1 1 1,6 1 210,-5 5-84,7 1 0,-4-1 242,8 0-631,0 0 0,2 1-129,4-1 1,4-5-182,7-1 1,0-7 34,1 2 1,5 1-172,0-1 1,2 0-393,-2-6 0,-2 0 312,8 0 1,-8-2-205,2-4 1,-4 4 127,-2-4 0,-5 5-1819,-1 1 1404,-7 0 1,4 1 295,-8 5 0,-2 10 470,-4 7 0,-11 7 0,-10-3 0</inkml:trace>
  <inkml:trace contextRef="#ctx0" brushRef="#br0" timeOffset="2904">2836 709 8023,'-17'34'0,"1"-5"5,5 0 0,-5 0 67,5 6 0,1-3 225,-1-3 0,5 2 107,-6-8 0,7 6-101,-7-6 0,3 2 125,-3-2 1,-3-4-261,3 4 1,-3-4 22,-3-2 1,1-1-130,0-5 0,0 3 304,-1-8-567,1-1 1,0-5 8,-1 0 0,3-7-165,4-5 1,1-5-577,4-6 684,4 4 1,-3-5-43,10 13 1,5-3 108,7 9 1,-1 1 149,-5 10 0,8 5-77,-7 12 0,7-2 661,-7 8 0,1 0 34,-1 6 1,1-1 286,-7 1 0,7-3-343,-1-3 1,-3 2 145,3-8 0,-1-6-589,7-5 1,5-3 66,0 3 0,7-4-172,-1-8 0,4-10-424,2-7 0,5-8-540,0-10 0,1 1 191,-7-1 1,-5-1-1580,0-5 2370,0 12 0,-3-11 0,-1 13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2:20.0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6214,'9'0'-401,"-1"0"404,-8 0 1,2 0 134,4 0 34,-4-8-69,5 6-74,-7-6 0,0 6-14,0-3-21,0 3-2,0-6 35,0 8 518,0 0-458,0-8 6,0 6 40,0-5-4,0 7 488,0 0-567,8 0 0,-4 0 275,7 0 31,-7 0-149,11 0-46,-5 0-81,7 0-52,1 0 1,-1 0 20,0 0 1,1 0-21,-1 0 1,0 0-11,0 0 0,1-2-6,-1-4 0,-4 4-10,5-4 1,-9 2 25,14-1 0,-7 3-14,7-4 0,-4 4-1,-2 2 1,1-6 14,-1 1-33,0-1 1,0 6-9,1 0 1,-7 0 1,1 0 0,-6 0 32,5 0 18,-7 0-25,4 0-37,-8 0-340,0 0 0,7-8 0,3-2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3:02.0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208 381 7781,'0'-10'-1255,"2"0"1508,4 5-237,-4 3 33,5-6 1,-7 6-6,0-4 69,0 5-15,8-7-14,-6 8-14,6-8 173,-8 6 56,0-5 257,0 7 4580,0 0-5182,-8 0 1,-2 7 28,-7 5 0,0 5-58,0 6 0,-3-4 77,-3 4 0,4 2-20,-4-2 0,6 0-72,5-5 0,-3-1 92,3 0 1,3 1-208,-3-1-39,8-8 157,-3 7 1,7-12-427,0 7 239,0-7-18,0 4 144,0-1-40,7-5 270,3 14-44,7-7 1,-1 3-178,-5-1 404,4-7 1,-11 12-133,8-5 1,-6 3 212,5-3 0,-7 4-97,2-3 0,-4 9 35,-2 2 1,0 0-166,0-6 0,0 1 19,0-1 0,0 0-161,0 1 1,0-7 268,0 1-425,0-1 176,0 7-225,0-9 0,0 1-407,0-5-106,0-3 204,0 6 258,0-8 0,0-2-669,0-4 0,0-3 349,0-8 0,0-8-818,0-4 1417,7-4 0,3-2 0,7 1 0</inkml:trace>
  <inkml:trace contextRef="#ctx0" brushRef="#br0" timeOffset="541">623 381 8078,'8'-10'0,"-6"2"1451,5 8-928,-7 0 1,2 0 201,4 0-491,-4 0 1,8 0-164,-5 0 1,-3 8-28,4 4 1,-2 3-176,2 2 0,-4-5 199,3-1 0,-3 1-93,-2 5 0,0 0-238,0 1 0,0-1 145,0 0 1,0 1-26,0-1 1,2 0 109,4 0 0,-4-5-30,4 0 1,1-1 54,-1 6 1,7-5 11,-1-1 0,-2-1 57,1 2 0,-5 3 110,5-4 0,-7-1 55,2 2 0,-2-3-54,2 3 1,-4 3 112,3-3 0,-5-3-105,-5 3 0,-5-1-179,-7 6 0,-1 1 67,1-1 0,-6 0-159,0 1 1,0-9-86,6-3 0,-6-4-55,0-2 16,-1 0 1,9-2 23,4-4 0,-3 2-259,8-7 182,1-1 1,7-5-113,3 0 1,-1 5 249,8 1 0,-1 7-35,6-2 57,1-3 0,-1 7 289,0-4 491,1 4-387,-1 2 642,0 0-343,0 0 131,1 0-383,-9 0-134,7 0-142,-14 8 0,7-6-524,-3 3-760,-4-3 621,6-2-1323,-8 0 1348,7 0 1,3 0 581,7 0 0,1-7 0,-1-3 0</inkml:trace>
  <inkml:trace contextRef="#ctx0" brushRef="#br0" timeOffset="681">1107 692 8078,'17'0'2478,"-7"0"-1143,-2 0-220,-8 0-318,0 0-354,0 8 1,-6-5-1184,0 9 0,0-6 565,6 5 1,0-5-1389,0 6 1,0-7 1562,0 7 0,8-1 0,2 7 0</inkml:trace>
  <inkml:trace contextRef="#ctx0" brushRef="#br0" timeOffset="1103">1384 104 7992,'0'-27'0,"-6"2"-126,0 8 1,0 5 125,6 1 180,-7 7-132,5-4-70,-6 8-59,8 0-123,0 0 194,0 8 272,0 2-221,0 7 1,0 0 134,0 0 1,0-5-91,0 0 0,0-1 27,0 6 0,0 1 8,0-1 0,0 6 15,0 0 1,0 6-123,0-6 0,0 13 72,0-1 0,6 3-151,0-3 1,1 5 71,-1 1 0,-4 12-171,4-1 1,2 12 54,-3-1 1,7 4-47,-6 2 1,5 12-262,-5 0 1,0 7 168,-6-7 0,5 11-126,1 6 1,0-6 95,-6-5 1,0-8 309,0-10 1,0-2-152,0-4 0,0-3 135,0-8 0,0-2-141,0-4 0,0-4 126,0-7 0,0-3 30,0-3 1,0-4-29,0-8 0,0 1 346,0-1-467,0-7 127,0-3 1,0-7 0,0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3:09.8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6844,'0'17'7649,"0"-5"-7653,0-1-253,0-7-115,8 4-189,-6-1-2541,5-5 2349,-7 6 0,0-6-926,0 4 1679,0 11 0,0 2 0,0 6 0</inkml:trace>
  <inkml:trace contextRef="#ctx0" brushRef="#br0" timeOffset="90">1 312 7868,'0'17'-735,"0"1"0,0-1 2027,0 0 0,1 0 204,5 1-1094,-4-1-189,14 0 1,-7-5-491,8-1 277,1-7 0,-1-4 0,0-9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3:06.7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70 122 10425,'17'7'133,"0"-3"102,0 8 0,3-7-49,3 7 1,-4-8-102,4 2 0,-6-3-147,-5 3 1,3-4-834,-3 4-791,3 3 1119,-5-7 0,-3 14 567,-7-5 0,-7 5 0,-3 1 0</inkml:trace>
  <inkml:trace contextRef="#ctx0" brushRef="#br0" timeOffset="195">52 640 7905,'-7'18'588,"5"-1"168,-4 0 1,-2 0-907,3 1 0,-1-1 212,6 0-96,0 1 0,0-1 218,0 0-423,0 0-308,0 1-310,-8-1 381,6-7 146,-6-3 0,8-9-88,0-3 0,0-5 170,0-7 1,0-8 247,0-4 0,8-6 0,4-5 0,3 3 0,2-5 0,1 8 0</inkml:trace>
  <inkml:trace contextRef="#ctx0" brushRef="#br0" timeOffset="637">398 294 7905,'17'-17'0,"1"2"0,-1 3 0,-2-3 4,-3 3 0,3-1 86,-3 1 0,3-1 44,2 7 0,1-5 111,-1 5 0,0-6-56,1 7 0,-1-1-26,0 6 1,-5 0 34,-1 0 1,1 0-140,5 0 1,0 0 106,1 0 1,-1 0-256,0 0 1,-5 0 44,-1 0 1,-1 2 3,1 4 0,3-3 104,-8 9 1,5-6-27,-5 5 1,0-5 43,-6 5 1,0-5 18,0 6 242,0-1-250,0 7 0,0-1-59,0 0 5,0 0 1,0 1-100,0-1 0,0 0 88,0 1 1,0-1-96,0 0 0,0 2 103,0 4 0,0-1-15,0 6 1,0 3 66,0 9 0,0-1-20,0 7 1,0 0 103,0 6 1,0 0-55,0 0 1,0-2 137,0-4 0,0 2-195,0-8 0,-2 2-32,-4-1 1,4-7-128,-4 1 1,4-6 120,2-6 0,0-4-309,0 4 1,-5-10 110,-1-1 0,0-6-731,6 5 517,-8-7 0,1 2-88,-5-12 0,-3-3-148,3-9 0,-3-7 213,-2-4 1,-6-3 19,0-3 1,-1-5 391,7 0 0,-6-1 0,0 7 0,0-1 0,-10 0 0,-3 1 0</inkml:trace>
  <inkml:trace contextRef="#ctx0" brushRef="#br0" timeOffset="976">260 588 8623,'-10'0'253,"3"0"1,7 2 1013,0 4-856,0 4 0,0 7-320,0 0 0,0 1-107,0-1 0,1 0-206,5 0 1,-2-5-174,8-1 1,-7-5 218,7 6 1,-6-8-5,5 1 1,1-3-7,5-2 1,0-6-65,1 1 1,-1-9 60,0 3 0,-5-5 410,-1-1 1,-7 0 354,2 0 421,-4-1-400,-2 1 0,-2 2 88,-4 3-319,-4 4 1,-7 8 360,0 0-676,0 0 1,1 2-467,5 4-166,-5-4 1,14 8-690,-3-5-54,3-3 1,9 8 1323,5-4 0,3-4 0,3 5 0</inkml:trace>
  <inkml:trace contextRef="#ctx0" brushRef="#br0" timeOffset="2055">1729 52 7869,'0'-17'-664,"0"8"781,0 1-87,0 8 2407,0 0-2055,0 8 1,0-5-148,0 9 1,0-1-70,0 7 1,0-1-121,0 0 1,0 2-3,0 5 1,-5-5 112,-1 4 1,0-10-784,6-1 497,0-1 1,0 1-960,0-1 420,0-7 442,0 4 0,0-10 144,0-4 0,2-3-1,4-9 0,1 1 86,5 0 0,3-1-212,-3 1 508,3 0-203,3 0 1,-7 7 177,1 4-68,-9 4 0,5 10 52,-8 3 1,0 5-114,0 1 0,0 0 53,0 1 1,-6-1-172,1 0 1,-9 1 99,3-1 0,1-2-338,-2-3 0,7 3 95,-7-3 0,8-3-901,-1 3 212,-5-1 360,0 7 0,-1-7-162,-1 1 374,1-1 0,-5 6 167,5 1 1,-4-1-146,3 0 1,-3-1 465,-3-5 0,7 5-177,-1-5 1,1 4 341,-7 3 1,1-1-110,0 0 0,5-5 49,1-1 0,5-5 37,-5 6-163,7-8-221,-4 3 277,8-7-370,0 0 0,8-2 90,3-3 1,5-5-117,1-7 1,0 1 98,0 5 1,1-3 112,-1 9 23,0-9 20,1 12 68,-1-6 1,-7 16-39,-5 4 1,-3 3 285,-2 2 0,0 1-139,0-1 0,0 6 21,0 0 1,0 0-214,0-6 0,0-5-267,0-1 1,0-5 174,0 6 1,2-8-144,4 1 0,-2-3-281,7-2 1,1 0 180,5 0 1,6-7-220,0-5 0,0-5 129,-5-6 0,-3 3 129,-4-3 0,3 10-24,-8 1 310,-1 1-295,-5 1 195,0 3 1,-2 9 31,-3 3 0,-11 5-57,-7 7 0,-6 2 187,6 4 0,-7 2-43,1 4 1,2 2 45,-2-8 1,0 2-83,-5-2 0,5-4-186,0 4 1,6-3 92,-6-3 1,6-6-111,-6 1 1,8-6-296,-2 5 0,4-7-79,2 2-415,-1-4 573,1-2 0,6-8-364,-1-3 299,8 3 383,4-8 1,10 9-129,7-5 0,6 5 168,0 7 1,6 1 446,-6 5 1,8 4-281,-2 7 0,-2 2 340,1 4 0,3-3-188,9 3 1,-3 2 3,3-2 1,-3 0-203,-3-6 0,1 0-243,0 1 0,-1-3 78,1-3 1,5 1-188,0-7 0,1-1-714,-7-5 1,1 0 424,-1 0 0,1 0-236,0 0 1,5-9 709,0-8 0,8-1 0,-3-22 0,6 3 0</inkml:trace>
  <inkml:trace contextRef="#ctx0" brushRef="#br0" timeOffset="2891">2265 1 7869,'0'9'900,"0"-1"1,0 0-685,0 3 1,6-1-4,0 1 1,0-5 333,-6 5 1,5-5-141,1 6 0,2-6-228,-2 5-147,-4-7 0,7 5-199,-3-3-29,-4-4 0,6 8-522,-8-4 1,0-3-389,0 9 0,0-6 477,0 5 0,0 1 62,0 5 0,-8 2 567,-4 4 0,3-9 0,-3 3 0,6-4 0,-5 5 0,5-7 0,-5 1 0,7-6 0,-2 5 0,-4-7 221,8 11 1,-11-11 283,7 8 449,0-8-602,6 11 0,0-11 65,0 7 0,-1-5-69,-5 6 1,4-7-102,-4 7 1,4-1-78,2 7 1,-6-7 0,1 1 0,-7-1-116,6 6 1,-1-5 101,1 0-372,4-1 167,-6 6-283,1 1 189,5-9 0,-6 1-61,8-4 0,8-4-1,3 3 1,7-5-128,5-5 0,3 1 69,9-8 0,-6 3 95,0-3 1,-6-1 387,6 7-222,-8 0 410,4 6-199,-16 0 1,-1 2-22,-8 4 0,-2 3-5,-4 9 0,-9-1 48,-8 0 0,-2 1-58,2-1 0,4 6-52,-4 0 1,-2 0-127,2-6 1,5 1 116,7-1 1,7-6-125,-2 1 0,4-1-51,2 7 0,2-7-126,4 1 1,3-6 178,9 5 0,-3-5 59,-3 5 1,3-5 357,-3 6 1,-3-9-177,3 3 0,-7 2 870,7-2-732,-8 7 1,5-9 283,-3 7-437,-4-7 1,6 6-287,-8-4-177,0-4-679,0 5-872,0 1 841,0-6-766,0 6 605,0-8-80,0 0 1197,0 7 0,0 3 0,0 7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3:05.4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8242,'0'9'772,"2"1"-652,3-4 120,-3 3-1,6 1 68,0 5 0,-4-5 659,7 7-269,1 1-488,5-1 1,0-6-55,1 1 0,1-6-127,4 5 0,-4-7 10,4 2 0,-2-4 138,2-2 0,-9 0-531,3 0 0,-4-2 206,5-4 0,-7 2-1070,1-7 825,-8-1 1,9-5 49,-7 0 1,0-1 133,-6 1 1,-2 2-92,-4 3 358,4-3 1,-11 11-124,7-8 0,-2 9 250,2-3-94,4 4 0,-13 4 68,4 4 1,1 3-50,-2 8 1,7 8 26,-7 4 0,6 0-71,-5 6 1,1-5 10,-1 11 0,-3 1 166,8-2 0,1 6-54,5-5 1,-6 5 66,0-6 0,0 1-65,6-7 1,0-1-323,0-4 0,0 1-83,0-7 0,6 0-115,0-5 0,2-7-75,-3 1-90,-3-8-315,14 3 507,-14-7 0,5-7-25,-7-5 0,0-5 93,0-6 0,0-4-180,0-8 1,0 6 181,0 1 1,-5 1 232,-1-2 0,-2-2 0,2 8 0,4 0 0,-13 6 0,5 7 0,-1 3 368,-1 7 1,7 0 3,-7 0 413,8 0 0,-9 1-105,7 5 1,-2-2 925,3 8-666,3-1-198,-6 6-541,0 1 0,6-7 278,-3 1-588,3-8 1,7 5 144,1-3 1,2-4-567,-2 4 1,3-6-90,9-6 0,-1-6-356,0-11 1,8-4 392,4-7 0,4-3-181,1-3 1,1 3-82,-1-3 844,9 4 0,-7-7 0,6-1 0</inkml:trace>
  <inkml:trace contextRef="#ctx0" brushRef="#br0" timeOffset="608">744 18 8100,'8'-10'-474,"-6"2"0,7 8 2005,-3 0-993,-4 0 0,8 0 104,-4 0 0,-3 2-120,9 4 0,-6 2-209,5 3 0,-5 3 11,5-8-259,1 7 0,3-9-672,-3 7 1,3-7 308,-3 2-1592,-5 4 1383,1-1 0,-8 8-348,0 1 1,-2 5 384,-4 0 0,-3 6 470,-8-6 0,-6 6 0,-1-6 0,1 7 0,6-1 0,0-4-25,0-2 0,-1-4-50,1-1 0,5-1 619,1 0 0,7-5 86,-2-1 470,4-7-678,2 11 0,2-13-21,4 4 0,-2-4-129,7-2 0,3-2-233,9-4 0,-4-3-329,4-9 1,2 1 181,-2 0 1,0 0-325,-5-1 1,-1 1-27,0 0 110,0-1 1,-1 1-212,-5 0 101,-3 7 163,-8 3 281,0 7 0,-2 0 133,-4 0 1,-3 7-58,-9 5 0,1 3 345,0 2 1,0 7-169,-1-1 1,1 5 210,0-5 1,-6 2-130,0-2 0,-2-1-93,2 6 1,9-6-123,-3 1 0,3-10-270,-3-1-417,7-1 0,-3 1 35,7-1-13,1-7 1,12 2 195,5-12 0,9-4 21,2-7 0,8 0 138,-3 0 0,5-1 125,2 1 1,-3 2 143,-3 3 1,2 4-25,-8 8 0,6 0 404,-6 0 1,0 0 50,-6 0 588,0 0-753,1 0 1,-7 2 340,1 4-459,-8-4 1,5 8-168,-3-5-182,-4-3-363,6 6 0,-10-2-376,-4-1 1,2 9 83,-7-3 791,-1 5 0,-13 1 0,-2 0 0</inkml:trace>
  <inkml:trace contextRef="#ctx0" brushRef="#br0" timeOffset="788">831 813 8079,'-12'6'356,"1"0"-157,7-1 1,-4-3 34,8 4 1,-2-4 475,-4 4-194,5-4-139,-7-2-373,8 7-292,0-5 1,2 6-923,4-8 689,-5 0-190,15 0 1,-7 0 276,9 0 0,-7-6 434,1 0 0,-3-7 0,3 1 0,11-3 0,-4-2 0</inkml:trace>
  <inkml:trace contextRef="#ctx0" brushRef="#br0" timeOffset="980">986 761 8070,'8'-9'-155,"-6"1"319,6 8 439,-8 0 160,0 0 1,0 8-695,0 3 1,2 4-60,3 3 0,-3 7 89,4 3 0,-4 11-59,-2 1 0,0 12 57,0-6 1,0 6-120,0-12 0,0 7-75,0-7 1,-6 6-181,0-6 1,-1-5-70,1-6 0,4-6-874,-4 6 427,-3-8 1,7 4 792,-4-8 0,-4-7 0,1-3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3:23.5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7917,'0'-9'1170,"0"1"0,2 8-979,3 0 0,-1 0 324,8 0 0,-1 0-626,7 0 1,-7-6-571,1 0 0,-1 1-1516,6 5 2197,1 0 0,-1 0 0,0 0 0</inkml:trace>
  <inkml:trace contextRef="#ctx0" brushRef="#br0" timeOffset="110">104 260 7917,'-2'15'1972,"-3"-3"-1472,3 3-723,-6-5-52,8-1 0,8-1-141,3-8 1,12-8 415,6-3 0,-4-20 0,0-5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47:57.8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87 8279,'0'-18'0,"8"1"762,2 0 33,-1-1 670,7 9-557,-15 1-255,7 8 0,-16 2-148,-3 4 0,-6 5-222,-6 12 1,-4 4-81,-8 8 0,-1 5-135,-5 0 0,-1 14-176,-4-2 1,-4 2-463,4-8 0,3 4-881,3-4 1,4 2 664,1-2 1,8-3-1311,4-9 2096,4-7 0,2-2 0,-1-8 0</inkml:trace>
  <inkml:trace contextRef="#ctx0" brushRef="#br0" timeOffset="182">156 277 8279,'-17'0'1202,"7"0"202,2 0 0,10 5-607,4 1 1,4 8-275,7-3 0,6 5-547,0 1 1,2 2-558,-2 4 0,4 4 222,8 8 0,-3 5-934,-3 0 1293,4 8 0,-14-3 0,6 6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7:02.0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87 8023,'0'-10'660,"0"2"0,1 8-349,5 0 0,-2 0-62,8 0 0,1 0 224,10 0 1,-4-2-164,4-3 1,-1 3-89,1-4 1,-4-2-119,4 3 0,2-3-164,-2 2 1,0 4-356,-6-4 1,-5 3 159,-1-3-374,1 4 410,-3-6 1,-1 10-96,-8 4 307,0-4 586,0 13-377,-8-5 1,-1 7 132,-8 0 1,5-5-18,0-1 0,7 1-110,-7 5 0,1 1-236,-7-1 151,9 8-26,-7 2 1,5 2 9,-12-1 0,4 7-28,-4 5 0,1 1-14,-1-7 0,2 3-142,-8 3 1,8-3-201,-2 3 0,6-9-1161,5-2 1068,-3-1 1,13-1-1696,-4-4 1347,4-11 0,4-6-191,4-12 909,4-11 0,15-18 0,2-9 0</inkml:trace>
  <inkml:trace contextRef="#ctx0" brushRef="#br0" timeOffset="692">225 156 7987,'2'-10'163,"4"5"1,-2-3-1,7 2 0,1-5 93,5 5 0,2-6-29,4 6 1,-1-7-129,6 1 1,1 3 107,6-3 1,-1 7-110,1-7 1,0 6 37,-1-5 1,-1 7-11,-4-2 0,1 4-33,-7 2 1,1 2-127,-7 4 1,-6 4 146,1 7 1,-8 2-118,1 4 1,-5-2-92,-5 8 0,-5-6 70,-7 6 0,-2-6-94,-4 6 1,1-8-188,-6 2 1,6-4-236,-1-1 0,-2-3-6,2-4 0,-2 3-795,2-8 1341,4-1 0,-6-5 0,8 0 0</inkml:trace>
  <inkml:trace contextRef="#ctx0" brushRef="#br0" timeOffset="991">433 277 8044,'-10'2'-718,"4"4"1623,-3-4-450,7 5 1,-8-7 405,5 0-586,3 0 1,-4 0-1,12 0 0,-3 0-121,9 0 0,0 0-193,5 0 1,0-6-17,0 1 1,6-3 202,1 2 1,-7 4-450,-6-3 62,1 3 0,-1 2-50,1 0 1,-8 2 99,2 3 1,-5-1 89,-1 8 1,-7-1 76,-5 7 1,-3-1 13,-2 0 0,-1 0 7,1 1 0,-2-1-39,-4 0 1,4 1 63,-5-1 0,5-6-209,2 1 1,5-2-220,1 1 0,5 2-16,-5-7 1,7 2-693,-2-2 1112,4-4 0,2-2 0,0-10 0</inkml:trace>
  <inkml:trace contextRef="#ctx0" brushRef="#br0" timeOffset="1317">225 623 8044,'-15'21'-69,"3"-4"1,-3 2-50,4 4 0,-3 6 344,3-6 0,-5 14 248,5-3 0,-5 13-214,-1-1 1,0-2-61,-1 2 1,7-6-99,-1 6 1,7-7 94,-7 1 1,8-9-330,-2-2 1,5-8-197,1 2-84,0-4 165,0-1-97,7-1 42,-5-8-277,6-1 502,-8-8 0,0-2-10,0-4 0,2 3-184,3-9 0,-3 6 75,4-5 0,-4 5 9,-2-6-74,0 9-29,0-13 200,0 7 1,0-3 43,0 1 0,2-1 46,4-5 0,-4-1 0,13-7 0,-5-1 0</inkml:trace>
  <inkml:trace contextRef="#ctx0" brushRef="#br0" timeOffset="1829">173 709 8044,'0'-9'0,"8"-7"286,4 5 1,-3 1-90,3-1 0,5 1 124,6-2 0,8-3-152,-2 4 0,5-5-216,7-1 1,-3 2 45,8 3 1,-2 2-134,2 5 1,-1 3 115,-5-4 0,-9 4 22,3 2 1,-11 2-108,0 4 0,-5-2 97,-7 7 0,-3 1 86,-8 5 0,0 0-75,0 0 1,-2 1 18,-4-1 1,-3 6-188,-9 0 1,-5 0-262,0-5 0,-7 5 110,1 0 1,-2 0 313,2-6 0,-4 0 0,7 1 0</inkml:trace>
  <inkml:trace contextRef="#ctx0" brushRef="#br0" timeOffset="2104">329 934 9260,'0'-10'889,"0"3"0,2 9-711,4 3 0,-4 5 14,3 7 0,-3 6-21,-2 0 0,-5 14-127,-1-2 1,-6 3-9,7-3 0,-1-1-96,6 1 1,0-3-176,0-3 0,-6 2-902,0-8 267,0 0 0,6-6-106,0 1-530,8-9 1506,-6-1 0,6-16 0,-8-3 0,2-10 0,3-2 0,-3-8 0,6 4 0</inkml:trace>
  <inkml:trace contextRef="#ctx0" brushRef="#br0" timeOffset="2427">329 1124 8040,'0'-27'-1410,"2"0"1057,4 4 0,-4 4 491,3-4 1,3 4 64,-2 2 1,5 5-29,-5 1 1,8 1-32,-3-2 0,-1-3-7,1 4 0,-5 1 38,6-2 1,-7 9 26,7-3 0,-6-2-6,5 2 0,-5 1 77,5 5 187,-7-8-134,12 6 2,-14-6 74,5 8-37,1 0-148,-6 0 1,11 8 30,-7 4 0,2 3-92,-2 2 0,-5 2 25,5 4 0,2-1 13,-2 6 0,5 3-68,-5 10 1,0-5-118,-6 4 0,6 3 121,-1-3 0,1 6-143,-6-6 0,6 7-136,0-7 1,-1-2-352,-5-9 0,0 2-54,0-8 1,0 2 218,0-2 1,0-10-487,0 5 157,0-5-101,0 4 444,-7-7 0,-3-2 31,-7-8 1,1-2 19,5-4 0,-5-4 270,5-7 0,-4-8 0,-3-2 0</inkml:trace>
  <inkml:trace contextRef="#ctx0" brushRef="#br0" timeOffset="2677">364 1228 7988,'0'-17'1615,"0"7"-1166,0-5 0,2 13-119,3-4 0,-1 4 13,8 2 0,-7 0-168,7 0 0,-6 0-117,5 0-638,-7 0 574,12 0 1,-15 8-349,5 3 1,-4 5 179,-2 1 0,0-5 72,0-1 1,0 1 138,0 5 1,0-6 412,0 1-43,0-8 545,0 4-91,0-8-518,0 0 0,8 0-1188,3 0 407,5-8-304,9-2 0,-4-7 742,8 0 0,7-8 0,8-2 0</inkml:trace>
  <inkml:trace contextRef="#ctx0" brushRef="#br0" timeOffset="3293">1280 605 7407,'10'0'636,"5"0"0,-7 8-174,3 4 1,5 5 76,-5 6 1,5 4-5,1 8 1,-6-1-177,1 1 1,-8-1-330,2 1 0,-4-1 102,-2 1 0,0 0-84,0-1 1,0-5-51,0 0 1,-2-8-328,-4 2 0,4-4 54,-4-1 0,2-3-247,-1-4 1,3-1-632,-4-4 382,4-4 318,2 5 0,0-14-14,0-5 1,-2-3-183,-4-2 258,4-8 391,-5 5 0,7-12 0,0-3 0,0-9 0</inkml:trace>
  <inkml:trace contextRef="#ctx0" brushRef="#br0" timeOffset="3471">1557 605 8044,'17'0'2015,"0"0"-1553,1 0-19,-1 0 1,0-5-179,1-1 0,-7 0-84,1 6-286,-1-7-745,7 5 436,-1-6 1,-8 10-605,-3 4 1,-6 5 1017,-6 12 0,-11 4 0,-10 8 0</inkml:trace>
  <inkml:trace contextRef="#ctx0" brushRef="#br0" timeOffset="3604">1505 951 8044,'8'10'-736,"1"-2"990,9-8 0,-1 0 1,0 0 0,2 0-119,4 0 0,-3-2-46,3-4 0,-4-4-122,-2-7 0,1 2-116,-1 3 0,0-3-370,0 3 0,-7-3 518,-4-2 0,3-1 0,1 1 0</inkml:trace>
  <inkml:trace contextRef="#ctx0" brushRef="#br0" timeOffset="3802">1626 381 8044,'10'0'245,"-3"0"1193,-7 0-616,0 0-947,8 7 0,0 3-369,3 7 1,3 6 189,-9 0 304,9 8 0,-12 4 0,6 9 0</inkml:trace>
  <inkml:trace contextRef="#ctx0" brushRef="#br0" timeOffset="4017">1713 1021 8044,'-8'9'106,"6"7"119,-4-5 1,4 4 58,2 3 0,0-1 135,0 0 1,0 1-58,0-1 1,0 2-88,0 4 0,0-4-27,0 4 1,0-3-117,0-3 1,6 0-148,0 1 1,0-1 60,-6 0 0,1-2-394,5-3-155,-4 3-440,6-5 302,-8 0 0,0-5 287,0-10 0,6-7-591,-1-11 945,9-4 0,-5-15 0,9-2 0</inkml:trace>
  <inkml:trace contextRef="#ctx0" brushRef="#br0" timeOffset="5119">2145 121 8039,'9'-7'0,"-1"5"0,-8-8 1640,0 4-532,0 4-267,0-5-436,0 7-768,0 0 1,-2 7-697,-4 5 0,3 11 274,-9 6 1,-1 3 393,-10 3 0,9 3 23,-3-3 0,5 3 368,1-9 0,-3-2 0,9 2 0,-1-8-69,6 2 0,0-4 69,0-1 0,6-7 156,-1 1 1,1-1 249,-6 7 0,2-7 115,4 1 1,-4-1-141,3 6 1,-3-5 401,-2 0 1,0-1-367,0 6 0,0-5-2,0-1-238,0 1-421,0 5 26,0-7-122,0 5 0,0-15 157,0 0 1,6-9-8,0-14 0,7-4-152,-1-8 1,3 0 5,3 1 0,5-1 18,0 1 1,7 1 95,-1 4 1,4 6-42,1 12 0,-1-3 161,-4 8 0,4 1 117,-5 5 0,-3 2-3,-2 3 0,-3-1-101,-3 8 0,-2-6 366,-3 5 0,-4 1-31,-8 5 0,0-6 87,0 1 1,-2 1-118,-4 10 0,2-3-92,-7 3 0,-1-4-64,-5-2 1,-3 0-96,-3 1 1,4-1 94,-4 0 1,2 1 3,-2-1 0,4-7 11,-4-5-47,11-3-81,-3-2-101,5 0 1,1-7 28,3-5 1,4-3-210,2-3 0,8 1 127,3 0 1,4 5-65,3 1 1,1 5 88,4-6 0,-4 9 12,4-3 0,-9 4 413,-3 2 205,1 0-103,-3 0 1,-1 2-156,-8 4 1,-2 3 47,-4 8 0,-3 3-211,-8 3 0,-7-2 9,1 8 1,-5-6-332,5 6 1,-6-6 139,6 5 1,-8-1-39,2 2 0,4 2 207,2-8 0,0 6 184,6-6 1,-4-6-123,9-5 0,4-1 148,3 7 0,3-7-169,2 1 0,2-7 50,3 7 0,7-8 40,11 1 1,-2-3-11,8-2 0,-6 0-186,6 0 0,0-5 29,5-1 0,-1-8-75,-4 3 0,3-4 4,-3-3 1,-2 3-184,2 3 0,-8-3 152,2 3 1,-4-3-257,-1-2 176,-9-1 1,5 1 20,-9 0 1,1 0 219,-6-1 0,-6 7 45,1-1 62,-9 1 1,5-5-107,-9 5 0,7 1 66,-1 4 1,6 3-71,-5-9 1,5 8 59,-5-2-144,7-3 0,-6 5 76,4-8 1,5 7 18,-5-7 0,2 6 126,-2-5 258,4 7-208,-5-11 146,7 13-167,0-6-24,0 8 613,0 0-578,0 8 0,0 1-124,0 9 0,0-1 14,0 0 0,0 2-1,0 5 0,0 2-6,0 9 0,5 7-136,1 4 1,2 2 95,-2-1 0,-5 10-178,5 1 0,-2 1-23,2 5 1,-4 5-135,3 6 0,-1-6-68,2-6 1,-4-7-283,4 2 1,-4-4 248,-2-2 1,0-8-402,0-4 783,0-3 0,0-3 0,0 1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3:14.5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1090 87 8110,'0'-9'-21,"0"-1"248,0 4-207,0 4 1,0-7 547,0 3-7,0 4-273,0-6-222,0 8 3952,0 0-3741,7 0 1,-3 0-112,8 0 1,-6 0 70,5 0 1,-5 0-50,5 0-33,1 0 0,5 0-113,0 0 1,1 0 102,-1 0 0,2 0-152,4 0 0,-2 0 89,8 0 0,-8-5-115,2-1 1,4 0 9,2 6 0,-2-6 111,2 0 0,-6 1-189,6 5 1,0 0 83,5 0 0,1 0-147,-1 0 1,-5 0-39,0 0 0,-6 0-64,6 0 0,-8 0 121,2 0 0,-4 0-340,-2 0-381,1 0 500,-1 0 0,-7 2-765,-5 3 693,-3-3 1,-2 8-267,0-4 1,-7-2 1,-5 7 0,-5 1 702,-6 5 0,-4 0 0,-8 0 0</inkml:trace>
  <inkml:trace contextRef="#ctx0" brushRef="#br0" timeOffset="445">1090 519 8024,'-12'0'-187,"1"0"1,5-5-654,-6-1 1257,9 0 0,-7 4 376,4-4-310,4 4-31,-5-5 40,7-1-187,0 6-40,0-5 4,0 7 16,0 0-192,0 7 1,1 3-78,5 7 0,-4 0 49,4 1 1,4-3-147,1-3 0,-1 1-32,1-7 0,1 0-32,5-6 0,0 0 64,1 0 1,-7 0 3,1 0-3,-1 0 0,1-8 25,-1-4 0,-7-3 159,2-2 0,-4-1-128,-2 1 0,0 0 197,0 0 0,-2 1 20,-4 5 1,2-5 28,-7 5 0,5 1 181,-6-1-233,9 7-391,-13-4 128,14 8 79,-5 0-1248,-1 0 11,6 8-521,-6 1 1112,16 9 660,2-9 0,15 7 0,1-7 0</inkml:trace>
  <inkml:trace contextRef="#ctx0" brushRef="#br0" timeOffset="703">1487 295 7910,'0'-10'1955,"0"2"-1149,0 8-317,0 0-438,0 8 1,6 2 152,0 7 1,0 2-34,-6 4 1,0 4 55,0 8 0,0-1-74,0 1 0,0-1-228,0 1 1,-6 0 124,0-1 1,-2-7-376,3-4 1,3 2 69,-4-2 0,-2 0-431,3-6-177,-1 1-768,-2-1 74,-2 0 1557,-7-7 0,-8-2 0,-2-8 0</inkml:trace>
  <inkml:trace contextRef="#ctx0" brushRef="#br0" timeOffset="1123">0 1125 8170,'0'-10'111,"0"0"-88,0 5-902,0 3 665,0-6 238,8 0 1,2 6 84,7-3 1,0-3 162,1 2 1,7-2-253,3 3 0,7 1 51,5-8 1,5 7-94,6-7 0,3 6 42,4-5 0,1-1-23,5-5 1,9 0 25,-4-1 1,17 1-253,1 0 1,9-6 225,-4 0 1,-39 8-1,0-1-165,-1 1 1,-1 1-1,3-1 1,0-1 125,-2 2 0,0 0 0,0-2 1,0 1 49,0 3 0,-1 1 0,41-10-198,-11 9 0,-4-1 234,-14 7 0,-11 0 0,-6 6 0,-3 6 20,-9 0 0,-3 5 352,-14-5 1,-1 7-317,-5-1 0,3-2 1123,-9 1-1323,1 1 584,-6 5-828,-8-8 0,-1 5 85,-8-8 1,-1-1-87,1-5 0,-8 0 23,-4 0 322,4 0 0,-15 0 0,3 0 0</inkml:trace>
  <inkml:trace contextRef="#ctx0" brushRef="#br0" timeOffset="1539">796 1107 8165,'-17'0'-201,"7"0"1,2-2-85,8-3 231,0 3 1148,0-6-507,0 8-330,8 0 1,2 2-160,7 4 1,-6 1-56,1 5 0,-6 5 60,5 0 1,-5 1 155,5 5 1,-5-4-135,6-2 1,-8 1-11,1-1 1,5 0-253,1 0 1,-1-7 53,2-4 0,1-4-147,10-2 0,-4-8 30,4-4 1,-2-5 19,3-6 1,-7-2 93,0-4 0,-2 2-15,-9 4 0,6 4 239,-6-4 0,-1 4-35,-5 2 672,-7-1-540,-3 1 1,-7 7 378,-1 5-402,1 3 0,0 4-55,0 3 0,1 5-4,5 7-269,-5 1 1,12-1-872,-7 0 422,7-7 0,-2 3-429,12-7 0,6 0 17,11-6 977,-4 0 0,21-8 0,-3-1 0</inkml:trace>
  <inkml:trace contextRef="#ctx0" brushRef="#br0" timeOffset="1819">1574 934 9793,'9'8'866,"7"4"-404,-5 11 1,5-2-146,1 8 1,-2 5-61,-3 6 1,3 10-49,-3 2 0,-5 0 0,-1 6 1,-4-4-373,-2-3 0,0-4 204,0-1 1,-6-10-153,1-1 1,-9-3 63,3-9 1,-5 6-24,-1-6 0,0 0-128,-1-5 0,-1-3-90,-4-3 1,4 1-99,-4-7 1,-2-1-230,2-5 1,-6-1-558,6-5 0,-2-11 1172,2-12 0,-4-12 0,-8-3 0</inkml:trace>
  <inkml:trace contextRef="#ctx0" brushRef="#br0" timeOffset="2803">2784 640 8005,'-10'0'2107,"3"0"-1582,7 0 1,2 0-127,3 0 0,5 0-226,7 0 1,1 0 7,-1 0 0,8-5-56,4-1 0,-4-8-84,-2 3 0,2 1-239,-2-1 0,6 1-53,-6-1 0,0-3-439,-6 8 1,-6-5-151,1 5 0,-8-2 325,2 3 1,-6 1 44,-6-8 1,-4 7 162,-7-7 1,-2 8 228,-4-2 1,2 5-95,-8 1 0,6 0 158,-6 0 0,6 0 37,-6 0 0,8 0 72,-2 0 878,4 0-721,1 0 0,7 0 111,-1 0 0,8 1-100,-1 5 1,3 4 37,2 7 1,2 2-20,3 4 1,-3-2 63,4 8 1,-4 0-70,-2 6 0,0-6-34,0-1 1,0-1-318,0 2 0,6-2 108,0-4 0,-1-4-490,-5 4 0,0-4 168,0-1 0,0-7-269,0 1 17,0-8-334,0 3 368,0-7 95,0 0 0,0-7 215,0-5 0,0-3 34,0-3 1,2 1 56,4 0 0,-2 0 105,7-1 0,-1 1 0,2 0 0,3-1 0,-5-7 0,7-1 0</inkml:trace>
  <inkml:trace contextRef="#ctx0" brushRef="#br0" timeOffset="3693">2732 589 7967,'0'-10'512,"2"2"-411,4 8 0,-2-2 188,7-3 1,1 3 186,5-4 1,0-4-137,1-1 0,1 1-291,4-1 0,-4 1 13,4-2 0,2-1-261,-2 7 1,6-5 140,-6 5 0,0 0-126,-6 6 0,1 0 87,-1 0 1,-2 2-102,-3 4 1,1 4 101,-7 7 1,-2 0 50,-10 0 0,-3 6 149,-9 0 1,-5 2-9,0-1 0,-8-3 122,3 7 1,1-6-98,-2 1 0,8-10 194,-2-1 1,4-9-136,1 3 1,7 2 382,-1-2-627,8-1 1,-3-6 64,7-5 1,2-4-156,3-7 1,7 0-84,11-1 1,-4-1-113,4-4 1,-4 4 89,-1-4 0,-3 4-61,-3 1 0,-3 3-24,-3 3 251,-4-3 0,4 7 141,-12-3 1,2 3-91,-8 8 0,1 0 112,-6 0 0,-1 2 38,1 4 0,4 3 157,-5 9 0,5 5-41,-10 0 1,4 8 94,1-3 1,3 7-143,3 5 0,-3 3 66,4 3 0,-5 4-249,-1-4 1,0 6 82,-1 5 1,1-1-157,0 7 1,-1-5-77,1 5 0,0-11-247,0 6 1,5-14 128,1 8 0,5-18-39,-6 1 0,6-12-225,-5 0 129,7-4-52,-4-9 244,8-2 0,0-10-128,0-4 1,0-9 93,0-8 0,2-8 250,4 2 0,4 4 0,15-15 0,2 3 0</inkml:trace>
  <inkml:trace contextRef="#ctx0" brushRef="#br0" timeOffset="4056">3164 848 7967,'10'0'0,"-2"2"1195,-8 4-735,0-5 0,-2 15-68,-4-5 0,-4 3-244,-7-3 0,0 5-134,0-5 1,-1 3-189,1-3-235,0 5 1,-1-9 139,1 5 1,0 1 104,0-7 1,-1 0-738,1-6 618,0 0 1,-1 0-92,1 0 218,7 0 355,3 0-101,7 0 0,0 7 190,0 5 1,0 9 75,0 2 0,6 8-150,-1-2 0,7 3 571,-6 3 0,5-6-135,-5 0 0,7-8 18,-1 2 1,3-4-362,3-2 1,1-1-267,4-5 0,-2-3-91,8-8 1,0 0-240,5 0 1,1-6-371,-1 0 0,1-7 342,-1 1 1,-7-3-1193,-4-2 0,-3-1 1509,-3 1 0,0-8 0,0-2 0</inkml:trace>
  <inkml:trace contextRef="#ctx0" brushRef="#br0" timeOffset="4574">3597 675 8018,'-18'0'1310,"9"0"1,3 0-2033,12 0 1,9 0 414,8 0 1,8-6 264,-2 0 1,5-7 564,7 1 1,-5-5-305,4-6 1,3 4-484,-3-4 0,-5 9-134,-7 3 0,-6-1-611,1-5 306,-12 7 322,-3-5 1,-10 7 229,-4-3 1,-5 1 150,-12 5 0,3 3 0,-3-4 0,-2 4 0,2 2 0,-5 2 443,4 4-135,1 3 0,6 10 279,0 4 0,7-3-222,4 3 1,-1 2 104,1-2 1,0 8-93,6-3 0,0 5-52,0 2 0,0-7-287,0 1 1,0-2 117,0 2 0,2 2-434,4-8 1,-4 6-85,4-6 0,-4 0-252,-2-6 0,0-6-105,0 1-324,0-8 352,0 3 437,0-7 0,0-9 253,0-8 0,0-8 0,0-10 0,5-1 0,1-5 0,8-3 0,-5-8 0</inkml:trace>
  <inkml:trace contextRef="#ctx0" brushRef="#br0" timeOffset="5211">3960 225 8975,'-16'2'-6,"5"4"0,3 10 155,8 7 0,0 9 31,0 3 1,0 1 114,0 10 1,-6 1-64,1 4 0,-1 1-134,6 0 1,-2-6-43,-4 0 1,4-5-173,-4 5 0,-1-14-32,1 3 0,-5-12-162,5 0 1,0-4 136,6-1 1,-2-9-245,-4-3-68,4-4 297,-13-2 0,13-8 125,-4-3 0,-1-7 8,1-5 1,0 2 132,6-8 0,0 8-93,0-2 0,2 6 37,4 5 1,-2-1 107,7 7 1,-5 0-138,5 6 0,-5 0 200,6 0 1,-6 0-23,5 0 13,-7 8 1,4 2-98,-8 7 0,0 0-27,0 1 0,-2-7-3,-4 1 1,-2-1-7,-3 6 1,-5-1-174,5-5 169,-5 5 1,5-9-54,-1 5 29,9-4-83,-5-1 14,8-5 20,0 6 0,2-8 32,4 0-9,-5 8-37,15-6 41,-14 5 0,3-5 26,-10 4 1,-5 3-35,-7 9 1,-10-1-200,-8 0 0,-1 8 115,-10 4 1,0-2 47,-6 2 0,0-2 80,0 2 0,8-4 145,4-8 0,5 0 757,6 0-400,4-7-339,16-2 0,3-8 1,12 0 1,13-2-307,15-4 1,16-9-42,14-8 0,5-8-60,6 2 0,-2 2-158,7-2 0,-1 6 148,2-6 0,-4 8-175,-8-2 0,-2 4 116,-3 2 0,-11 5 8,-7 1 1,-15 5 104,-2-6 1,-8 9-274,-4-3 22,-7 4 190,-2 2 1,-10 0 256,-4 0 0,-11 8-511,-12 3 477,-4 4 0,-1 10 0,-1 2 0</inkml:trace>
  <inkml:trace contextRef="#ctx0" brushRef="#br0" timeOffset="5470">3856 1332 8018,'-15'12'0,"3"-1"0,2 1 1042,5 5 0,3-6-435,-4 1 0,4-6-145,2 5 0,0-5 290,0 5-469,0-7 1,0 6 8,0-4-290,0-4-259,0 5-209,8-7 0,-4 0-523,7 0 0,-5 0-28,5 0 497,1 0 1,5 0 64,1 0 0,-1 2 407,0 4 0,2-4 33,4 4 1,-3-4 7,3-2 1,-4 0 137,-2 0 1,0 0 251,1 0 0,-7 0-152,1 0 0,-6-6-68,5 0 1,-7-2-982,2 3 470,-4-5 348,-2-7 0,0-1 0,0 1 0</inkml:trace>
  <inkml:trace contextRef="#ctx0" brushRef="#br0" timeOffset="6253">4634 468 8090,'0'-18'780,"0"9"-390,-8 1-697,-1 8-72,-1 0 871,-5 0-306,5 0 0,-7 2-246,0 4 0,-1 3 37,1 9 1,0 5-8,-1 0 1,1 13 29,0-1 0,0 5-2,-1 0 1,7-1 62,-1 7 0,8-10-3,-1-1 1,-3-2 15,2-10 0,0 0-66,6-6 1,6 0-90,0 1 0,2-3 27,-3-3-23,5-5 22,7 1 0,1-6-23,-1 4 1,-6-12 56,1-6 0,-1-5 6,7-6 0,-1 2 78,0-8 1,6 2-88,0-2 0,6-3 271,-6 3-257,8 4 64,-12 0 1,6 13 250,-8 1-320,8 7 0,-5-4-27,3 8-46,-4 0 0,-4 2-225,-3 4 0,-5-2-657,-7 7 689,0 1 0,0 5-476,0 0 464,0 1 1,-7-3 292,-5-3 0,3 1-25,-3-7 1,6 2 24,-5-3 232,-1-3 37,-5 6 0,6-8 757,-1 0-390,8 0 189,-4 0-114,8 0-479,0 8 0,0 1 31,0 8 1,0 3-15,0 3 1,0 4-101,0 7 0,0 8-17,0 5 1,0 4-62,0 7 0,0-4 73,0 3 0,0 3-440,0-2 0,0-1 30,0-5 0,0-2-115,0-4 0,0 2-48,0-7 0,0-1-413,0-6 1,2-7 152,4-4 689,-4-3 0,6-3 0,-8 0 0</inkml:trace>
  <inkml:trace contextRef="#ctx0" brushRef="#br0" timeOffset="6741">5619 208 7999,'-7'10'992,"-3"-3"-601,1 1 1,-7 2-481,5 7 1,-5 0 149,-1 1 0,0 1-12,-1 4 0,1-2-18,0 8 1,0-8-173,-1 2 1,7 2 62,-1-2 1,8 2-176,-1-2 0,-3-4 142,2 4 1,0-9-83,6-3 0,2 1 201,4 5 0,2 0-46,3 1 1,5 5 200,-5 0 0,-1 0 54,1-6 0,-5 0 212,6 1 1,-9-1-155,3 0 1,-2 1 71,2-1 0,-4-6-241,4 1 0,-5-6-394,-1 5-432,0-7 0,2 4 424,4-8 0,-2-14-258,8-3 1,1-12 553,10 0 0,-4-19 0,6-5 0</inkml:trace>
  <inkml:trace contextRef="#ctx0" brushRef="#br0" timeOffset="7661">5931 70 7999,'7'-10'192,"-3"3"340,8 7-92,-8 0-57,11 0 75,-13 0-204,13 0 1,-13 1-208,4 5 1,2-2-116,-3 8 1,1-7-250,-6 7 0,0-6 68,0 5 1,0 1-199,0 5 1,0-5 222,0-1 0,0 1-50,0 5 1,0-6 279,0 1-200,0-1 331,8 7 313,-6-1-32,13 0 0,-7-5-179,3-1 0,5-7-22,-5 2 0,5-4-141,1-2 1,0 0-123,0 0 1,-5 0 49,0 0 0,-7 0 96,7 0-393,-8 0 269,3 8 1,-14 1 221,-5 8 0,-5-5-71,-6 0 0,4-1 126,-4 6 0,3 1-114,3-1 1,5-6-13,1 1 1,7-6-169,-2 5 1,4-5 206,2 6-846,0-9 89,0 13 211,8-14 1,0 7-210,3-3-92,5-4 169,-7 6 293,1-1 0,-2 3 61,-8 7 1,-8 1-25,-4-1 1,-3 0-45,-2 0 1,-6 3 225,0 3 0,-6-2 0,6 8 0,-8-8 31,2 2 0,2-2-66,-2 2 1,3-4 216,-3 4 0,-2-4 234,8-1 0,0-1 297,6 0-116,-1 1-196,1-1 1,7-6 182,5 1-533,3-8 0,4 3 76,3-7 1,1 0-144,12 0 1,-5 0 21,10 0 1,4-1-158,2-5 1,3-4-63,3-7 0,0 0 56,-1-1 1,1 1-245,-1 0 0,1-1 63,-1 1 1,-7 2-50,-4 3 0,-3-1 123,-3 7 1,-6-2-11,1 3 277,-8 3 0,2-6-81,-12 8 1,2 0 79,-8 0 0,1 0-2,-6 0 0,5 0 153,1 0-4,-1 0 291,-5 0-322,7 0 0,1 0 320,3 0-258,4 0-77,-6 0 0,8-2 92,0-4-22,8 4-56,1-13 1,3 13 198,-1-4-16,-7-3 27,12 7 356,-14-6-322,5 8 53,-7 0 1895,0 0-2158,0 8 0,0 3-84,0 12 1,0-3 100,0 3 0,0-2-16,0 2 1,0-2-210,0 8 1,-5-8 40,-1 2 0,0-4-642,6-2 0,0-5-138,0 0 0,0-7-485,0 7 1,2-8 444,4 1 836,-4-3 0,5-2 0,-7 0 0</inkml:trace>
  <inkml:trace contextRef="#ctx0" brushRef="#br0" timeOffset="8383">5654 1384 7895,'-10'-10'778,"3"3"-452,7 7 0,2 0 1,3 0 219,7 0 0,3-6-227,3 0 1,7-2-49,3 3 1,5-3-216,2-4 1,-3-3-193,-3 3 1,4-1-752,-4 2 0,-2-3 541,1 8 0,-12-5-626,1 5 1,-9-2-137,3 3 1108,-7 3 0,-4-6 0,-11 8 0,-5 0 0,-1 0 0,-2 0-183,-4 0 1,3 6 182,-3-1 0,10 1 682,1-6 0,3 2-288,-3 4 1,5-2 368,7 7 1,-6-5-211,0 6 1,0-7-126,6 7 1,0-6 62,0 5-399,8-7 1,-4 9-148,7-7 0,-7 2-735,2-2-456,-4-4 1,-2 7 599,0-3 0,0-2 646,0 7 0,-8 1 0,-1 5 0</inkml:trace>
  <inkml:trace contextRef="#ctx0" brushRef="#br0" timeOffset="8532">5654 1539 7908,'-25'10'0,"6"4"1908,-4-9-762,4 9-683,1-12 1,11 5-188,7-7 0,9 0-60,14 0 0,6-7-27,11-5 1,5-3-138,7-3 0,5-5-138,1 0 0,5-5-405,-5 4 0,7 1-688,-1 6 1,-5 6 243,-1-1 1,1 8 934,-1-2 0,0-3 0,-7-1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3:03.4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0 277 7638,'12'0'873,"-1"0"1,-5 0-787,6 0 0,-6 0-259,5 0 1,-5 0-740,5 0 0,-1 2 911,1 4 0,13 4 0,-5 7 0</inkml:trace>
  <inkml:trace contextRef="#ctx0" brushRef="#br0" timeOffset="119">104 675 8059,'-17'8'1236,"0"1"682,7 1-1342,-5-2-1221,13-8 645,-6 0 0,23 0 0,5 0 0</inkml:trace>
  <inkml:trace contextRef="#ctx0" brushRef="#br0" timeOffset="1174">899 191 9231,'18'0'662,"-1"0"0,0 2-364,1 4-92,-1-4 0,0 5-134,1-7 0,5 0 109,0 0 1,0-2-278,-6-3 0,-6 3-167,1-4-76,0-4 199,5 1-79,0-9 0,-7 1-57,-5 0 0,-3 5 85,-2 1 0,0-1-14,0-5 49,0 0 137,-7-1-20,-3 1 1,-1 7 10,-1 5 0,6 3 15,-5 2 1,5 0 294,-6 0-87,9 0 1,-11 2-61,8 3 1,-5-1 39,5 8 0,-2-1-118,3 7 0,3-1 226,-4 0 1,4 8-71,2 4 1,0-2 76,0 2 1,0 0-71,0 5 0,2-1 125,4-4 0,-2 1-149,7-7 0,-1 6 15,1-6 0,3 0-149,-9-5 1,9-7 91,-3 1 0,-1-7-565,2 7 67,-1-8 0,6 3-311,1-7 1,-1-7 30,0-5 0,1-5-520,-1-6 0,0-4 1144,0-8 0,8 1 0,2-1 0</inkml:trace>
  <inkml:trace contextRef="#ctx0" brushRef="#br0" timeOffset="25132">13503 3631 8572,'-7'-9'-1322,"3"-5"669,-8 9 825,8-1-115,-3-2-38,7-1 1,0-3 61,0 1 0,0 5-46,0-6 1,0 7 39,0-7 0,0 0-50,0-5 0,2 6 2,3-1 1,-1 1-29,8-7 1,-6-1-12,5-4 1,6-4-68,6-7 0,2-3 98,-2-3 0,4-4-67,8-8 1,0-2 47,-1-4 0,6-1-19,1-5 1,-1 5 11,-5 7 1,5 0-5,0 0 1,1 6-56,-7 0 0,1 2-3,-1-2 0,7-4 37,-1 4 1,2-2 8,-1 1 0,-5-2 70,5 2 1,-5 3-72,-1-2 0,1 8 80,4-3 1,-1-1 2,7 2 0,-2-6 17,2 5 0,4 7-62,-4 5 0,2 2 11,-2-2 0,3-1-126,-9 6 0,6 1 119,-6 6 0,3-2-53,-3-4 1,-4 4 34,5-4 1,1 3-16,-2 3 1,8-6 22,-2 0 0,4 0-1,2 6 1,-6-6-8,1 0 1,4-1 8,7 7 1,0 0 19,-7 0 1,-1-1-23,-3 1 0,2 7-3,-2 5 1,-5-3-5,-2 2 1,1 0-2,-7 6 0,8 0-18,-13 0 1,8 0-5,-8 0 0,-3 6 20,3 0 1,-2 6-2,2-7 0,4 9 5,-5-3 0,5-1-7,2 1 1,5-5 5,0 6 1,3-7 32,-3 7 1,-2-2 4,8 1 0,1 4 5,4-3 0,-4-2 9,-1 1 0,0 1-37,6 5 0,-1 2 3,1 4 0,0-2-85,0 8 1,6-6 85,-1 6 0,1 0-66,-6 5 0,5 7 51,1-1 1,0 8-74,-6-2 1,-1-2 86,1 2 1,-6-5-2,1 5 0,-1-2 23,6 2 0,-1 2 121,1-7 0,0 7-39,0-2 0,6 4-86,-1 2 0,7-1-199,-7 1 0,9 0 231,-3 0 0,-2 2-38,3 3 1,-1-1-2,6 8 1,1-7-3,-1 7 0,0-1-38,0 6 1,2 0-254,-34-34 1,1-1 0,35 34 233,-33-36 0,1-1 0,34 29 47,5-9 0,1 1-29,-38-25 0,0-2 1,44 21 16,-1 0 1,-3-7-146,3 1 0,-13-9 196,2-2 0,-4-6 9,-7 6 1,-3-8-90,3 2 1,-7 2 86,7-2 0,-7 0-102,7-6 0,-9 0 71,3 1 1,-2-7-45,1 1 0,-5-6 242,0 5 0,0-7-330,-6 2 1,2-6 421,-2-6 1,4 0-382,-4-11 1,-3 3 234,-3-9 0,2-4-242,-2-1 1,1-5 69,-7-2 1,7 5-57,-1-5 0,8 4-60,-2-9 0,4 4 60,2 1 1,2 0-137,3 1 1,3-7-9,3 1 1,-3 0 90,-8 5 1,7-1 68,5-5 0,-5-3 1,-1-8 1,1-7-273,-1-5 0,9-5 273,-32 32 0,0-1 0,0-1 0,1-2-193,4-5 0,0-1 0,-3 3 0,-1 0 198,2-2 0,-1 0 0,0 1 0,-1 0 24,2-2 0,-1 1 0,-2 3 0,-1 0 4,1 0 0,-1-1 0,0 2 0,0 0-132,23-33 0,3 6 113,-3 5 0,-3 7 4,4-7 1,-4 14 120,-2-1 0,-1 4-70,1 1 0,0 2 141,0 4 1,2 3-89,3-3 1,5-2-86,7 1 1,6-5-28,0 6 1,8-6-3,-3 6 0,5-3-112,1 3 1,-7 3 130,-4-3 1,-6 5 141,-6 7 1,3 3 22,-9 7 0,7 1-31,-7 0 0,1 0 285,-6-1 0,0 7-372,0-1 1,-2 3 149,-4-3 0,4-1-140,-4 7 0,4-6 287,2 7 1,-1-3-284,1 2 0,2 2-25,4-7 1,3 7 2,8-2 0,0-2-24,1 3 1,-1-1 34,0 6 0,-2-6 82,-3 0 1,3 1-61,-4 5 0,-3 0 2,-3 0 0,3 0-33,-2 0 1,-1 0 67,-5 0 0,-6 2-98,0 3 0,0-3 49,6 4 1,0 2-35,0-3 1,6 7 22,-1-6 0,3 5 36,-3-5 0,-3 7-23,4-1 0,-1 3 6,-5 3 1,4-1 45,-10 0 1,2 1 15,-2-1 1,2 0-21,-7 0 1,1 1-30,-2-1 0,-3 0 91,3 1 0,-1 5-70,1 0 0,2 2 140,4-2 0,2-2-87,-7 8 1,5-8 11,-6 2 0,2 2-71,-1-2 1,-5 0 6,4-6 1,-5-1-32,-6-5 1,2 3 168,-8-9-189,0 9 224,-6-12-23,-7 5-226,-3-7-357,-7 0-830,0 0-1186,0 8 2353,-23 2 0,-21 7 0,-27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3:30.3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8313,'0'-17'0,"0"0"12,0 0 204,0-1 0,1 3-222,5 3-863,-4 5 760,6-1 0,-6 6 227,4-4-240,-5 4 150,15 2 1,-8 8-87,3 4 0,2 3 56,-7 2 0,6 2 5,-6 4 0,7 4 24,-1 8 0,1 5-13,-2 1 0,5 5-18,-5-6 1,11 6 15,1-5 1,5 5 46,-5-6 0,8 6-41,-2-6 1,4 7-8,1-7 1,1 0 11,-1-5 0,3-1-47,3 1 1,-1 0 30,7-1 1,-2 1-5,2-1 1,2 7-9,-8-1 0,6 2-7,-5-1 1,5 1-89,-6 4 1,6 4 89,-5-4 1,5-4-149,-6-1 1,8-5 113,-2-1 0,6-8-13,6-4 0,-2-6-73,7-6 0,-7-3-21,1-8 1,-1 0 99,2 0 0,-8-8 24,7-3 0,-7-4-162,8-3 0,-10 1 109,-2 0 1,-6-1 140,6 1 0,-5 6-63,5-1 1,-8 1 2,3-7 1,-5 7-4,-1-1 0,-1 6-24,1-5 0,-1-1 37,1-5 1,1 2 28,5 3 0,-3-5 7,8 0 0,-5-1-44,5-5 0,2-2 30,9 2 0,-3-6-30,4 6 0,1-7 19,-1 1 1,5-2 33,-5 2 0,5-3 7,-5 3 0,5 2-21,-5-2 0,7 6 6,-1-6 1,5 6-256,6-6 0,-4 8 239,4-2 1,-8 6-150,2 5 0,-2-3 92,14 3 1,-6 3-11,6-3 0,5 1 10,6-7 1,6 3-312,-5 4 0,-1-5 372,-6 5 0,3-5 20,3-1 1,-4 0 147,4-1 0,-3 1-111,-3 0 1,-5 2 35,0 3 1,-1-3-66,7 3 0,1 4 15,4 3 0,-1-3-67,7 2 1,-8 0-20,2 6 1,-4 0-3,-1 0 0,-1 2-34,1 4 0,-1 4-23,1 7 1,-7-5 75,1-1 1,-8 1-228,2 5 0,4-2 213,1-3 1,5 3-3,1-3 1,-3 3-25,3 2 0,-3-1-5,9-5 0,-3 5 68,-3-5 0,6 4-40,0 3 1,-5 5 48,-6 0 0,-3 0-43,3-6 1,2 6 99,-8 0 0,5 8-73,-5-2 1,6 2 7,-6-3 0,2 11-23,-2-5 0,-6 5-5,0-5 1,0 1 52,-6 0 0,10 5-3,2 0 0,0 1 100,-6-7 0,1 1-73,-1-1 1,6 9 121,0 3 1,-1-2-69,-4 2 1,-1-2-35,0 2 1,6 4 21,0-4 0,0-3-2,-6-3 0,-2 0-65,-4-5 0,3 3-22,-9-9 0,7-4 13,-7-2 1,9-6 30,-3-5 0,6 1-118,6-7 0,-2 0 63,8-6 0,-8 0-4,2 0 1,9-8-136,3-3 0,3 1 79,-3-1 1,-9 1 126,-3-2 0,2-3 1,-2 4 0,-2 1 139,-10-2 1,5 1-201,-5-6 1,4-6 49,2-1 1,6-4-42,0 5 0,2-6 4,-2 6 0,4-8-107,7 2 1,8-2 98,-45 17 1,0 0-1,-1-2 1,0 1-49,1 3 1,0 1-1,2-1 1,0 1-2,1 2 1,0 1 0,-1-1 0,0 0-124,41-8 1,4-6 109,-44 11 0,0 1 1,44-12-18,-4 6 0,2-7-3,-2 1 1,-7-5-181,-10 5 0,2-6 235,-3 6 1,1-2 24,-5 2 1,-1-2-16,0-4 0,6-4 18,0 4 1,5-3-135,-5-3 0,8 2 103,-2 5 0,1-5-88,-1 4 1,-4 4 42,-8 2 1,-13 4 226,-5 2 1,-10-1-187,-1 1 0,-11 0 36,-6 0 1,-4-1 35,-1 1 0,-3 0 534,-4-1 1,-3 1-218,-8 0 1,0-1 94,0 1 1,0 6-251,0-1 0,0 1 77,0-7 1,0 7 410,0-1-401,0 8-163,0-11 1,0 11-73,0-7 0,2 7-202,4-2 0,3 2-86,9-2 1,-1 5 104,0-5 1,6 4 25,0 2 1,2 0-112,-2 0 0,-3 0-95,3 0 0,-4 2-76,-2 4 0,-5-3-379,-1 9 1,-7 7 728,2 10 0,-12 11 0,-4 4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3:46.4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87 6156,'0'-10'327,"0"2"-74,0 8-12,0 0 2,0-7 36,0 5-134,0-6 20,0 8-569,0 0 433,-8 8 0,4-4 28,-7 7 0,-1-5 79,-5 5 1,0 1-55,-1 5 1,-5 8 142,0 4 1,-7-2-92,1 2 0,2 5-14,-2 7 1,0 5-125,-5-6 0,5 0 110,0-5 1,6 5-127,-6 1 1,2-1 50,-2-5 0,3-1-124,2 1 1,5-3 48,-4-3 1,10-2-185,1-4 0,3-4 24,-3 5-347,4-5 30,8-2 251,0 0-53,0-7 85,0-2 1,8-8 29,4 0 208,-5 0 0,9-16 0,-7-3 0</inkml:trace>
  <inkml:trace contextRef="#ctx0" brushRef="#br0" timeOffset="377">606 52 8356,'9'-11'-358,"-3"-1"408,-4 8 1,-2-5-363,0 3 107,0 4 291,0-6 74,0 8-126,0 0 1,0 8-150,0 3 1,0 5 170,0 1 0,0 8-28,0 4 1,0 9 56,0 3 0,0 7 18,0-2 0,0 4 17,0 2 0,0-2-23,0-4-29,0 4-18,0-14 0,0 12-41,0-8 0,0 5 0,0-11 1,0 9 1,0-15 1,0 7-131,0-12 1,0 0-88,0-6 1,2 4 59,4-3 0,-5 3-232,5-10 192,-4-3 1,-2 2-482,0-5 462,0-3 1,-2 4 204,-4-12 0,-3-3 0,-8-9 0</inkml:trace>
  <inkml:trace contextRef="#ctx0" brushRef="#br0" timeOffset="565">277 675 8356,'-10'-18'20,"5"3"65,10 3 0,-1-1 189,8 7 1,1 0-253,10 6 1,-2 0-112,8 0 0,-6 0-497,6 0 1,-6 8 64,6 4 521,-8 3 0,12 2 0,-6 1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3:48.0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173 277 8236,'2'-15'-28,"4"4"43,-4-5 0,7 8-22,-3-3 0,3-4 105,9 3 0,-7 2-164,1-1 1,-1-1 209,7-5 1,-7 6 1,1-1 0,-7 8 226,7-2-103,-8 5-326,4 1 0,-8 1 119,0 5 0,-8 6 175,-4 11 1,-3 4-62,-2 7 1,-3 1-5,-3-1 1,4 7 83,-4-1 1,4 6-108,2-5 0,-1-1-94,1-6 1,6 1 98,-1 0 1,8-7-222,-2 1 1,-1-8 47,1 2 1,-2-3-172,2-3 131,5 0-219,-7 1-310,8-9 116,0 6 166,0-13 20,0 6 1,0-16-276,0-3 1,6 1 161,-1-1 1,7-1-13,-6-5 1,1 5 162,-1 1 1,-2-1 247,8-5 0,-1 0 0,6-1 0</inkml:trace>
  <inkml:trace contextRef="#ctx0" brushRef="#br0" timeOffset="517">277 174 8236,'2'-20'0,"3"-3"0,-3 10 186,4-4-2,4 3 1,-1-1-117,9 3 0,-1-1-33,0 7 0,0-2-367,1 3 1,-1 3 401,0-4 0,1 2 35,-1-2 0,0 4-106,0-3 0,1 3 47,-1 2 1,0 0-151,1 0 1,-7 7 132,1 5 0,-1-2 1,6 1 0,-5-1-3,-1 1 1,-5 5-140,6-5 1,-8-1 36,1 1 0,3 1 62,-2 5 1,0 0 19,-6 1 0,0-1-27,0 0 0,0 1 2,0-1 1,-2 0 16,-4 0 1,2 1 0,-7-1 0,-1 0 21,-5 1 0,-1-1-3,1 0 1,-6 0 152,0 1 0,0-3-98,6-3 1,-1 3 17,1-3 1,6-3 3,-1 3-143,8-1 0,-3 6 49,7 1 0,0-1-13,0 0 5,0 1 1,7-1-25,5 0 0,1 0 194,-1 1 0,3-1-160,-3 0 1,1 1 254,-1-1 0,3 0-126,-4 1 1,-3-1 70,-2 0 0,2-5-102,-3-1 1,1 1 151,-6 5-151,0 0 0,-8 1-20,-3-1 0,-6-2-97,-6-3 0,-4 1 98,-8-7 1,-5 0-151,-1-6 1,-7 0 78,2 0 1,2-2-64,-2-4 1,8-4-172,-3-7 0,7-6-362,5 0 1,4-2 583,8 2 0,-1-19 0,1-12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3:50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277 104 8414,'0'-11'-891,"0"-1"0,2 8 599,4-2 200,-5 5 0,9 1-104,-4 0 173,-4-8 6,5 6-18,-7-6 224,0 8-62,8 0 19,-6 0 37,6-7 49,-8 5-41,0-6 0,0 6-53,0-4 339,0 4-163,0-5-7,0 7-236,0-8 1,-2 6-97,-4-4 1,2 4 125,-7 2-175,-1 0 0,-5 0 102,0 0 0,-1 2 6,1 4 1,0-4 130,-1 4 1,1 1-60,0-1 1,0 8 134,-1-3 0,1 1-94,0 5 0,-1-7 158,1 13 0,6-8-154,-1 8 0,6-4 25,-5-1 0,7-1-63,-2 0 0,4 2-12,2 4 1,0-3-118,0 3 1,8-4 31,3-2 0,5 0-95,1 1 1,8-1 84,4 0 0,4-1-173,1-5 1,8 3-2,4-9 0,6 1-282,6-6 1,2 0 89,3 0 0,4 0-393,-3 0 584,-5 0 0,1-15 0,-8-4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3:51.8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433 398 8453,'0'-18'-11,"0"7"57,0-1 0,0 7 224,0-7-351,0 8 1,2-9 44,3 7 309,-3 0 460,6 6-278,-8-7-465,0 5 172,0 9 0,-6 7 161,0 15 1,-7-6-68,1 6 1,-3-1 133,-2 7 1,5-1-328,1 1 0,5-2 157,-6-4 0,9 1-254,-3-7 0,4 0 81,2-5 1,0-1-14,0 0 25,0-7-311,0 5 52,0-13-133,0 6-750,0-8-868,0 0 0,-6-8 738,0-3 1213,1-5 0,-3-1 0,-2 0 0</inkml:trace>
  <inkml:trace contextRef="#ctx0" brushRef="#br0" timeOffset="566">0 190 8453,'0'-17'0,"0"5"-183,0 1 0,0-1-229,0-5 1,0 6 354,0-1 0,2 2 570,4-1-310,4-4 0,7 7-116,0-4 1,1-1 158,-1 7 0,0-5-104,0 5 0,1 0-34,-1 6 1,6 0-50,0 0 1,2 0-86,-2 0 0,-2 0 84,8 0 0,-2 0-135,2 0 0,3 2 51,-3 4 1,4-2 66,1 7 0,-5-5-128,0 5 1,0 1 63,6 5 0,1-5 0,4-1 0,-5 1-32,0 5 0,-1 0-13,-5 1 1,-2-1 61,2 0 1,-8 1-8,2-1 0,-6 0 173,-5 0 0,1 6-166,-7 1 1,0-1 153,-6-6 1,5 2-71,1 4 0,0-4-11,-6 4 0,0 2-9,0-2 1,0 6-7,0-6 1,0 8-51,0-2 1,0-4-22,0-2 0,-8 2 28,-3-2 0,-5 6 17,-1-6 0,-6 0 71,0-6 1,-8 0-69,2 1 1,-3-1 25,-3 0 1,1 1 18,-1-1 1,0-8 8,1-3 1,-1 2 48,1-2 1,-1-1 0,0-5 1,3 0 77,3 0 1,-2-1-119,8-5 1,0 4-60,6-4 1,0-2 166,-1 3-261,1-9 0,2 10-197,3-7-601,-3 7-34,13-4-283,-6 8-382,8 0 1557,8 0 0,1-7 0,9-3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4:05.9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675 122 7601,'0'-12'-695,"0"1"0,6 5 695,0-6 0,-1 7 34,-5-7 1,6 6-24,0-5 5,0 7 1,-4-6 62,3 5 10,-3 3-107,6-6 0,-2 6-2,0-4 1,1 4-53,-1-3-209,-4 3 249,6 2-9,-1 0 278,-5 0 4,6 0-11,-16 0 1,4 0-93,-7 0 0,5 2 120,-5 3 0,5 3-142,-6 4 0,3 3 46,-3-3 1,-1 3-117,7 2 1,-6 2 84,7 4 0,-3 4-206,2 8 0,2 5-5,-7 1 0,5 12 1,-5-1 0,7 4 46,-2-4 0,-4 7-12,-1 5 0,1 3-5,-1 2 1,5 0-12,-6 0 1,3 1 82,-3-1 1,-3 6-218,3 0 0,-1 5 255,1-5 0,-3 6-41,4-6 0,-5 6 10,-1-7 0,0 1-49,-1-5 0,7-7 2,-1 0 1,1 1 144,-7 5 0,1-2-109,0-4 0,-2 5 77,-4-5 1,3-1-77,-3 1 0,4-2 157,2 3 0,0 1-47,-1-7 1,7 5 57,-1-5 1,1-1-166,-7-5 1,9 0-9,3 0 1,-2-6 12,3 0 1,-7-7-111,6 1 1,1-9-3,5-2 475,-8-8-373,6 11 0,-6-12 107,8 3 1,-6-4-103,1-2 1,-1-5 38,6-1-183,0-7-293,0 4 230,0-8 0,0-4-182,0-8 1,8-3-66,3-20 0,5 1 432,1-18 0,0-11 0,0-16 0</inkml:trace>
  <inkml:trace contextRef="#ctx0" brushRef="#br0" timeOffset="761">986 191 8076,'0'-10'-332,"0"1"3,0 3 1,-5 2 337,-1-7 0,0 5 345,6-6-190,0 8-36,-8-11 40,7 13-179,-7-13 198,8 13-7,0-6-16,0 8-121,0 0 0,0 8-95,0 3 0,-8 5 80,-3 1 1,1 8-93,-2 4 0,3-2 28,-3 2 1,-3 5 63,3 6 1,3 8-72,-3-1 1,3 3 75,-3 1 1,-3 3 43,3 4 1,-1-2-24,1 7 0,-1 0 12,7 6 1,-5 6-59,5 0 0,-2 0-123,2-6 0,4 1 117,-3-1 0,-3 0 36,2 0 1,-5-6-129,5 1 0,-6-3 99,7 3 0,-9 1-133,3-7 109,3 7 10,-7-11 1,5 7-12,-7-3 0,-1-6 38,1 0 0,0-1 5,0-4 1,-1 1 4,1-2 1,0 2 86,-1-8 0,1 0 108,0-5 0,5 5-44,1 1 1,5-1 27,-5-5 1,5-1-174,-6 1 1,8-1-80,-1 1 1,-3-1 71,2 1 0,-1 0-117,1-1 1,4 1 48,-4-1 1,4 1 35,2-1 1,-6-1-138,1-4 0,-3 4 74,2-5 0,4-3 38,-4-2 0,-1 2 13,1-2 1,0 1-3,6-7 0,-5-6-103,-1 1-156,0-1 16,6-1 217,0-2 0,0-10-317,0-4 1,0-11-79,0-12 0,8-6-385,3-5 821,5-12 0,1-9 0,0-9 0</inkml:trace>
  <inkml:trace contextRef="#ctx0" brushRef="#br0" timeOffset="1078">606 1367 7944,'-15'-8'-659,"3"-4"535,4-3 1,7 0-379,-5 3 613,4-3 0,-6 11-67,8-8 523,0 9-124,0-5-367,8 8 0,-6 2-54,4 4 0,-5-1 5,-1 13 1,-5-3-20,-1 14 0,-8-2 3,3 1 0,-2 3-187,1-8 1,-3 6 37,3-6 0,4 0-220,3-6 43,-5-7-6,8 5 40,-6-13 281,8 6 0,8-8 0,9 0 0,10 0 0</inkml:trace>
  <inkml:trace contextRef="#ctx0" brushRef="#br0" timeOffset="1440">623 1591 7572,'-2'10'-323,"-3"-4"0,-5 1 933,-7-1 0,-1 2-282,1-2 1,6-3 106,-1 9-796,1-8 273,-7 11-182,1-5 0,2 7 31,3 0 0,4-5-3,8-1 0,0 1 134,0 5 1,0 1-112,0-1 1,0-6 78,0 1 0,2-1 8,4 7 1,-2-7 167,8 1 0,-7-3-133,7 3 1,-6 1 134,5-7 1,-5 2-10,5-2-58,-7-5 27,4 15 0,-8-7 1,0 9 48,0-1 0,-2-5 5,-4-1 0,-1 1 132,-5 5 0,-7 6-52,7 0 0,-7 0-117,8-6 1,-5 6-3,-1 0 1,2 0-152,3-5 159,-3-1 0,7 0-17,-4 1 0,5-1 33,7 0 0,-2-1-14,-4-5 0,4 4 56,-4-3 0,4 3-59,2 3-266,0-1 106,0 0 1,2-1-148,4-5 1,4-5 286,7-12 0,8-3 0,2-9 0</inkml:trace>
  <inkml:trace contextRef="#ctx0" brushRef="#br0" timeOffset="2170">1782 381 7989,'0'-17'-1029,"0"7"0,0 1 1170,0 3-40,0 4 29,0-6 124,0 1-166,0 5-107,0-6 0,0 6 62,0-4 1,2 4 41,3-3-1,-3 3-22,6 2-77,-8 0 320,0 0-219,0 7 1,0 3-87,0 7 1,0 1-5,0-1 0,0 2 25,0 4 0,0 4-6,0 8 1,0 1-41,0 4 0,0 5-17,0 6 0,-6 3-6,0 4 1,-5-2 39,5 7 0,0-5 26,6 5 0,-5-5-10,-1 5 1,0 0 4,6 7 0,-2-1 19,-4 0 0,5 0-107,-5 0 0,4 0 83,2 0 0,0 1 0,0-1 1,-6 0-4,0 0 1,1-2 9,5-3 0,0 1 90,0-7 1,-2-1-107,-4-5 0,4-2 3,-4-4 1,4 4 24,2-4 0,2 2 1,4-2 0,-4 4 15,4-4 0,1-1 112,-1 1 1,6-8-132,-7 3 0,3-5 7,-2-1 0,-4-1 48,4 1 1,-5-8-50,-1-4 1,0 2 9,0-2 1,0-6-22,0-5-18,0-1-65,0-1 1,2-3-384,4-7 98,-4 0 0,6-9 113,-8-9 0,5-7-263,1-9 499,8-16 0,-5-4 0,9-15 0</inkml:trace>
  <inkml:trace contextRef="#ctx0" brushRef="#br0" timeOffset="2712">2110 191 6590,'8'10'181,"-6"5"-83,4-4 0,-3 5-56,3 1 0,-4 0-20,4 1 0,-2-1-53,1 0 0,-3 6 92,4 0 1,2 2-30,-2-2 0,-1-2 19,-5 8 0,2 0-3,4 6 0,-4 7 47,4 4 0,-4 4 14,-2 2 0,0 7-86,0 5 1,0 5-6,0 6 1,0 2-316,0 3 0,0 5 305,0-4 0,0 3-90,0 3 0,2-3 106,3-3 1,-3 3-8,4-3 0,-2-2 53,2 1 0,-4-1 158,3 2 0,3-4-80,-2-8 1,1 0 2,-1 0 1,-4-2-46,4-3 1,2 1 18,-3-7 1,3 1-143,-2-1 1,-4-10 47,3 4 1,-1-10-132,2 4 0,-4-7 92,4 1 0,-4-4 147,-2-1 1,0-2-192,0-4 0,0 1 101,0-7 1,-6 0-547,0-5 135,0-9 143,6 7 0,0-16-98,0 0 0,0-10-505,0-13 822,0-4 0,-7-23 0,-3-4 0</inkml:trace>
  <inkml:trace contextRef="#ctx0" brushRef="#br0" timeOffset="3166">2058 986 7918,'-9'0'-1108,"-7"-7"2373,14 5-953,-13-6 1,11 8-261,-7 0 1,5 8-70,-6 3 1,7 4 59,-7 3 1,3 5-51,-3 0 1,-3 6-59,3-6 0,3 7-194,-3-1 0,2 2 102,-1-2 1,-3 2-183,9-8 1,-1 0 77,6-6 1,0-5-65,0-1 0,0-5 138,0 5 187,0-7 0,8 12 0,1-7 0,8 8 0,-5-5 0,0-1 0,-7 1 0,7 5 0,-3-5 0,3-1 0,-2-1 20,-5 1 1,-3 5 92,4-5 1,-4-1 316,-2 2-187,0-1-103,0-1 1,0 5 46,0-3 1,-6 3-91,0 2-118,1 0 1,5 7 20,0-1 0,0 0 0,0-6 0</inkml:trace>
  <inkml:trace contextRef="#ctx0" brushRef="#br0" timeOffset="3299">2093 2145 7918,'-35'17'32,"1"0"0,1 6-35,4 0 1,4 6 100,8-6 0,2 6-195,3-6 0,3 0-380,3-6 1,4 1 476,-4-1 0,12 0 0,3 1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4:00.2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1 623 6873,'0'-9'-378,"0"1"365,0 0 161,0 6 360,0-13-453,0 13-15,0-13 1,5 11-285,1-8 222,0 8 0,-4-9 8,3 7 63,-3 0 1,6 4 26,-8-3 39,0 3 181,0-6-155,0 0 284,0 7-347,0-7 0,0 6 99,0-4-51,0 4-38,0-5-14,0 7-169,0 0 63,8 0-27,-6 0 68,13 0 0,-11 5 2,7 1 1,-5 2 38,6-2-47,-8 3 48,11 1 0,-11 5 8,7-3 0,-5 3 7,6 2 0,-7 1 10,7-1 1,-3 2-72,3 4 1,3-4 0,-3 4 0,3 4-36,3 2 1,-1-4 62,0-2 0,-1 2-93,-5-2 1,4 6 63,-3-6 0,3 2-9,3-2 1,-3-4 35,-4 4 1,5-4 3,-5-1 0,5 5-23,1 0 1,0 0 7,1-6 0,5 6-53,0 0 57,0 0-9,-6 2 0,6-5-159,0 3 1,6-2 56,-6 2 1,6-4 33,-6 4 1,6-4 15,-6-1 0,2-1-5,-2 0 0,-4 0 21,4 1 1,2-1 1,-2 0 1,0 1 10,-6-1 0,3 0-15,3 0 0,-4 1 59,4-1-44,-4 0-18,-2 1 1,1-7-6,-1 1 0,0-1-3,1 6 1,3 1-1,-4-1 1,4 2 33,-9 4 0,3-3-1,2 3 0,1-4 37,-1-2 1,-2 0-54,-3 1 0,3-1 105,-3 0 0,-3 1-63,3-1 0,-1 0 11,7 0 1,-1 1-31,0-1 1,1 0 0,-1 1 1,0-1 18,0 0 1,1 0-5,-1 1 0,0-1 23,1 0 0,-1 1-30,0-1 0,0 0 129,1 0 0,-3 1-32,-3-1 1,3 0-21,-3 1 0,3-1-66,2 0 0,0-5 4,1-1 0,-3 1-17,-3 5 0,7 0-122,-8 1 1,9-7 69,-9 1 0,4-7 50,3 7 0,-7-6-129,1 5 142,-8-7-1,3 4-28,-7-8-380,0 0-79,0-8 1,0-2-334,0-7 797,-7-8 0,-11-2 0,-9-7 0</inkml:trace>
  <inkml:trace contextRef="#ctx0" brushRef="#br0" timeOffset="1214">87 174 8084,'0'-10'-89,"0"2"88,0 8-58,0-7-59,0 5 166,8-6 31,-6 8-39,13 0 1,-11 0-13,7 0 1,-5 0 5,6 0 1,-7 0-30,7 0 1,-6 0 40,5 0 0,-5 2-9,5 4 0,-5-2 13,6 7 0,-6-1-6,5 1 1,-5 5 17,5-5-15,1 4-41,-3 3 0,7-1 10,-5 0 0,5 1-1,1-1 1,0 0-2,1 1 0,-1-1-32,0 0 1,0 0-16,1 1 0,-1 1-64,0 4 1,1-4 93,-1 4 0,6-4-83,0-1 0,0-1 79,-6 0 0,1 1 0,-1-1 1,0 0 4,1 0 1,-1 1 0,0-1 1,-5 0 29,-1 1 1,-5 1 102,5 4 1,-5-4-46,6 4 0,-7-4-61,7-1 1,-6-1-56,5 0 0,-1 0 18,1 1 0,5-1-109,-5 0 0,5 1 102,1-1 0,0-2-16,1-3 1,-1 3 2,0-3 0,0 3 3,1 2 1,-1 1 43,0-1 1,-5-2-42,-1-3 0,1 3 108,5-3 1,-1 3-70,-5 2 0,4 1 8,-3-1 0,3 0-39,3 1 1,-1-1-4,0 0 1,0 0-14,1 1 1,-3-1-12,-3 0 0,3 1 39,-3-1 0,1 0-10,-1 0 1,1 1 87,-7-1 0,7 0-67,-1 1 1,-3-1 8,3 0 0,-1 0-22,7 1 1,-7-3 6,1-3 0,-1 3-50,7-3 1,-1 3-18,0 2 1,2-5 43,4-1 1,-3 1 5,3 5 1,-4-5 45,-2-1 0,-1 1 15,-5 5 1,4-6 15,-3 1 0,3 0-39,3 5 1,-1-6 13,0 1 0,0-1-12,1 7 0,-7-3-5,1-3 0,-3 3 1,3-4 0,3-1 5,-3 2 1,3-3-55,2 3 0,1 1-7,-1-7 1,0 5-10,1-5 1,-1 6 34,0-6 0,0 5-3,1-5 0,-1 7 32,0-1 1,1-3-29,-1 3 1,-6-2 209,1 1 0,-6 4-123,5-3 1,-5-2 207,6 1-184,-9 1-78,13 5-18,-7 0 1,1-5-11,-4-1 1,-2-7 8,1 2-128,-3 3 1,8-7 66,-4 4 37,-4 4 0,7-6 56,-3 7-51,-4-7 15,13 11-89,-5-5-203,7 0 211,0-3 0,1-1-166,-1 0 1,-5-1-3,-1-5 1,-7-1-107,2-5 0,1 2 355,-1-8 0,8-7 0,-5-8 0</inkml:trace>
  <inkml:trace contextRef="#ctx0" brushRef="#br0" timeOffset="1779">813 1055 8142,'0'-9'-399,"0"1"439,0 8-16,0 0 47,0 8 0,0-2-6,0 11 0,0-2-19,0 14 0,-2-6 7,-4 6 1,5 0-100,-5 5 1,4-1 88,2-4 0,0 3-127,0-3 1,-6-4-171,0-2-12,1 4 0,5-8 54,0 4 1,1-11-106,5-6 1,-2 1 316,8-1 0,-1 0 0,6-6 0</inkml:trace>
  <inkml:trace contextRef="#ctx0" brushRef="#br0" timeOffset="2009">1038 1332 8099,'-10'0'-291,"3"0"319,7-8 28,0 6-48,0-5 8,7 14-53,-5 3 1,6 7-8,-8 1 1,0-1-4,0 0 1,0 0-132,0 1-30,0-1-47,0 0-312,8 1 176,1-9 391,8-1 0,8-8 0,2 0 0</inkml:trace>
  <inkml:trace contextRef="#ctx0" brushRef="#br0" timeOffset="2326">1297 1505 8142,'0'11'652,"0"1"-379,0-1 1,0 1 175,0 0-309,-7-9 1,5 7-133,-4-4-30,4-4-555,2 5 42,8 1 1,-5-4 306,9 7 0,-6-5-279,5 6 1,1-7 145,5 7 0,0-6 361,1 5 0,-7-5 0,1 6 0,-1-7 0,7 7 0,-7-3 0,1 3 0,-9 3 0,3-3 28,-4 3 0,-2 3 351,0-1 184,0 0-227,0 0-57,0 1 1,0-7 207,0 1 0,0-7 42,0 7-197,-8-8-330,7 11-715,-7-5 115,8 7 0,0 0 316,0 1 1,0-1-310,0 0 591,0 8 0,-8-6 0,-1 6 0</inkml:trace>
  <inkml:trace contextRef="#ctx0" brushRef="#br0" timeOffset="3406">3683 53 8339,'-2'-16'-1169,"-4"5"933,5 3 243,-7 8-181,8 0 515,0 0-281,-8 8 1,4-1 11,-7 5 1,5 1-7,-6-7 1,9 8 14,-3-3 1,-2-1 7,2 1 1,-5-5-26,5 6 0,-7-3-7,1 3 1,3 3-53,-3-3 1,1 9-11,-7 2 0,7 6-14,-1-6 1,3 7-16,-3-1 0,-3 4 18,3 1 1,-1 7-101,1-1 1,-3 2 60,3-1 1,-3 3 29,-2 8 1,-1-6 2,1 0 1,0 0 9,-1 6 0,-5 2 3,0 3 1,-2-3-76,2 4 1,2 1-1,-8-1 0,8 5 60,-2-5 0,-2 5-7,2-5 1,-2 0-25,2-7 0,4 1 15,-4 0 0,4 0-2,1 0 0,-1 0 54,-4 0 1,8-6 8,-8 0 1,13-6 17,-7 6 0,3-13 162,-3 2 1,6-12-119,-1 0 0,6-4 134,-5-2-76,7 0-1,-4 1-538,8-9-87,0 7 178,0-14 0,8 3 154,3-10 1,-1-7 152,2-11 0,7-4 0,8-7 0</inkml:trace>
  <inkml:trace contextRef="#ctx0" brushRef="#br0" timeOffset="3968">4115 35 8166,'0'-9'-611,"0"1"1,0 6 790,0-4-193,0 4 76,0-5 112,-7 7 0,3 2-167,-8 3 0,7-1 1,-7 8 0,6-6-14,-5 5 1,5-5-11,-6 5 1,7 1 27,-7 5 0,3 0-9,-3 1 1,-3 1-112,3 4 0,-3 4 61,-3 7 1,1 1-108,0 0 0,-2 5 147,-4 0 1,3 8-8,-3-2 1,-2 4 43,2 2 0,-7 6 8,1 0 0,2 7-44,-2-2 0,2 3 13,-2-3 0,-3 10-224,3-4 0,2 4 231,-2-4 1,8 0-130,-2 1 1,-4-1 107,-2 0 0,4 0-12,2 0 0,-2-5 16,2-1 0,0-2-2,6 3 1,-4 1-11,3-7 0,-3 3 8,10-9 0,-5 10 13,-1-11 1,0 5-7,0-4 1,5-6 11,1 0 0,1-7 58,-2 1 1,-1-11 80,7-6-103,0 4 1,1-8 430,-1 4-454,0-11 0,6-3 20,0-3-240,0-4 0,0 4 76,0-12 118,0-4 0,8-15 0,1-2 0</inkml:trace>
  <inkml:trace contextRef="#ctx0" brushRef="#br0" timeOffset="4357">3510 882 8092,'0'-9'-620,"0"1"600,-7 8 49,-3 0 1,-7 8 44,-1 3 1,-5 5-35,0 1 0,-6 0-111,6 1 0,-7 5 90,1 0 1,2 6-187,-2-6 0,2 2-44,-2-2 1,4-4 122,8 4 1,2-10-449,3-1 536,-3-1 0,13 7 0,-6-1 0</inkml:trace>
  <inkml:trace contextRef="#ctx0" brushRef="#br0" timeOffset="4538">3441 1125 8199,'-17'0'6,"0"0"1,-1 0-904,1 0 155,0 7 500,-1-5 109,1 13 0,6-7 101,-1 4 0,8-3-68,-2-3 0,4-2 100,2 7 0,0-5 0,0 6 0,8-1 0,2 7 0</inkml:trace>
  <inkml:trace contextRef="#ctx0" brushRef="#br0" timeOffset="4677">3458 1280 8174,'-17'0'-470,"0"0"1,-6 2 571,0 4 1,-2-2 1,2 7 0,3-5-194,-3 5 0,-2-1 42,2 2 11,0 3 1,6-11 67,0 7-31,7 1 0,2-3 0,8-1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3:35.9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2992 8293,'7'-18'-114,"-5"1"1,12 6 11,-9-1 0,9 8 0,-5-3-149,1-1 0,5 0 178,-3-3 1,-2 1 337,1 4-142,1-3 0,5-9 10,0 1 0,0 6-42,1-1 0,-1 2-2,0-1 0,1-3 134,-1 9 1,0-9-60,1 3 1,-1 3 109,0 2 0,0-1-185,1 1 1,-1 0-83,0 6 1,1-6 45,-1 1 1,0-1-4,0 6 1,1 0-86,-1 0 1,6-2-3,0-4 1,6 4 20,-6-4 0,6 4 25,-6 2 1,6-5-16,-6-1 0,7 0 27,-1 6 0,-2 0 8,2 0 0,-6 0 12,6 0 0,-2 0-1,2 0 0,1 0-5,-7 0 0,6 0-5,-6 0 1,8 0 18,-2 0 1,-2 0-51,1 0 1,-1 6-5,2 0 0,4 1 1,-4-1 0,-2-4-7,1 4 0,-5 2-1,6-3 1,-8 7 20,2-6 1,-1 5-18,1-5 0,-4 5 6,4-5 0,-4 6 16,-2-7 0,3 7-14,3-6 0,-4 5 1,4-5 1,-2 7-2,2-1 1,-2-2-2,8 1 0,-8-5 3,2 5 0,2-1-2,-2 2 0,0 3-8,-5-4 1,-1-1 5,0 2 0,0-1 22,1 6 1,-1 1-21,0-1 1,1 0 0,-1 1 0,0-1-50,0 0 0,6 0-6,1 1 0,-1-1 27,-6 0 1,0 1 12,0-1 1,1 6 18,-1 0 1,0 2-26,1-2 0,-1-4 40,0 4 0,0 2-39,1-2 0,-7 6 4,1-6 1,-3 2-1,3-2 0,1-2 3,-7 8 0,6-2-21,-7 2 0,3 2 18,-2-8 0,-2 7-86,7-1 1,-7 2 78,2-2 1,2 3-59,-3-3 0,1 4 75,-6 1 0,6 1 4,0 0 1,-1-3-20,-5-3 1,0 4 2,0-4 1,0 3 30,0 3 1,-2-1-31,-3 1 1,1-1-44,-8 1 0,7 0 0,-7-1 1,6 1-106,-5-1 0,5 1 170,-6 0 0,3-1-6,-3 1 0,-3-1-55,3 1 1,-1-1 0,1 1 0,-3-2 136,4-5 0,-5 3-122,-1-8 1,-6 8 152,0-2 0,-2-4-122,2-2 0,4 2 53,-4-2 1,-2 0-5,1-6 1,-4 6-12,5 0 0,-8 0-18,2-5 0,2-1 2,-2 0 0,6 1-30,-6-1 1,3-6 20,-3 1 1,-4-1-25,4 7 1,2-7 21,-1 1 1,-1-6 36,-6 5 1,1-5-41,-1 5 1,0-1-1,1 1 0,-1-1 3,1-4 1,-1-4 2,1 4 0,-1 1-4,0-1 1,3 0-4,3-6 1,-4 0-8,4 0 0,-3 5 11,-3 1 0,6 0-2,1-6 1,-1 0 38,-6 0 1,1 0 5,-1 0 0,6 0-11,0 0 0,1 0 5,-7 0 1,2 0 9,5 0 1,-5 0-22,4 0 1,-4 0 156,-1 0 1,5-6-140,0 0 0,2-5 28,-1 5 0,-5-5-40,4 5 0,4-8-5,2 3 1,-2-3 0,2 3 1,-6-4-10,6 3 0,0-3-92,6-3 1,-1 7 100,1-1 0,0 1-90,0-6 1,-3-1 64,-3 1 0,4 0 19,-4-1 0,4-5-23,2 0 0,-3 0-1,-3 6 0,4 0 1,-4-1 1,2 1 1,-2 0 0,4-1-6,-4 1 0,3 0 7,3 0 0,6-6 54,-1 0 0,2-1-5,-1 7 0,-4 0 5,3 0 1,2-1-47,-1 1 0,5 0 7,-5-1 1,7-1-12,-2-4 0,-2 2-6,3-8 1,-7 2-42,6-1 0,-1-5 58,1 4 1,2-4-83,-8-1 1,7-1 58,-7 1 0,3-1-27,-3 0 0,-1 1 28,7-1 0,-8 1 3,3-1 1,3 1 0,2-1 0,-1 0 3,1 1 1,-2 1-1,3 4 1,3-3-5,-4 3 1,4-4-45,2-1 1,-2-1 32,-4 1 1,4-7-4,-3 1 1,3 0 23,2 5 0,5 0-1,1 1 1,8 1 8,-3 4 0,-1-3 8,1 3 1,1-4 134,5-1 1,6-7-144,0 1 0,2 0 240,-2 5 1,4-2-41,8-3 1,-6 4-61,-1-5 0,1 5-55,6 1 0,-1 3 16,1 3 1,-6-2-58,0 8 1,-8 0-22,2 6 0,2-1-315,-2 1 202,0 0 0,-6 1-199,0 5 1,-5 3-484,-1 8-115,-7 0 502,12 0 0,-13 0-94,9 0 1,-6 8-102,5 3 563,-7 5 0,4 9 0,-8 2 0</inkml:trace>
  <inkml:trace contextRef="#ctx0" brushRef="#br0" timeOffset="1833">9492 3320 8357,'25'-34'-462,"-5"-1"1,12 6 230,-3 0 0,4 1 864,1-7 0,3 6-274,3 0 0,2 6-238,5-6 0,2 8-5,-2-2 0,-5 4-131,-2 2 1,2 0 11,-1-1 1,-1 1 125,-5 0 0,5-1-65,0 1 0,6 0 13,-5-1 0,1 1-129,-2 0 0,-1 2 88,7 3 1,-2-3-93,2 3 1,4 3 86,-4-3 1,4 2-11,2-1 1,0-3 138,0 9 0,0-7-116,0 6 0,-6-5 107,0 5 1,-2-2-55,2 3 0,2 3 60,-8-4 0,7 4-125,-7 2 0,2 0 3,-2 0 0,-1 2 8,7 4 0,-6 3-104,6 9 0,-7-3-24,1-4 1,-3 11 118,-3-5 0,1 4-55,-1-4 0,-5 1 62,0-1 1,-6 6 0,6 0 1,-6 6-39,6-6 1,-8 6 5,2-6 1,2 7-59,-2-1 1,6 2-7,-6-2 1,2 4-35,-2-5 1,-4 3 83,4-2 0,2 4-5,-2-5 0,6 5 8,-6 2 0,0-1-3,-6 1 0,1-1-14,-1 1 0,0 5 9,1 1 1,-1 1-48,0-2 0,0-1-4,1 7 0,-1-6-18,0 6 0,1-6 53,-1 7 1,0-3-46,0 2 1,-1 2-55,-5-8 1,5 3 48,-5-3 0,-3-2 74,-2 8 0,-2-7 15,1 1 1,-3 2 17,4-1 0,-6 5 10,-6-6 0,2 6 20,-7-5 1,-1 1-74,-5-2 1,0-1 28,-1 7 0,1-6 5,0 6 0,0-7-36,-1 1 0,1-4 16,0-1 0,-1 0-2,1-1 1,0 1-2,0-1 1,-6 1-3,-1 0 1,-6-7 0,1 1 1,0 0 1,-5 6 1,3-1-2,-10 1 1,3-6-20,-2-1 1,3-1-5,-3 2 0,-2-4 69,1-8 0,-5 3 7,6 3 1,-8-10 10,2 4 0,-2-5 14,2-1 0,-4 3 30,3-8 0,-1 5-64,2-5 1,-4 2-27,4-3 0,-6-3-14,-5 4 0,3-4-4,-4-2 1,-1 6-10,1-1 1,-5 1-18,5-6 1,-1 0 8,1 0 1,4-6-12,-3 1 0,1-3 20,-2 2 1,4 2 0,-3-7 1,3 5 80,2-5 0,0 1-20,0-2 0,2-3 9,4 4 1,-4-5-36,4-1 1,2 5 7,-2 1 1,8-1-4,-3-5 1,-1-6 0,2 0 0,-1-2-18,7 2 1,-1 2 15,1-8 0,5 0 61,0-5 0,2-1-56,-2 0 0,-1 1 5,6-1 1,-4 1-14,5-1 0,0 1 2,5-1 1,1 2-44,0 4 1,-1 3-9,1 3 1,0 3-15,0-3 1,-1-2 49,1 2 0,5-2-51,1 2 0,-1 2 30,-5-8 0,6 6 24,-1-6 0,8 1-31,-2-7 0,-1 0 1,1 1 1,0-7-39,6 1 0,0-6-4,0 6 0,6-8 55,0 2 0,0 1-16,-6-1 0,5 6 109,1-6 0,0 7-64,-6-1 1,2 4 8,3 1 0,-3 2-8,4 5 0,2-5 14,-2 4 0,7-2-32,-1 2 0,-3-1 0,3 7 1,-1-2 11,7 2 0,-1 3-2,0-3 1,6 2 21,0-2 0,6 4-20,-6-4 1,2 4 3,-2 1 0,2 1 25,4 0 0,2-2 3,-8-4 1,2 3 25,-2-3 0,-4 4 108,4 2 1,2-2 17,-2-4 1,2 3-130,-2-3 1,-4 4 229,4 2 0,2 0-16,-2-1 0,2 7-1,-2-1 0,-3 3-223,3-3 0,2 2-147,-2 5 1,0 3-109,-6-4 1,0 4-410,1 2 0,-3 2-13,-4 4 1,3-2 260,-8 7 0,-1 3-1673,-5 9 2024,0 4 0,0 7 0,0 1 0</inkml:trace>
  <inkml:trace contextRef="#ctx0" brushRef="#br0" timeOffset="34414">2352 4219 8279,'8'-17'-945,"1"7"0,9 1 937,-1 3 0,2 4-56,4-4 0,-2 4 177,8 2 0,-6-5-72,6-1 0,0-2 165,5 2 1,1 4-60,-1-3 1,1 3-181,0 2 1,1 0 121,4 0 0,-1 0-72,7 0 0,-6 0 13,6 0 0,-5 0-48,5 0 1,0 0-111,6 0 0,0 0 50,0 0 0,1 2-13,5 3 0,-2-3 27,7 4 0,-5-2-33,5 2 1,-5-4 24,5 3 0,-5-3 19,5-2 1,-7 6 1,2 0 0,-3 0 40,3-6 1,-2 2 7,7 3 0,-5-3-28,5 4 0,-5-4 15,5-2 0,-5 2 47,5 4 0,0-4-50,7 3 1,-1-1-29,0 2 0,6-4-158,0 4 0,2 1 173,-2-1 1,-2 0 31,7-6 0,-1-6 0,2 0 0,-3 2 0,5 2 0,5 2 0</inkml:trace>
  <inkml:trace contextRef="#ctx0" brushRef="#br0" timeOffset="34919">6190 4271 8197,'64'0'-231,"-1"0"1,0 0-272,7 0 1,-1 0 17,0 0 1,6 0 339,0 0 0,5 0 98,-5 0 0,12 0-12,-7 0 1,7 6 57,-12 0 0,0-1 0,-6-5 0,-6 0 0,1 0 0,-9 0 0,3 0 139,3 0-151,-7 0 1,6 0 135,-8 0 0,0-2 25,-1-3 1,1 3-65,0-4 1,6 2-26,-1-2 0,1 4-21,-6-3 0,0 3 9,0 2 1,-1 0 39,1 0 1,-6 0-80,1 0 1,-7 0-8,6 0 0,-8 0 12,3 0 0,-7 0-3,-5 0 0,4 6-7,-4-1 1,3 1-3,3-6 0,-2 0-214,-5 0-11,5 0 221,-6 0 1,6 2-117,-5 4 0,5-4 106,-4 3 1,-2-3-4,2-2 0,-3 0 8,3 0 0,2 0 7,-8 0 1,2 0-57,-2 0 163,-4 0-121,6 0 1,-7 0 178,-1 0 1,0-2-89,0-3 0,1 3 196,-1-4 1,0 4-59,1 2 0,-1-6-5,0 1 0,0-1-95,1 6 1,-1 0 33,0 0-34,1 0 0,-1 0-13,0 0 0,-5 0 61,-1 0 28,-7 0-95,11 0 214,-13-8 26,6 6-186,-8-6 26,0 8-49,0-7-296,0 5-307,-8-6 233,6 8 149,-13 0 1,5 0-1195,-7 0 1288,0 0 0,-16 0 0,-3 0 0</inkml:trace>
  <inkml:trace contextRef="#ctx0" brushRef="#br0" timeOffset="36481">2629 4738 8052,'0'-10'64,"0"1"21,0 3-531,0 4-295,7-6 572,-5 1 0,8 5-68,-4-4 202,-5 4-10,7 2 1,-10 0-7,-4 0 1,3 0-385,-9 0 426,1 0 1,-7 0 8,1 0 0,0 0 15,-1 0 0,7 0-15,-1 0 40,1 0-77,-6 0 38,7 0 1,-3-2 4,7-4 0,-8 4 12,3-3 257,3-5-39,-7 8 200,5-6-41,-7 1 1,5 5 316,1-4-264,7 4-546,-4 2 138,8-8 0,2 7 39,4-5 1,-2 2-30,7-2 0,-5 4-263,6-4 137,-1 5 0,6 1-39,1 0 1,1 0 56,4 0 1,-2-6 57,8 0 1,0 0-13,5 6 1,3-5 10,3-1 1,4 0-4,8 6 0,0-6-5,0 0 1,6 1 2,-1 5 0,14-6-54,-2 0 0,6-2-116,0 3 0,-2 3-6,8-4 1,-2 4 90,1 2 0,3-6-1,-8 1 1,2-1 44,-2 6 1,2 0-6,3 0 0,-1 0 33,-4 0 1,-8-2 27,8-4 1,-6 4-10,12-4 1,-6 5 14,5 1 1,-5-2 13,6-4 0,0 4-291,5-4 0,1 4 261,-1 2 1,-3-6-4,3 1 0,-3-1 0,9 6 0,2 0 6,-2 0 1,6 0 6,-5 0 1,4 0-16,-4 0-1237,-1 0 1248,2 0 1,0 0-1,4 0 1,-2 0-236,-4 0 0,-3 0 236,3 0 0,-9 0-124,-3 0 1,-1 0 65,2 0 0,-4 0 41,-8 0 1,-6 6 170,0-1 1,-7 1-154,2-6 0,-4 0 710,-3 0 1,3 2-671,4 4 0,-4-4 248,3 4 1,-3-4-286,-2-2 0,-6 0 199,0 0 0,0 1-219,6 5 1,-6-4 15,0 4 0,-7-4-33,1-2 1,2 0 22,-1 0 1,-7 0-12,-5 0 1,0 0 19,6 0 0,-7 0-13,1 0 1,-2 6 27,2-1 1,2 1-15,-8-6 0,5 0 2,-4 0 0,4 0 6,-5 0 27,8 8-36,-12-6 1,12 5 26,-8-7 0,6 0 6,-6 0 0,6 0-83,-6 0 0,6 2 56,-6 4 0,6-4-62,-6 4 1,0-4 57,-6-2-108,0 0 97,1 0 0,5 2-7,0 3 1,0-3 0,-6 4 0,0-4 6,1-2 1,5 0-2,0 0 0,5 2-43,-4 4 0,4-4 38,-5 3 0,8-3 14,-2-2 1,2 2-5,-3 4 1,5-4-2,-4 4 0,2-4 45,-3-2 0,5 0 10,-4 0 1,-2 1 13,2 5 1,-6-4 13,6 4 1,-8-4 149,2-2 1,-4 0-197,-2 8 1,2-7 140,4 5 0,-3-4-102,3-2 1,-2 0 21,2 0 0,-4 2-30,4 4 0,-4-4 55,-1 4 209,-1-5-16,0-1 0,-5 0 600,-1 0-202,-7 0-518,4 0 1,-6 0-11,4 0-229,-5 0 39,7 0-430,-8 0-891,0 0 41,-8 0 1,-15 0 1284,-11 0 0,-28-7 0,-1-3 0</inkml:trace>
  <inkml:trace contextRef="#ctx0" brushRef="#br0" timeOffset="37048">3908 4392 8148,'-17'2'-107,"-1"4"0,1-4-28,0 3 1,0 5 11,-1 2 0,-5-1 104,0 6 1,0-5 3,6 5 0,0 1 77,-1-7 0,1 2-209,0-1 0,5 1-131,1-7 5,7 8 0,-4-10 158,8 7 1,8-7 114,3 2 0,12-12 0,4-4 0</inkml:trace>
  <inkml:trace contextRef="#ctx0" brushRef="#br0" timeOffset="37237">4375 4392 8148,'0'-11'1285,"0"-1"-1576,0 8 174,0-3 1,-8 7-164,-3 0 1,-5 5 134,-1 1 0,0 7-79,-1-1 1,-5 3 62,0 3-223,0-1-84,14 0 199,1 1 0,8-7 269,0 1 0,15-9 0,4 5 0</inkml:trace>
  <inkml:trace contextRef="#ctx0" brushRef="#br0" timeOffset="37391">4859 4392 8148,'17'0'-205,"-7"0"0,-3 2 94,-7 4 0,-7-4-17,-5 3 0,3 3-8,-3-2 0,1 5-120,-7-5 192,1 8-38,0-5-52,7 1 0,2-1 154,8-3 0,16 4 0,3 7 0</inkml:trace>
  <inkml:trace contextRef="#ctx0" brushRef="#br0" timeOffset="37570">5741 4427 6865,'-10'0'-913,"-3"2"913,7 3-11,0-3-63,6 6 0,10-8 74,7 0 0,10 0 0,13 0 0,-3 0 0,13 0 0,-6 0 0</inkml:trace>
  <inkml:trace contextRef="#ctx0" brushRef="#br0" timeOffset="37862">6398 4427 8148,'17'0'98,"-7"0"1,-3 2 102,-7 3-248,0-3 157,0 6-531,0-8 212,0 0-4,8 0 0,7 0-2,8 0 1,8 0-10,-2 0 0,9 0 57,3 0 0,5-6 36,-6 0 1,6 1 82,-5 5 0,-1 0 10,-6 0 1,-1 0 255,-4 0 1,2 0-89,-8 0 1,0 0 590,-6 0-174,0 0 27,1 0-334,-9 0-3,-1 0-99,-8 0-941,0 0 622,8 0 0,-5 5-224,9 1 1,1 2 65,10-2 1,6-4-187,12 3 525,3-3 0,8-2 0,0 0 0</inkml:trace>
  <inkml:trace contextRef="#ctx0" brushRef="#br0" timeOffset="37991">7712 4479 8144,'27'0'0,"-8"0"819,-8 0 90,-7 0 212,4 0-589,-8 0-341,0 0-161,-8 0 0,4 0-497,-7 0-1439,7 0 1502,-11 0 0,15 1 404,0 5 0,15 4 0,12 7 0</inkml:trace>
  <inkml:trace contextRef="#ctx0" brushRef="#br0" timeOffset="38137">8507 4600 8475,'0'-12'1315,"0"1"-625,0 7 0,-6-6-1842,0 4 394,1 4-697,-3-5 764,-2 7 691,1 0 0,-7-8 0,7-2 0</inkml:trace>
  <inkml:trace contextRef="#ctx0" brushRef="#br0" timeOffset="38288">8749 4548 8098,'-17'-6'440,"-1"0"0,7-5 1749,-1 5-1437,9 0-780,-5-2-792,0 7-76,6-7 596,-5 0 0,5 6-1193,-4-4 815,4 5 678,-6 1 0,16 7 0,2 3 0</inkml:trace>
  <inkml:trace contextRef="#ctx0" brushRef="#br0" timeOffset="38416">8835 4548 8016,'-32'-27'0,"3"4"372,-4 4 0,14 9 565,-4 4 0,10 4-1440,1 2 1,6 6 502,-5 0 0,-1 7 0,-5-3 0</inkml:trace>
  <inkml:trace contextRef="#ctx0" brushRef="#br0" timeOffset="38679">8749 4479 8002,'-10'-18'29,"5"1"1,3 5 169,2 1 1,0 5-595,0-5 1,5 5 196,1-6 1,2 7 257,-2-7 0,-4 6-19,3-5 315,-3 7 0,-4-4-174,-3 8 1,-11 0-161,-7 0 0,-8 6 0,3 0 0,-5 7-151,-2-1 1,-5 3-28,0 2 1,-6-1 83,5-5 0,-5 5-283,6-5 0,5 3 96,6-3 1,3 3-320,-3-9 578,4 9 0,7-12 0,9 5 0,1-7 0</inkml:trace>
  <inkml:trace contextRef="#ctx0" brushRef="#br0" timeOffset="38833">8420 4427 8002,'0'-18'301,"-7"9"-8,-5 3 0,-3-2 465,-2 3 0,-6-1-747,0 6 1,-6 2 26,6 3 0,-8-1-252,2 8 0,2-6-3,-2 5 0,8-5 4,-2 5 1,12-5-160,5 6 1,4-1 371,2 7 0,8-1 0,1 0 0</inkml:trace>
  <inkml:trace contextRef="#ctx0" brushRef="#br0" timeOffset="39000">8576 4444 8002,'-34'-8'0,"5"1"854,0-5-671,8 4 1,-4 6-1,7-1-194,1-3 0,-2 0-46,-4 6 1,4 0-173,-4 0 1,3 0-224,3 0 123,8 0 0,1 2-58,8 4 0,9-4 387,9 3 0,22 5 0,14 0 0</inkml:trace>
  <inkml:trace contextRef="#ctx0" brushRef="#br0" timeOffset="39112">8784 4358 8002,'-35'0'0,"0"0"0,1 0 635,-1 0 1,-7 0-310,-4 0 1,0 1-1172,-6 5 0,4 10-125,-10 7 970,-3 0 0,-1 2 0,-7 2 0</inkml:trace>
  <inkml:trace contextRef="#ctx0" brushRef="#br0" timeOffset="40042">9596 571 8179,'0'-17'-306,"0"0"1,6 5 305,0 1 0,1 7 0,-1-2 0,-2-2 190,8 2 1,-7-1-11,7 1 0,-8 2 404,1-7-444,5 7 1,-8-6 366,4 4-750,-4 5 203,5-7 0,-5 10-10,4 4 0,2 9 84,-3 8 0,1 15-157,-6 3 0,0 9 91,0 7 1,0 7-173,0 11 0,0 3-79,0 9 0,-2-1 246,-4 1 0,5 1 37,-5 4 1,4 6-11,2-43 1,0 0 0,0-2 0,0 1 54,0 4 1,0 0 0,1-1 0,0 1-30,2 2 1,0 1 0,-2 2-1,-1 1-223,3-1 1,0 0-1,1 3 1,0-1 186,-1-4 0,0-1 0,2 0 0,1-1-46,-3-4 1,0 0 0,3-3 0,0-1-110,-3 2 1,-1-2-1,6 43-51,-2-13 1,-4-6 146,3-12 0,-1-3 13,2-8 1,-4-10 570,4-7-525,-4-1 942,-2-15-1058,0-1 1,2-13 111,3-10 1,-1-15 23,8-14 0,7-8 0,8-10 0</inkml:trace>
  <inkml:trace contextRef="#ctx0" brushRef="#br0" timeOffset="40488">10512 52 8308,'-9'-17'0,"1"6"-150,8-1 230,-7 8 21,5-3-619,-6 7 536,8 0-76,0 0 257,0 7 0,-2 3-102,-4 7 1,-1 8-40,-5 4 0,-1 6-13,7 5 1,-6 4-91,7 8 0,-3 9 45,2 9 0,2 6-10,-7 11 1,8-38 0,0 2-160,-3 0 0,0 2 0,3 5 0,1 1 65,-4 1 1,0 1 0,1 3-1,-1 2-271,-3 6 1,0 0 0,3 2 0,1 0 355,-1 4 0,0 0 1,3-2-1,0 0-38,-2-4 1,-1 0 0,4 7 0,0 1 61,-1-2 1,0 0 0,2 1-1,0 1 0,1 1 1,0 0 0,0-6-1,0-1 10,0-1 0,0-1 0,0-3 0,0 0 9,0-3 1,0 0 0,0-1 0,0-1-142,0-3 0,0-1 1,3-6-1,0 0 126,0-2 0,0-1 0,5 42-3,-3-1 0,-3-13 9,4-10 1,2-4-57,-2-13 0,-1 2-45,-5-14 1,0-1 141,0-11-438,0 5 1107,0-14-725,0-1 0,8-26 0,2-11 0</inkml:trace>
  <inkml:trace contextRef="#ctx0" brushRef="#br0" timeOffset="40852">10167 1539 8085,'-10'-17'-272,"-5"7"1,7 5-88,-3 10 0,1 11 235,4 7 0,2 8 54,-7-3 1,-1 13 2,-5 5 1,0-2 24,-1 2 0,1-2 88,0 2 1,0 2-90,-1-7 1,9-3-1,3-9 1,-2 2-54,2-8 1,1 0 4,5-6 1,7-7 90,5-4 0,3 3 0,3 1 0</inkml:trace>
  <inkml:trace contextRef="#ctx0" brushRef="#br0" timeOffset="40988">10098 2110 8181,'-18'0'6,"1"0"1,0 2 52,-1 4 0,3-3-109,3 9 1,-3-2-103,4 1 0,-3 4 84,3-3 1,3 3-308,8 3 0,0-1 59,0 0 316,0 1 0,8 6 0,1 3 0</inkml:trace>
  <inkml:trace contextRef="#ctx0" brushRef="#br0" timeOffset="41121">10046 2542 8085,'-18'27'173,"1"-4"1,0-8 7,0 3 1,-7-7 29,1 7 0,0-1-25,6-6 0,6 5 185,-1 1-716,0 0 1,3 1 231,3-1 1,-2-6-1238,3 1 853,-1-1 497,6 7 0,8-1 0,1 0 0</inkml:trace>
  <inkml:trace contextRef="#ctx0" brushRef="#br0" timeOffset="41204">9821 3061 8085,'-17'27'-854,"-1"-2"640,1-8 1,2 2-358,3 4 571,-3 4 0,5 8 0,-7-1 0</inkml:trace>
  <inkml:trace contextRef="#ctx0" brushRef="#br0" timeOffset="41934">10599 4600 8044,'-17'0'-310,"-1"0"0,3 7 149,3 5 0,5-3-89,7 3 107,0 7 1,-6 2 183,0 8 0,-1-6 10,1 6 1,2 2 327,-8 9 0,1 4-125,-6 8 0,-1 4 18,1 7 1,0 2-216,-1 16 1,1 8 63,0 8 1,6-45 0,-1 0-254,0 3 0,1 0 1,-1 1-1,1 1 139,2 3 0,0 1 1,1 3-1,-1 1-45,0 1 0,1 0 0,-1 0 0,1-1 59,-1 1 0,0 1 1,1-1-1,-1 0-27,0 3 1,1 0-1,-1-2 1,0-1 8,1 0 1,-1 1 0,0-2 0,1 0-140,-1 1 0,1 1 1,-1 0-1,0 0 143,1-3 0,-1-1 0,0-2 0,1-1-1,-1-2 0,0-1 0,1 0 1,-1 0-142,1 0 1,-1 1-1,-2-1 1,-1-1 167,0-1 0,1 0 0,-2-5 0,1 0-26,0 1 0,1 1 0,-9 46 48,9-48 1,-1-2 0,-1 39-299,1-12 1,7-4 365,-7-2 1,6-8-312,-5-3 1,1-12 478,-1-6 1,-3-5-362,9-6 0,-7-4 553,6-8-1016,-7-7 380,11-3 1,-6-16-170,8-9 1,6-16 321,0-18 0,15-23 0,-2-13 0</inkml:trace>
  <inkml:trace contextRef="#ctx0" brushRef="#br0" timeOffset="42432">10893 4651 7986,'-17'0'-559,"5"-5"-698,1-1 837,7 0 420,-4 6 0,8 0 0,8 0 0,-1 2 0,5 4 0,-3 5 0,-3 12 0,-4-1 204,4 6 1,-4 1-118,-2 6 1,0 9 64,0 8 0,0 9-58,0 14 0,-2 6-232,-4 11 0,2-42 0,-1 2 184,-4 2 0,0 1 0,1 7 0,-1 1-297,1 0 1,-1 1 0,-3 6 0,1 2 289,-1 3 1,1 0 0,-4 1 0,1 0-7,2-2 0,1 2 0,-2 6 0,1 1-22,0-3 0,1 1 0,1 5 0,0-1-37,-1-4 0,-1 0 0,0 1 1,-1 1-33,2-5 1,-1-1-1,0 2 1,-1-2 43,2-7 1,-1-2 0,3 0 0,-1-1-25,-1-6 0,-1-1 0,0-4 0,-1-1-88,2-3 0,-1 0 0,0-1 0,1 0 123,-6 41 0,-1 6-21,1-6 0,6-7 17,-1-10 1,3-4-162,-3-2 0,2-8 95,5-3 0,3-10-148,-4-2 0,2-13 348,-2 1 0,4-16-127,-3-1 580,3-11 1,2-1-581,0-10 0,0-13 611,0-10-611,0-13 0,7-11 0,3-9 0</inkml:trace>
  <inkml:trace contextRef="#ctx0" brushRef="#br0" timeOffset="43139">10651 5550 7888,'0'-19'-875,"0"-4"0,6 4 875,-1-4 0,3 4 0,-2 1 0,-2 1 0,7 0 0,-7 5 0,2 1 34,-4 7 114,-2-4 1,-8 8 24,-4 0 0,-3 10-99,-2 7 0,-6 8-30,0 10 0,-6-1-63,6 1 0,0 5-149,5 1 0,1 1-120,0-2 0,0-5 124,-1-1 0,9-1 164,3-10 0,4 0 0,4-8 0,4-3 0,3-4 0,9-8 0,1 0 0,4 0 0,-2 0 0,8 0 0,-8 5 0,2 1 0,-6 8 0,-5-3 0,1 5 0,-7 1 0,-2 0 0,-10 0 0,-3 6 0,-9 1 0,-5 4 0,0-5 0,-6 6 53,6-6 1,0 6 134,6-6 1,0 2-215,-1-2 0,7-4-213,-1 4 131,8-3 1,-3-3 113,7 0 1,0 0-18,0 1 0,0 5 11,0 0 0,2 0 0,3-6 0,-3 6 0,4 0 0,2 6 0,-2-6 0,-1 2 0,-5-2 0,0-2 0,0 8 0,0-8 0,0 2 0,0 2 0,0-2 0,-7 6 0,-5-6 0,3 6 0,-3-6 0,0 6 0,-5-6 0,6 6 0,-1-6 0,1 6 0,-7-6 0,7 7 0,-1-1 0,3 4 0,-3 2 0,3-1 0,3 1 0,4 5 0,-4 0 0,4 8 0,2-2 0,0 4 0,0 2 0,0 0 0,0 0 0,0 0 0,0 0 0,-8 0 0,-3-1 0,-10 1 88,-2 0 1,-6 6 146,6-1 1,-6 1-267,6-6 1,-6-2 36,6-4 0,0 8-241,6-8 235,0 8 0,-1-10 0,1 8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6:59.8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53 381 7972,'0'10'575,"7"0"-378,5-5 0,3-1-149,2 8 0,-3-6 878,3 5 0,-9-7-362,9 2 0,-3 1-307,3-1 1,-6 2-281,1-2 0,-6-4-702,5 3 267,-7 5 1,4-1-454,-8 9 0,0-1-186,0 0 1097,-8 8 0,-9 10 0,-10 9 0</inkml:trace>
  <inkml:trace contextRef="#ctx0" brushRef="#br0" timeOffset="253">1 918 7972,'0'9'100,"2"-1"124,3-8 0,-1 0-208,8 0 0,-6 0 82,5 0-52,1 0 0,5 0 164,0 0 0,-5 2 1,-1 4 1,-5-3-1,6 9 0,-7-1 25,7 7 1,-8 5 56,1 0 1,-3 6-105,-2-6 1,0 2 187,0-2 0,0-4-172,0 4 0,2-6-122,4-5 146,-4 3-496,6-5 38,-1-1 0,1-9 149,4-11 1,3-4-104,-4-3 0,-1-7 10,2-4 1,-1-3-582,6-3 1,-5 1 26,-1-1 1,-7-7 726,2-4 0,4-12 0,-1-4 0</inkml:trace>
  <inkml:trace contextRef="#ctx0" brushRef="#br0" timeOffset="1051">710 1 11385,'17'10'1413,"-5"-1"-939,-1-3 1,-5-2-335,5 7-86,-7-7 1,6 4 291,-4-8-207,-5 8-1894,15 1 1047,-14 1-1403,13 5 783,-5-13 851,7 6 1,0-8 261,1 0 0,-1 0 265,0 0 1,-5 0-17,-1 0 0,1 0-360,5 0 1339,-7 0-449,5 7-201,-13 3 0,4 7-148,-12 1 0,-4-1-268,-7 0 0,0 1 71,0-1 0,-7 6-169,1 0 0,0 0 148,6-6 0,2 1-99,3-1 180,-3 0-127,13 0 29,-6-7 1,8 0-124,0-5 107,8-3 1,1 6 5,9-8 0,-1 0-42,0 0 1,1 0-104,-1 0 88,0 0-35,1 0-21,-1 0 108,-8 0 0,-3 8 2,-12 3 0,-3 7-18,-8 5 0,-3-2 1,-3 8 0,4-3 62,-4 3 0,4-2 119,1-4 1,1-5-90,0-1 0,7 0 155,4-5 1,5-3-60,1 3-90,0-8 1,1 3 152,5-7 1,4 0-48,7 0 0,2 0 60,4 0 1,-3-2-132,3-3 1,2 1-10,-2-8 1,0 6 31,-6-5 1,0 7 0,1-2 1,-1-1-125,0 1 0,-5 0 68,-1 6 0,-5-6-318,6 1 77,-9-1 0,7 0-326,-4 0 339,-4-7 0,5 3-151,-7-7 0,0 0-53,0-1-147,-7 1 278,-3 0 208,-7 7 1,5 2 343,1 8-165,7 0 0,-9 10 216,7 7 0,-8 3-94,3 8 1,-5 1 94,-1 6 1,0 1 372,0 5 0,-7 1-228,1 4 0,-7 2-319,1-8 0,-8 7 91,3-7 0,-5 6-796,10-6 0,-3 1 25,-3-7 0,8-5-289,4 0 1,10-10-67,1-2-306,8 1 595,-3-16 0,9 3 566,3-10 0,5-9 0,7-3 0,1-12 0,7 10 0,2-16 0</inkml:trace>
  <inkml:trace contextRef="#ctx0" brushRef="#br0" timeOffset="1411">813 1056 8062,'12'0'0,"0"0"80,-1 0 274,6 0 126,1 0 1,-7 2-72,1 4 1,-8 3 271,1 8 1,-3 1-209,-2-1 1,0 6-27,0 0 1,0 0-283,0-5 1,0-1-123,0 0 0,0 0 62,0 1-332,0-1 1,0-6-1201,0 1 977,0-8 1,2 2 28,4-12 0,-2-4 108,7-7 0,-3-8-55,9-4 1,-3-3 86,9-3 0,4 6 55,1 0 0,-1 8 55,2-2 0,0 10 130,6 1 0,-8 2 91,-4-1 0,2 3-195,-2 8 422,0 0-110,-6 0 0,-7 8 37,-5 3 0,-3 5-89,-2 1 0,-6 0-22,1 1 0,-14-1 63,1 0 0,-3 3 129,4 3 0,-1-10 447,1 4 0,6-5 222,-1-1-161,8 5-390,-3-14-311,7 5-112,0-7 0,5-2-314,1-3 0,8 1-920,-3-8 1,6 1 1253,6-6 0,-3-1 0,5 1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4:34.5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17 8867,'10'0'1905,"-2"0"-851,-8 0 539,0 0-1645,0 8 0,0 2 112,0 7 1,0 0-331,0 1 1,-6-1 128,0 0 0,-7 0-29,1 1 0,-5-1 12,-6 0-1,4 3-69,-4 3 1,3-4 77,3 4 0,-6-4 202,0-2 0,6-5 41,5-1 0,8-5-43,-1 6-799,3-8 460,2 3 0,7-7 168,5 0 1,3 0 27,2 0 0,1 0-15,-1 0 0,6 0-75,0 0 215,0 0 0,-7 2 68,-5 4 1,-3-2-101,-8 7 0,0-5 248,0 6 1,-4 1-85,-8 10 0,1-4-17,-12 4 1,2 2-34,-2-2 0,3 0 104,-3-5-183,12-1-10,-5 0-392,15 1 1,1-3 169,11-4 1,4 3-70,3-8 1,-1 5 63,0-5 0,1 2 92,-1-3 1,0 5 79,0 7 1,-1 1 237,-5-1 0,-3 0 51,-8 0 1,0 7 399,0-1 0,-6 2 319,1-2 0,-9-4 208,3 4-130,-5-4-428,-1-2-521,7 1-283,3-9-342,7-1 1,7-16-2,5-3 0,3-10-652,2-2 0,7-8-373,-1 2 0,5-11 218,-5-6 1326,1 3 0,0-7 0,3 6 0</inkml:trace>
  <inkml:trace contextRef="#ctx0" brushRef="#br0" timeOffset="632">744 0 8002,'12'0'1102,"-1"0"-649,-7 0 1,9 2-28,-7 4 0,0-2-94,-6 7 1,0-5 447,0 5-727,0 1 1,0 5-235,0 1 1,-2-1-344,-4 0 0,-1 2 352,-5 4 1,-3-3-23,3 3 0,-1-4 121,1-2 1,3-5-4,3-1-209,4 1 514,-6 5-155,16-7 1,3-3 199,12-7 0,-1 0-37,6 0 1,-5 0-88,6 0 1,-6 0 4,6 0 0,-6 0-37,6 0 0,-8 0 20,2 0 0,-9 0-142,-3 0-308,-7 0 26,4 0 1,-8 8-388,0 4 0,-10 5-264,-7 6 1,-1-2 344,-5 8 0,-2-2 164,2 2 1,-5 3 427,5-3 0,-1 2 0,7-2 0,2 1-94,3-7 1,-1 2 93,7-2-55,0-3 1,6 5 54,0-8 112,8-8 1,2-1 8,7-8 1,0 0 5,0 0 1,1 0 58,-1 0 0,0 0 159,1 0 1,-7 0-30,1 0 1,-7 2 746,7 4-534,-8-4 0,3 13 147,-7-3 0,0-3-218,0 3 1,-1-1-99,-5 7 1,-2-1 126,-3 0-110,-5 0-111,7 1 1,-3-1 728,1 0-464,7 1-99,-4-1-294,8 0 0,10-7-197,7-4 0,0-6-557,6-6 0,2 2 425,-2-8 0,6 1-418,-6-6 1,2-1-249,-2 1 1,-6 6-581,1-1 0,-1 8 520,-5-2 917,-5 4 0,9-5 0,-7-3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4:32.8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18 569 7909,'0'-10'1537,"-2"2"-902,-4 8-418,4 0 1,-5 2 123,7 4 1,0-2 4,0 8 1,0-1 68,0 6 0,0 3-236,0 3 0,0-4-177,0 4 0,2-10-70,3-1 0,1-3-275,11 3 0,-3-4 4,9-8 1,4 0 195,2 0 1,3-8-626,3-4 0,-1-9 183,1-2 1,-2-2 23,-5 2 0,-3 4 244,-7-4 0,-7 4 303,1 1 0,-8 7-13,1-1 0,-3 1 141,-2-6 1,-2 7 58,-3 4 1,1-1 63,-8 1 1,1 0 76,-7 6 1,3 2-62,3 4 0,-3-2 32,4 7 0,-3 1-166,3 5 0,-5 2-50,5 4 1,1-2 23,-1 8 1,5 0-1,-6 6 0,7 1 112,-7 4 0,8-3-119,-2 3 0,-1 2 153,1-1 1,-6-1-176,7-5 1,-1-1-75,6 1 1,-6-6 42,0 0 1,1-8-162,5 2 1,0-10-506,0-1 272,0-8 34,0 3 201,0-7 0,7-7-139,5-5 1,3-5-44,2-6 0,7-2-80,-1-4 1,7-2 121,-1 8 0,0-6 49,6 6 1,-10 2 149,9 10 0,-3-3 180,3 8 0,-5 1 71,0 5 1,-8 0 53,2 0 0,-4 5 143,-1 1 1,-9 8-132,-3-3 0,-4 4 14,-2 3 0,0-1-152,0 0 1,-8 1-41,-3-1 1,-6 6-5,-7 0 0,-2 0-153,-9-6 1,0 1-126,1-1 0,1-2 37,4-3 1,-1-5 66,7-7 0,0 0 34,5 0 1,3-1-85,3-5 1,5-4 56,7-7 1,0 5-83,0 1 0,7 1 179,5-1 0,11 3-62,6 8 1,3 0 275,3 0 0,0 2-100,-1 4 0,-1 3 225,-4 9 1,1-7-65,-7 1 0,6-1 41,-6 6 0,0-5 13,-5 0-334,-1-1 1,0 1-323,0-1 249,-7-7 1,0 6-1355,-5-5 1022,-3-3 0,6 4-775,-8-12 1187,8-3 0,-6-16 0,5-2 0</inkml:trace>
  <inkml:trace contextRef="#ctx0" brushRef="#br0" timeOffset="226">675 16 7909,'9'-10'575,"5"4"180,-8 12 1,1-2-140,-1 7 1,-2 1 73,8 5 1,-9 0-66,3 1 1,2-1-224,-2 0 0,5 1-643,-5-1 0,5 0 226,-5 0 1,2 1-1336,-2-1 0,-3 8 1350,9 4 0,-1 3 0,7 3 0</inkml:trace>
  <inkml:trace contextRef="#ctx0" brushRef="#br0" timeOffset="406">1349 1087 7892,'-11'10'744,"-1"7"1,8 1 934,-2 5 0,5-10-1125,1-1 1,-2-3-82,-4 3 0,2 3-457,-7-3 0,5 3-759,-6 2 743,1 8 0,-14 2 0,-2 8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4:31.4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52 104 7842,'-10'0'1916,"3"0"-1833,7 8 0,0-4 479,0 7 1,-2 3-150,-4 9 0,4-4-98,-4 4 1,3-4-170,-3-1 0,4-7-62,-4 1-197,4-1-316,10 6 1,3-7 88,12-4 1,-1-6-454,6-6 1,-5-4-65,6-7 1,0 0 298,6 0 1,-3 1 405,-3 5 1,2-3-123,-8 8 206,0 1 0,-11 5 34,-1 0 255,-7 0 1,2 7 13,-12 5 0,-4 5 322,-7 6 0,-2-4 158,-4 5-368,4 2-130,-14-6 1,12 10 62,-8-7 1,8 0-47,-2-5 0,5-1-28,7 0 1,-3 1-145,9-1 1,-1-6-389,6 1 181,0-8 1,8 9-202,3-7 0,12 0-120,6-6 1,4 0 185,1 0 0,3-2-60,3-4 0,-3 4 97,3-4 0,-9 4 105,-3 2 1,-6 0 168,1 0 1,-4 6 344,-2 0 1,-7 7-79,-4-1 0,-5 3 297,-1 3 0,-1-1-235,-5 0 1,-4 1-81,-7-1 1,0 0-382,-1 0 0,1-5-122,0-1-151,-1-7-261,1 12-753,0-14 874,0-2 1,7-12 513,4-11 0,-11-4 0,-2-7 0</inkml:trace>
  <inkml:trace contextRef="#ctx0" brushRef="#br0" timeOffset="230">311 1 8758,'0'11'371,"0"1"1,0-1 305,0 6 1,0-5-230,0-1 1,0 1-88,0 5-299,0 1 1,-5-1-452,-1 0 80,0 0 1,6-5-1058,0-1 787,0-7 0,8 4-1187,3-8 1766,-3 0 0,7-8 0,-5-1 0</inkml:trace>
  <inkml:trace contextRef="#ctx0" brushRef="#br0" timeOffset="359">553 52 7842,'10'0'782,"-2"2"-162,-8 4 1,0-2-220,0 7 0,0-5-13,0 6 0,0-7-186,0 7 0,0-6-195,0 5 1,0-5-1031,0 6 1023,7-9 0,11 13 0,9-7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4:27.5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156 588 7811,'-9'8'2283,"1"1"-1840,8 8-397,0 1 0,0-1 231,0 0 0,0 1 9,0-1 0,0 0-110,0 0 0,-6 1-121,1-1 0,-7 6-125,6 0 0,-5 0 12,5-6 1,-7 7-227,1-1 1,3 0-171,-3-6 0,6 0 177,-5 1 1,7-7-197,-2 1 0,2-7-364,-2 7-118,5-8 144,-7 11 811,16-13 0,9-2 0,10-10 0</inkml:trace>
  <inkml:trace contextRef="#ctx0" brushRef="#br0" timeOffset="119">139 1037 7811,'12'0'536,"-1"0"157,-7 0 1,10 2 177,-9 4-76,9-4-220,-12 6 124,5-8-1506,1 0 586,-6 0-2012,6 0 2233,-8-8 0,0-2 0,0-7 0</inkml:trace>
  <inkml:trace contextRef="#ctx0" brushRef="#br0" timeOffset="504">623 640 7888,'-9'0'1457,"1"0"1,8 2-358,0 3-393,0 5 1,-2 7-329,-4 1 0,4 1-146,-3 4 0,1-4-529,-2 4 0,4-2 249,-4 2 1,-1-3-718,1 3 1,-8 2 248,3-2 0,1 0-105,-1-6 1,5-2-693,-6-3-436,9 3 920,-5-13 828,8 6 0,8-8 0,3 0 0,5 6 0,1-1 0,0 3-87,0-2 0,1-2 133,-1 7 1,6-7 277,0 2 0,2 1 169,-2-1 1,-4 2 480,4-2 0,-3-4-291,-3 3 1,-6-3 716,1-2-1385,-1 0 82,7 0-1067,-1 0 1,-5-2 248,-1-3 721,-7 3 0,11-14 0,-5 7 0</inkml:trace>
  <inkml:trace contextRef="#ctx0" brushRef="#br0" timeOffset="972">1367 156 7869,'-8'9'-1098,"6"-1"2408,-6-8-205,8 0-671,0 0 1,2 6-172,4-1 0,4 3 88,7-2 1,0-4-130,1 4 1,7-5-38,3-1 0,5 0-56,2 0 1,-1 0-193,1 0 0,-3-1-149,-3-5 0,2 2 178,-8-8 1,0 9-893,-6-3 713,1 4 1,-7 2-612,1 0-112,-8-8 327,3 6 0,-9-5-57,-3 7 666,-5 0 0,-15 0 0,-2 0 0</inkml:trace>
  <inkml:trace contextRef="#ctx0" brushRef="#br0" timeOffset="1179">1470 138 9385,'10'12'737,"-4"-1"1,2 3-306,-3 9 0,3-4-18,-2 4 1,-4 2-151,3-2 1,-3 0-52,-2-5 1,6-1-314,0 0 0,0 0 130,-6 1 1,5-7-1824,1 1 0,0-7-61,-6 7 339,8-8 1515,-6 4 0,5-8 0,-7-8 0,0-2 0</inkml:trace>
  <inkml:trace contextRef="#ctx0" brushRef="#br0" timeOffset="1958">1730 0 9301,'0'17'618,"0"1"1,0 1-395,0 4 1,0-2 283,0 8 1,0 0-299,0 5 0,0 1-179,0-1 0,-6 1-443,0 0 1,-1-3 336,1-3 1,2 4-230,-8-5 1,7 3 144,-7-2 0,3-4-561,-3-8 1,-3-5 238,3-1 1,3-7-244,-3 2 278,0-4 605,-5-2-180,0-8 1,7-1 280,5-9-121,3 1 0,9 0 54,5-1 1,3 7 43,2-1 1,1 9-21,-1-3 1,0 2 356,1-2-170,-1 4-106,0-5 1,-1 8-23,-5 5-265,-3-4 0,-8 14 1,0-5 1,0-1 87,0 1 0,-2 1-647,-4 5 1,-3 2 101,-9 4 1,-5-4-97,0 5 1,-2-5 241,2-2 0,2 6-75,-8 0 0,6 0 378,-6-6 1,2 7-66,-1-1 0,-5 5 63,4-5 0,2 6-34,-2-6 1,8 0 400,-2-5 0,-2 3-58,2-4 0,6 4 451,5-9-258,9-5-350,-5 1 0,10-8-51,4 0 0,5-2-21,12-4 1,6-5-84,11-12 1,-1 4 104,7-4 1,-2 3-194,2 3 1,2 2 5,-8 3 1,7-3-7,-7 3 0,-2 3 7,-9-3 0,2 6-158,-8-5 1,0 7-562,-6-2 535,1-3 1,-9 5-184,-3-8 216,-4 8 1,-4-5-90,-4 3 1,2 4 311,-7-4 1,-1 4-16,-5 2 1,0 0 116,-1 0 0,1 0 79,0 0 1,5 0 290,1 0-277,7 0 1,-6 0 556,5 0-463,3 0 1,-6 8 23,8 4 0,6-3-141,-1 3 0,7 5 19,-6 6 0,5 2-12,-5-2 1,2-2-13,-3 8 0,-3-2 33,4 2 1,-4 2-53,-2-8 0,0 5-288,0-5 0,0 1-83,0-7 1,0 0-509,0 0 103,0 1 170,-8-1 1,5-7 95,-9-5 0,6-3-64,-5-2 0,5 0 436,-6 0 0,9-7 0,-5-3 0</inkml:trace>
  <inkml:trace contextRef="#ctx0" brushRef="#br0" timeOffset="2146">1643 1055 7869,'-7'9'0,"-3"7"2514,-7-7-850,7 1-462,-5 5-764,13-13 0,-6 8 512,8-4-1202,0-5 0,2 7 201,4-8 1,-2 2-1177,7 4 0,7-4 161,5 3 1,7-5-1635,-1-5 2700,4-5 0,9-7 0,2 0 0</inkml:trace>
  <inkml:trace contextRef="#ctx0" brushRef="#br0" timeOffset="2262">2127 1055 7869,'12'0'1075,"0"0"-537,-9 7 1239,5-5-616,-8 6-287,0-8-4094,0 0 3220,0-8 0,8-1 0,1-9 0</inkml:trace>
  <inkml:trace contextRef="#ctx0" brushRef="#br0" timeOffset="3232">2629 52 10134,'9'9'2151,"5"7"-1673,-8-5 1,5-1-46,-5 2 0,2-7-245,-3 7 1,-3-6-124,4 5 0,-2-5 296,2 5 71,-4-7-3966,5 12 1194,-7-14 1346,0 13 1,2-13 508,4 4 1,-2-5 135,7-1 0,-5 0 349,6 0 0,-1-7 0,6 3 0,1-8 0,-1 9-124,0-5 484,-7 8 28,-2 0 1,-8 2-160,0 4 0,-6-3 123,0 9 1,-7-1-198,1 7 1,-9-1-171,-2 0 0,0 1-529,6-1 0,-6 6 290,-1 0 0,1 6-310,6-6 329,0 0 235,0 2 0,7-6 0,4 4 0,-2-4-18,3-1 0,-1-1-52,6 0 70,0 8 186,0-6 0,0 6 671,0-7-616,8-9 578,-6 7-460,13-7 0,-11 7 1,7-5 1,-5-3-195,6-8-314,-9 8 1,7-7 149,-4 5-168,-4-4 0,11-10-58,-7-3 0,5 1-225,-5-1 1,8-1 121,-3-5 1,5 7 81,1 5 0,-6-3 225,1 2 0,-1 0 119,7 6 148,-1 0 1,0 0-121,1 0 0,-7 6 103,1 0-66,-9 7 1,11-9 372,-8 8-544,-1-1 0,-5 1 111,0-1 1,0-5-332,0 6 1,0-7-260,0 7 243,0-1 1,-5 7 128,-1-1 1,-6-5 27,7-1 0,-1 1-120,6 5 317,-8 0 0,6-5 0,-3-1 242,3 3-206,2-7-64,-8 9 0,6-12 426,-4 7-225,4 1 0,2-1 410,0 1-446,-7-1 0,5 1 0,-4-1 357,4 3 1,2-5 428,0 3 66,0-1-531,0 7 0,0-1 263,0 0-391,0-7-225,8 5-189,1-13 1,3 6-122,-1-8 0,1 0 95,5 0 0,6-8-118,0-3 1,8-5-533,-2-1 0,3-6-954,3 0 0,0 0 1603,-1 6 0,1-1 0,-1 1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4:27.0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9840,'8'10'611,"-7"-3"1,9-5-460,-4 4-48,-4-4-491,5 6-904,-7-8 999,0 7 0,6-3 292,0 8 0,0-9 0,-6 5 0</inkml:trace>
  <inkml:trace contextRef="#ctx0" brushRef="#br0" timeOffset="128">70 312 7872,'0'17'1119,"0"1"1593,0-1-2730,0 0 109,0 1-732,0-9 260,0-1 1,6-10-380,0-4 1,5-3 450,-5-9 309,7 1 0,5-8 0,8-2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4:25.6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35 7829,'-10'-2'-827,"4"-4"901,4 4-66,2-5 0,0 5 399,0-4 109,0 4 392,0-5-452,0 7 3740,0 0-4026,8 0 1,-4 0-1,7 0 1,-5 5 150,6 1-196,-1 0-112,6 1 0,1-5 34,-1 4 0,-5-2-54,-1 2 0,-5-4-19,5 3-111,-7-3 0,10 0 23,-9 4 0,3-4-412,-2 4 1,-4-4-257,5-2-118,1 0 418,-6 0-36,6 0-202,-8 0-97,0 7 144,7-5 0,-5 8 168,4-4 0,-12-3 505,-5 9 0,-5 7 0,-1 8 0</inkml:trace>
  <inkml:trace contextRef="#ctx0" brushRef="#br0" timeOffset="250">122 433 7829,'-10'7'850,"-5"3"-836,13 0 145,-6 5-40,8-13 0,-6 8 266,1-5 1,-1-1-81,6 8 0,0-1-44,0 6 0,0 3-22,0 3 0,-6-2-27,0 8 1,-1 0-77,1 5 0,4 1-77,-4-1 0,-1-1-22,1-4 0,-2 3-188,2-3 1,4-2 22,-3 2 1,3-8 30,2 2 1,0-9-422,0-3 0,0-5-474,0 5-351,0-7 899,0 4 1,2-8-95,3 0 0,-1-8 538,8-3 0,-1-12 0,7-4 0</inkml:trace>
  <inkml:trace contextRef="#ctx0" brushRef="#br0" timeOffset="705">502 225 7868,'8'-11'-184,"3"-1"0,3 6-30,-3-5 1,5 7 76,-5-2 1,5 2 597,1-1 0,0 3-143,0-4 0,1 4-36,-1 2 0,0 0-178,1 0 1,-1 0-167,0 0 0,-5 0 113,-1 0 0,1 0 53,5 0-105,0 0 75,1 0 0,-7 0-112,1 0 118,-9 0 12,5 8 0,-8-4 92,0 7 24,0-7-117,0 11 0,0-5 7,0 7 1,0-5-12,0-1 0,0 1 2,0 5 1,-6 0 66,1 1 1,-1 1-62,6 4 0,0 4 7,0 7 0,0 3 26,0 3 1,0 4-1,0 8 0,0 0-64,0 0 0,0 0-1,0 0 1,0-2-79,0-4 1,0-2 102,0-4 1,0-9-313,0 4 1,0-12-69,0 0-495,0-4 25,0-2-230,0-7 469,0 5 1,-6-15-160,0 0 0,-7-5 16,1-7 666,-3-11 0,-10 4 0,-2-16 0</inkml:trace>
  <inkml:trace contextRef="#ctx0" brushRef="#br0" timeOffset="1072">416 606 8089,'-10'2'1127,"4"3"-1003,-3-3 1,5 12 503,-8-9 1,8 9 243,-1-3-772,3 5-136,2 9 0,0-6-88,0 4 1,2-6 183,3-5 1,-1 1-91,8-7-159,-1 8 1,7-13 72,-1 5 0,-2-6-143,-3-6 1,3-3 86,-3-8 0,-3-1 123,3 1 1,-8-2 49,1-4 1,-3 3 105,-2-3 0,0 4-74,0 2 0,-5 0 144,-1-1 1,-6 7 791,7-1-674,-9 8 1,5-9 284,-9 7-521,9 0 0,-1 6-386,4 0-303,4 0-174,-5 0 1,7 2 343,0 4 0,2-4-613,3 4 1073,5-4 0,7 5 0,1 3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4:41.0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7881,'-9'0'3256,"1"0"-2694,8 0 1,2 0 96,4 0 0,3 0-72,9 0 0,-1 0 72,0 0 1,2 0-566,4 0 1,-3 0 45,3 0 0,2-6-986,-2 0 1,0-1 582,-6 1 1,0 2-626,1-7 0,-1 7-111,0-2 999,-7 4 0,5 2 0,-5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4:41.3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18 347 7822,'-10'0'2744,"2"0"0,10 0-3050,4 0 132,-4 7 415,13-5 1,-11 6 152,8-8 0,-7 0-672,7 0 0,-6 6-88,5-1-150,1 1-554,5 2-1020,0 1 2090,1 9 0,-9 7 0,-1 2 0</inkml:trace>
  <inkml:trace contextRef="#ctx0" brushRef="#br0" timeOffset="192">18 1038 9836,'-10'0'-814,"2"-7"311,8-5 1,0-3 322,0-3 1,8-1-140,4-4 1130,3 4-618,2-14 1,1 8-239,-1-4 0,2-3-339,4 3 0,-4-4-136,4-1 1,2-1 183,-2 1 0,0-1 336,-5 0 0,7 1 0,-6-8 0,6-3 0</inkml:trace>
  <inkml:trace contextRef="#ctx0" brushRef="#br0" timeOffset="876">588 35 7862,'10'-9'296,"-2"1"327,-8 0 1019,0 7-935,0-7 464,0 8 892,0 0-1416,0 8-490,0-7 1,0 15 0,0-5 56,0 5 1,0 1-227,0 0 0,0 6 4,0 0 0,-2 2-149,-4-2 1,2-1-50,-8 6 1,9-7-324,-3 3 1,4-5-995,2-2 1105,0 0 1,0-5-430,0-1 319,0-7 0,8 4 119,3-8 1,5-2 219,1-4 1,6 2-28,0-7 1,2 1 150,-2-1 0,-4-3 184,4 9 0,-9-1 1151,-3 6-723,1 0 419,5 0-445,-7 0 1,-3 7 224,-7 5 1,0-2-407,0 1 0,0 1-202,0 5 0,-2 0-225,-3 0 1,3 3-375,-4 3 0,-2-4-658,2 4 1,-5-4 9,5-1-197,-7-1 326,3 0 573,-7 0 1,1-5 152,5-1 297,-4-7 72,5 12 176,-7-7 0,7 9 457,4-1 0,-1-6-362,1 1 0,0-1 95,6 7 1,-2-3-39,-4-3 0,4 3 540,-3-4-424,3 5-427,2 1-72,-8 0 0,6-5-322,-4-1-376,5-7 407,1 4 37,0 0 172,0-6 1,0 7 342,0-3-159,0-4 1,7 11 283,5-7 1,3 2-15,2-2 0,1-5 203,-1 5 0,6 2 425,0-2-696,0-1 1,-6-5 468,1 0-493,-1 8 0,0-6-501,1 4 1,-7-4-112,1-2 1,-7 0-316,7 0 0,-6 0 34,5 0 1,-5 0-1656,5 0 427,-7 0 1247,12 0 1,-9 2-1299,5 3 987,3 5 845,-5 7 0,-1 1 0,-1-1 0</inkml:trace>
  <inkml:trace contextRef="#ctx0" brushRef="#br0" timeOffset="1063">1574 1125 7863,'0'17'4274,"0"0"-2609,0 1 1,0-7-1013,0 1 1,0-7 405,0 7-539,-8-1-5292,-2 14 4772,-15-5 0,-9 20 0,-10-4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4:39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139 398 6672,'0'-10'-713,"0"1"882,0 3 295,0 4-302,0-6-74,0 8-101,0-7 142,0 5-27,0-6 0,6 6-35,0-4 1,1 4 89,-1-3-88,-4 3 0,8 0 59,-5-4 75,-3 4 185,6-6 294,-8 8-113,0 0 309,0-7 21,0 5-69,0-6-301,0 8-48,0 0-312,0 8 1,0 3-126,0 12 1,0 10 69,0 7 0,0 14 59,0-2 0,2 11-263,4 1 1,-4 3-96,3 2 1,-3-2-90,-2-3 1,6-1-18,0-11 1,0 2-174,-6-14 0,5-1 140,1-11 1,6 3-32,-7-8 0,3-2-285,-2-9 0,-4-3-267,4-3 74,-4-4 509,-2 6 1,0-16 52,0-3 0,0-5 271,0-1 0,-6 0 0,0-1 0,-7 1 0,1 0 0,-3-8 0,-3-2 0</inkml:trace>
  <inkml:trace contextRef="#ctx0" brushRef="#br0" timeOffset="207">70 865 7860,'-11'0'-292,"-1"0"195,8 0 1497,-11 0-801,13 0 1,-8 0-20,5 0 1,3 7 191,-4 5-491,4 3 0,2 2-112,0 1 1,6-1-126,-1 0 1,3-1-694,-2-5 530,-4 5-1865,13-7 1130,-5 1 0,7-2-150,0-8 0,1-2 1004,-1-4 0,0-11 0,1-10 0</inkml:trace>
  <inkml:trace contextRef="#ctx0" brushRef="#br0" timeOffset="365">641 709 7860,'9'0'843,"-1"0"0,-8 2-1128,0 4 0,0-2 2494,0 7-1572,0 1 0,-2 5-191,-4 0-1022,4-7-1503,-13 5 1040,13-13 1039,-6 6 0,16-1 0,2 3 0</inkml:trace>
  <inkml:trace contextRef="#ctx0" brushRef="#br0" timeOffset="1108">1038 17 7939,'-17'-9'2825,"7"1"-2723,3 8 1,7 2 198,0 4 499,0-4-493,0 13 0,0-5-137,0 7 0,0 0-421,0 1 1,0-1 21,0 0 0,-6 0 5,0 1 1,-2-1 148,3 0 0,3-5-93,-4-1 0,4 1-175,2 5-234,0-7 566,0 5 1,10-11-56,7 8 0,2-9 297,10 3 1,-6-4-74,6-2 0,0 0 18,5 0 1,-1 2-69,-4 4 1,1-4 68,-6 3 1,-1-3-146,-6-2 0,-6 6 50,1 0 1,-8 2-489,2-3 0,-5-1 192,-1 8 0,0-1-588,0 7 0,-1 1 171,-5 4 1,-10 2-52,-7 4 1,-2 3 333,2-3 1,4 4 347,-4 1 0,4-5 100,2 0 1,1-8 10,5 2 0,3-4 242,8-1 0,0-7-195,0 1 0,8-7 255,3 7 1,-1-8-133,1 2 0,1-5-23,5-1 0,0 0 136,1 0-459,-1 0 1,0 0-11,1 0 0,-9 2 71,-3 4 1,2-2 199,-3 8 0,1-1-147,-6 6 1,0 3 236,0 3 1,-6-2 4,1 8 1,-7-6 10,6 5 0,1-5 36,5 6 0,-6-8 150,0 2 0,0-3-370,6-3 0,6-6 57,0 1 0,7-8-215,-1 2 1,-3-4 72,3-2 1,-1 0-218,7 0 1,-1-2 84,0-4 0,-1-4-30,-5-7 1,3 0 88,-9-1 1,7 1 68,-6 0 1,-1-6-2,-5 0 0,0-2 34,0 2 1,-1 3-121,-5-3 113,4 4-1020,-13 2 93,5 7-296,0 3 1168,3 7 0,7 7 0,0 3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4:37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87 485 7994,'-8'10'2219,"6"-1"-906,-4-3-1169,4 4 0,10 1 78,4 1 1,3-8 42,2 1 0,3 3-106,3-2 0,-2-1-119,8-5 0,-3-5-124,3-1 0,2-7-433,-8 1 1,0-3-1605,-6-3 1462,1 1 0,-3 0 22,-3-1 0,-7 3 299,-10 4 0,-5-5 314,-7 5 0,-1 1-15,1-1 1,0 7 123,0-2 0,-1 4 152,1 2 1,0 2 520,-1 4 1,7 3 397,-1 9-630,1-1-217,1 8 0,1 4 113,3 11 1,4-3-135,-4 3 0,4-2-214,2 3 1,0-5 85,0 4 1,0-3-10,0-2 1,0-3-217,0-3 0,0-4-292,0-8 0,6 1-963,0-1 688,-1-8 124,-5-1-567,0-8 523,8 0 162,-6 0 1,6-8-49,-8-3 1,-2-4 231,-4-3 1,2-5 71,-7 0 1,5-6 163,-6 6 0,1-6-43,-6 6 0,-1 6 715,1 6 0,6 5-54,-1-6 1147,0 8-1002,-5 4 0,2 10 54,3 7 0,-1 1-364,7-1 1,0 0-182,6 1 1,0-1 30,0 0-280,0 0 1,2-1-183,4-5-19,4-3 0,13-8-726,0 0 1,2-2 150,-2-4 0,-4-3-160,4-9 0,2-1 320,-2-4 1,6 2-18,-6-8 1,6-2 24,-6-9 555,7 4 0,-10-22 0,5 4 0</inkml:trace>
  <inkml:trace contextRef="#ctx0" brushRef="#br0" timeOffset="601">623 1 7971,'11'0'70,"1"0"0,-1 0 1043,7 0 1,-1 0-438,0 0 1,2 0-73,4 0 0,-3 6 131,3-1-233,4 1-334,-8-6 0,6 0-254,-8 0 0,2 0-372,4 0 0,-9 0-767,3 0 1,-5 2 666,-1 4 1,-3-2-1187,-8 7 1229,0 1 1,-8 7 0,-5 4 514,-8 6 0,-6 4 0,-8 1 0,0 6 0,1 1 0,1-3 0,4-9 0,-1 2 0,7-8 0,0 0 420,5-6 78,1 0-272,7-7 0,1 4 1345,3-9-964,4 9 1,2-12-107,12 3 1,3-3-255,2-2 1,6-5-151,0-1 1,8-8-149,-2 3 1,2-5-330,-2-1 1,1 0-509,-7 0 1,0-1 432,-5 1 0,-1 2-710,0 3 345,-7-3 240,-2 5 245,-8 1 583,0 1-247,0 8 1,-8 2 193,-4 4 1,-3 3 436,-2 8 1,-1 1 347,1-1 0,-6 2-434,0 4 1,-2-4-31,2 5 1,2 2-118,-8 3 1,0-2-210,-5 2 1,7-8 68,4 2-326,-4 4-400,8 0-1019,1 0 512,11-10 1,22-9 484,8-8 0,10-8-202,7-3 0,4-11 341,8-1 1,6 0 194,-1 6 0,1 0 155,-6-1 1,-2 7-56,-4-1 0,-4 9 271,-7-3 0,-8-2 279,-4 2 0,-4 1-85,-2 5-275,-7 0 1369,-3 0-735,-7 0-721,0 0 1,-7 0-1071,-5 0 0,-3 7 610,-2 5 412,-8 3 0,-2 2 0,-8 1 0</inkml:trace>
  <inkml:trace contextRef="#ctx0" brushRef="#br0" timeOffset="1004">969 693 7947,'-18'17'-21,"1"0"177,0 0 0,5-1 231,1-5 1,7 5 145,-2-5 1,2-1 358,-2 1 210,4-7-145,-5 12-670,7-7 0,0 3 52,0-1-313,0-7 0,0 6-462,0-5-32,7-3-741,-5 6 721,6-8 0,-6 0-398,4 0 1,-2 0-790,7 0 695,-7 0 393,11 0 572,-5-8 15,7 6 0,-5-5 142,-1 7-64,-7-8 1,4 4 235,-8-7 247,0 7 0,2-6 366,3 4-443,-3 5-46,6-7-58,-8 0 1,2 6-7,4-4-197,-4 5 1,7 1 356,-3 0-87,-4 0 190,6 0-78,-8 0 0,0 7 96,0 5 1,0 5-250,0 6 0,0 4 75,0 8 0,0 3-157,0 8 0,0 2 40,0 16 1,0-7-289,0 7 1,-2-1-216,-4 6 1,2 0-676,-7 0-1279,-1 1 1451,-5-1 1,-2 0-1778,-4 0 1,3-8 1233,-3-3 1,8-10 1184,-2-2 0,5-7 0,-9 1 0,2-3 0,-2-3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6:58.8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62 208 7959,'-10'10'1553,"-5"-3"-1147,13 1 1,-6 1 50,8 9 1,2-7 146,4 1-302,-4-1 1,7 7 16,-3-1 1,-4-6 124,4 1 1,2-6-479,-3 5 1,7-5 149,-6 6-647,7-9 1,-3 5-711,7-8 253,0 0 1,1 0 435,-1 0 0,0-6-157,0 1 1,1-9 237,-1 3 0,6-5 471,0-1 0,8 0 0,-2-1 0,-4 3 0,-2 3 0,2-1 0,-2 7 0,-6-5 0,-5 5 0,-1 0-13,-1 6 204,-3 0 1,-9 2 64,-3 4 0,-7 3 86,-11 9 0,2-1-352,-8 0 1,0 6 98,-5 0 1,-1 8-396,1-2 0,-1 9 78,0 3 0,1 1-67,-1-2 1,3-9 210,3 4 0,2-12 148,4 0 0,11-4-55,1-2 588,-1 1-419,10-1 1,2-7-95,12-5 0,5-3 102,6-2 1,4 0-46,8 0 0,-7-7-36,1-5 1,4 2-24,2-1 0,3-1-23,-9-5 1,2 0-34,-3 0 0,-1-7-78,-4 1 0,-5 0-214,-1 6 0,0-6 103,-5 0 1,-5 0-296,-1 6 1,-4-6 140,-2-1 1,-2-6 316,-4 1 0,-1-4 0,-5-1 0,-9-1 0,4 0 0,-4 3 0,3 3 0,3 2 0,3 4 0,-1 4-52,7-4 257,-7 4 169,11 1 25,-6 1-82,8 7-1,0-5 154,0 13-368,-8-6-84,7 16 0,-7 4 171,8 11 0,0 0-67,0 11 1,0 5 117,0 13 0,0 13-69,0 4 1,0 12 3,0 0 1,0 3-278,0 3 0,0-9 233,0-3 1,0-6-176,0-5 0,0-5-310,0-7 1,0-8-210,0-3 0,0-12 249,0-6 1,0-4-180,0-2 0,2-5-285,4-1 1182,-5-7-404,7-4 0,0-10 0,1-7 0</inkml:trace>
  <inkml:trace contextRef="#ctx0" brushRef="#br0" timeOffset="271">217 830 7959,'-17'0'-57,"0"2"28,0 4 1,-1-2 648,1 8 1,0-7-165,-1 7 1,1-1-405,0 7 1,5-3-58,1-3 0,7 3-36,-2-4 0,4-1-246,2 2 1,4-9-514,8 3 0,1-4 384,16-2 0,7 0-48,10 0 1,-1-6 463,1 1 0,4-1 0,2 6 0,7 0 0,-13 0 0,6 0 7,-12 0 1,-7 0 64,-10 0 1,-4 2 467,-1 3 0,-3-1 593,-3 8 1,-3-8-577,-3 1 0,-4-1 134,4 2-1324,-4-4 1,-4 6 632,-4-8 0,-4 7 0,-7 3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4:36.4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183 17 7909,'0'-9'1804,"0"1"-281,0 8-92,0 0-536,-7 8-460,5 1 1,-12 9-98,9-1-267,-1 0 1,0 1-300,0-1 0,2-2 209,10-3 0,-2 1-1242,8-7 586,7 0 185,0-6 0,14 0-356,-5 0 1,3 0 390,-2 0 0,4 0 176,-5 0 0,-3 0 110,-1 0 1,-11 2 84,-2 3 0,-7-1 256,2 8 0,-4 1 77,-2 10 1,-8-4 629,-3 5-621,-12 2-64,4 1 0,-12 2 158,8 0 1,-6 0-156,6 5 0,-8 1-171,2-1 1,4 1 32,2 0 1,-2-1-124,2 1 1,2 1-340,10 5 1,-3-7 197,8 1 0,1-3-171,5-8 0,0 4 92,0-5 0,0 0 159,0-5 0,2-1 99,3 0 0,5-7 202,7-4 0,6 1-4,0-1 0,2 2-121,-2-2 0,2-5 434,4 5-189,4-4-48,-14-2 0,14 6 55,-5 0 0,-1-1-103,2-5 1,-8 6-32,2 0 1,-1 0-123,1-6 1,-10 2-320,4 3 203,-3-3-231,3 6-1083,0-8 756,-7 0 0,-2-2-223,-8-4 0,5 3 850,1-9 0,-8 0 0,-7-5 0</inkml:trace>
  <inkml:trace contextRef="#ctx0" brushRef="#br0" timeOffset="414">512 536 7909,'0'-10'659,"8"-5"1,-5 13 365,9-4-55,-8 4-559,11 2 1,-5 6 134,7 0 0,-5 7-173,-1-1 0,-1 9-136,1 2 0,3 8-142,-9-2 1,7 1 108,-6-1 1,-1 4-578,-5-4 1,-1 3 294,-5 3 1,-4 0-866,-7-1 1,-2 1 125,-4-1 0,2-5-212,-8 0 0,0-2 512,-6 2 0,6-4 189,1-8 1,-1-2-38,-6-3 1,6 1 364,1-7 0,5 0-84,-6-6 1,2-6 83,-2 0 0,-2-7 38,8 1 1,-6 3 124,6-3 1,0 3 557,6-3-549,0-3 0,5 7 314,1-4-355,7-3 0,4 11-22,11-7 1,5 5 81,1-6 0,8 7-93,4-7 0,4 8 2,1-1 0,6-5-87,1-2 0,5-1-116,-6 1 1,6-3 15,-5 4 0,-1-5-164,-5-1 1,-7 5-865,1 1 1115,-15-1 0,9-5 0,-14 0 0</inkml:trace>
  <inkml:trace contextRef="#ctx0" brushRef="#br0" timeOffset="567">512 726 7909,'-21'-6'0,"3"1"0,5-1 570,-4 6 1,5 0-123,1 0 1,5 0 310,-6 0 1,9 8-278,-3 3 0,4 5 193,2 1 1,0 0-398,0 0 1,0 1-290,0-1 0,0 0 9,0 1 0,0 5-196,0 0 0,6 0-404,-1-6 0,3 0 602,-2 1 0,3-1 0,9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4:45.9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35 468 8342,'-1'-12'-922,"-5"1"911,4 7 1,-6-6 136,8 4 0,-2 4 129,-4-3-44,5-5 54,-7 8-146,8-13 1,2 11 83,4-8-61,-5 9 1,9-5 23,-4 8 1,-4 2 35,4 4 0,1 11 156,-1 12 1,0 5-74,-6 7 1,5-3-116,1 8 1,6-2 92,-6 2-34,7 4-172,-3-13 1,1 5-144,1-7 1,-3-3 5,3-3 1,3-4-212,-3-8 0,1 1-42,-1-1 0,3-2-271,-3-3 0,-3-4 90,3-8 1,-7 5 83,7 1 1,-6-2-114,5-10 1,-7 2 542,2-7 0,3-8 0,1-8 0</inkml:trace>
  <inkml:trace contextRef="#ctx0" brushRef="#br0" timeOffset="488">277 277 8305,'8'-17'-278,"4"0"1,5 0-451,6-1 0,-2-1 686,8-4 0,0 4 82,5-4 1,3 4-8,3 1 0,-3 1-36,3 0 1,-3 1 298,-3 5 1,1-3-105,-1 9 1,1-1 18,-1 6 5,1 0-134,-8 0 0,4 0 20,-8 0 0,0 0-66,-6 0 0,0 0-34,1 0 0,-1 6 5,0-1 0,0 9-38,1-3 1,-7-1-238,1 1 302,-1 1-34,7-2 0,-1 3-66,0-7 46,1 7 74,-9-3 1,5 7 103,-9 0 1,1 1-90,-6-1 0,6 0 129,0 1 0,-1-1-102,-5 0 1,-2 2 41,-3 4 1,3-3 106,-4 3-167,-4 4 6,1-1 0,-8 7 226,-1-4-170,1 4-122,0-6 1,-1 7 21,1 1 1,-2-1 3,-4 1 1,4-3-121,-4-3 0,5 2 81,7-8 0,-5 0-12,5-6 0,1 1-459,-1-1 222,-1 0 90,3-7 0,-1 0-225,4-5 0,2-3 26,-7 4 0,5-4-74,-5-2 1,5 0 111,-6 0 1,6 0 314,-5 0 0,5-2 0,-5-4 0,-1 4 0,-5-21 0,0 4 0</inkml:trace>
  <inkml:trace contextRef="#ctx0" brushRef="#br0" timeOffset="1046">589 398 8305,'0'-17'473,"0"6"-77,0-1-174,0 8-148,0-3-129,0 7 714,0 0-445,0 7-160,0-5 0,0 14-119,0-5 0,0 4 139,0 3 0,0-1-169,0 0 1,0-5-86,0-1-392,0 1-67,0 5 345,0-7-44,0-2-48,0-8 21,0 0 194,7-8 1,-3 0 71,8-3 0,-1-3 25,7 8 0,-7-1 30,1 1 1,-7 4 195,7-4 120,-8 4-142,11 2 19,-13 0 214,6 8-172,-1-6 1,-5 13 0,6-11 40,-8 8-109,0-8-12,0 11-3,8-13-174,-6 6 1,5-7-46,-7 5 161,0-4-10,0 6-232,0-8 214,0 7-104,0-5 1,0 14-151,0-5 0,0 5 168,0 1 1,-7 2-102,-5 4 1,-3-2 29,-3 8 0,-5-6-25,0 6 1,-2-6 360,2 6 34,4-8-311,-6 4 0,14-4 821,-1-4-357,8 5-168,-11-13 1,13 3 456,-4-1-285,4-7 0,10 4 138,3-8 0,5 0-110,1 0 1,8 0 65,4 0 0,4-6-1059,1 0 496,1-7 1,-1 5-1,1-3-2241,-1 5 2318,9-4 0,-7 8 0,6-5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4:48.3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0 277 8151,'0'-11'-1267,"0"-1"1315,0 8 1,2-5 874,4 3 0,4 4-466,7-4 1,-4 3-182,5-3 1,-5 4-64,10-4 0,-4-2-102,-1 3 1,-1-1-529,0 6 278,0 0 132,1 0-270,-1 0 208,0 0-268,-7 8 19,-2 1 1,-8 14 134,0 0 1,-8 0 66,-4-5 0,-3 5 4,-2 0 0,5 0 188,1-6 1,-1 0 150,-5 1-17,7-1-136,-5-7 52,13 5-123,-6-13 19,8 6 13,0-8 0,2 5-37,4 1 1,4 0 1,7-6 1,0 0-76,0 0-94,1 0 1,-1 6-189,0-1 144,-7 9 79,5-12 0,-13 13 13,4-3 1,-4 9 32,-2 2 0,-2 6-25,-4-6 0,-3 7 75,-9-1 0,1 4 92,0 1 0,-4-1 9,3-4 0,-9 2 234,10-8 1,2 2 56,3-2 0,3-4-111,-3 4 1,2-4-149,5-1 0,3-7-34,-4 1 1,4-7-85,2 7 1,8-8 29,3 1 1,5 3-176,1-2 1,0 0 55,1-6 1,-1-6-178,0 0 0,0-5-12,1 5 0,-3-8 5,-3 3 256,3 3-87,-13-7 167,13 13 228,-13-6-131,6 8 0,-10 2 204,-4 4 1,4 4 669,-4 7-473,-3 0-312,7 0 0,-11 3 399,7 3-271,0-4-99,6 6 0,0-2-60,0 0 1,0 0 160,0-6-409,0 1-30,8-1 0,1-6-300,9 1 0,-7-8-29,1 2 0,1-6-264,10-6 1,-2-4 38,8-7 1,-6-6 89,6 0 0,-8-8 11,2 2 1,2-3 535,-2-3 0,6 0 0,-6 1 0,0-1 0,-6 1 0,1 5 0,-1 0 0,0 14 0,0-3 0,-5 13 0,0-1 170,-9 4 151,13 2 36,-14 0 0,5 8 367,-7 3 1,0-1-281,0 1 0,6 1 31,0 5 1,0-5-203,-6-1 0,2-5-218,3 5-563,-3-7 1,8 4 374,-4-8 0,-3 6-463,9-1 208,-8 1-56,11-6 0,-5-6 444,7 1 0,0-9 0,1 5 0</inkml:trace>
  <inkml:trace contextRef="#ctx0" brushRef="#br0" timeOffset="437">1020 156 8140,'0'-17'-225,"0"0"1,0-1 84,0 1 0,0 6-421,0-1 504,8 1 0,-6-1-50,4 1 1,-3 7 258,3-2 9,-4 4 185,6 2-266,-8 0 125,0 0-146,0 8 0,0-4 25,0 7 0,2-5-58,4 5 0,-5-5-9,5 6 1,-4-1-25,-2 6 0,6 1-19,0-1 0,1 6-68,-1 0 0,-4 8 68,4-2 0,1 5-11,-1 7 15,0 3 39,2 8 0,-6 1-7,3 5 1,3 4 31,-2 7 1,5 6 107,-5 0 0,6 7-254,-7-1 1,9 3 291,-3 3 1,-1-1-276,2 1 1,-7-1 141,7 1 1,-8-1-65,1 1 0,3-3 0,-2-3 1,5-6-148,-5-12 0,2-3 77,-2-9 1,-3-6-115,9-5 1,-6-5 62,5-7 1,-5-3 28,6-7 1,-9-7-124,3 1 0,-2-8 379,2 1 0,-4-10-598,3-7 443,-3-3 0,-2-10 0,0-2 0</inkml:trace>
  <inkml:trace contextRef="#ctx0" brushRef="#br0" timeOffset="1106">1729 640 9289,'-9'8'467,"-5"2"-515,8 7 1,-1-5 52,1-1 1,4 1 26,-4 5 0,2 0-141,-1 0-34,3 1 1,2-1-244,11 0 224,5-7 0,3-2 2,4-8-270,4 0 170,7 0 120,1-8 1,5 0 7,1-3 0,5-5 95,-6 5 0,-5 3 194,-7 2 1,-6 4-268,1 2 567,-4 0-328,-2 0 0,-7 2 213,-5 4-189,-3 4 0,-2 7 131,0 0 9,-7 1-118,-3-1 1,-9 6-197,-4 0 1,4 6 84,-4-6 1,-2 6-194,2-6 0,-6 2 67,6-2 1,0-4-101,5 4 0,1-4 9,0-1 126,7-1-11,2 0-89,8 0 0,2 1 35,4-1 1,6-7 174,11-5 0,6-3-139,11-2 145,4 8 0,2-6 192,0 4 1,-5-4-128,5-2 0,-8 5 85,2 1 0,-5 6 456,-6-7-383,-4 9 1,-10-5-94,-3 9 1,-5 1-104,-7 4 1,0-2-510,0 8 280,0-8 1,-7 10-108,-5-8 0,-9 0-219,-2-6 0,0 1 132,6-1 1,-6-8-30,0-3 0,0-4-698,5-2 367,1 0 356,0 0 1,-1-10 310,1-7 0,0-8 0,0-9 0</inkml:trace>
  <inkml:trace contextRef="#ctx0" brushRef="#br0" timeOffset="1356">1902 589 8080,'0'-18'0,"6"7"590,0-1-178,-1 8-3,-5-3-387,8 7 0,0 2 190,3 3 0,-3 5-6,-8 7 1,0 1-61,0-1 1,0 6-143,0 0 1,0 6-702,0-6 383,0 0 225,0 2 1,2-6-848,4 4 648,-4-4 1,5-7-667,-7-1 298,8-7 656,1 4 0,16-8 0,2 0 0</inkml:trace>
  <inkml:trace contextRef="#ctx0" brushRef="#br0" timeOffset="1490">2317 623 8080,'10'0'3212,"-3"0"-2438,-7 0-557,0 0-176,8 8-311,-6-6 1,6 13-1193,-8-3 1202,7 3 260,-5 10 0,21-6 0,-4 6 0</inkml:trace>
  <inkml:trace contextRef="#ctx0" brushRef="#br0" timeOffset="2565">3060 589 8095,'0'-18'135,"0"1"0,-2 5 488,-3 1 57,3 7 386,-6-4-732,8 8 1,-6 8-60,1 4 1,-7 3-18,6 2 1,-1 6 14,1 0 1,4 2-405,-4-2 98,4-3-121,2 5 0,8-8-81,3 0 1,7-7 98,5-4 1,4 1-114,7-1 1,1 0-117,-1-6 0,1-8-354,0-3 1,5-5 189,0-1 0,-1 0-142,-10-1 0,1 1 471,-7 0-36,0-1 176,-5 1 1,-9 6 101,-3-1 1,-4 1-261,-2-7 238,0 9 0,-2-5 151,-4 8 0,2 1 234,-7 5 1,-1 2-147,-5 3 0,0-1 432,-1 8-587,1-1-29,0 7 12,0-1 0,1 0-26,5 0 46,-5 1-15,7 7 158,-9-6-195,1 14 1,0-5 85,0 13 1,-1-3 155,1 8 0,2 0-44,3 6 1,-3 0 176,3 0 0,-1-6-317,1 0 59,5-7-10,7 3 0,0-9-476,0-5 227,0 5-178,0-14 123,0 6 1,0-13 77,0-1-534,7-7 358,-5 4 0,14-10-62,-5-4 1,4-5-118,3-12 1,5 1-447,0-6 438,8-1 254,-5-6 0,9 3 105,0 3-133,-1-4 121,1 14 0,-1-6 92,1 8 1,-6 7-167,0 4 1,-3 4-59,3 2 0,-4 0 1269,-7 0 296,-1 8-848,-8 2 0,-1 7 32,-8 0-210,0 0-70,0 1-856,0-1 483,-8 8 1,-1-6-23,-8 4 1,-7 2-99,1-2 1,-7 0-47,1-5 0,2-7-178,-2 1 0,2-8 203,-2 1 0,4-3-172,8-2 1004,0 0-309,7 0-204,3-7 0,9 3 528,3-8-331,5 8-49,7-3 1,8 7 90,4 0 0,2 0 62,-2 0 0,3 5 117,-3 1 1,2 6-179,-2-7 0,1 7 130,-7-6 1,0 5-554,-5-5 110,-1 0 62,0 1 1,-5-3-1031,-1 8 478,-7-8-107,4 11-355,-8-13 328,0 6 0,-2-8 635,-4 0 0,-3-8 0,-9-2 0</inkml:trace>
  <inkml:trace contextRef="#ctx0" brushRef="#br0" timeOffset="2763">3700 53 8031,'0'-18'201,"0"1"0,2 7 90,4 5 1,3 3 683,9 2 1,1 6-612,4-1 1,-4 9-169,4-3 1,-4-1-1522,-1 1 629,-1 1 231,0 5 1,-5 6-742,-1 0 1206,1 8 0,-3-12 0,-1 6 0</inkml:trace>
  <inkml:trace contextRef="#ctx0" brushRef="#br0" timeOffset="3090">4530 191 8159,'0'-17'4057,"8"7"-2748,1 2 190,9 8-986,-9 8 1,5-4-42,-9 7 0,1-5-410,-6 6 0,0-1-348,0 7 1,0-1-1184,0 0 848,0 0 252,0 1 1,0-1-906,0 0 522,0 1 1,0-1-570,0 0 1,0 0-7,0 1 1327,0-1 0,0 0 0,0 1 0</inkml:trace>
  <inkml:trace contextRef="#ctx0" brushRef="#br0" timeOffset="3771">4668 485 8896,'8'-10'2735,"-4"1"-2269,7 3 68,-7 4 30,4-6 291,-8 8 0,0 0-1092,0 8 0,0-4 23,0 7 1,-6 3-265,0 9 1,-7-4 153,1 4 1,-3 4-157,-2 2 1,-1-2 89,1 2 94,0-1 237,0-1 1,-1 6 255,1-4 1,2-2-72,3 1 0,-1-5 260,7 6 1,-2-8-119,2 2 1,5-3 341,-5-3-273,4 0-211,2 1 1,0-7-20,0 1 40,0-9 66,8 5-352,-7-8 1,9 0-42,-4 0-633,-4 0 556,13 0 0,-5 0-194,7 0 0,0-2-223,1-4 0,5 5 80,0-5 0,2-2 147,-2 2 0,-4 1 379,4 5 0,-4 0-348,-2 0 723,1 7 0,-3 3 76,-3 7 1,-5-5 350,-7-1 0,-2 1-392,-3 5 0,-5 0 95,-7 1 1,-1 5-222,1 0 0,0 0-304,0-6 0,-1-5-357,1-1 172,0 1 0,7-1-535,4 1 231,4-9 377,2 5 0,8-8 108,4 0 1,3 0 138,2 0 0,1 0-102,-1 0 0,6 0 340,0 0-229,0 0 1,-6 0-43,1 0 189,-9 0-237,-1 8 0,-10 1-7,-4 9 0,-3-1-33,-9 0 0,-5 1-156,0-1 1,-8 0 688,3 0-226,3 8-121,-8-5 1,8 5 193,-4-8 0,4-2-88,8-3 1,2 3 1216,3-3-591,4 3-363,8-5 0,2 3 120,4-7 0,4 2-200,7-3 0,8-3-11,4 4 1,3-4-192,3-2 0,0 0-15,-1 0 1,1-2-428,-1-4 1,1 2-207,-1-7 1,-1 7-545,-4-2 0,2 4 143,-8 2 0,6 0-620,-6 0 1,0 0-327,-6 0 94,0 8 1702,1 2 0,-1 7 0,0 0 0</inkml:trace>
  <inkml:trace contextRef="#ctx0" brushRef="#br0" timeOffset="3913">5567 1799 8000,'0'-10'3474,"0"3"0,0 20-3431,0 4-43,-15 12 0,-12 6 0,-17 9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4:53.9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208 171 8185,'-6'-11'-548,"0"-1"297,0 9 202,6-5 0,-2 2 185,-3 0 1,3-1-69,-4 1-43,4 4 0,2-8 264,0 5 321,0 3-419,0-6-57,0 8 26,-8 0 187,6-8-233,-5 6 166,7-5-104,0 7 1,-6 7 72,0 5 1,-5-2 144,5 1 0,0 3-108,6 9 0,-6-4 75,1 4 1,-1-4-25,6-2-62,8 1-84,-6-9 0,13 5-166,-4-9 39,5 9-36,1-12 1,6 5-37,0-7 1,6 0-63,-6 0 0,6-7-288,-6-5 0,0-3 102,-6-2 0,-1-1-191,-5 1 0,3 0-109,-9-1 224,1-7 126,-6 6 1,-8-6 123,-3 8 137,-4 0-91,-10-1 0,3 3-31,-6 4 0,-3-3-143,-9 8 1,3 2-178,-3 10 1,1 12 386,-1 10 0,3 5 0,-5 2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5:38.3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554 174 8174,'10'-8'-135,"-3"6"-106,-7-6 190,0 1 1,0 3 225,0-8 33,0 8-116,0-3 0,0 5-89,0-4 209,0 4-13,0-6-6,0 8-173,0 0 92,0 8 0,0-4-19,0 7 1,0 1-2,0 5 1,0 2 135,0 4 1,2-3-142,4 3 1,-4 2 156,4-2 0,-4 6-123,-2-6 0,0 2-32,0-2 0,0-4-1,0 4 1,0-4-105,0-2 0,0 1 69,0-1 1,0-5 9,0-1-328,0 1 169,0-3 1,2 5-576,3-9 247,-3 1-62,6-6 1,-8-2 170,0-4 1,0 3-493,0-9 1,0 1 806,0-7 0,-15-7 0,-5-2 0</inkml:trace>
  <inkml:trace contextRef="#ctx0" brushRef="#br0" timeOffset="549">105 398 8174,'-18'0'-1202,"1"-7"902,0-5 0,5 2 959,1-1 0,5 5 237,-6-5-620,9-1 0,-5-5-144,8 0 0,0-1-195,0 1 1,6 5-25,-1 1 1,9-1 100,-3-5 1,5 0-115,1 0 1,0 1 86,1 5 0,5-5-109,0 5 0,0 1 82,-6-1 0,0 5-2,1-6 1,1 3-23,4-3 0,-4 3-13,4 3 1,2-2 71,-2-3 0,2 1-6,-2 4 0,-4 4 147,4-3 0,2 3-136,-2 2 0,6 0 131,-6 0 1,2 0-87,-2 0 1,2 7 14,4 5 0,2 3-9,-8 2 1,8 1-5,-3-1 1,-1 0-92,2 1 0,-6 1 83,6 4 1,-8-4-112,2 4 0,-4-2 90,-1 2 0,-7-2-95,1 8 0,-8-6 71,1 6 0,-3-2-7,-2 2 1,-2 4 59,-3-5 0,-5 3 13,-7-2 0,-2 4 181,-5-5 1,3-1-132,-7 2 0,4-8 144,-4 2 0,1-4-40,-2-1 1,-8-1 17,9 0 0,-9-1 9,8-5 0,-3 3-26,-3-9 1,0 1 7,1-6 1,-1-2 87,1-3 0,-1-5-338,1-7 1,-1-6 124,0 0 0,1-10-193,-1-2 0,8 1 70,4-7 0,4 5-257,2 1 0,5 3 46,1 3 0,7-2-105,-2 8 0,4 0-168,2 6 0,2 1-367,4 5 0,-2 3-126,7 8 0,1 0 1002,5 0 0,8 8 0,2 1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5:44.2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431 398 8060,'-8'-17'1059,"6"5"233,-3 1 1,5 7-779,5-2 0,-1-2-198,8 2 0,-1-1-183,7 1 0,-1 4 100,0-4 0,-5 4-460,-1 2 3,1 0 0,5 0-250,0 0 0,-7 8 379,-4 4 1,1 3-377,-1 2 0,0 1 191,-6-1 1,0 2-23,0 4 1,-6-4 650,0 4-248,1-3 450,-3-3 1,6-6 180,-4 1-83,4-8-439,2 3 1,8-8-53,4-5 0,3 2-631,2-8 1,2 1 288,4-6 1,-3 1-1043,3 5 1,-10-5-111,-1 5 1336,-8 3 0,3-7 0,-7 5 0</inkml:trace>
  <inkml:trace contextRef="#ctx0" brushRef="#br0" timeOffset="396">154 415 8060,'-34'-8'685,"7"-1"1,2-3-430,8 1 1,1-1-208,5-5 0,3 0-22,8-1 0,2 1 111,4 0 0,5-6 289,12 0 0,4-8-78,8 2 1,5 2-338,1-2 1,7 6-112,-2-5 1,-2 12-103,2-1 1,-6 5 161,6 1 1,-7 3-43,1 8 0,-3 0-29,-3 0 0,7 8 60,-1 3 0,2 11-65,-2 1 1,-3 7 26,3-1 1,-5 0 24,-6 6 0,1-5 56,-6 11 0,-3 3-1,-10 2 1,-3 10-56,-8 1 1,0 7-10,0-7 1,-10 3-148,-7-3 0,-2-3 99,-10 4 1,0-10 323,-5-2 0,-7-8-103,1 3 1,-6-5 380,5-1 0,-5-4-106,6-8 0,-6 0 39,6-12 0,-7-3-25,7-2 0,-8-8 182,2-10 0,-4-1-364,-2-16 0,6-8 39,0-9 1,4-9-291,1-3 0,3-7 119,15 1 1,7-1-804,11 2 1,5-3 61,5 9 1,13-7-859,11 7 1417,11 7 1,-4 0-1,7 6 1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5:41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87 501 8323,'-10'0'396,"2"0"1,8-1 195,0-5 10,0 4 0,0-6-929,0 8 740,0 0 625,0 8 234,8 1-809,-6 9 0,6-7 349,-8 1-537,7-8 0,-5 5-204,4-3 194,-4-4-220,-2 6 1,2-3-1444,4 1 781,-4 0-2065,5 2 1925,-7 1 1,0 9-1425,0-1 2181,0 8 0,0-6 0,0 6 0</inkml:trace>
  <inkml:trace contextRef="#ctx0" brushRef="#br0" timeOffset="306">52 916 9779,'-9'2'-881,"3"4"1070,-4-4 502,8 13 0,-5-5 869,7 7-738,-8 1-419,6-9 0,-6 12-201,8-3 1,0 5 1,0 0 1,0-4-300,0 4 1,0-4 81,0-2 0,6 1 51,0-1 0,0 0-137,-6 1 1,5-7-24,1 1-6,0-8 0,-4 3-4,4-7-1,-5 8 151,7-6 156,-8 6-110,0-8 1,0-2 96,0-4 1,2 4-365,4-4 15,-4-3 1,7-1-520,-3-7 0,-2-1 292,7 1 0,-1 0-873,2-1 0,3-6 51,-3-5 1237,3-4 0,2-9 0,0-2 0</inkml:trace>
  <inkml:trace contextRef="#ctx0" brushRef="#br0" timeOffset="690">467 329 8185,'0'-27'476,"0"4"0,6 3 1843,0 3-2061,7 8-76,-3-7 0,5 12 916,-3-7-259,3 7-592,-13-4-180,6 8 1,-8 8-202,0 4 1,0 3 209,0 2 0,0 0-119,0 1 1,0-1-46,0 0 0,-6 1 145,0-1 1,-2 0-185,3 0 1,3-5-62,-4 0 3,4-9 80,2 5-113,0-8 0,2 0 49,4 0 104,3 0 1,9 0 11,-1 0-6,0-8 1,0 5 365,1-9-107,-9 8-79,7-4 1,-12 8 32,7 0 0,-7 2 140,2 4 0,-4-2-373,-2 8 0,0-1 107,0 6 1,0 1-894,0-1 0,0 8 449,0 4 0,0-2-1010,0 1 0,0 1 558,0 6 1,0-1-63,0 1 930,0-8 0,0 6 0,0-7 0</inkml:trace>
  <inkml:trace contextRef="#ctx0" brushRef="#br0" timeOffset="996">692 934 8185,'9'17'-484,"1"-7"193,-4-5 1752,3 5-797,9-8 0,-1 6 46,0-8 1,-5 5-128,-1 1 0,-5 0 682,6-6-949,-9 0 0,7 0-277,-4 0 1,-4 8-354,4 3 0,-5 1 310,-1 5 0,-5-4-124,-1 10 0,-11-3-64,5-3 1,-13 6-371,8 0 1,-4 0 294,3-6 1,-5-5-24,0-1 0,0-7 252,6 2 1,0-4-200,-1-2 482,1 0-79,0 0-73,7 0-179,3-8 0,14 1 0,5-5 0,5-3 87,6 3 0,-2 3 0,8-3 1,-6 2-6,6-1 1,-8-3-25,2 9 0,-2-1-247,2 6 0,-9-2-126,3-4-286,-4 4-310,5-5-448,-1 7 1445,0 0 0,1 0 0,-1 0 0</inkml:trace>
  <inkml:trace contextRef="#ctx0" brushRef="#br0" timeOffset="1528">1643 35 8259,'2'-16'3169,"3"5"-1408,-3 3-2356,14 8 530,-14 8 1,7-1 148,-3 5 0,-4 3-159,4-3 0,-6 9 107,-6 2 0,2 6-553,-7-6 1,-1 8 324,-5-2 0,-1 3-134,1 3 0,-6-1-64,0 1 1,0-2 15,6-5 1,-6-3 173,0-7 0,0-7 58,5 1 0,7-8 221,-1 1-76,1-3 0,-5-4 73,5-3-86,3-5 0,16-7 19,3-1 0,7 1 65,5 0 1,4-1 171,7 1 0,3 0-29,3 0 1,4-1 173,8 1 1,-2 6 141,-4-1 1,-2 2-186,-3-1 0,-7-3-240,1 9 1,-3-1 389,-9 6-915,8 0 1,-12 0-12,4 0 0,-11 8-261,-6 3 0,-4 4 302,-2 3 0,0-1-159,0 0 0,-8 6 201,-4 0 1,-9 2 78,-2-2 0,0-3 172,6 3 0,-6 2-87,0-2 0,0 6 504,6-6 1,-1 7-36,1-1 0,2 10 209,3 1 1,-1 8-165,7-2 1,0 10 4,6 1 0,-2 3-282,-4-2 1,4-5 82,-3 5 1,3-6-148,2-6 0,0 0 87,0-11 0,0 1-326,0-13 1,6 0-71,-1-5 0,1-7-390,-6 1 27,0-9 684,0 5 0,0-16 0,0-1 0</inkml:trace>
  <inkml:trace contextRef="#ctx0" brushRef="#br0" timeOffset="1753">1971 761 8185,'10'-8'471,"-4"-3"0,3 3-236,3 2 1,-3 4-961,3 2 1,-3 2 633,3 4 1,3 4 915,-3 7 1,3 2-293,3 4 1,1 2 332,4 4 1,-4 9-449,4-3-176,-4 3-61,-1-3 0,-1 5-483,0 1 1,-1-1 306,-5-6 1,3 1-794,-9 0 0,1-7 117,-6 1 1,0-6-229,0 6 1,-2-8 308,-4 2 1,3-9 589,-9-3 0,-7 1 0,-8 5 0</inkml:trace>
  <inkml:trace contextRef="#ctx0" brushRef="#br0" timeOffset="1957">1989 1055 8185,'0'-18'2582,"1"9"-1420,5 3-2068,4-4 496,7 9 1,-5-7 2405,-1 8-1410,-7 0 1,4 8-221,-8 3 1,0 4-360,0 3 0,0-1-239,0 0 0,-2 6 115,-4 0 0,4 0 201,-4-5 1,-1-7-673,1 1 386,0-1 1,8 1-698,4-1 0,9-7-16,8 2 915,8-4 0,4-2 0,9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5:56.9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8193,'0'-18'1379,"0"1"1899,0 0-3411,0 7-140,0 2-157,-8 8 0,7 8 114,-5 4 1,4-3 754,2 3 0,0-1-321,0 7-437,0-1 0,8-2-27,3-3 1,4-4-312,3-8 0,1 0 168,4 0 0,-4 0 106,4 0 0,-9 0 126,-3 0 0,-5 0-289,5 0 760,-7 0 121,4 0 1,-10 1 342,-4 5 0,2 6-252,-7 11 0,-1-2 266,-5 8 0,0 0-223,0 5 0,-1 3-3,1 3 0,5 4-213,1 8 1,1 0-1,-1 0 1,3 2-284,8 3 1,0-5-92,0 0 1,0-2-145,0-10 0,0-5 75,0-6 0,6-8-66,0 2 1,5-4 9,-5-2 0,2-7 30,-3-4 1,-1-4 59,8-2 0,-6-8 41,5-4 1,1-11-278,5-6 0,0-3 20,0-3 1,1 1-9,-1-1 1,0 2 286,1 5 0,-3 3 178,-4 7 139,5 9-246,-7 1 1,1 16 580,-4 3 1,-4 10-268,-2 2 0,0 8 87,0-2 1,0-2-111,0 2 0,-2-6-211,-4 6-202,4-8-19,-6 4 0,7-10 24,-5-3 0,4-7 125,-4-10 1,4-5-203,2-7 0,0-8 34,0-4 1,8-6 183,3-5 1,7 0-126,5-12 1,4 4-134,7-10 0,8 6 96,5 6 1,-3-4-7,2 4 1,0 4 148,6 1 0,-8 7-115,-4 5 1,3-2 211,-3 8 0,-5 6-112,-7 5 1,-7 9 111,3-3 0,-5 4-5,-2 2 1,-2 2-20,-3 4 1,-4-1-36,-8 13 0,0-3 5,0 14 0,-8-6-21,-4 6 0,-3 0-6,-2 5 1,-2 1 223,-5-1 0,7-1-66,0-4 0,0 0 182,5-12 0,4 4 347,3-9 22,3-5-349,2 1 1,7-10-162,5-4 0,3-5-240,3-12 0,5 2 119,0-8 0,0 0-817,-6-6 0,-2 6 384,-3 1 0,1-1-491,-7-6 1,-2 6 286,-10 1 1,-5-3 92,-12-9 0,2 3 148,-8-3 0,0 3 274,-6 3 1,3 7 1134,3 4 1,-2 11-618,8 6 1,0 4 220,6 2 0,5 4-222,1 8 0,5 1-272,-6 16 1,9 2 73,-3 9 1,6 4-29,6 8 1,9 0 72,8 0 1,8 6-19,-3-1 1,5 7 560,2-7 1,-1 3-246,1-3 1,-8-7-396,-4 8 0,-4-14-281,-2 8 1,1-10-412,-1 4 1,-7-7 74,-5 1 1,-3-3-498,-2-3 1,0-7 86,0-4 0,-2-5 255,-3-7 0,-5-3-554,-7-8 0,-3-2 111,-3-4 993,4-4 0,-14-15 0,7-1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5:57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10332,'-10'8'2051,"2"-6"-1464,8 13-671,0-5 304,0 7-2,0 0 1,2-1-286,4-5 0,4-3-212,7-8 1,0 0-156,1 0 0,-1-2 221,0-4 1,0-3-78,1-9 1,-7 1 117,1 0 0,-8-6 255,1 0-81,-3 0 1,-2 5 259,0 1 1,-7 7 352,-5 5 1,-5 3 682,-6 2 0,4 0-315,-5 0 1,5 0 101,2 0-2850,0 7 461,7 3 0,2 7 1304,8 1 0,16-1 0,3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5:57.9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87 7943,'0'-25'3572,"-8"13"-1896,14-3-949,4 15-727,9 0 0,6-16 0,-8-3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6:57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50 104 7985,'10'-8'-116,"5"-1"0,-5-7 357,7 5 0,-5-4 193,-1 3 0,-5 4 273,6 3 205,-9-5 76,13 8-304,-14-6-225,5 8-234,-7 0-87,0 0 0,0 8 28,0 4 0,0-3-27,0 3 1,0-1-101,0 7 0,0 1-4,0 4 1,-5-4-180,-1 4 1,0-4-52,6-1 0,0-7-118,0 1-234,0-8 1,8 9 166,3-7 0,12-2-105,6-10 1,-4 2 183,-2-8 0,2 7 142,-2-7 0,0 8-49,-5-1 268,-1 3 0,-6 2-10,1 0 65,-8 0-182,4 7 0,-10 3 473,-4 7 1,-4 2-152,-7 4 0,0-1-6,-1 6 0,-5-5-146,0 6 1,0-6-37,6 6 0,-6-2 14,0 2 0,0-4 0,5-8 0,1 0-138,0 1 1,1-7 46,5 1-1047,-4-8 161,5 3-183,0-7 637,3 0 0,7-2-62,0-3 0,7-5 197,5-7 0,3 1 213,3 5 0,-1-5 50,0 5 0,0 1 44,1-1 0,-7 7 494,1-2-334,-8 4 377,3 2 641,-7 0-789,0 0 1,-5 10 175,-1 7 0,-13 0-250,1 7 0,-3 1-122,4-2 1,-6 5-52,0-5 1,0 2 52,5-1 0,7-7-183,-1 0 1,8 0-201,-1-5 0,-3-2-245,2 1 1,2-1 77,10 1 0,4-3-136,7-8 1,8 0 94,4 0 0,5-10-85,7-7 0,-5 0 166,5-6 1,-7 3 56,-5 3 0,2 2 341,-8 3 1,0-1 204,-6 7 268,1 0-293,-9 6 0,-1 2 178,-8 4 0,-2 4-108,-4 7 1,-9 6 49,-8 0 0,-2 2-103,2-2 1,3-2-107,-3 8 1,-2-8-125,2 2 1,0-4 71,6-1-163,0-1 1,1-6-122,5 1-643,3-8 417,8 4 96,0-8 0,8-2 161,3-4 0,7-4 18,5-7 1,-4 5 112,4 1 0,-4-1-58,-2-5 1,1 6 232,-1-1 1,2 8-4,4-2 1,-9 4 70,3 2 1,-3 0-83,3 0 0,-6 8-30,1 4 0,-6 5-71,5 6 1,-7 6 26,2 11 0,-4 4-116,-2 8 1,0 10-20,0 7 1,-2-4-205,-4 10 0,2-8 7,-7 8 0,1-4-196,-1-1 0,-3-9 157,8-3 1,-5-12 78,5-6 1,-6-3 68,7-3 1,-7-7-54,6-4 1,-1 0-536,1-5 724,4 3 0,-13-19 0,5 5 0</inkml:trace>
  <inkml:trace contextRef="#ctx0" brushRef="#br0" timeOffset="184">275 1228 7985,'2'-9'0,"4"3"0,-2 4 996,7 2 1,-5 0 226,6 0-437,-9 0 0,13 0-424,-5 0 1,-1 0-189,1 0 0,1 0-497,5 0 1,1 0-1759,-1 0 2081,0 0 0,0 0 0,1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5:57.2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0 243 8065,'18'-18'680,"-1"1"0,2 7 849,4 5 0,4 3-1174,8 2 0,-1 0-250,1 0 1,-1 0 925,1 0 0,0 7-397,-1 5 1,1 3 116,-1 3 0,-1 5-540,-4 0 1,2 7-427,-8-1 0,0 4-189,-6 1 0,-7 3 337,-5 3 0,-3-1-1184,-2 7 1,-2-8 614,-3 3 0,-5-7-656,-7-5 1,-1 0 335,1-12 0,0 4 56,-1-9 0,-1-5 900,-4-1 0,-4-19 0,-7-6 0</inkml:trace>
  <inkml:trace contextRef="#ctx0" brushRef="#br0" timeOffset="161">363 35 8065,'6'-11'935,"0"-1"1,2 8 3476,-3-2-3546,-3 4 0,6 12-441,-8 7 1,-2 8 380,-4 10 1,-3 1-278,-9 5 1,-5 9-1324,0 7 0,-5 14 64,4-1 1,1 10-1811,6 1 2540,0-4 0,0 7 0,-1-5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5:54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191 381 8128,'-10'0'-792,"-5"0"66,5 0 427,-7 0-84,7 0 272,-5 0 34,13 0 84,-6 0-13,1 0 6,5 0 0,-6 0 0,6-6-4,-4 0 4,4 1 0,-5-3 0,7-2 0</inkml:trace>
  <inkml:trace contextRef="#ctx0" brushRef="#br0" timeOffset="249">87 295 8128,'-10'-8'3147,"3"6"-1413,7-6-636,0 8-255,0 0 0,6 2-510,-1 4 0,7-2-375,-6 7 1,5-5 108,-5 6 0,7-7-148,-1 7 1,-3-6-677,3 5 0,-2-5 483,1 5 0,3 1-1532,-9 5 0,3 1-35,-2-1 1841,-4 8 0,5-6 0,-7 6 0</inkml:trace>
  <inkml:trace contextRef="#ctx0" brushRef="#br0" timeOffset="507">52 848 8128,'-15'11'472,"4"1"0,-3-1 709,8 7 1,1-1-794,5 0 0,0 1-364,0-1 0,0 2 1233,0 4-509,0-4-400,0 14 0,0-12-239,0 8 1,0-8 82,0 2 0,5 2-387,1-2 1,6 0 98,-7-6 14,9 1 0,-10-7-241,7 1-887,-7-8 537,11 3 0,-13-9 236,4-3 0,2 1-168,-2-8 1,-1 1 158,-5-7 0,0 1-21,0 0 0,0 0 129,0-1 1,6-5-40,0 0 1,7-8-13,-1 3 389,-4-5 0,15-2 0,-4 1 0</inkml:trace>
  <inkml:trace contextRef="#ctx0" brushRef="#br0" timeOffset="1224">571 104 8128,'8'-25'3616,"1"6"-2919,9-6 0,-7 10 391,1 3 106,-8 5-845,11 7 1,-11 0-66,7 0 1,-5 7-307,6 5 1,-9-3 86,3 3 0,2-1-135,-2 7 0,1-1 131,-1 0 0,-4 1-306,4-1 1,-4 0 81,-2 1 1,0-1-160,0 0 261,0 0 0,0 1 449,0-1-253,0-7 1,0-1 10,0-3 407,0-4-87,0 6 11,0-8 1286,0 0-2302,7 0 1,-3 0 48,8 0-1532,-8 0 1490,11 0 1,-11 0-331,7 0 0,-7 7-10,2 5 1,-4 5-129,-2 6 1,-2 4 328,-4 8 0,-3 7-175,-9 4 1,1-2 644,0 2 0,-1-7 201,1 1 0,6-4 287,-1-1 0,8-8-314,-1-4 0,3-4 410,2-1 59,0-1 0,2-6 538,3 1 0,5-8-216,7 1 0,2-3 78,4-2 0,-1-5-300,6-1 1,-5-6-180,6 7 0,-8-7-330,2 6 1,2 1 146,-2 5 1,-1 1-139,-11 5 1,4 6-55,-3 11 1,-2-2-263,1 8 1,-7 0 41,2 5 0,-4-5-190,-2 0 1,-2 0 118,-4 5 0,-4-1 57,-7-4 1,2 1 86,3-7 1,-5 0 40,0-5 1,-1-1-34,-5 0 0,2-1 38,-2-5 0,4-3 3,-4-8 0,-2-2 127,2-4 0,0-3 184,5-9 0,3 1 263,4 0 0,-3 5-1,8 1-243,1-1 0,12-3-102,5 3 0,3 5 325,2 7 1,8 0 53,4 0 1,-2 0 75,2 0 0,0 5-341,5 1 1,-5 8-270,0-3 1,-8 4-993,2 3 0,2-1 621,-2 0 1,0 1-1336,-5-1 0,-3 0 6,-4 0 1737,5-7 0,-14 5 0,5-5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6:05.7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70 8180,'-17'-8'0,"6"6"0,-1-3 0,8 1 389,-2-2 1,3 4 377,-3-4-186,4 4-148,-6 2 0,8 2 182,0 4-270,8-4 1,0 8-102,3-5 1,5-3 72,-5 4 0,10-4-42,2-2 1,2 0-149,-2 0 1,-2 0 5,8 0 0,-2-2-78,2-4 0,4 4-139,-5-3 0,5 3 61,2 2 1,-3 0-63,-3 0 1,4 0 8,-4 0 1,-4 0-1182,-2 0 670,3 0 0,-6 5-188,3 1 0,-10 6 233,-1-6 1,-8 7-169,1-2 0,-3 5 54,-2 1 656,-7 0 0,-11 1 0,-9-1 0</inkml:trace>
  <inkml:trace contextRef="#ctx0" brushRef="#br0" timeOffset="330">311 381 8180,'-17'0'755,"6"0"-259,-1 0-612,8 0 1,-5 2 221,3 4 0,4-2-46,-4 7 1,-1 1-20,1 5 1,-6 2 86,6 4 0,-5 2 7,5 4 0,-5 4 30,5-4 1,-6 9-8,7 2 1,-7 3-53,6-3 1,1 4 32,5 8 0,0-6-77,0 0 1,0-9-125,0-3 0,1 1-81,5-6 0,-2-4 161,8-2 1,-1-4-41,6-2 1,6-5 40,1-1 1,1-7-100,-2 2 0,-2-4-30,8-2 1,-3 0-352,3 0 201,4 0 19,-14-8 0,12 0-324,-8-3 0,0 1 32,-6 5 1,1 3 106,-1-4 1,-8 2 7,-3-2 418,4 4 0,-8-5 0,-2 7 0,-10 0 0</inkml:trace>
  <inkml:trace contextRef="#ctx0" brushRef="#br0" timeOffset="530">381 883 8180,'-18'-8'1344,"9"6"-974,-7-13 0,14 11 203,-3-8 1,3 6-85,2-5-313,0 7 1,7-4 170,5 8 1,3 0-338,3 0 1,-1 0-297,0 0 1,2 0-128,4 0 0,-1 2-445,6 4 1,-5-2 116,6 7 0,-2-5 741,2 6 0,4-1 0,-6 7 0</inkml:trace>
  <inkml:trace contextRef="#ctx0" brushRef="#br0" timeOffset="1972">1124 796 8195,'-10'0'0,"-3"-2"-335,7-4 1,0 3-181,6-9 2211,0 8-549,0-11-206,0 13-790,0-6 0,0 10-380,0 4 1,0-2 289,0 7 1,0 7 121,0 5 0,0 2 57,0-2 0,0-2-83,0 8 1,0-8-14,0 2-125,0 4 0,0-8-124,0 4 1,2-6 70,4-5 0,-2-3-198,8-3 1,-7-4-1,7 4 1,-1-6 106,7-6 0,1-2-369,4-3 1,-4-10 157,4 3 0,-4-3-169,-1 4 1,-3 0 168,-3-1 1,3 1 130,-4 0-202,-3 0 350,7-1 514,-13 1 1,6 5-70,-8 1 739,0 7-604,0-4-29,0 8 399,0 0 0,0 8-820,0 4 0,2-3 31,4 3 1,-4-1 145,3 7 1,-1-1-172,2 0 1,-2 0-120,7 1 1,-1-1 65,2 0 1,3-5-154,-4-1 1,-1-7 156,2 2-106,-1 4 1,6-9-39,1 5 0,5-4-67,0-2 1,0-6-206,-6 1 1,6-9 139,0 3 0,0-5-117,-5-1 0,1 5 36,4 1-1,-4-1 104,4-5 1,-4-6 57,-1 0 1,-1 0 3,0 6 1,0-6 75,1 0 1,-3-6-98,-3 6 0,3-14-192,-3 3 0,-3-7 128,3 1 1,-8-4 3,1-8 1,-3 0 357,-2 0 1,0 6 67,0 0 0,-2 8-108,-3-3 0,1 5 109,-8 1 1,6 8 96,-5 4 1,7 4-113,-2 2 1,2 5 42,-1 1 0,3 5 167,-4-6 79,-4 9-201,8-5-351,-5 8 0,7 8 54,0 3 0,-6 1 53,0 5 0,0-4-18,6 10 0,0-2 64,0 3 1,0 2 85,0 9 0,0 0-107,0-1 0,0 6 55,0 1 0,0 1-52,0-2 1,6 5 9,0 6 0,0-1 49,-6-3 0,7 6-3,5-7 1,-2 8-129,1-8 1,1-3 55,5-3 0,0-4-116,1-1 1,-1-2 120,0-5 1,0-3-89,1-7 0,-1-1 59,0 0 0,2-7-8,5-4 1,-5 1-41,4-1 1,2-2-3,-2-10 1,6-3-186,-6-9 1,0 1 66,-6 0 1,0-2-159,1-5 1,-9-2 59,-3-9 1,2 6 14,-3 0 1,1 6 156,-6-5 1,0 6 122,0-1 0,0 4 22,0 2 1,-2 5 815,-4 1-301,5 7 431,-7-4-266,8 8-385,-8 0 0,6 2-187,-3 4 0,3-2 29,2 7 0,0-5 1,0 6 0,2-1-72,3 6 1,-1-1 7,8-5 0,-7 5-68,7-5 1,-1-1-270,7 1-223,-1 1 1,0 3 253,1-3 0,-1-5-852,0-7 695,0 8 1,1-6-2,-1 4 1,-5-4 73,-1-2 0,-1-2-119,1-4 391,5 4 0,-7-13-120,9 3 1,-7-3 156,1-2 0,-1 5-39,6 1 1,-5-1-5,-1-5 1,1-4-68,5 3 1,1-7-9,-1 14 1,0-8 72,0 7 0,1-3-7,-1-3 1,0 1 119,1 0 0,-1 5-98,0 1 1,-5 7 293,-1-2 1,-1 2-94,1-1 1,5 3 82,-5-4 0,-1 4 5,1 2 0,-1 8-24,1 3 1,3 5-59,-8 1 1,5 6-1,-5 0 1,0 2-149,-6-2 0,6-2 62,-1 8 0,1-12-208,-6 6 0,6-7 75,0 7 0,-1-10-57,-5-1 0,0-7-6,0 7 81,0-8 292,0 3 88,0-7 1,0-1-252,0-5 0,0 2-31,0-8 0,6-5-300,0-6 0,5-6 131,-5 6 0,8-6-39,-3 6 0,-1-7 135,1 1 0,1-2 131,5 2 0,6-2-162,0 8 0,0-5 127,-6 5 0,1-1-850,-1 7 0,0 6 341,1-1 0,-1 8-1005,0-1 1,1 3 1371,-1 2 0,-8 0 0,-1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6:08.7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7402,'0'-18'-91,"0"1"255,0 0 137,0-1-149,8 1 1,-6 6-78,3-1 1,-1 6 69,2-5 1,-4 7 1,8-10-33,-5 9 0,-1-3 18,8 2 0,-7 4-20,7-3 1,-1 3-96,7 2 1,-1 0 62,0 0 1,1 0-8,-1 0 1,0 0 15,0 0-244,1 7-24,-1 3 0,-7 7 68,-5 1 1,-3 5-48,-2 0 1,-7 5 76,-5-4 1,-3 4-390,-3-5 0,-5 6 81,0-6 1,0-2 388,6-9 0,-8 3 0,-2-5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6:09.2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53 8248,'0'-18'0,"-8"9"0,5-5 998,-9 9-577,8-1 1,-5 6-219,3 0 0,2 0-502,-7 0 1,-1 13 151,-5 5 0,-1 18 173,1 4 1,0 8 176,0 4 1,-1 6-78,1 0 0,2 1-27,3-1 1,2 3-120,5 8 0,3 0-172,-4 1 1,4-3-117,2-4 1,8-3-363,3-8 1,5-8 158,1-4 0,0-9-2,1-2 513,7-8 0,1 4 0,9-8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6:09.5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8094,'0'11'1342,"0"1"0,0 1-664,0 10 0,0-2-237,0 8 1,-1 0-291,-5 5 0,4 1-230,-4 0 1,4-1-277,2 1 0,-6-1 140,1 1 1,-1-1-509,6 1 723,0 0 0,0-1 0,0 1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6:11.0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18 7975,'-8'-10'-529,"4"2"-165,-7 8 0,5 2 1164,-6 4 0,7 4-153,-7 7 0,1 8 124,-7 4 0,-5 4-95,0 1 0,0 8-35,6 4 0,0 4-141,-1 2 1,1 2-12,0 4 1,-1-3-248,1 9 1,6-9 147,-1 3 0,8-6-182,-2-6 1,4 2 60,2-8 0,0-1-61,0-10 1,8-2 7,4-4 1,3-6-68,2 0 0,6-1 33,0-11 0,8 1-147,-2-6 0,-2-2 160,2-4 0,-6-3 30,6-8 1,-8-1 219,2 1 0,-6-2-87,-5-4 1,1 3 70,-7-3 1,0-2-10,-6 2 1,-8 0 65,-4 6 0,-9 2 121,-2 3 1,-6-1 195,6 7 0,-6 0-390,6 6 0,0 0-313,6 0 0,6 0-1478,-1 0 1708,8 0 0,-3-7 0,7-3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6:11.2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 8006,'17'0'789,"0"0"0,1 5-238,-1 1 1,6 8-187,0-3 0,2 4 129,-2 3 0,-4 7 228,4 3 0,-3 7 317,-3 5 0,-8 8-677,-3 16 1,-4 7-305,-2 15 1,-10-3-1133,-7 3 0,-14-3 947,13-37 1,-4 0 0,-7 5-1,-3 0-2273,1 1 0,-2 0 2400,-9 6 0,-2-1 0,4-4 0,-1 0 0,-6 2 0,0 1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6:10.2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206 502 8987,'2'-11'-303,"4"-1"0,-1 7 138,13-7 0,-5-1 495,10-11 1,-4 5-187,-1-4 1,-1-2-104,0 2 1,-7-6-206,-4 6 1,1-5 138,-1 4 0,0-4 36,-6 5-34,-8-8 0,-1 12 88,-9-4 0,1-2-5,0 2 0,-1 1-8,1 11 0,6-3-67,-1 9 1,6-1 157,-5 6 0,5 0-65,-6 0 1,9 13 93,-3 5 0,4 11-81,2-1 1,0 5 95,0 2 0,0 5-48,0 0 1,6 1 18,-1-7 0,7 3-200,-6 3 0,-1-4 145,-5 5 0,0-5-386,0-1 0,-1-1 160,-5 1 1,-4 0-108,-7-1 0,0-7 81,-1-4 1,1-9 39,0-3 1,-1-7 219,1 2 0,0-4-136,0-2 1,-1-8 437,1-4 0,5-5-175,1-6 0,7-2 219,-2-4 1,6-3-272,6 3 1,6-4-264,11-1 0,4 1 121,7 4 1,1-4-122,-1 5 0,1 3-208,-1 2 1,7 3-508,-1 3 0,-1 0-381,-11 0 0,5 1 1173,-4 5 0,4-12 0,1 3 0</inkml:trace>
  <inkml:trace contextRef="#ctx0" brushRef="#br0" timeOffset="346">776 70 8066,'18'0'544,"-1"0"1,0-2-66,1-4 0,-1 5 432,0-5 1,6 4-249,0 2 1,6 0-226,-6 0 1,2 0-663,-2 0 0,-6 8-98,1 3 0,-3-1-353,-9 1 1,5 6 428,-5 7 0,-2 0-96,-10 0 0,2 0-383,-7 5 1,-6 2 171,-6-8 0,0 2 506,5-2 0,7-4-44,-1 4 1,6-3 464,-5-3 0,7 0 117,-2 0-185,4 1 1,4-1 74,4 0 1,-2-5 292,7-1 0,-5-1-227,6 2 0,-8 3 36,1-4 0,-3 5-489,-2 1 1,-2 0 52,-3 1 0,-11 7-601,-7 3 0,-2-3 176,2-2 1,2-3-17,-8-3 1,8-2-106,-2-3 0,10 1-1022,1-7 1521,0 0 0,-5-14 0,0-1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6:29.0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0 450 8037,'0'-12'-99,"0"1"196,0 7 1,0-6 115,0 4 110,0 5-294,0-15 0,8 12 45,3-7 1,-1 7-112,2-2 0,-7-1 120,7 1 0,-3-2 7,3 2 1,3 4-127,-3-3 1,-2 3 64,1 2 1,1 0-105,5 0 1,0 0-7,0 0 0,6 0-82,1 0 0,1-6 72,-2 0 0,-2 0 25,8 6 1,-1-5 43,7-1 0,-1-6-14,1 7 1,0-7 160,-1 6 1,7-5-102,-1 5 0,8-7 157,-2 1 0,4 2-46,2-1 1,5-1 31,1-5 1,2 6-48,-3-1 0,-3 2-43,4-1 0,1-3-53,-1 9 1,0-7-162,-7 6 1,1 1-27,0 5 0,-6-6 108,0 0 1,-7-2-55,1 3 1,-5 3 90,-7-4 1,3-2 9,-8 3 1,6-1-21,-6 6 1,0-6 16,-6 0 1,-5 0-53,0 6 1,-7 0-101,7 0 1,-8-1-594,1-5 239,-3 4 517,-2-6 0,0 16 0,0 1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7:51.2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311 104 6542,'0'-11'102,"0"-1"42,0 8-66,0-11 1,0 11 94,0-7-96,0 7 15,8-12-28,-6 15 34,6-7 214,-8 0-170,0 6-58,0-5 0,-2 7 103,-4 0-52,4 0 14,-6 0 9,1 7-247,5-5 156,-6 6 0,8-6-211,0 4 90,0-5 1,0 9 29,0-4 1,-2-4 121,-4 4-53,4 3 0,-5 1 41,7 7 0,0-5-67,0-1 0,0 1 135,0 5 1,-6-6-100,0 1 1,0-1 54,6 7 1,0-1-62,0 0-19,0 1 0,0-1-22,0 0 1,0 1-14,0-1 1,0 0 15,0 0 0,0 1 14,0-1 1,0 0-26,0 1 1,0-1 17,0 0 1,0 0-51,0 1 1,0-1 26,0 0 1,-1 1-1,-5-1 0,4 6 22,-4 0 0,4 0-3,2-6 0,0 3 43,0 3 1,0-4-50,0 4 0,-6-4 114,1-2 0,-1 1-92,6-1 1,0 0 40,0 1 0,-2-1-51,-4 0 1,4 1 6,-4-1 0,5 0-31,1 0 0,0 1-10,0-1 1,0 6 1,0 0 1,0 0 23,0-6 1,0 1-52,0-1 0,0 6 41,0 0 0,0 2-20,0-2 1,0 2 15,0 4 1,0 4 0,0-5 1,-2-1 36,-4 2 1,4 0-34,-4 6 1,4-3 18,2-3 0,-6 4-15,1-4 1,-1 1 26,6-1 0,0 4-21,0-4 0,-2 1 19,-4-1 0,4 2-18,-3-8 0,3 8 0,2-2 1,0 3-35,0 3 0,2-6 34,3-1 0,-3 1-18,4 6 0,-4-1 12,-2 1 1,0 0-53,0-1 0,6 1 42,-1-1 1,1 1-2,-6 0 0,0-1 1,0 1 1,0 3 0,0-3 0,0 9 0,0-9 0,0 1 1,0-7 0,0 3 130,0-3 1,0 2-117,0-2 0,0 4 128,0-5 1,0-1-67,0 2 1,0-2 32,0 2 1,6 2-55,0-8 0,0 5 6,-6-5 0,0 6-14,0-6 1,0 2-2,0-2 1,0-1 97,0 6 0,0-5-87,0 6 1,5-8 7,1 2 1,0 2 4,-6-2 1,0 1-121,0-7 0,2 6 9,4 0 1,-5 0 25,5-6 0,-4 1 29,-2-1 1,0 0-18,0 0 0,0 1 140,0-1 0,0 2-121,0 4 1,0-3 186,0 3 1,0-4-162,0-2 1,0 2-57,0 4 1,0-3 91,0 3 0,0-4-3,0-2 0,0 2 7,0 4 1,0-1-2,0 6 1,0-5 125,0 6 0,-2-6-93,-4 6 0,5-2-36,-5 2 0,4 2-39,2-8 1,-6 5-62,0-4 1,-1 1 60,1-2 0,4-4-26,-4 4 1,2 2 9,-1-2 0,3 0-33,-4-6 0,2 1-72,-2-1 1,4 0 98,-3 0 1,1 6 215,-2 1 0,4 1-87,-4-2 0,2-4-284,-1 4 1,3 2 168,-4-2 1,-2 2 55,3-2 0,-7-2 17,6 8 0,-5-6-31,5 6 0,-6-6-1,7 6 1,-9-8-10,3 2 0,3-4-137,2-2 1,2-1-317,-1-5-409,3 5-9,-6-14-389,8 5 307,0-7 501,8 0 0,1 2-31,9 4 0,-7-4-133,1 4 117,-1 3 211,7 1 0,-1 7-338,0 0 1,-5 1 562,-1-1 0,1-7 0,5-3 0</inkml:trace>
  <inkml:trace contextRef="#ctx0" brushRef="#br0" timeOffset="1426">156 4514 6897,'0'-10'-179,"0"3"313,0 7 19,0 0 32,-8-8-20,6 6 94,-6-6-181,8 8 1,-2 0 226,-3 0-107,3 0-53,-6 0-4,8 0 20,-8 0-51,6 0-8,-13 0-114,13 0 1,-7 0 142,3 0 130,4 0-193,-6 8 0,8 2-4,0 7 1,0-5 35,0-1 1,0 1 9,0 5 1,0 0-43,0 1 1,0-1 1,0 0 0,0 2-101,0 4 1,0-1 101,0 6 0,0-1-116,0 2 0,-6 4 93,1-4 1,-1 1-6,6-1 0,0 4 34,0-4 0,0 1-5,0-1 0,0 4 31,0-4 0,0-2 13,0 1 1,0-5 75,0 6 1,0-6-73,0 6 0,0-6-67,0 6 1,-6-8 50,0 2 1,1-2-67,5 2 0,0-3-1,0 3 1,0 2-14,0-2 1,0 2 85,0-2 0,-2-2-5,-4 8 0,4-6 144,-4 6 1,4-6-109,2 5 0,0-4-5,0 4 1,0-5-9,0 6 0,0-6-49,0 6 0,0-6 6,0 6 0,0-6-9,0 6 1,0-6 66,0 6 0,0-6-6,0 6 0,0-6-147,0 5 1,0-4 60,0 4 1,0-5-84,0 6 0,0-8 116,0 2 0,6 2-107,0-2 0,0 6 54,-6-6 1,2 6-16,3-6 0,-3 0-36,4-5 1,-2 3-127,2-4 1,-4 4-287,3-9 1,-3-3-68,-2 3-693,8-8 806,-6 3 0,6-9 34,-8-3 1,0-7-99,0-11 0,0-4-266,0-7 0,1-16 716,5-8 0,-4-15 0,6-6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6:30.5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183 312 8150,'0'-17'0,"0"-1"693,0 9-502,0 1 435,0 8-568,0 0 1,0 8 339,0 3 0,-8 12-215,-3 6 0,-5 4-370,-1 1 1,0 1-25,-1-1 1,1-5 5,0 0 0,1-8 181,5 2 259,-5-4 10,7-1-244,-1-9 1,16-14 98,11-13 0,12-9-49,0 4 1,5-7 127,7 1 1,-3 4 53,8 2 0,-1-2 28,1 2 1,-4 2-139,-8 9 1,-1-1 186,-4 7-646,4 0 1,-14 6 193,4 0 1,-10 0-266,-1 0 0,-8 2 165,1 4 0,-3 3-271,-2 9 218,-7-1 1,-3 0-65,-7 1 0,0-3 291,-1-4 1,7 5 245,-1-5 1,3-1 323,-3 1 0,2-5-312,5 6 0,3-6 264,-4 5 1,4-5-189,2 5 0,0-5 302,0 6 138,0-9-228,0 13-392,8-14 0,-6 7-331,3-3-512,5-4 0,-6 6 434,7-8 0,-5 0-819,6 0 0,-7-8 110,7-3 1032,0-5 0,5-9 0,0-2 0</inkml:trace>
  <inkml:trace contextRef="#ctx0" brushRef="#br0" timeOffset="273">874 18 8150,'10'-10'2865,"-2"3"-2748,-8 7 3153,0 0-2716,0 7 1,0-3 70,0 8-523,0-9 1,0 7 267,0-4-441,7-4 0,3 5 14,7-7 1,-5 0-59,-1 0 1,1 0 25,5 0 0,0-1-49,1-5 1,-1 4 55,0-4 0,0 4 95,1 2 1,-7 0-251,1 0-236,-8 0-119,3 0 1,-7 2-58,0 4 0,0 3-381,0 9 0,-2 5 277,-3 0 0,-5 6-232,-7-6 1,-6 7 135,0-1 849,0 4 0,-2 2 0,-2-1 0</inkml:trace>
  <inkml:trace contextRef="#ctx0" brushRef="#br0" timeOffset="953">753 537 8150,'-17'9'87,"0"1"422,-1-4-244,9-5 1,-1 13 247,4-8 121,5-1-151,-7-5-96,8-7-190,8 5 1,-5-12-16,9 9 1,-6-1 22,5 6 1,-5-2-134,5-4 1,-5 4-443,6-4 261,-1 5-140,7 1 1,-7 0 111,1 0 0,-9 1-572,3 5 0,-6 4 85,-6 7-117,-3 0 423,-8 8 0,-3-3 104,-3 6 1,-2-5 349,-3 6 0,-5-8 446,4 2 0,4-3-380,2-3 1,4-2 521,2-3-216,7 3 13,-5-13 0,15 6-232,0-8 0,7-6-132,11 0 0,6-9-44,5-2 0,4-1-240,2-5 1,5 4 18,0 2 1,-1 5 57,-11 1 0,-1 7-629,-4-2 297,-3-4-321,5 9 511,-16 1 0,-3 9 290,-12 8 1,-3 3-115,-9 3 1,-7-2 154,-3 8 0,-5-6 43,-2 6 0,1-6-53,-1 5 0,2-6 180,5 1 1,-3 2-39,8-2 0,-2 0-126,2-6 1,4 0-60,-4 1 1,9-7-125,3 1 77,7-1 0,-6 4-154,4-3 0,4-2-184,-3-5 242,3-3 0,2 8-273,0-4 1,2-4 74,3 3 1,-1-3 36,8-2 0,-6-2 118,5-3 1,3-5-5,9-7 0,4-1-10,7 1 0,3-2 24,3-4 1,2 4 118,4-4 1,4 3-111,-4 3 1,-1 6 284,1-1 0,-6 8-73,6-2 0,-7 5 222,1 1 0,-11 1 11,-6 5 0,-4 4-13,-2 7 0,-1 6-173,-5 0 0,-3 6-208,-8-6 1,0 6-61,0-6 0,-8 6 89,-3-6 0,-5 6-467,-1-6 1,-2 0 72,-4-6 1,2-2-95,-8-3 1,6 1 84,-6-7 0,6 0-29,-6-6 0,6-8 19,-6-3 1,6-7-18,-6-5 1,8-4 157,-2-7 0,4-1 273,2 1 0,-8-1 0,-2 1 0</inkml:trace>
  <inkml:trace contextRef="#ctx0" brushRef="#br0" timeOffset="1220">719 882 8138,'9'-17'-714,"-1"0"1042,-8-1 0,0 7 313,0-1-559,0 9 1,0-7 367,0 4-264,0 4 98,0-5-272,0 7 0,0 7 134,0 5 1,0-3-147,0 3 0,6 7 214,0 10 1,5 0-80,-5 5 0,7 1 319,-1 17 1,-5 4-119,-1 13 1,-4 8-317,-2 3 0,0 11-83,0 1 1,0 6-366,0-6 0,0-8 200,0-9 1,0-17-140,0-6 1,0-8 179,0-4 1,-2-1-292,-4-16 378,5 0-84,-7-14 1,6-1-114,-4-8 1,4-4 38,-4-7 0,3-3 258,-3-14 0,-4-9 0,-7-7 0</inkml:trace>
  <inkml:trace contextRef="#ctx0" brushRef="#br0" timeOffset="1386">771 1297 8085,'0'-23'950,"0"0"1,0 0-95,0 6-571,0 0 914,0 7 234,-8 2 0,-4 18-554,-11 7-2545,-4 16 1237,-7 11 0,-1 16-919,1 3 0,-1 0 1348,1 7 0,-1-13 0,0 10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6:34.9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35 104 8056,'-10'0'378,"3"0"216,-1 0 29,6 0 140,-6 0-338,16 0-154,-6 0 0,13 0 623,-3 0-530,3 0 1,2 0-82,1 0 0,1-6-34,4 1 0,-4-3 0,4 2 0,-2-2-126,2-3 1,-3-3-151,3 9 1,2-7-790,-2 6 1,0-1 465,-6 1 1,0 4-339,1-4 1,-7 4-1112,1 2 618,-8 0 1,9 2 1180,-7 4 0,0-4 0,-6 6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6:35.9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122 104 8159,'0'-25'0,"0"6"440,0-4 0,0 9 1753,0 3-1159,8 7-101,-6-4-785,5 8 1,-7 8 109,0 3 0,-2 10-272,-3 2 0,1 8-130,-8-2 0,1 4-118,-7 1 0,1 1 69,0-1 1,1-5-707,5 0 472,-4-8 184,13 4-59,-6-15 184,8-3 0,10-14-63,7-5 1,8-9 117,9-2 0,1 0-3,0 6 0,-7-1 95,1 1 1,-2 6 179,2-1 1,-4 2 319,-8-1-239,0 3-581,1 8 292,-9 0 0,-1 8-503,-8 3 1,0 5-37,0 1 0,-6 0-258,1 1 1,-3-3-110,2-3 905,4 3-354,-13-5 354,13-1-73,-6-1-107,8-8 2304,0 8-349,0-7 359,0 7-1168,0 0-477,8-6-532,-6 5 1,11-5-425,-7 4 0,2-4-128,-3 4 0,-1-4 353,8-2 1,-6-2-1068,5-4 0,1-4 1309,5-7 0,0-8 0,1-2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6:36.2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69 8159,'17'-17'1707,"-7"0"0,-2 5-812,-8 1-659,0 7 0,-2-4 132,-4 8-1,-2 8 113,-3 4 0,-5-1-308,5 6 0,-3-3 61,3 9 1,-3-4-305,9-2 1,-1 1-239,6-1 50,0 0 1,4-1 37,7-5 1,3-3-128,14-8 0,1-2 95,6-4 1,1 2-16,5-7 1,-7 1 187,1-1 0,-2-3-48,-10 8 1,0 1-198,-6 5 1,-6 0-503,1 0 278,-8 0 0,2 2 152,-12 3 0,0 5-56,-11 7 1,1 0 156,-12 1 1,6-1 86,-1 0 1,-2 1 228,2-1 0,0 0-135,6 0 0,0-1 123,-1-5 0,7 3 89,-1-8-8,9 7 1,-3-11-83,12 4 1,3-4 168,8-2 0,1 0 1,-1 0-191,0-8-27,8 6 41,-6-6 0,6 1 0,-7-3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6:36.7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1 104 8059,'0'-17'-304,"0"-1"1,6 7 857,-1-1 1,9 6 2341,-3-5-1918,5-1 0,1 3-433,0 3 0,-5 4-1870,-1 2 488,-7 0 1,4 10-655,-8 7 0,-4 2 1491,-8 10 0,-7 8 0,-15 7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6:36.9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69 156 6372,'25'-7'1687,"4"-5"1,-2-3-1277,2-3 0,0-3-178,5 4 0,-7-4 301,-4 9-302,-4 5 1,-1-9-1048,-1 14 698,-8-5 175,-1 14-386,-8-5 0,0 19 0,-2-1 143,-4 5 0,-3-2-57,-8 5 1,-3 1 29,-3 6 1,4-6 51,-4-1 1,4-6 279,2 1 1,-1-4-191,1-2 0,0 0-136,-1 1 0,1-3-33,0-3 0,1 3-719,5-4 722,-4-3 1,5 0 235,-7-8 0,-1 8 0,1 1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6:37.4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104 225 8059,'-8'12'0,"-3"-1"0,1-5-540,-1 5 0,1-5 486,-1 6 1,-3-7 459,8 7 0,-1-2-109,1 1 1,4 4 54,-4-3 1,4-2-73,2 1 0,0 1 128,0 5 1,0 0-46,0 0 0,6 1 131,0-1-428,7 0 10,-3 1-166,0-1 0,5 0-112,-4 1 0,-1-3 117,2-4 1,-7 5-73,7-5 1,-8-1-94,2 1 0,1-5-662,-1 6-150,0-8 295,-6 3 499,0-7 71,7-7 1,-5-5-106,4-11 0,2 2 152,-2-8 0,7 6 150,-1-6 0,5 6 0,6-6 0,-2 2 0,8-1 0,0-5 130,5 4 1,8-2-97,5 3 0,4-5 274,7 4 0,4-4-44,7-1 1,2 5-39,4 0 0,-4 8 27,4-2 1,-12 4-38,-5 2 1,-8 7-55,-10 4 1,0 4-48,-11 2 20,-4 0 1,-2 8-12,-11 3 1,-5 5-120,-7 1 0,-2 2-18,-3 4 0,-5-1 19,-7 6 1,0-7-60,-1 3 1,-1-3-104,-4 2 0,4-4 63,-4 4 0,2-4-68,-2-2 0,3-5-206,-3 0 0,4-1 104,2 6 0,-1-7-162,1-4 0,0 1 77,0-1 0,5 0 348,1-6 0,5 0 0,-6 0 0,8-8 0,-3-1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6:37.6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0 8059,'-17'0'-93,"0"2"-188,-1 4 909,1-4-78,0 5 34,7 1 0,3-4-163,7 7 1,0-5-241,0 6-21,0-8-130,0 11 358,7-6 26,3 1-1902,7-2 1,0-8 694,1 0 0,-7-2 149,1-4 0,-3 2 644,3-7 0,3-1 0,-5-5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6:37.9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70 8059,'7'-18'-103,"-5"1"1178,6 8-269,-8-7-340,0 14-17,8-5-197,-6 7-328,5 0 360,-7 0-1806,0 0 1519,0 7 0,0-3 84,0 8 1,0 7 173,0 10 0,6 3-77,0 3 256,0 7-222,-6 2 1,0 10-316,0 4 1,5-3 75,1 9 1,0-1-867,-6 6 0,6-7 276,-1-4 1,1-9-5,-6-8 1,2-3 228,4-15 1,-4 0 391,4-5 0,-5-9 0,-2-1 0,-5-8 0,2-8 0,-8-3 0,7-7 0,-7-5 0,1-4 0,-14-7 0,-2-1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6:38.1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16 208 8032,'-9'-10'3974,"3"-5"-3291,12 3 1,9-3-255,8-2 0,8-1-41,-2 1 1,3 0-286,3-1 0,-1 1-296,1 0 0,0 5-507,-1 1 1,-1 7-2195,-4-2 2894,-4 4 0,-8 10 0,0 2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7:53.6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1 432 8127,'0'-11'-888,"0"-1"0,2 7 748,3-7 1,-1 6 135,8-5 4,-1-1 0,7-5 0,-1 0 0</inkml:trace>
  <inkml:trace contextRef="#ctx0" brushRef="#br0" timeOffset="446">174 225 8127,'-18'10'-1143,"1"-3"1160,7-7-22,3 0 1,5 0-203,-4 0 211,4 0 1,-6-2 115,8-3-111,0 3 446,0-6-232,0 8 354,0 0 0,-5 2-545,-1 4 1,0-3 11,6 9 0,0-6 5,0 5-83,0 1 1,0 5 60,0 0 0,0 1 71,0-1 1,0 0-61,0 1 1,0 7 151,0 3 0,-2 7-122,-4 5 0,5 4 13,-5 8 0,4 8-42,2 3 0,0 3 4,0-3 1,-6 4-113,0-3 0,1-5 83,5-1 1,0 1-264,0-1 0,0-6 51,0-6 1,-6-7-126,0 1 0,0 0-87,6-5 1,0 1-548,0-13 957,0 8 0,8-12 0,2 6 0</inkml:trace>
  <inkml:trace contextRef="#ctx0" brushRef="#br0" timeOffset="1842">174 138 8168,'-10'0'-1008,"-3"-1"775,7-5 105,0 4 95,-2-6 8,6 8 296,-5 0-224,14 0 1,3-2 162,7-4-97,-7 5 0,5-7-31,-3 8 1,3 0 131,2 0 1,7 0-195,-1 0 0,2 0 67,-2 0 0,-2 0-142,8 0 0,-1 0 99,7 0 0,2 0-137,3 0 1,-4 0 16,5 0 1,3-6 31,2 0 0,0 1 0,6 5 1,-10-2 8,10-4 0,-4 4 38,4-4 0,2-2-17,4 3 0,-5-1 30,5 6 0,2-2-25,-3-4 0,3 4 76,-3-3 0,3 3-46,3 2 0,-3 0 7,-8 0 1,5-6-21,1 0 0,0 0 4,-6 6 0,3 0-41,-3 0 0,10 0 42,-10 0 0,9 0-35,-3 0 0,-3-5 19,-8-1 1,6 0-5,-7 6 1,8 0 45,-8 0 1,2 0 4,-1 0 1,6 0-2,-7 0 1,8 6 11,-8 0 0,4 1-48,2-1 1,0-2 20,0 7 0,0-7-55,0 2 1,-6 2 50,0-3 1,0 1-35,6-6 0,0 2-2,0 4 0,-6-4-10,0 4 0,0-4 28,6-2 0,0 0 7,0 0 0,-6 1 58,0 5 1,0-4-62,6 4 0,0-2 22,0 2 0,0-5-12,-1 5 1,1-4-18,0-2 1,6 0-2,-1 0 0,3 6-7,-2 0 1,-3-1-1,9-5 0,-8 6-8,1 0 0,-3 0 25,-2-6 1,5 2-15,1 3 1,2-3-2,-3 4 0,-1-4-1,7-2 1,-5 6-1,6 0 1,-3-1-2,2-5 0,-3 0-3,-8 0 1,6 6 5,-1 0 1,7 2-3,-7-3 1,7-3-30,-7 4 0,7-4 26,-7-2 1,9 6 9,-3-1 1,-1 1-10,1-6 0,-5 0 7,5 0 1,0 0-2,7 0 1,3 0 0,-4 0 0,10 0-139,-10 0 1,4 0 139,-4 0 1,0 0 2,0 0 0,0 0-4,1 0 0,3 0-1,-4 0 0,4 0 0,-10 0 0,3 0 0,-3 0 0,2 0 0,-7 0 0,1 0 0,-1 0 0,-4 0 0,4 0 0,-3 0 0,3 0 0,-8 0-2,8 0 1,-7 0 0,13 0 1,-8 0 0,1 0 0,-3 0 0,-2 0 0,5 0 4,1 0 1,0 0 50,-6 0 1,-2 0 6,-4 0 1,4 0 117,-4 0 1,2 0-129,-2 0 0,2 0-24,-8 0 1,6 0 1,-5 0 1,7 0-61,-2 0 1,-2 0 56,2 0 1,0 0-119,6 0 1,0 0 35,0 0 0,0 0-18,0 0 0,-6 0 88,0 0 0,-6 0 2,6 0 0,-11 0 72,5 0 0,-9 0-97,4 0 1,-1 2 69,-5 4 0,4-4-42,1 4 0,1-5 92,0-1 1,-1 0-67,1 0 0,-1 0-10,1 0 0,-1 0-39,1 0 0,-2 0-8,-4 0 0,3 0-52,-3 0 0,-2 2 78,2 4 0,-6-4-7,6 4 1,-8-4-34,2-2 1,-4 0-16,-2 0 0,1 0-55,-1 0 0,-6 0 7,1 0 0,-6 0 8,5 0 30,-7 0 0,6 2-268,-4 3 277,-5-3 0,9 6-206,-4-8 1,-2 6-7,7 0 253,-7-1 0,11-5 0,-5 0 0</inkml:trace>
  <inkml:trace contextRef="#ctx0" brushRef="#br0" timeOffset="3162">10757 432 8284,'0'-9'81,"0"1"1,2 2-275,4 1 0,-3-3 185,9 2-55,-8 4 1,4-7 132,-8 3-37,7 4 16,-5-6-11,6 8-70,-8 0-41,0 0 54,0 8 0,0 2 7,0 7 0,0-6 8,0 1 1,0 5-15,0 6 1,0 2 9,0-2 1,6-2 24,-1 8 0,1 0-17,-6 6 1,2-1 140,4 1 0,-4 1-97,3 5 1,-1-5 8,2 5 1,-4 1-48,4-2 1,1 6-2,-1-5 1,2 7-8,-2-2 0,-4 4 35,3 2 1,-3-1 83,-2 1 0,0 0-118,0 0 1,0 2-2,0 4 0,0-8 4,0 7 1,0-7 1,0 8 1,0-4 8,0-3 0,0 1-4,0 0 1,-2 0-84,-3 0 0,3 0 70,-4 0 0,2 0 30,-2-1 1,2 3 13,-7 4 1,5-6 64,-5 0 1,7 0-54,-2-6 0,2 4 10,-2 2 1,5-1-16,-5 1 0,4 2 5,2 4 1,-6-4-58,0 3 0,1-3 50,5-2 1,0-6-56,0 0 0,0-2-1,0 2 0,0 4-7,0-4 0,0 4 91,0 2 0,0 0 2,0 0 1,0 0-68,0 0 1,0 0 6,0 0 0,0-1-67,0 1 0,-6 0 80,0 0 0,0-6-67,6 0 0,-6-2 36,1 3 0,-1-3-6,6-4 0,0-1 7,0 7 0,0-6-4,0 6 0,-2-5 37,-4 5 0,4-6 10,-3 6 1,3-6-23,2 7 0,-6-3 0,0 2 1,0 4 30,6-4 1,-5-2-2,-1 2 1,-2-5 3,2 5 1,3-6 4,-9 6 0,8-5 8,-2 5 1,-1-6 6,1 6 1,-2-6 7,2 7 1,5-3-97,-5 2 0,-2 4 69,2-4 1,1-2-198,5 2 1,0-2 66,0 3 1,-2 1 40,-4-8 1,4 6 32,-4-6 1,2 7-8,-1-7 0,3 0 1,-4-5 0,2 5 4,-2 1 0,4 1 173,-3-2 0,-3-3-88,2 3 1,-1 2 56,1-1 0,4 5-59,-4-6 0,-2 6 7,3-5 0,-7 5-19,6-6 0,-5 6 7,5-6 0,-7 9-16,1-3 1,2 4-11,-1 1 1,5-1 62,-5-3 1,5 3-45,-6-4 1,3-2-31,-3 2 0,3 0-13,3 6 1,2-6-5,-8 0 1,7 0 41,-7 6 0,8 0-2,-1 0 1,-3-2-30,2-4 1,-5 4-13,5-4 1,-2 2-63,2-2 1,4 4 77,-3-4 1,-3-3-76,2-3 1,-1-4 16,1-1 0,4 0-115,-4-1 1,-2-7-17,3-4 1,-3-4-623,2-1 198,4-9 247,-13-1 0,7-12 331,-3-7 0,-12-24 0,3-19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6:38.2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18 139 8032,'-10'0'4011,"3"-8"-3543,7-3 0,3 1-239,9-1 0,1-1-121,16-5 1,2 0 264,9-1-373,-3 9 0,13-7 0,-6 7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6:39.0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18 8065,'-8'-9'5516,"6"1"-5532,-5 8 0,12 8 211,1 3 0,2 10 67,-2 2 0,-5 2-249,5-2 1,-4 4 78,-2 8 1,0-1-933,0 1 0,2-6 92,4 0 0,-4-1-435,4 7 1,-5-6 389,-1 0 0,6-14 76,0 2 0,2-11 717,-3 0 0,5-12 0,7-4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6:39.5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0 347 8065,'27'-45'47,"-4"5"1,-3 4 84,-3 1 1,0 2-169,0 5 0,6 1-7,1 4 1,1 9 272,-2-3 1,-2 5-65,8 1 1,-6-3-77,5 9 1,-1-1-47,2 6 1,2 0 239,-8 0 1,6 0-100,-6 0 1,6 6 40,-6-1 1,0 9-80,-6-3-99,0 5 0,1 1-56,-1 0 1,-2 1 85,-3-1 0,1-6-392,-7 1 102,7-1 11,-3 7-71,0-1 260,-3 0 1,-5-5-25,4-1 0,-4-5 47,4 6 0,-4-7 228,-2 7-220,0-1 0,0 7 57,0-1 74,7 0 1,-5 1-66,4-1 1,-4 0 125,-2 1 0,6 1-53,-1 4 1,3-2 58,-2 8 1,-2-6-25,7 6 0,-5-1 144,5 7 1,-5 5-84,6 1 1,-6 7 157,5-2 0,-1 6 136,1 5 0,5-1-100,-5 7 1,-1-5-277,1 5 0,-1-5-78,1 5 0,3-7-209,-8 2 0,5-6 118,-5-6 0,0-4-245,-6-7 1,5-1 154,1 1 0,0-6-33,-6-1 1,0-6 157,0 1 0,-6-10-87,0-1 0,-7-7-354,1 7 1,-3-8-192,-2 1 0,-2-5-271,-5-5 0,-2-7 83,-9-11 1,0-4-415,1-7 0,-6-7 343,-1 1 0,-7-8 853,2 2 0,-12-4 0,-3-2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6:40.3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35 8041,'6'-12'1603,"-1"1"-813,1 7-587,-6-4-135,0 8 1,0 2-186,0 4 1,0 4 54,0 7 1,0 0-169,0 1 1,0-1-264,0 0 0,0 0 11,0 1-41,0-9 1,2-1 211,4-8 0,-2 0 85,7 0 0,3 0 73,9 0 0,-4 0 165,4 0 1,2 0 470,-2 0 0,0 0-258,-6 0 1,1 2 452,-1 4 1,-6 5-249,1 12 1,-8-4-132,2 5 1,-5 2 94,-1 3-1172,-7 4 615,-3 1 1,-9-1 16,-4-4 1,4 2-96,-4-8 1,2 0-85,-3-6 1,5 0-239,-4 1 0,4-9 159,2-3 1,-1-4 403,1-2 0,8-2-216,3-4 1,4-3 247,2-9 0,8 1 2,3 0 0,6 1-78,6 5 1,-1-4 107,6 3 1,-7 4 97,3 3 1,-5 3 591,-2 2-485,0 0 1,-7 7-113,-4 5 0,-4 9 33,-2 2-111,-8 8-62,-2-4 0,-7 1 17,0 1 1,-6-8 32,0 2 1,0 2-21,5-2 1,3 1-123,3-7 1,-1-6 32,7 1-117,0-8 140,6 11 1,8-13-82,4 4 1,9-6-21,2-6 1,8-2-114,-3-3 1,5-3 150,2 9 1,-7-3-119,1 2 45,-8 4 1,4-4-6,-7 12 0,-9-2 328,-3 8 40,-4-1-281,-2 6 0,-8 1 348,-3-1 1,-5 6-107,-1 0 0,2 6 19,3-6 1,-3 0-80,3-6 1,-1 1 17,1-1 1,-1 0 284,7 0 43,0 1-315,6-1 1,0-5-23,0-1 1,6-5 86,0 5 1,7-5-30,-1 6 0,-4-7 138,-3 7 1,3-6-92,-2 5 1,-1 1 136,-5 5 1,0 0 93,0 1 0,0-7-75,0 1 0,0-7 157,0 7-17,0-8-754,0 4 122,0-8 1,8-2-7,4-4 1,5-4-291,6-7 1,0-8-573,12-4 0,-5-4-1736,11-1 2717,3-8 0,-8-10 0,7-10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6:40.5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7971,'10'-12'40,"-4"1"0,3 7-39,3-2 1,-2 4 94,1 2 0,-5 2-113,5 4 0,-5 4-1202,6 7 1219,-8 8 0,3 10 0,-7 9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6:40.8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0 208 7971,'0'17'964,"0"-5"-128,0-1-688,0-7 333,8 4 310,2-8-269,7 0-248,0 0 1,-5 6-146,-1-1 1,-7 3 57,2-2 1,-4-2-153,-2 7 1,0 1-24,0 5 0,-2 0-5,-4 1 26,4-1 1,-11 0-5,7 1 0,0-7-40,6 1-166,-8-9-69,7 5 77,-7-8 78,16 0 0,1 0 54,8 0 1,1-8-295,-1-3 1,2-4 29,4-3 1,-2 1-84,8 0 0,0-8-54,6-4 0,-1-10-285,1-1 1,5-8 722,0 2 0,9-19 0,-5-6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6:41.0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0 105 7971,'10'-20'674,"-4"-3"1,-5 10 969,-1-4 0,0 9 847,0-4-1263,0 9-685,0-5-319,0 8 0,0 2-103,0 4 1,6 3 58,0 8 1,2-5-135,-3 0 0,-1-1 55,8 6 1,-1-5-68,7-1 0,-1-7-563,0 2 0,6-2 257,0 2 0,6-4-1299,-6 3 0,0-1 738,-5 2 0,-3 4-1204,-4 7 2037,5 8 0,-14-6 0,5 6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6:41.3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260 0 7971,'-15'27'0,"3"-4"0,-1 2 1146,7-2 0,0 0-408,6-6 1,-2-5-276,-3-1 0,3 1-60,-4 5 1,2 1 177,-2-1 1,2 0-806,-7 0 0,1-5 191,-1-1 0,-5-5-375,5 6 0,1-8 304,-1 1 0,-1-3-294,-5-2 0,5 0-44,1 0 1,5-2-225,-5-3 0,7 1-68,-2-8 419,-4 8 1193,8-3-541,-5 7 858,7 0 0,2 7-352,3 5 0,-1 3 20,8 3 1,-1-1-258,7 0 0,-1 0 60,0 1 0,2-7-36,4 1-602,4-8 139,0 3 1,12-7-1019,-5 0 1,5 0 604,-5 0 0,1-2-1817,-1-3 0,1-5 913,0-7 1,1-3 1149,4-3 0,-3-3 0,5-9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6:41.5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17 7865,'0'-9'3521,"7"1"-2384,5 8 0,-3 0 999,3 0-999,-1 0-568,7 0 1,-1 8-1360,0 3 0,-5 5 548,-1 1 0,-7 2-963,2 4 1,-4 6 244,-2 11 960,0 5 0,-23-1 0,-6-2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6:41.8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86 7865,'-10'18'1140,"2"-1"0,16-7-1136,3-5 0,5-1 344,1 2 1,0-4 554,1 4 0,-7-2 5,1 1-319,-1-3-408,7 14 1,-9-7 43,-3 9 0,-4-7 165,-2 1-177,0-1-105,-8 6 1,0 6 53,-3 0 0,-3 1 6,9-7 0,-3-6-156,2 1-711,4-1 492,-5 7-400,7-9 471,0-1 0,2-8-516,3 0 0,5-8 0,7-3 1,1-7-200,-1-5 0,6-5 170,0-13 0,6 3-769,-6-8 1450,8-8 0,-5-15 0,9-10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7:59.3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7056 8212,'-11'0'-277,"-1"0"-416,1 0 555,1 0 138,2 0 147,8 0 21,0-8 77,0-2 1,8-1-134,4-1 1,-3 9 10,3-3 1,-7 2-160,7-2 120,0 4 0,5-5-107,0 7 1,-5 0 61,-1 0 1,1 0-12,5 0 1,0 5-51,1 1 1,7 0-19,3-6 1,5 2 11,2 4 0,-1-5-113,1 5 1,7-4 80,4-2 0,4 0 46,2 0 0,2 0 17,3 0 1,-3 0-28,4 0 1,3 0 10,3 0 0,1 0 3,-1 0 1,3 0 5,-4 0 0,3 0 45,-3 0 0,2 0 9,-7 0 1,5 0 83,-5 0 1,-6 0-121,-6 0 1,-2 2 77,2 4 1,4-4-59,-4 4 1,-1 1-19,1-1 0,0 6-17,6-7 0,-1 1-82,1-6 1,-6 6 68,1 0 1,-1 5-106,6-5 0,-1 0 94,1-6 1,0 5 2,0 1 1,0 2 9,0-2 1,0-4 19,0 3 1,5 3 12,1-2 0,1 5-10,-1-5 0,-4 2 12,4-3 1,-5-1-15,-1 8 0,0-8 0,0 1 0,0 3-13,0-2 0,0 0 8,0-6 1,-1 0 4,1 0 0,0 0 33,0 0 0,0 0 99,0 0 0,-8 0-56,-4 0 0,-1 0 20,1 0 1,-3 5-80,3 1 1,-4 0 6,-1-6 1,2 2-97,3 4 0,-2-4 107,8 3 1,1-3-131,4-2 1,3 0 104,4 0 1,5 0 254,12 0 1,-2 0-385,8 0 0,0-2-38,5-3 0,-3 3 126,3-4 0,-5 4-2,5 2 0,-1 0-52,-10 0 1,0 0 91,-6 0 1,0 2-11,0 4 0,0-4 21,1 3 0,-1 5 31,0 1 0,-6-1-37,1 2 0,-7-7 42,7 7 1,-6-6-30,5 5 0,-5-5 4,5 5 0,0-5-93,7 6 1,-1-8 82,0 1 0,-6 3-103,1-2 1,-1 2 75,6-3 1,-5-3-61,-1 4 1,-7-2 48,1 2 1,-3-4-4,-2 3 0,-2 3 64,-4-2 1,2-1 139,-7-5 0,-1 6-45,-5 0 0,-1 2 157,1-3 0,-1-3-282,1 4 1,-1 2 30,1-2 1,0-1-171,-1-5 0,1 2 91,-1 4 0,1-4-170,0 4 1,-1-4 181,1-2 0,-1 0-27,1 0 0,-2 5 74,-5 1 0,5 0-83,-4-6 1,-2 0 141,2 0 1,-6 2 2,6 4 1,-6-4-16,5 3 1,-5-1-2,6 2 0,-2-4 8,2 4 1,2-3-43,-8 3 1,8-4 2,-3 4 1,3 2-50,-2-3 0,9 3 42,-3-2 0,3-4-156,-3 3 1,1-3 140,5-2 0,-3 2-55,8 4 1,-7-4 65,1 4 1,2-4-4,-1-2 0,-1 5 6,-5 1 0,-1 2 12,1-2 0,-1-2-22,1 7 1,0-7 5,-1 2 0,-5 1 48,0-1 1,-2 6-11,2-7 0,1 3 0,-7-2 0,6-4 17,-6 4 0,6-5 6,-6-1 0,0 6-2,-6 0 1,1 0 99,-1-6 0,-5 0 2,-1 0 1,1 0-101,5 0 1,0 0 22,1 0 1,-1 0-68,0 0 1,0 0-9,1 0-1,-1 0 43,0 0-57,1 0 1,-1 0 250,0 0-5,0 0 156,1 0-263,-1 0 247,-7 0 0,-3-2 277,-7-4-322,8 4-289,-6-6-513,6 8 7,-8 0-462,0 0 248,0-7 0,-2 5 64,-4-4 575,-11 4 0,-26-6 0,-10-1 0</inkml:trace>
  <inkml:trace contextRef="#ctx0" brushRef="#br0" timeOffset="2075">87 3511 8317,'0'-10'-128,"2"-3"128,3 7 1,5-6-129,7 7 1,-5-1 57,-1 6 0,1-6 245,5 0-85,1 1 1,-1 5 85,0 0-74,0 0 1,1 0-18,-1 0-79,0 0 1,1 0 84,-1 0 1,0 0-151,0 0 0,1 0 25,-1 0 1,2 0-65,4 0 1,-2 0 64,8 0 0,0 0-19,6 0 1,5 0-89,0 0 0,8 0 63,-1 0 0,3-2-22,1-4 1,1 4 45,0-4 0,2 4 9,4 2 0,-5 0 43,5 0 1,2 0 4,-3 0 0,1 0-17,-6 0 0,0 0 9,0 0 1,-6 0 73,0 0 1,-6 0-77,6 0 0,-7 2 54,1 4 0,2-4-44,-1 4 1,-1-3 59,-5 3 0,1-4-50,4 4 1,-1-4 1,7-2 1,-6 0-9,6 0 0,1 0 0,4 0 1,-4 0-26,-1 0 1,0 6 27,6-1 0,0 1-130,-1-6 1,-1 0 72,-4 0 0,10 0-71,-4 0 1,4 2 79,-4 4 1,0-4-6,-1 3 1,1-3 34,0-2 0,0 0 5,0 0 1,-2 0 38,-4 0 1,4 0-37,-4 0 1,-2 0 42,2 0 1,-5 0-44,5 0 1,-8 0-5,3 0 0,1 6-5,-2 0 1,3 0-3,-3-6 0,-4 0 44,5 0 0,5 0 0,6 0 1,2 0 270,9 0 0,-5-2-89,5-4 0,6 4-297,6-4 0,0-1 152,-6 1 0,0 0-288,1 6 0,-1 0 187,0 0 1,-8 0 34,-3 0 1,4 0-28,1 0 0,-2 0-21,3 0 0,-3 0 8,3 0 1,-3 0 27,-3 0 0,-2 0 124,7 0 0,-7 0-107,1 0 0,-3 0-7,-2 0 1,0 0 8,0 0 1,0 2-2,0 4 0,5-4-6,1 3 1,-1-1-2,-5 2 0,0-4 65,0 4 1,0-4-65,0-2 0,0 2-70,0 3 1,0-3 54,-1 4 1,1-4 11,0-2 1,0 2-9,0 4 1,0-4-2,0 3 0,1-3 9,5-2 1,-4 6 4,4 0 1,-3 0-15,3-6 1,-2 1 2,7 5 1,-5-4 7,5 4 1,-1 2-8,1-3 1,-2 7-46,-3-6 0,-4 7 37,4-1 1,-10-5-3,-2-1 1,-6 2 44,6-2 1,-5 5 5,5-5 0,-2 2-17,2-3 0,2-3 9,-8 4 0,8 2-20,-2-3 1,-1 1 8,1-6 1,-6 2-45,6 4 0,-7-4 26,1 4 0,-3-3-6,-3 3 1,6-4 2,1 4 0,-7-4-4,-5-2 0,-2 2 116,2 3 0,4-3-67,-5 4 1,-3-4-26,-2-2 0,2 6 5,-1 0 0,1-1-19,-2-5 0,-2 0-26,8 0 0,-8 2-129,2 4 0,2-4 116,-2 4 0,6-4-18,-6-2 0,2 5 12,-2 1 1,2 0 8,3-6 0,5 0 30,-4 0 0,4 2-27,1 4 1,-1-4 56,-4 3 1,9-3 20,-3-2 1,3 0 5,-3 0 0,-1 6-10,1 0 0,-1 0 6,1-6 1,-6 5-20,0 1 0,0 0-7,5-6 0,-5 6 29,0-1 0,-2 1-26,1-6 0,3 6 4,-8 0 1,6-1 42,-6-5 1,2 6 2,-2 0 0,-4 0 22,4-6 1,-3 5 21,-3 1 1,0 0 8,1-6 1,-1 6 8,0 0 0,0 5-16,1-5 0,-1 5-37,0-5 1,1 6 147,-1-7 31,0 1-31,0 2-77,1-6 0,-3 7 138,-3-3 0,-3-4-128,-3 4 23,-4-4-237,13-2 0,-11 0 152,8 0-172,-8 0 31,11 0-315,-13 0-19,6 0-26,-8 0 0,-4 0-1742,-8 0 2137,-7-8 0,-23-2 0,-3-7 0</inkml:trace>
  <inkml:trace contextRef="#ctx0" brushRef="#br0" timeOffset="4021">156 1937 8362,'10'0'-1139,"5"0"1,-11 0 1275,7 0 28,-7 0-201,12 0 0,-13 0 42,9 0 1,-6 0 12,5 0 0,1 0-10,5 0 0,-5 0-25,-1 0 0,1 0 104,5 0 1,0 0-80,0 0 0,1 0 1,-1 0 0,0 0-7,1 0 0,1 0-1,4 0 1,4 0-9,7 0 0,1 0-2,0 0 0,7 0-26,4 0 0,-2 0 29,2 0 1,-2 0-7,3 0 1,1-6 1,-8 0 1,6 1 140,-6 5 1,7-2-17,-7-4 1,6 4 107,-6-4 0,6 4-185,-5 2 0,11 0 15,-6 0 0,8 0-42,-8 0 0,4 0 67,2 0 0,-1 0-179,1 0 0,0 0 87,0 0 0,-2 0-117,-4 0 1,10 0 103,-4 0 0,5 0-12,1 0 0,-4 0 19,4 0 1,1 0 2,-1 0 1,5-5 99,-5-1 0,-1 0-92,-5 6 1,8 0 175,3 0 0,-1-2-152,1-4 0,1 5 8,5-5 0,4 4-158,-4 2 1,10 0 145,-10 0 1,2 0 2,-8 0 1,5 0-8,-5 0 1,4 0-21,2 0 1,-7 0-4,-4 0 1,1 0 77,-1 0 0,5 2-52,-5 4 1,5-5 28,-5 5 0,7-4 12,-1-2 0,-3 6 8,3 0 0,-1 1-34,6-1 1,0-2-3,0 7 0,1-7-3,-1 2 1,-6-2 11,1 2 1,-1-2 6,6 7 1,0-7-8,1 2 1,-1-2-51,0 1 0,6-3-153,0 4 0,0 2 136,-6-3 0,2 1 14,4-6 0,2 6-9,3 0 1,3 1-56,-8-1 1,0-4 73,-6 4 0,0 2 4,0-3 1,-1 3 3,-5-2 1,4-4 10,-3 3 1,-3 3 6,3-2 1,-3 0 10,3-6 0,1 5-59,-7 1 1,5 0 41,-5-6 0,5 6-71,-5-1 1,5 1 61,-5-6 0,-1 2-94,-5 4 1,6-4 99,0 4 0,-1-3 142,-5 3 0,0-4-146,0 4 0,0-2 25,0 2 1,1-5-38,5 5 0,-4 2 152,3-2 0,-3-1-209,-2-5 0,-6 2 96,0 4 1,0-4-22,6 4 0,-6 1-19,1-1 1,-7 0 15,6-6 1,-6 2-9,6 4 0,1-4 4,4 3 0,3-3-6,4-2 0,-4 0 4,3 0 1,3 0-54,-2 0 1,-1 0 47,-5 0 1,0 0-17,0 0 0,-8 0 73,-4 0 0,-3 6 6,-3 0 1,-1 0-8,-4-6 1,4 0 124,-5 0 1,-1 0-154,2 0 0,-6 5 13,6 1 0,-2 0-91,2-6 1,3 0 104,-3 0 0,2 0-213,-2 0 0,2 6 113,-8-1 1,2 1-45,-2-6 1,-4 0 88,4 0 0,2 2 4,-2 4 0,-6-4-11,-5 4 0,-1-3 14,7 3 0,-7-4 133,1 4 1,-1-2-129,7 1 1,-1-3 148,0 4 0,0-4-142,1-2 0,-1 0 2,0 0 1,1 6 3,-1 0 1,6-1-3,0-5 0,6 0-33,-6 0 0,0 0-10,-6 0 1,6 0-17,0 0 1,0 0 38,-5 0 137,-1 0 0,0 0-64,1 0 1,-7 0 354,1 0-225,-9 0 39,13 0 21,-14 0 31,5 0 3,-7 0-1380,0 0 837,8 0 259,-6 0 0,8 0-172,-5 0 527,-3 0-158,14 0 329,-14 0-285,5 0-109,-7 0-756,0 0 613,-7 0 0,-11 8 0,-9 2 0</inkml:trace>
  <inkml:trace contextRef="#ctx0" brushRef="#br0" timeOffset="5746">277 5430 7708,'-10'-9'-1129,"3"-1"1829,7 4-649,-8 4 0,6-7 157,-4 3-110,4 4 0,2-8-3,0 5-1,0 3-99,0-14-159,0 14 1,0-7-231,0 3 261,0 4-52,0-6 1,-1 8-36,-5 0 134,4 0 1,-14 0 45,5 0 0,1 0 7,-1 0 1,5 0 84,-6 0 1,7 0 497,-7 0-70,8-7-37,-11 5 218,13-6-285,-6 8-308,8 0 58,0 0-360,8 0 248,2 0 18,7-8 0,0 7 53,1-5 1,-1 4-52,0 2 0,0 0-12,1 0 1,-1 0 26,0 0 0,8 0 4,4 0 0,4 0-22,1 0 1,3 0-24,3 0 1,2 0-3,5 0 0,4 0 2,1 0 0,0 0-19,6 0 0,3 0-15,3 0 0,3 0-90,2 0 0,0 0 120,1 0 1,1 0-92,4 0 0,1 0-162,5 0 0,2 0 167,-8 0 0,2 0 50,-3 0 0,0 0-13,6 0 1,-5 0-54,6 0 0,-6 2 31,5 4 1,-7 1-41,2 5 1,-3 1 50,-3-7 0,0 6-29,0-7 1,-6 7 102,1-6 0,-1 5-1,6-5 1,-5 5 21,-1-5 1,-5 2 141,5-2 1,-1-4-1,1 3 0,3-1-147,-9 2 0,9-4-73,-3 4 1,4-3 88,2 3 1,-5-2-83,-1 8 0,1-9 34,5 3 0,2-4-15,4-2 0,4 0 55,7 0 1,8 0-332,4 0 0,-2 0 268,2 0 1,0-6 4,-46 3 0,0 1 0,46-4-3,0 6 1,-2-6 31,2 0 0,-4 0-18,-7 6 0,-3 0-131,-3 0 1,2 2 262,-9 4 1,3-2-68,-2 8 0,-2-9 30,8 3 0,-8 2-15,2-2 0,-2 5 2,2-5 1,4 5-92,7-5 1,1 2 75,-1-2 0,-3-3-165,3 9 1,-5-8 10,5 2 1,1 1-135,-7-1 0,-3 0 210,-2-6 0,-4 6-15,-1-1 1,-3 1 374,-4-6 1,2 2-300,-7 4 0,6-4 52,-7 4 1,1 1-85,-6-1 0,0 2 245,-1-3 0,-1-1-238,-3 8 0,3-8 347,-4 1 0,2 3-384,-2-2 1,2 2 192,-8-3 0,8-3-294,-2 4 0,-2 2 71,3-3 1,-3 1-20,2-6 1,2 6 34,-8 0 1,3 5 2,-3-5 1,-4 2 7,5-3 0,-5-1 1,-1 8 0,5-8 22,1 1 1,-1-1 5,-5 2 1,-1-4-13,1 4 1,-1-2 8,1 1 0,1-3 1,5 4 0,-5-4-11,5-2 1,-5 0 13,-1 0 1,-1 2 2,1 4 1,-2-4 1,-5 3 1,3-3 30,-8-2 0,6 0 100,-6 0 0,0 6-79,-6 0 0,1 0 284,-1-6-232,0 0 0,1 0-45,-1 0 1,-6 0 337,1 0-299,-1 7-57,7-5 1,-7 6 18,1-8 0,-6 0-4,5 0 1,-5 0 96,5 0 0,-5 0-91,6 0 0,-1 0 161,6 0 1,3 0-85,3 0 1,-2 0-171,8 0 0,-2 0 28,1 0 0,5 0-79,-4 0 0,-2-2 137,2-4 1,-6 4-18,6-4 1,-8 5 89,2 1 0,-4 0-51,-2 0 86,0 0-39,1 0 47,-9 0 0,1 0 41,-4 0 15,-4 0-303,5 0 0,-7-2-503,0-4 238,-7 4 0,-9-6-676,-7 8 1002,-15 0 0,-6 0 0,-18 0 0</inkml:trace>
  <inkml:trace contextRef="#ctx0" brushRef="#br0" timeOffset="7802">2214 35 8387,'9'0'-202,"-1"0"375,-8 0-789,0 0 513,8 0 0,-4 0-113,7 0 0,-5 0 26,5 0 116,-7-8 0,6 6 170,-4-4-51,-4 4 0,5 1 59,-7-5-101,0 4 305,0-6-215,0 8 75,0 0-99,0 8 1,-2-6 28,-3 4-9,3 3-81,-6 1 0,8 1-11,0 1 1,0-6-83,0 5 116,0 1 1,-6 5-92,0 0 1,1 1 78,5-1-39,0 0 1,0 0-9,0 1 0,-6 1 9,0 4 11,0-4 0,6 8-1,0-4 1,0 4 1,0 8 1,0-1 18,0 1 0,0-1-18,0 1 0,0 0 7,0-1 1,0 1-2,0-1 0,0 7-49,0-1 1,0-3 31,0-3 1,0-3-4,0 9 0,0-1 13,0 1 1,2-3-3,4 3 1,-4 2-38,4-2 1,-4 3 27,-2-3 0,0-3-26,0 3 0,0-2 37,0 3 1,0-5 2,0 5 1,0-5-8,0-1 1,0-1-1,0 1 1,0 1-12,0 5 1,0-3 3,0 8 1,0-7 33,0 1 1,0 2-27,0-1 0,0 1 55,0-2 0,0-3-52,0 3 0,-2-3 57,-4-3 0,4 1-46,-4-1 0,4 1 4,2 0 1,0-1-2,0 1 0,-1 1-7,-5 5 1,4-5-15,-4 4 1,4 3 18,2-3 1,0 6-22,0-5 1,0 5 12,0-6 1,0 2 36,0-1 0,-2-5-21,-4 4 1,5 3 4,-5-3 0,4 2-3,2-1 0,0-3 2,0 8 0,0-5-29,0 5 0,0-6 23,0 6 1,0-7-30,0 1 0,0-2 24,0 3 1,0-5-22,0 5 0,0-5 19,0-1 1,0-1 0,0 1 0,0 5-3,0 1 1,-6-1 3,0-5 0,1 1 24,5 4 0,-6-3-26,0 3 1,0 3 5,6-3 0,-6 6 25,1-6 0,-7 6 5,6-5 0,-5 5-1,5-6 1,-5 3 3,5-3 1,-6-4 22,7 5 0,-3-5 5,2-1 1,4 5 116,-4 1 0,3 5-80,-3-6 1,4 6-194,-4-6 1,4 3 149,2-3 1,-6-1-49,1 7 1,-1-8-3,6 2 0,0 3-14,0-3 1,0 0-14,0-5 0,0 0-3,0-1 0,0 7-89,0-1 1,0 0 109,0-5 0,0 5-128,0 0 1,-2 3 65,-4-3 0,4-3 29,-3 3 0,-3-4 28,2-1 0,-2 0 91,3-1 0,3 1-53,-4-1 0,2-1 154,-2-4 1,4 2-60,-3-8 0,1 6-81,-2-6 0,4 7-64,-4-1 1,4-2 75,2 2 0,0-6-79,0 6 0,0-6 14,0 6 0,0-2-98,0 1 0,-5 5 132,-1-4 1,-2 3 93,2 3 0,5-6-10,-5 0 0,4-2-84,2 1 1,-6 5 66,0-4 0,1-2-39,5 2 1,0-2-78,0 1 1,0 3 43,0-8 1,0 6-95,0-6 0,-6 6 245,0-6 0,0 6-101,6-6 1,0 6 148,0-6 0,0 2-105,0-2 1,-5-4-79,-1 4 1,0 2 14,6-2 1,0-6-9,0-5 1,0-1 12,0 7-280,-8-1 90,6 0-120,-5 1 73,7-1 151,-8 0 0,6-5-510,-4-1-98,4-7 256,2 4 1,0-10 372,0-4 0,16-19 0,3-11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6:41.9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69 7865,'8'-17'2528,"-6"0"1,13 5-1296,-3 1 1,3 7 100,2-2-614,1 4 1,-1 4-396,0 4 1,-1-2-173,-5 7 1,5-5 86,-5 6 0,-1-1-27,1 6 0,1-5-1032,5-1 0,0-5 530,1 6 1,-3-7-1023,-4 7 0,5-6 12,-5 5 1,-1 1-310,2 5 0,-9 2 1608,3 4 0,-12-3 0,-3 4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6:42.3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294 0 7865,'-17'29'1574,"0"0"1,-1-1-1144,1 7 1,8-6 74,3 0 1,4-8-5,2 2 0,-6-2 172,0 2 1,-1-4-163,1 4-272,-4-3 0,-1-3-577,-1 0 0,1-2 261,-7-3 1,7-4-1752,-1-8 1033,1 0 0,-6 0-1484,-1 0 1750,1-8 0,2-2-218,3-7 558,4 7-177,8 3 1024,0 7-614,0 0 0,0 7 1345,0 5 1,0 3-208,0 3 0,0-1 149,0 0 1,2 1-599,4-1 0,4-2 68,7-3 1,8 1-405,4-7 1,3 5-138,3-5 1,1 0-727,5-6 1,-5 0-320,5 0 0,1-8-730,-2-3 0,3-5 220,-3-1 1,-2-8 1293,8-4 0,-7-11 0,3-4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6:42.5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53 7861,'0'-18'0,"10"9"912,7 3 1,1 2-400,5-2 3225,3 5-1626,-6-7-1526,5 8 1,-10 8-36,-3 3-929,-5 4 352,1 3 1,-6-1-1407,4 0 1,-4 3 809,-2 3 1,-2 2-2603,-4 3 3224,-4 13 0,-15-12 0,-2 13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6:42.6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52 7861,'2'12'0,"4"-1"0,6-7 1533,11 2 0,-2-4-698,8-2 1,5-2-413,6-4 0,1 2-214,-7-7 1,1-1-37,0-5 0,-7 5-884,1 1 1,-8 7 416,2-2 1,-3 4-2858,-3 2 3151,-8 0 0,-1 8 0,-8 2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6:42.9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346 0 7861,'-11'18'1641,"-1"-1"0,8 0-717,-1 1 0,10-1-481,7 0 1,-2 0 37,1 1 1,-5 1 258,5 4 0,-7-2-345,2 8 1,-4-6-167,-2 6 0,-2-2-537,-4 2 0,-5 3 247,-12-3 0,-2 4-990,-4 1 1,-4 1 60,4-1 0,3-9-366,-3-7 1,2-1 364,-2-5-153,4-5 667,8 1 0,-1-10 80,1-4 0,2-3 227,3-9 1,5 1 387,7 0 0,0-1-243,0 1 1,13 0 972,4 0 0,6 5 349,0 1 0,4 5 926,8-6 1,5 8-916,1-1 0,1 3 283,-2 2 1,-1 2-929,7 3 0,-8 5-107,2 7 0,-3 1-1423,-2-1 1,-7 2 571,1 4 0,-6 2-4198,6 4 4493,-8 4 0,4 1 0,-8 10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6:43.0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54 69 7772,'-25'-25'999,"6"6"-999,9 2 0,20 9 0,17 8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7:16.3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11284,'0'-12'866,"0"1"1,2 1-670,4-1 1,-2-10 45,7 3 0,3-1-185,9 8 1,-4-5-117,4 5 0,-4-3-279,-2 3 302,1-5 1,-1 14-122,0-3 1,-5 3-29,-1 2-14,-7 0 478,12 0-238,-15 8 1,9 1 273,-4 8 0,-4 1 6,4-1 0,-5 0 3,-1 1 1,2-1-82,4 0 1,-4 6-74,4 0 1,3 0-20,3-5 0,-2-1 33,1 0 0,-1 0-196,1 1 1,3-1 94,-9 0 1,7-5-150,-6-1 0,5 1-13,-5 5 1,0-5-44,-6-1 1,0 1 113,0 5-18,0 0 1,-2 6-4,-4 0 0,-4 0 9,-7-5 1,0-1-227,0 0 1,-3-5 56,-3-1 1,4-5-152,-4 6 0,4-8-492,2 1 350,-1-3 1,1-4 7,0-3 1,1 1-90,5-8 1,-3 1 113,9-7 0,-3 3 131,2 3 0,4-3 75,-4 4 0,5 1-274,1-2 692,0 1 0,0-1 198,0 1 385,0 7-234,0-4 505,0 8 863,0 0-1638,7 0 0,-3 8 124,8 4 0,-7 5-6,7 6 1,-6-2 78,5 8 1,-7 0-117,2 5 0,-4 1 24,-2-1 1,0 1-147,0 0 0,0-3-87,0-3 1,-2 2-404,-4-8 0,4 0 238,-4-6 1,4 0-675,2 1 1,0-7-732,0 1-643,0-8 801,0 3 612,0-7 1,0-7 135,0-5 1,2-11-63,4-6 1,4-11 598,7-6 0,0-4 0,1-2 0</inkml:trace>
  <inkml:trace contextRef="#ctx0" brushRef="#br0" timeOffset="263">588 139 8097,'10'0'406,"-1"0"785,-3 0-743,3 0 1,9 0-136,-1 0 0,2 6 132,4 0 1,-3-1-7,3-5 1,2 0 20,-2 0 0,0 2-256,-6 4 0,6-4-38,0 4 0,0-4-142,-6-2 1,1 0-331,-1 0 0,-5 0-1804,-1 0 1087,-7 0-1322,4 0 1488,-8 7 1,-8 3-104,-4 7 960,-3 1 0,-10 7 0,-2 1 0</inkml:trace>
  <inkml:trace contextRef="#ctx0" brushRef="#br0" timeOffset="436">795 347 8097,'-15'7'-29,"3"5"0,-1-3 226,7 3 1,-5-6 551,5 5-394,0-7 0,8 10-16,4-9 0,4 1-94,7-6 0,2 0-1,4 0 1,-2 0-68,8 0 1,-6 0-164,6 0 0,-8-8-392,2-3 1,2 1 141,-2-1-547,0-1 0,-7-5 263,-5 0 0,2 5 4,-7 1 0,0-1 83,-6-5 1,-2-1 432,-4 1 0,2 0 0,-7 0 0,-1-1 0,-5-7 0,0-2 0</inkml:trace>
  <inkml:trace contextRef="#ctx0" brushRef="#br0" timeOffset="633">882 70 8096,'0'-10'854,"0"3"1,0 20-183,0 4 0,0 5-211,0-5 1,0 6 290,0 0 0,0 6-241,0-6 0,0 8-49,0-3 1,0 5-330,0 2 0,0-7-140,0 1 0,0-8-146,0 2 1,6 2-403,-1-2 0,1 2-924,-6-2 0,6-3 676,0 3 1,-1-10-407,-5-1 0,2-3 118,4 3 1091,-4 3 0,6-5 0,-8 7 0</inkml:trace>
  <inkml:trace contextRef="#ctx0" brushRef="#br0" timeOffset="957">865 762 8070,'-18'7'591,"1"3"0,2 7-315,3 0 0,-1-5 98,7-1 1,-6 1 30,7 5 1,-1-5 182,6-1 0,-2 1 26,-4 5 1,4 0-171,-4 1 0,5 5-79,1 0 1,0 0 194,0-6-324,0 0 0,5 1-215,1-1 0,2-5-252,-3-1 1,-1-7 31,8 2 0,-1-4-345,7-2 1,-1-8-613,0-4 0,8-5 507,4-6 0,4-4-282,1-7 1,1-1 351,-1 0 0,-1 9 264,-4 2 0,-2 11 214,-4 2 0,-4 7 184,4-2 0,-9 4 63,-3 2 0,-1 8 941,1 3 265,5 5 0,-14 7-606,3 0 0,-3 0 70,-2-6 1,0 0-398,0 1 0,0-1-344,0 0 1,-2 0-288,-3 1 0,3-1-514,-4 0 0,2-5 726,-2-1 0,4 1 0,-5 5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7:23.8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8 502 8797,'-7'0'1273,"7"0"0,7 0-857,11 0-246,-1 0 1,0 0 7,1 0 1,5-8-79,0-4 0,6-3-117,-6-2 1,7-1-316,-1 1 0,-4 0-185,-2 0 0,-4-1 259,-1 1 1,-3 0-164,-3-1 0,-5 1 162,-7 0 1,0 0 123,0-1 1,0 1-5,0 0 0,-6-1 94,1 1 0,-9 6 60,3-1 0,1 6 468,-1-5-182,-1 7 0,1-4-123,-1 8 0,8 2-91,-2 4 0,5 3 49,1 9 1,0 1 107,0 4 0,0 4-95,0 8 1,5-1 20,1 1 0,7-7 23,-1 1 0,-2-2 163,1 2 0,-5 2-17,5-8 1,-1 0-153,2-6 1,3-5-227,-4-1 1,-1-1 39,2 1 0,-7-3-46,7-8 0,-1 0-17,7 0 0,-7 0-181,1 0 1,1-13 90,10-5 1,-4-5-39,4 0 0,4-9-193,2-9 1,4-1 126,1 2 1,7 1-105,-1-7 1,8 8 51,-2-3 1,4 5 127,2 1 1,-2 8 49,-4 4 1,2 6-21,-8 5 0,1-1 53,-7 7 1,-7 0 230,-4 6 1,-3 0 273,-3 0 1,-6 2-14,1 4 172,-8 4 1,9 7-191,-7 0 1,0 1-25,-6-1 0,-2-6-47,-4 1 0,2-2-38,-7 1 0,5 3-107,-6-9 0,3 3-192,-3-2 1,-3-4-92,3 3 1,3-3 83,-3-2 1,3-7-326,-3-5 1,-1-3 115,7-3 1,-6-1-14,7-4 1,-7 4-8,6-4 0,1 10-121,5 1 1,0 6-138,0-5 98,0 7 464,0-4 0,0 16-138,0 3 1,5 7 612,1 5 1,0-2-166,-6 8 0,6-6 3,-1 6 0,1-6-35,-6 5 0,2-6 629,4 1-646,-4-4-632,5-2-1501,-7 0 1010,0-7-1185,0-2 1283,-7-24 0,-5 5 178,-11-12 1,2 4 548,-8 1 0,0 1 0,-5 0 0,-1 1 0,1 5 0,-7-3 0,1 9 0,2-1-158,9 6 1,-2 2 157,8 3 0,0 3 151,6 4 0,1 3 41,5-3 0,1-3 78,4 3 0,4-7-13,-3 7 1,3-6 237,2 5 1,0-5-112,0 6 0,7-3 90,5 3 0,5 9 331,6-4 0,4 4-311,8-3 0,-1 7 64,1 3 0,-1 3-20,1-2 1,0 4 36,-1-5 0,1 5-334,-1 2 0,3-7-210,3 1 1,-3-8-99,3 2 0,-2-3-355,3-3 1,-3-7-1254,8-5 1,-5-3 871,5-2 1,-2-2 802,2-3 0,4-13 0,-6-9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7:25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8374,'9'0'1333,"7"0"1,-12 0-914,7 0 1,-5 0 222,5 0 0,-5 2 90,6 4 0,-3-2-275,3 7 1,3 1-195,-3 5 1,-3-2-227,3-3 0,-8 3-242,2-3 1,1-3 114,-1 3 0,5-6-43,-5 5 0,0-5-766,-6 5-1544,0-7-169,8 12 1269,-6-14 224,5 5 779,-7-7 0,6-7 339,0-5 0,7-3 0,-3-3 0,7 1 0</inkml:trace>
  <inkml:trace contextRef="#ctx0" brushRef="#br0" timeOffset="157">467 1 8017,'10'0'965,"-3"1"-576,-7 5 1,0-2 263,0 8-165,0-1 1,0 6-57,0 1 0,-5-1-214,-1 0 0,-6 1-557,7-1 1,-9 0-147,3 0 1,-5 3-540,-1 3 0,0 2 543,-1 3 481,1 5 0,-8-14 0,-2 6 0</inkml:trace>
  <inkml:trace contextRef="#ctx0" brushRef="#br0" timeOffset="562">121 485 8028,'0'9'346,"0"7"-73,0-7 0,2 3 433,4-1 0,-4-5-85,4 6 1,-3-7-210,3 7 0,-4-6-262,4 5-26,-4-7-369,-2 11 314,0-13-214,0 14-242,0-14-500,0 5 431,8-7 0,-5-7 144,9-5 1,5-3-28,6-3 0,8 3 122,-2 3 0,3-3 71,3 4 0,5 1 29,1-2 1,-3 9 122,-9-3 0,2 4-47,-8 2 1,0 0 147,-6 0 1,-5 0 15,-1 0 1,-7 2-102,2 4 0,-6 3 163,-6 9 1,-4-5 1,-7 4 0,0-3-19,0 9 1,-7-4 40,1-2 0,0-5 191,6-1 0,0 1-66,-1 5 0,9-5 52,3-1 0,4-5-358,2 5 1,0-5 106,0 6 0,8-8-179,3 1 0,11-3-25,1-2 0,5 0-50,-5 0 1,2-2-126,-2-3 1,-3 1-273,3-8 1,-10 8-476,-1-1-611,-8 3 1602,3 2 0,-22 15 0,-4 4 0</inkml:trace>
  <inkml:trace contextRef="#ctx0" brushRef="#br0" timeOffset="761">0 1107 9074,'18'0'871,"1"0"-526,4 0 0,4-6 50,7 1 1,1-1 204,-1 6 0,7 0-126,-1 0 0,8-6 91,-2 0 1,-2 0-375,3 6 1,-7 0 25,6 0 1,-2 0-578,2 0 0,4-1 97,-4-5 1,2 2-169,-2-8 0,4 1-333,-3-6 0,-3-1 764,2 1 0,-8 0 0,4-1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7:24.4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7844,'17'0'393,"1"6"155,-1 0 0,0 1-40,1-1 0,-1-2-144,0 8 0,0-9 280,1 3 1,-7-4 77,1-2-308,-8 8-567,11-6-782,-5 5 440,-1-7 1,1 0-1815,-4 0 2309,-5 0 0,7 8 0,-8 2 0</inkml:trace>
  <inkml:trace contextRef="#ctx0" brushRef="#br0" timeOffset="131">190 294 7883,'2'10'1010,"4"-4"-563,-4-5-691,13-1 101,-5 0 0,7-1-689,0-5 832,1 4 0,7-21 0,2 4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8:12.4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848 70 8041,'-9'0'-436,"-7"0"246,7 0 396,-1-8-48,2 6-467,8-5 185,0-1 0,6 4 83,0-7 84,0 7 0,-6-12 204,0 15-249,0-7 321,0 8-126,0 0-137,-8 0 0,0 8-9,-3 3 0,-5 4-1,5 3 0,-3-1-1,3 0 0,-3 1-5,9-1 1,-7 0-96,6 0 0,-5 1 83,5-1 1,-2 6-85,3 0 1,3 6 77,-4-6 1,-4 14-5,-1-3 1,1 12-6,-1 0 1,5 4-1,-6 2 0,9 2-23,-3 4 0,-2-3 1,2 9 0,1-1-153,5 6 0,0 1 97,0-1 0,0-2-71,0-4 1,0 5 113,0-5 1,0-1-9,0 1 1,0 0 25,0 6 1,-6-1 100,0-5 0,-5 4-57,5-3 1,-6 1 26,6-1 0,-5 1 86,5-7 1,-1 1-129,1-1 0,2-4-21,-8 3 1,9 3-35,-3-3 0,-2 3-12,2-2 0,-5-5 37,5 5 0,-2-6-14,3-6 0,-3 4 73,-4-4 1,-1 2-14,7-2 0,-5 4 99,5-4 0,-2-1-74,2 1 1,3-2-9,-9 2 0,8-2-28,-2-4 0,-1-3 2,1 3 0,-2 3 6,3-3 1,1 0-15,-8-5 1,6 5-6,-5 1 1,7-1-10,-2-5 1,-1 1 105,1 4 0,-6-5-88,7 0 0,-7-1 150,6-5 1,0 4-52,6 1 0,-5 1-35,-1-1 1,0-5-52,6 0 0,0 0-99,0 5 1,0-5 89,0 0 1,0-6-84,0 6 1,0-2-106,0 2 1,0 1 34,0-7 1,0 8 80,0-2 1,0-2 59,0 2 1,0-6 144,0 6 1,-2-2-134,-4 1 1,5 5 22,-5-4 1,-2 2 22,2-3 1,1 5 22,5-4 0,-2 2-17,-4-3 0,4 5-19,-4-4 1,4 4 10,2 1 0,0-5-65,0 0 0,0 0-23,0 5 0,0-5 85,0 0 1,0-6 93,0 6 0,-2 0-49,-3 5 0,3 1 143,-4-1 0,-2-5-197,2 0 1,-1-6 50,1 6 0,4-2-126,-4 2 1,4 3 24,2-3 1,0-2-80,0 2 0,0-6 85,0 6 0,0-6-28,0 6 0,0-1-44,0 7 1,0-6 67,0 0 1,0-6-55,0 6 0,0-1 47,0 7 1,0-6 24,0 0 0,0-1-35,0 7 1,0-2 0,0-5 1,0 5-1,0-4 1,0-2-1,0 2 0,-2-2-19,-3 1 1,3 3 11,-4-8 1,4 2-77,2-2 1,0-2 77,0 8 1,-6-6 33,1 6 0,-1-6 1,6 6 0,0-2 96,0 2 0,0 3-64,0-3 1,0 2 13,0-2 1,0 1-18,0-6 0,-6 4 14,0-5 0,1 2 1,5-2 1,-2-3-10,-4 3 1,4 2-92,-4-2 1,2 0 41,-1-6 1,3 0-7,-4 1 0,4-1 22,2 0 1,0 1-5,0-1 0,0 0 140,0 0 0,0 1-83,0-1 85,0 0 0,0 1-50,0-1 61,0 0-89,0 0-151,0 1 91,0-9-35,0-1-186,0-8 0,0-2-76,0-4 0,0-5-337,0-12 1,0 2 232,0-8 0,6 2-714,-1-2 0,9-7 1083,-3 7 0,5-15 0,1 7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7:35.3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18 190 8071,'-10'-17'115,"3"0"-104,7 0 0,0 5-214,0 0 0,0 7 27,0-7 207,7 8 1,-3-9 12,8 7 0,-8-2 32,1 3-64,5 3 0,-6-8 168,7 4-113,-7 4-79,4-5 406,-8 7 2668,0 0-2729,8 0 0,-5 0-200,9 0 0,-8-2 127,2-4 0,3 4-230,3-4-112,-5 4 192,9 2-127,-7-7 108,9 5 42,-1-6-68,0 8 1,1 0 44,-1 0-22,-8 0-3,7 0 49,-14 0-45,13 8-6,-5-6-9,-1 5-10,7 1 1,-12-4-2,7 8 1,-5-9 49,5 3-97,-7 4 0,6-6-15,-4 7 1,-5-5-168,5 5 213,-4-7 11,-2 4-171,8 0 142,-6 1-64,5 1 13,-7 5 18,0-5-6,0 7-2,0 0 3,0 1 126,0-1-112,0 0-1,0-7 0,-1 3 208,-5-7-199,4 0 4,-14 2 1,15-5 28,-5 9 11,-4-8-25,1 11 1,-7-11 51,5 7-48,-5-7 1,12 4 63,-7-8-60,7 8-19,-11-6 0,11 5 88,-8-7-76,1 0 45,1 0 28,-5 0-33,5 0 1,-7 0-23,0 0-32,-1 0 1,7 0 122,-1 0-94,8 0 5,-3-7 114,-1 5-125,6-14 17,-5 14 0,5-7 90,-4 3 41,4 4-84,-6-13 0,6 13 17,-3-4 0,3 2 121,-4-2-298,4 5-20,2-7 127,0 8 1,0-2-357,0-4 155,0 4-172,0-5 115,0 7 0,6-2-617,-1-4-818,9 4 918,-4-13 0,7 13-270,0-4 1,-5-2-887,-1 2 905,1 1 399,-3-3 574,7 6 0,-7-13 0,9 5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7:35.9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416 139 8296,'7'-27'0,"-5"2"20,4 8 428,-4 7 113,-2-5 0,8 5-84,-7 0-220,7 3 127,-8-1-199,0 6 71,0-6-26,0 8-112,0 0-136,0 8 0,0 2 129,0 7 0,-2 6 11,-4 0 0,-3 16 248,-8 1-255,-1 0-22,-7 10 1,4 0 1,-8 8 18,8-1 0,-10 1-185,8 0 29,-7 7 1,3-9-56,-8 7 1,8-7-318,4 1 1,4-10 115,2-7 1,-1-6-80,1-5 1,8-4-166,3-7 251,4-9-123,2 7-175,-8-15 203,6 7 72,-5-8 0,7-2 93,0-4 1,7-5-629,5-12 619,3 4 1,2-14 230,1 4 0,-1-3 0,0-3 0</inkml:trace>
  <inkml:trace contextRef="#ctx0" brushRef="#br0" timeOffset="299">433 243 8296,'0'-10'-195,"0"-5"0,0 11 705,0-8 674,0 8-828,0-3 1,2 7-95,4 0 1,-3 0-235,9 0-142,-1 0 259,-1 7 0,5 11 35,-3 10 50,3 5-79,3 2 1,-1 7 41,0 4 0,-5 4-61,-1 2 0,-5-6-19,5 0 1,-7-6-82,2 7 1,2-9-178,-2 2 1,1-3-164,-1-3 209,-4 1-162,6-8 1,-6 4-231,3-8 1,-3 5-527,4-5 252,-4 1 1,-2-7 228,0 0 0,0-5-401,0-1 937,-8-7 0,-1 4 0,-9-8 0</inkml:trace>
  <inkml:trace contextRef="#ctx0" brushRef="#br0" timeOffset="450">329 813 10347,'19'2'604,"4"4"1,-3-2-641,3 7 0,2-5-909,-2 5 945,7 1 0,-3 13 0,8 2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7:38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0 8433,'0'17'739,"0"3"266,0 3-586,0-4 1,-2 14 376,-4-5-262,-4 5-341,-7 9 1,6-5-171,-1 3 12,1 4-72,-7-7 0,7 5-24,-1-7 0,7-1 189,-7 1 0,8-6-177,-2 0 1,3-8-29,-3 2 0,4-10-499,-4-1-324,4-1 468,2-1-6,0-3-617,0-7 524,0 0 1,0-7-196,0-5 0,0-3 292,0-2 0,2-6 434,4 0 0,-4-1 0,4 7 0,3 0 0,1-8 0,7-2 0</inkml:trace>
  <inkml:trace contextRef="#ctx0" brushRef="#br0" timeOffset="418">171 329 8245,'0'-18'0,"0"7"-19,0-1 84,0 1 1,0-6 0,0-1-126,0 9 214,8-7 1,0 12 383,3-7-336,5 7-58,-7-11 1,8 11 50,1-8 1,-1 8-42,0-1 1,-5 3-32,-1 2 0,1 0-63,5 0 1,-5 2-61,-1 3 1,-5-1-158,6 8 102,-9-1 39,13-1 1,-14 5-299,3-3 151,-3-4 1,-2 7 1,0-5 9,0 7 0,0 0 38,0 0 0,0 1-128,0-1 0,-5 0 151,-1 1 0,-2-7 4,2 1 0,4-7 309,-3 7-123,-5-8-70,8 11 1,-5-11 344,7 7-177,0-7-17,0 12 1,7-12-81,5 7 1,3 1 42,2 5 0,6-6 96,0 1 1,8-1-51,-2 7 1,-4-1-14,-2 0 0,0 1 283,-6-1-362,5 0 0,-15 2 129,5 4-22,-5-3-65,-7 5 33,0-8 1,-9 0 57,-8 1 0,-5-1 1,-12 0 0,1 0-1,-13 1 1,2-3-12,-2-3 1,-4 1-3,4-7 0,-2 0-210,2-6-91,-4-8 229,13-2 0,1-9-2119,7-4 955,8-4 258,-4-7 0,15-7 761,4 1 0,12-8 0,4 4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7:37.2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8194,'-9'7'-363,"1"3"1,8 2-325,0-1 687,-8 1 0,-1 5 0,-9 0 0</inkml:trace>
  <inkml:trace contextRef="#ctx0" brushRef="#br0" timeOffset="473">52 295 8270,'0'-10'416,"0"-5"-250,0 3 1,0 3 245,0-3-226,0 0-146,8-5-162,-6 0 398,13 7-477,-13-5 99,6 13-39,-8-6 303,7 1-179,-5 5 67,6-6 0,-10 10 38,-4 4 0,4-2 10,-3 7 1,-5 1 129,-1 5 1,1 2-98,-2 4 1,3-2 79,-3 8-122,5 0 0,1 4-119,0-5 2,0 5 1,6-8 69,0 4 1,0 2-13,0-8 0,2 0 2,4-6 1,4-2-19,7-3 1,-4 1-108,5-7 0,-5 0 112,10-6 1,2-2-140,-2-4 145,8-3-76,-12-9 0,12-1-113,-8-4 1,0 2 143,-6-8 1,-7 6-11,-4-6 1,1 0-17,-1-5 0,-2-1-4,-10 1 0,-2 5 118,-3 0-99,-4 8 2,-3-12 1,-1 20 332,-4-5-150,4 5-147,1 3 1,-1 3-217,-4 7 1,10 0 65,-5 0 0,7 7-153,-1 5 0,-1 3-81,7 3 0,0 1-877,6 4 1254,0 4 0,8 0 0,2-2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7:42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606 347 8155,'0'-18'1370,"0"9"1,6 3-1286,0 12 1,5 3 223,-5 9 0,7 7 15,-1 3 0,1 5-119,-1 2 1,-5-1-31,-7 1 0,0-3-118,0-3 1,0 2 87,0-8 1,0 0-183,0-6 0,0 1-225,0-1 0,0-6-685,0 1-6,0-1 382,0-1-917,0 5 510,0-13 556,0 6 1,0-10-179,0-4 5,0 4 595,-7-13 0,-3 5 0,-7-7 0</inkml:trace>
  <inkml:trace contextRef="#ctx0" brushRef="#br0" timeOffset="565">18 243 8155,'-2'-17'-202,"-4"-1"0,5 7 127,-5-1 19,4 1 0,4-7 73,4 1 0,3 6 15,8-1 1,3 6 134,3-5 1,-4 1-89,4-1 0,4-3 184,2 8 1,-2-5-56,1 5 0,1-2-49,6 3 0,-1 1-78,1-8 0,5 8 19,1-1 1,5 3-19,-6 2 1,6 0-25,-5 0 1,7 0-109,-2 0 1,-4 0 85,-2 0 0,3 2-102,-3 3 1,6 3 41,-6 4 0,1 3 67,-7-3 0,1 9 9,-1 2 1,-1 6 11,-4-6 0,4 7-25,-5-1 1,-1 4 5,2 1 0,-2 1-67,2 0 1,-4-1 69,-8 1 0,0-1-86,1 1 1,-7-1 63,1 1 0,-9 0-2,3-1 0,-6-5-19,-6 0 1,-3 0 0,-8 5 1,-3-5 24,-3 0 1,-4-8 1,-7 2 0,-1 2 156,1-2 0,-7 0-90,1-6 1,-8-1 130,2-5 0,2 3-42,-2-9 0,1 7 60,-1-6 0,-2 0-20,8-6 1,0 0 175,5 0 1,0-6-83,1 0 1,5-6-50,0 7 0,8-9-30,-2 3 1,10 1 272,1-1-263,1-1 1,-5-5 326,5-1 59,3 1-484,8 0 1,0 0-146,0-1 1,0 7 98,0-1 0,2 8-121,4-1-889,3-5 1,9 8 509,-1-4 1,8 4-3057,4 2 3447,3 0 0,11 0 0,1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7:59.4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12396,'10'0'2,"-1"0"491,-3 0-792,-4 0-967,6 0-285,-1 0 1551,-5 0 0,13 7 0,-5 3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7:59.5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7954,'0'17'3604,"0"1"0,2-7-4382,3 1 579,-3-9 1,8 5-206,-4-8 0,-3 0 404,9 0 0,0 0 0,5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8:00.9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277 364 8009,'0'-17'314,"8"7"27,-6-5 191,13 13-305,-5-14 1,7 14 252,1-3 0,-7 3 478,1 2-550,-1 0 0,4 2-82,-3 3 1,-2 5-8,-5 7 1,-3 6-280,4 0 1,-6 8 74,-6-2 1,-3 4-367,-9 1 1,1 1 208,0-1 1,-8 1-546,-4 0 0,2-1 230,-2 1 0,1-6 36,-7-1 0,8-12 146,4 1 1,-2-11 30,2 0 1,6-5-33,5-1 1,1-1 60,-7-5 1,7-4-161,-1-7 1,8 0 129,-1-1 1,3 1-28,2 0 1,0-1 59,0 1 1,0 0 85,0 0 0,6 5-85,-1 1 0,9 7 78,-3-2 0,5 2 199,1-2 0,8 4 53,4-3 1,3-3 58,3 2 0,0-5-84,-1 5 0,3-8-66,3 3 0,-4 1-82,5-1 1,-5 5-23,-1-6 0,-6 7 12,-1-7 0,-6 8-13,1-1 1,-4 1-159,-2-2 96,0 4 110,-7-6 0,0 8 57,-5 0 169,-3 0 0,6 2-49,-8 4 0,0-2-100,0 7 1,-2-5 20,-4 6 1,4-1 97,-3 7 0,-5 5-47,-1 0 0,1 5-37,-2-4 0,7 6-72,-7-1 45,8 11-94,-11 5 0,11 6-69,-7 1 0,5 6 95,-6 0 0,6 13-94,-5-2 0,5 4-51,-5-4 0,5-2-223,-6-3 1,9-1-56,-3-11 0,2 2-7,-2-14 0,4-2-184,-4-9 1,5 2-468,1-8-309,0 0 392,7-6 570,-5-7 1,8-12 49,-4-15 1,-5-2 289,5-10 0,-4-8 0,6-7 0,1-8 0</inkml:trace>
  <inkml:trace contextRef="#ctx0" brushRef="#br0" timeOffset="461">554 934 8119,'2'-9'119,"4"3"275,-4 4-215,13-5 0,-5 5 172,7-4 0,6 4 157,0 2 1,0 2-112,-6 4 1,6 3-233,0 8 0,6 1 62,-6-1 0,0 0-163,-5 1 1,-3 5 45,-3 0 0,1 7-78,-7-1 0,0-2-68,-6 2 0,-2 0-404,-4 5 0,2-1-221,-8-4 0,1 2 314,-6-8 0,5 0-506,1-6 411,-1 0 163,-5-7 0,5 3-536,1-7 487,-1 0 0,-3-14 46,3-3 0,3-12 282,3-6 0,4-4 0,-4-1 0,4 5 0,2 0 0,0 6 0,0-6 526,0 8-108,0-4 234,0 15 55,0 3 488,0 7-148,0 0 119,0 7-748,0 3 0,0 7-122,0 1 0,0-7-210,0 1 1,0-7 274,0 7-132,0-8-337,0 3-365,8 1 1,-4-6 77,7 4 0,1-12-396,5-6 1,8-5-1065,4-6 930,4-11 925,1-3 0,1-5 0,-1 7 0</inkml:trace>
  <inkml:trace contextRef="#ctx0" brushRef="#br0" timeOffset="1085">1470 727 8033,'-9'0'881,"1"2"-694,8 4 1,0-2 178,0 7 1,2-7 287,4 2-122,3 3 1,9-5-488,-1 8 1,6-9 22,0 3 0,0-4-613,-6-2 1,1-2 203,-1-4 0,0-1 32,1-5 0,-7-3-250,1 3 62,-9-3 0,5-2 185,-8-1 0,-2 1 238,-4 0 1,3 5 317,-9 1 0,1 1-164,-7-1 0,7-3 347,-1 8 1,6 1-213,-5 5 0,5 2-13,-5 3 1,7 13-70,-2 10 0,2 3 100,-2-2 0,4 9-80,-3-3 1,3 3-16,2-3 1,0 0 99,0-1 0,0 1-116,0-1 1,0-5-143,0 0 0,2-8-91,3 2 1,-1-4-300,8-1 0,-8-7 80,1 1 0,-1-8-699,2 1 391,-4-3 324,6-2 1,-8-2-44,0-3 1,-2-5 112,-4-7 0,2-8-7,-7-4 0,1 2 248,-2-2 1,-1 8-45,7-2 359,-7 4-5,3 1 1,-1 9 32,-1 3 1,8 12 254,-1 5 1,1 5 379,-2 1 1,4 0-394,-4 1 0,4-1 213,2 0-403,0 1 143,0-9-292,8 6 1,-4-7-161,7 4 1,-5-3-169,6-3 0,-1-4-26,6 4 1,-5-10-257,0-2 1,-1-13-553,6 2 1,3-4 439,3 3 0,-4-7-195,4-4 1,-10-3-33,-1-3 1,-1-1 705,7-5 0,-1-3 0,0-8 0</inkml:trace>
  <inkml:trace contextRef="#ctx0" brushRef="#br0" timeOffset="1293">2058 1 8033,'12'2'703,"-1"4"1,-7-3 79,2 9 1,2-6-290,-3 5 1,9-5-55,-3 6 0,-1-7-38,1 7 0,1-6 513,5 5-916,0-7 1,1 4-362,-1-8 0,0 5-167,1 1 1,-1 0-560,0-6 1,-7 8-257,-4 3 0,-4 1 602,-2 5 0,-2-2 742,-4 14 0,-11 8 0,-10 7 0</inkml:trace>
  <inkml:trace contextRef="#ctx0" brushRef="#br0" timeOffset="1715">2110 537 8033,'-10'17'-256,"5"0"1,-3 1 1140,2-1-498,0 0 1,14-1-73,4-5 0,3-3-114,2-8 0,3 0-35,3 0 0,3-2-176,9-4 0,-2-3-314,-4-9 0,1 1 187,-7 0 0,0 5-31,-5 1 1,-1 1-55,0-1 174,1 3 0,-7 2-437,1 0 98,-9 1 214,5 5 128,-8 0 39,0 0 0,-8 0 62,-3 0 1,1 0 166,-1 0 1,1 7 79,-1 5 0,-5 1-97,5-1 0,-5 3 420,-1-3 1,0 9-118,0 2 1,-7 0 27,1-6 1,0 6-272,6 0 1,-6 0-329,0-5 1,6 1-73,5 4 1,3-10-834,-3 5-45,4-5 744,8 4 0,2-7-579,4-4 0,11-6 285,12-6 1,4 2 268,1-7 0,3-1 186,3-5 0,-3-1 206,3 1 1,2 6-32,-1-1 1,-7 6 269,-5-5 0,-6 7 30,6-2 1,-10 2 69,-2-1 834,1 3-864,-9-6 1,3 8 330,-1 0-1357,-7 0-1620,4 0 1754,-8 8 484,-8 1 0,-1 16 0,-9 2 0</inkml:trace>
  <inkml:trace contextRef="#ctx0" brushRef="#br0" timeOffset="2166">2439 1038 8033,'-12'10'-92,"0"-4"157,9 3 0,-11-5-21,8 8 625,1-9 1,-1 7 316,0-4-138,0-4-644,6 13-442,0-5 291,0-1-118,8 7 0,-4-14-353,7 3 0,-5-3 234,6-2 1,-7 0-412,7 0 0,-8-2 94,2-3 1,1 1-634,-1-8 808,8 1 0,-5-7 326,8 1 0,-5 6 0,-1-1 0,-7 6 0,2-5 0,4-1 0,-8-5 427,5 0 293,-7 7 493,0-5-494,0 13 86,0-6-211,0 0-2,0 6-464,8-5 45,-6 7 1,7 0-118,-3 0 1,-4 2 23,4 3 0,-4-1 53,-2 8 0,6-1 81,-1 7 1,1-1 2,-6 0 0,6 8-20,0 4 0,1 6 141,-1 5 0,-4 6 227,4 12 1,-4-3-146,-2 9 1,0 1 137,0 10 0,-2-4-502,-4 4 1,2-10-554,-7-1 1,1-3-43,-1 3 1,-5-5-692,5-7 0,-5-2 610,-1-4 620,0 4 0,-8-6 0,-2 8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7:58.3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537 208 6552,'-10'0'108,"3"0"9,7 0 2680,0 0-1945,-8 0-179,6 0 502,-6 8-205,8-6-378,0 5-170,0-7-211,0 8 0,2-6 20,4 4 1,-2-4-30,7-2 1,1 0-64,5 0 0,2 0 114,4 0 1,-1 0-265,6 0 1,-1-6 42,2 0 0,2-5-110,-8 5 0,2 0-116,-2 6 1,-4-6-89,4 0 1,-9 1 81,-3 5 1,-5-6-291,5 0-228,-7 0 78,4-1 1,-8 3-352,0-8 512,0 9 155,0-13 1,0 12 9,0-7 0,-6 5 166,0-6 0,-5 7 113,5-7 1,-7 3-102,1-3 1,3-1 92,-3 7 327,0-8 0,1 11-42,-1-9 53,9 8 1,-7-3 71,4 7-57,4 0-256,-5 0-45,7 0 1,-2 1 35,-4 5 0,4 4-13,-4 7 1,-1 0-9,1 1 1,0 1-6,6 4 0,-6 4 139,1 7 1,-3 7-31,2-1 1,-2 10 150,-3 2 1,-5 2-218,5 9 0,1-9-168,-1-2 1,7-2 153,-2-10 0,4 0-16,2-5 0,0-6-10,0 0 1,2-8-8,4 2 1,-2-10-157,7-1 0,-5-6-61,6 5-86,-9-7 161,13 4 80,-7-8 1,9-8-23,-1-4 0,-5-3-19,-1-2 1,-1-1 25,1 1 0,3 0-1,-9 0 1,3-1 130,-2 1 0,-4 0-6,4-1 0,-5 7 86,-1-1 1,0 7-79,0-7 219,0 8 17,0-3 340,0 7-540,0 0 1,0 7 7,0 5 1,6 9 110,0 2 0,0 10-72,-6 1 1,2 1-4,3 5 1,-3-3-59,4-3 0,-2-1-1,2-4 1,-4 1-54,3-7 1,-3 6-142,-2-6 0,0 0-449,0-5 275,0-1-220,0 0 451,0-7 269,0-3 1,-2-7-153,-3 0 0,-5-1 100,-7-5 1,5-4 29,1-7 0,-1 5 190,-5 1 1,2-1 74,3-5 1,2 7 224,5 5-626,3-5 0,-6 6-79,8-7-254,0 7 0,8-10 156,3 9 0,5-9 12,1 3 0,0-3-51,0 3 0,7-5-98,-1 5 1,0-5-136,-6-1 1,-6 2 126,1 3 1,-2-3-222,1 3 0,-3 3 46,-8-3 0,0 6 87,0-5 0,-2 1 44,-4-1 0,-3-3-164,-9 9 0,-1-7 271,-4 6 0,-2-1 80,-4 1 0,-3 4 140,3-4 1,-4 6-58,-2 6 0,1-2 205,-1 7 1,1-5 3,-1 6 0,1-1 137,-1 6 0,-1 1-174,-5-1 1,5 2-71,-5 4 0,5-4 328,1 5 327,1-5-424,-1 6 0,2-6 215,5 4 1,3-4 21,7-2-201,-7 1 107,14-1 1,-12-7-235,13 5 1,1-5 3,3 7 1,4 0 7,2 0 0,0 1 29,0-1 1,13-3 5,5 3 1,10-4-1,1 10 1,12-3 201,5-3 1,9-2-161,3-3 0,7 1-242,-1-7 0,-5 2-34,-1-3 1,-2-3-211,1 4 1,-1-4 11,7-2 1,-7 0-189,2 0 1,3 0-326,3 0 1,1-8-835,-2-3 0,5 1-410,-5-1 1,6-7 786,6-5 0,-2-7 1144,8 1 0,-3-4 0,7-2 0,1-3 0,-39 16 0,1-2 0,2-3 0,-1 0 0</inkml:trace>
  <inkml:trace contextRef="#ctx0" brushRef="#br0" timeOffset="450">2594 433 8095,'10'0'1742,"5"0"-1244,-5 0 1,9-2 93,4-4 0,-4 4-21,4-4 0,-3-1-184,-3 1 0,6 0-202,0 6 1,2 0-1,-2 0 1,-4 0-16,4 0 1,-4 0-8,-1 0 1,-3 8-132,-3 3 0,-3-1 22,-3 2 0,-4-1-199,4 6 1,-6 6-174,-6 0 1,-4 2 154,-7-2 1,0 2-211,-1 4 1,-5-4 132,0-7 1,0 3-7,6-4 1,2 4-113,3-9 1,-3-5-199,3-1 0,3 2-455,-3-3 309,8 1 0,-11-13-101,3-5 1,5-5 419,1-6 0,4-4 383,2-8 0,-8-7 0,-1-2 0</inkml:trace>
  <inkml:trace contextRef="#ctx0" brushRef="#br0" timeOffset="612">2715 364 8095,'0'-18'662,"0"9"-87,0-7 138,0 14 3,0-5-175,0 7 1,6 7-28,0 5 0,0-2 144,-6 1 0,0 1-337,0 5 0,0 2-111,0 4 1,0-4-1115,0 4 1,0 4 626,0 2 1,-2-2-522,-4 2 0,2-6 136,-7 6 662,-1 0 0,-5 5 0,-1 1 0</inkml:trace>
  <inkml:trace contextRef="#ctx0" brushRef="#br0" timeOffset="864">2145 761 8095,'-27'18'-9,"2"-9"1,8 1 555,-1-4 1,3 3 295,3 8-640,5 1 0,7 1 166,0 4 1,2-4 201,3 4 1,5 2-99,7-2 0,8 6 2,4-6 0,4 6-118,1-6 1,7 6-49,-1-6 0,6 0-370,-6-6 0,8-1 133,-1-5 1,3 3-223,1-9 0,7 1-385,0-6 1,5 0-740,-5 0 1,1-2 296,-1-4 0,-2-1-1594,7-5 2366,-7-3 1,11-2 0,-6-10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7:39.9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3389 3580 8403,'-10'-8'-85,"-5"6"1,11-6-90,-8 8 1,7-5 193,-7-1 1,6 0 56,-5 6 1,5 0 214,-5 0-19,7 0 1,-10-2 15,9-3-172,-9 3 59,12-6 115,-6 8-188,8 0 0,-1 0-115,-5 0-2,4 0 1,-8 0 74,5 0 0,1 0-3,-8 0 0,1 2 52,-7 4 1,1 3-23,0 8 1,-1-5 288,1 0-188,8-1 0,-7 6-45,5 1 51,-5-1-91,7 0 0,-5 1-123,9-1 116,-1 0 1,6 6-40,0 0 1,0 0-153,0-5 1,7-1 110,5 0 0,3-2-35,3-3 0,-1 1-232,0-7 237,8 0 21,-6-6 1,12 0-329,-8 0 303,8 0-79,-12-8 1,12 3-171,-8-13 0,0 5 56,-6-10 1,1 2-169,-1-2 0,-8-4 151,-3-8 0,2 6-114,-2 0 1,-1 3 59,-5-3 50,-7-4 75,-3 6 1,-7 0 172,0 4-3,-1 4 0,1 9-389,0 5 0,-3 3 375,-3 2 0,4 7 0,-6 3 0</inkml:trace>
  <inkml:trace contextRef="#ctx0" brushRef="#br0" timeOffset="1186">11774 3217 8131,'0'-10'-800,"0"-5"1394,0 13-317,0-14 1,0 13 208,0-9-190,0 8 8,0-11-178,0 5 1,0-1 91,0-1 39,0 8 9,0-11-28,0 13 47,0-6-279,0 8 195,0 0-95,-8 0 0,1 2 11,-5 4 0,-1 4-7,7 7 0,0 0 33,6 1 0,-6 5-1,1 0 1,-1 7-40,6-1 0,2-2 20,4 2 0,3-2-108,9 2 0,-1-4 55,0-8 1,2 0-7,4 0 0,-3-5-19,3 0 1,-4-9-118,-2 3 0,0-4 17,1-2 0,-1 0 50,0 0 1,-5-2-102,-1-4 1,-7-3 72,2-9 1,-4 1-184,-2 0 0,0-8 7,0-4 1,-2-4 106,-4-1 0,2-1 64,-7 1 0,7-1 96,-2 1 0,-1 1 190,1 4-137,-8 12-55,12 1 0,-13 14-960,3-3 1,-11 3 432,-5 2 1,-5 9-622,-2 9 0,-7 1 1092,-4 10 0,-4 7 0,-2 8 0</inkml:trace>
  <inkml:trace contextRef="#ctx0" brushRef="#br0" timeOffset="1970">571 2352 8190,'-18'-29'1196,"1"1"-715,0 6 0,5 3-136,1 8-158,-1 7 1,-5-4-162,0 8 1,-1 0 13,1 0 0,-2 8-292,-4 3 1,-4 7 224,-8 5 1,1 4-1,-1 7 1,1 1 236,-1-1 317,0 9-370,1 1 1,5 8 82,0 0-350,8 7 105,4-13 1,9 18-91,8-13 1,4-1 128,7-3 0,11-9-200,18 2 0,18-11-94,11-6 1,21-6-422,8-5 0,-43-7 0,1-2 681,7-3 0,1 0 0,1 0 0,1 0 0,3 0 0,0 0 0,0 0 0,0 0 0</inkml:trace>
  <inkml:trace contextRef="#ctx0" brushRef="#br0" timeOffset="28129">3112 3856 8170,'0'-11'-1797,"0"-1"1382,0 9 415,0-13 78,0 7 1,0-3 19,0 0 1,0 7 83,0-7 0,0 6-84,0-5 1,0 5 5,0-5 0,6 5-34,0-6 1,-1 7 74,-5-7 121,0 8-145,0-11 0,0 11 32,0-8-79,0 9 1,2-11 1,4 8 1,-4-7 0,6 3-25,-8-7 1,6 0 25,-1-1 0,3 1-13,-2 0 0,-4-6-59,3 0 0,5-6-92,2 6 0,-3-8 85,3 2 0,-3 2 3,3-1 1,3 1-92,-3-2 0,3-4 66,2 4 1,1-3-32,-1-3 0,0 1 3,1-1 1,1 1-11,4-1 0,2-5 5,4-1 0,3 1-2,-3 5 0,4-5 39,1 0 0,-1-6 9,-4 5 0,7-7 58,-7 2 1,8 2-69,-9-2 1,5 2 55,2-2 1,-7-3 14,1 9 1,-2-6 5,2 6 1,2-1-40,-8 7 1,2-1-8,-2 1 0,-2-1-36,8 0 1,-6 7 39,6-1 0,-6 0-83,5-6 0,-1 1 71,2-1 1,4 1-80,-4-1 0,9 1 46,2-1 0,1 0-13,-7 1 0,7-1 40,-1 1 1,2-1 10,-1 0 1,-5 1 38,4-1 1,-3 7 13,-2-1 0,-3 2-48,-3-2 1,6-2-5,-1 8 0,1-6-20,5 6 1,-3-5-34,-3 4 1,1-4-7,-1 5 1,7-2 38,-1 2 1,0 1-2,-5-6 1,-1 6 14,1-1 0,0 4-3,-1 2 0,1-6 19,-1 0 0,1 0-26,0 5 1,1-1 14,4-4 1,-3 4 10,3-4 1,-1-2 3,1 2 0,-4-2-13,5 2 0,1 4 0,-2-4 0,3 2-10,-3-3 0,-2 5 0,9-4 0,-9 2 92,2-2 1,-3 4-80,-3-4 1,-5 5 14,0 7 0,-6-4-2,6 3 1,-6-1 3,6 1 0,-6-3-2,6 3 1,-6-1 2,6 1 0,-6-3-8,5 3 1,1 3-2,6-3 1,-1 1-8,1-7 1,5 3 6,1 3 1,-3-1 55,-9 7 0,2-5 12,-8 5 0,2 0 12,-2 6 1,-10 0-54,4 0 1,-3 0 7,3 0 1,2 0-12,4 0 0,-1 0-3,6 0 0,1 0-50,6 0 1,-1-6 61,1 1 1,1-3-160,5 2 0,-5 4 42,5-3 0,-5-3 33,-1 2 0,-3-2 48,-3 3 1,2 3 17,-8-4 82,0 4-50,-6 2 1,-5 0 109,-1 0-103,-7 0 238,4 0-165,-8 0-3616,0 0 3144,8 0 145,-7 8 1,9-6-200,-4 3 377,-4-3 0,5-2 0,1 8 0,2 2 0</inkml:trace>
  <inkml:trace contextRef="#ctx0" brushRef="#br0" timeOffset="29563">2974 3805 8296,'0'-18'-56,"0"9"1,0-1-114,0 4 0,2 4-115,4-3 246,-5 3 0,9 2 153,-4 0 1,-2 0 296,7 0 1,-5 0-309,6 0 1,-1 0-66,6 0 0,1 0-40,-1 0 1,2 0 58,4 0 0,-4 0 46,4 0 0,2-6-34,-2 0 0,8 0-22,-2 6 1,-2-2-39,2-3 1,-2 3 0,1-4 1,5 4-3,-4 2 49,4-8-20,-7 6 1,7-7-68,-4 3 0,0 2 29,5-7 1,-3-1-24,9-5 37,-3 0-23,5-1 0,-3-1-6,7-4 0,-6-2 33,6-4 0,-6-3 2,7 3 0,-7 2 95,6-2 0,-8 0-96,3-5 1,1 5 102,-2 0 1,3 6-56,-3-6 1,-4 2 10,5-1 0,-3-5-58,3 4 0,-3-2-6,8 2 0,-6-3-3,7 3 0,-7-4-9,6-1 1,-6-1-159,6 1 1,-5-1 108,5 0 1,-6 7-45,6-1 0,-5 2 48,5-2 0,-8-2-2,3 8 1,-5-5 32,-1 4 0,-1-4 14,1 5 0,-1-6-12,1 6 0,0-2 12,-1 2 0,-5 2 31,0-8 1,0 8-37,5-2 0,6-4 91,1-2 1,-1 2-57,-5-2 1,1 6 8,5-6 1,-5 2-27,4-1 0,-3-3-4,-3 8 0,7-8-1,-1 2 1,1 2 1,-7-1 0,1 1-114,-1-2 0,3-2 102,3 8 0,-5-8-19,-1 2 1,1 3 86,-6-3 0,1 6 9,-1-6 1,2 6-26,-8-6 0,6 8 12,-6-2 0,6-2-38,-6 2 1,0-2-3,-6 2 0,6 2-48,0-8 0,6 6 66,-6-6 0,6 6 75,-6-6-86,8 8-16,-4-12 1,-1 8 3,-3-3 0,2-3 20,-2 8 1,6-6 1,-6 6 1,0-6-24,-5 6 0,-1 0 2,0 6 1,1-6 0,-1 0 0,6 0 10,0 5 1,-2 1-34,-9 0 28,3-1-38,-5 1 0,7 0 6,0-1 0,6 1 11,0 0 1,0-2-7,-5-4 0,5 3-4,0-3 0,0 4-4,-6 2 0,0 0 73,1-1 1,-1 1-61,0 0 0,-1-1 179,-5 1-4,4 0-103,-13 0 0,12 5 110,-8 1-101,7-1 0,-9-5 103,7-1 29,-7 1-109,12 0 1,-13 0 81,9-1 1,-8 7-100,2-1 0,1 1 73,-1-7 0,6 7-1,-7-1 1,3 3 14,-2-3 1,-4-3-19,3 3 1,-1 3-1,2-3 1,-4 1-8,4-7 1,-4 7-1,-2-1 1,0 1-141,0-6 120,0 7 86,0-5-281,0 5 1,-6-7 39,0-1 1,0 7-66,6-1 0,-2 7 69,-3-7-18,3 0 1,-6 1-204,8-1-439,-8 9-478,7-5 0,-15 10 514,5 4 1,-12 13-685,-6 15 0,-14 20 1326,-8 21 0,15-36 0,-3 1 0,-5 7 0,-1 0 0</inkml:trace>
  <inkml:trace contextRef="#ctx0" brushRef="#br0" timeOffset="31097">3043 3874 8254,'0'-18'-596,"0"1"1,0 6 540,0-1 114,0 1 0,2-5-16,4 5 1,1-5 79,5 5 0,1 1-3,-7-1 0,6 5-172,-7-6 173,9 8 24,-12-3-71,13-1 28,-13 6-3,6-5-43,-8 7-22,0 0 16,0 7 1,0 3 3,0 7 0,0 6-79,0 0 0,0 8 71,0-2 1,0 3 0,0 3 1,7 0-16,5-1 0,-2-1 1,1-4 0,6 3-5,6-3 0,0-2 4,-5 2 0,1-6 15,4 6 0,-4-2 3,4 1 1,2 5 25,-2-4-27,8-4-19,-12 7 1,12-5-59,-8 8 0,6-6 74,-6 0 1,6-3 0,-6 3 0,6 2 50,-6-8 0,5 6 8,-4-6 0,-1 6-10,-6-6 1,2 8 13,4-3 1,-4-1-102,4 2 1,-3-6 64,-3 6 0,6-6-78,0 6 0,8-6-3,-2 6 1,-3-2-24,3 1 0,0 3 1,6-8 1,-7 6-10,1-6 1,0 6 17,6-6 0,-6 6 5,-1-6 1,-5 2 111,6-2 1,-6-4-92,6 4 1,-2 2 69,2-2 0,-2 0-5,-4-6 1,-2 3 0,8 3 0,-2-4-8,1 4 0,3-4 10,-8-2 1,8 3-10,-2 3 0,-2-4-3,1 4 0,-1-4-82,2-2 1,4 3 69,-4 3 0,-3-4 5,3 4-11,-8-4-15,12 6 0,-8-4 1,4 8 1,2-6-7,-8 6 0,2 0-7,-2 5 1,-2-5-14,8 0 1,-6 0 0,6 5 0,-6-5-103,5 0 109,1-8 1,0 10-6,0-8 0,0 2-11,5-2 0,-5-4-18,0 4 0,0-5 30,5-7 1,1 4-19,-1-3 1,7 3 13,-1 3 1,0-1-23,-5 0 0,-6-5 17,0-1 0,-2 1-3,1 5 0,3 0-8,-8 1 1,2-1-5,-2 0 0,-4 1-58,4-1 1,2-6 60,-2 1 0,8-8-59,-2 1 0,-4 3 53,-2-2 0,2 0-13,-2-6 1,2 0 24,-2 0 1,-4 5 3,4 1 0,-9 0-7,-3-6 0,1 0 4,5 0 0,0 0 11,1 0 0,-1 0-12,0 0 0,6-2 30,0-4 0,6 4-28,-6-3 0,2-3-6,-2 2 0,2-5 9,4 5 0,-2 0-3,-4 6 1,-4-6-3,4 1 0,-4-1 2,-1 6 1,5 0 15,0 0 1,0 0-16,-6 0 0,6 0 96,0 0 1,6 0-85,-6 0 0,8 0-20,-2 0 1,3 0-18,3 0 1,1 0-4,5 0 0,-5 0 5,5 0 0,-11 0-14,-1 0 1,-6 0 68,6 0 0,-8 0-43,2 0 0,2 0 155,-2 0 0,-3 0-144,-3 0 1,-8 0 27,14 0 0,-7 0 3,7 0 1,-4 0 7,-2 0 1,1 0 51,-1 0 1,2 0 0,4 0 1,-4 0-43,4 0 0,-3 0-8,-3 0 1,0-6-60,1 0 0,1 1 60,4 5 1,-4 0-84,4 0 1,2-6 61,-2 0 1,2 0-13,-2 6 57,-4-7 0,6 5 13,-7-4 0,-7 4 415,1 2-246,-8 0 305,3 0-210,-7 0-12,0 0-386,0-8-969,0 6 0,-2-7 88,-3 3 941,-5 4 0,-23-21 0,-3 4 0</inkml:trace>
  <inkml:trace contextRef="#ctx0" brushRef="#br0" timeOffset="32538">2836 3874 8280,'0'-20'-740,"0"-3"0,5 4 741,1-4 1,2 10 1556,-2 1-1492,-5 1-3,15-7 0,-7 3 21,9 3 0,-1 5 67,0 7 0,3 0-138,3 0 0,-2 0-13,8 0 1,-1 0-132,7 0 0,-2 0 85,-5 0 0,5 6 69,-4-1 0,3 7-1,3-6 1,5 5 5,1-5 1,-1 7-117,-5-1 1,5-3 105,0 3 0,3-6-22,-3 5 1,2-5 21,4 6 0,2-7-6,-7 7 1,5-8-24,-6 1 1,8 3 2,-2-2 1,2 2-1,-2-3 1,4-3 11,-4 4 0,-1 2 30,1-2 1,-6 7-25,6-2 0,-7 3 65,1-3 0,2 5-42,-1-5 0,5 10 4,-6 3 1,2-1 6,-1-6 1,-5 0-18,4 0 0,3 1-2,-3-1 1,8 0 6,-2 1 1,4-1-39,2 0 1,0 0 28,0 1 1,5 1-69,1 4 1,2-4 32,-3 4 1,-3-4-3,4-1 0,-10 1 8,-2 4 1,-6-4-8,6 4 1,-5-3 2,5-3 1,-8 0 6,2 0 0,3 3 31,-3 3 1,0-4 22,-5 4 0,5-4 7,1-2 1,-1 6-13,-5 1 1,1 4 9,4-5 0,-3 6-35,3-6 1,-1 2 2,1-2 1,-2 2-20,8 4 1,-7 2 29,1-8 1,3 2-46,-3-2 1,2-4 30,-2 4 0,-3-4-24,3-1 1,-3 5 43,-3 0 0,1 0 3,0-6 0,-7 0-22,1 1 0,0-1 3,6 0 1,-7 1 85,1-1 1,-8 0-78,2 0 1,2 1 42,-2-1 1,0 0-32,-5 1 1,-1 1 77,0 4 0,1-4-82,-1 4 0,0-4 4,0-1 1,1 1-54,-1 4 0,0-4-10,1 4 1,-1-6-54,0-5 1,0 3 95,1-3 0,-1 3 16,0 2 1,1-5-13,-1 0 1,6-1 47,0 6 1,0-1-5,-6-5 0,1 5 16,-1-5 0,0 5-5,1 1 1,-1-6 13,0 1 0,0-1-63,1 7 0,-1-1 33,0 0 1,1-5-35,-1-1 0,0 1 29,0 5 0,1-5 67,-1-1 1,0-1-34,1 1 1,-1 5 6,0-5 0,-5-1-10,-1 1 1,-1 1 5,1 5 1,5-5-17,-5-1 1,-1 1 8,1 5 0,1 0-153,5 1 0,0-7 81,1 1 0,-3-1-85,-3 6 0,3 1 98,-3-1 13,3 0 0,0 1 81,-3-1 19,3 0 0,-7 0-52,3 1 0,3-7-27,-8 1 0,1-1 20,-1 7 1,-2-1-75,7 0 0,-7 0 0,2 1 58,4-1 1,-3 0 59,5 1-85,-4-1 0,-7-2 36,5-3-82,-4 3 90,6-13-232,-8 6 148,0-8-326,0 0 1,-2-8-149,-4-3 1,2-3-243,-7 3 1,7-5-110,-2 5 1,-2 1-231,3-1 30,-9 7 677,5-4 0,-9 8-122,1 0 0,6 0-293,-1 0 451,1 0 304,1-8 0,2-9 0,8-10 0</inkml:trace>
  <inkml:trace contextRef="#ctx0" brushRef="#br0" timeOffset="34201">7677 416 8196,'9'-17'-239,"1"5"-356,-4 1 49,-5 7-332,15-4 1033,-7 0-179,9 6 0,-3-7 248,-3 3 1,3 4-45,-4-4 0,-1 4-144,2 2 0,-1 2 19,6 4 0,-5-4 6,-1 4 0,1 1 57,5-1 0,1 8-43,-1-3 1,0-1-110,0 1 0,1-1 68,-1 1 1,8 5-58,4-5 1,-2-1 67,2 1 0,-3-5-3,3 6 0,4-3-26,-4 3 1,3 1-11,3-7 0,0 8 29,-1-3 0,1 3-7,-1-3 0,1 4 17,-1-3 1,1 3-17,0 3 1,7 5-19,4 0 1,-2 0 42,2-6 0,0 0 1,6 1 0,-8 5-15,-3 0 0,-3 2 2,2-2 0,-3-2-35,3 8 0,-3-6 31,-3 6 1,-5-6-43,0 5 1,0-5 34,5 6 1,1 0-52,0 6 0,1-6 32,4-1 0,3-1-3,3 2 1,2 2 0,-8-8 1,1 6-1,-7-6 1,1 6 3,-1-6 1,-1 5-1,-4-5 0,1 2 25,-6-2 1,4-3-22,-5 3 0,6-4 31,-6-2 0,6 6-49,-6 0 0,6 2-1,-6-2 1,8-3 9,-2 3 1,1 2-4,-1-2 0,4 5-49,-4-4 0,1 4 52,-1-5 1,2 6-42,-8-6 1,6 2 27,-6-2 1,6-4-4,-6 5 1,5-5 2,-5-2 1,2 6 0,-1 0 1,0 0 18,5-6 0,4 1 3,-4-1 0,3 0 80,3 1 1,-6-1-88,0 0 1,-1 1 29,7-1 0,-6 6-19,0 0 0,-8 0-40,2-6 1,-4 1 29,-2-1 1,1 0-1,-1 0 0,0 3-15,1 3 1,-1-4-10,0 4 0,0-4-11,1-2 0,-7 1 21,1-1 1,-1 0-1,7 1 0,-1 1-3,0 4 0,6-4 25,0 4 0,6-4-19,-6-1 0,6-1 0,-6 0 0,6 0-2,-6 1 0,2-1 0,-2 0 0,-4-1 18,4-5 1,-2 5-15,2-5 1,-9-1 92,3 1 1,-4 1-87,5 5 1,-3-5 103,-3-1 0,3 1-99,-3 5 0,-3 0 5,3 1 0,-1-1-16,7 0 0,-7 0-12,1 1 1,-1-1 40,6 0 1,1 1-13,-1-1 1,0 6 28,1 0 1,-1 0-34,0-6 0,0 1 18,1-1 1,5 6-5,0 0 0,0 0 10,-6-6 1,6 1-30,0-1 1,0 0-7,-5 0 1,-1-5 95,0 0 0,0-1-74,1 6 0,-7-5 288,1-1-224,-8-7 0,5 6 149,-3-4-197,-4-4 21,6 5-669,-8-7-914,-8 0 1517,6 0 0,-21 0 0,4 0 0</inkml:trace>
  <inkml:trace contextRef="#ctx0" brushRef="#br0" timeOffset="35258">12137 3493 6600,'0'-9'1374,"-2"-1"-1181,-4 4-162,5 4 1,-9-5 12,4 7 1,2 0 28,-7 0 0,-1 0-18,-5 0 0,0 6 4,-1-1 0,1 9-121,0-3 1,0 5 1,-1 1 0,-1 6 108,-4 0 0,2 6-65,-8-6 1,6 6 62,-6-6 0,-2 7-32,-9-1 0,4 4-15,-5 2 0,5 5-2,1 0 0,-5 1-4,0-7 0,-3 1-4,3-1 0,3 1-61,-3-1 1,-4 1 77,-2 0 1,-4-1-28,-2 1 0,2-6 17,4-1 0,-4 1 129,4 6 1,2-3-75,-2-3 1,7 2 13,-1-8 1,-2 8-5,1-2 0,-5 1 13,6-1 0,-1 4-57,7-4 1,-1 1 28,1-1 1,-3 4-96,-3-4 1,9-2 84,-3 1 1,3-1-28,-4 2 1,1 2 32,-1-8 1,0 6 3,1-6 0,5 7-5,0-1 0,0-2 2,-5 2 1,-1-2 16,1 2 1,1 1-26,4-7 1,-3 6-32,3-6 1,2 6 39,-2-6 0,6 0-100,-6-5 1,6 1 47,-6 4 0,8-4-11,-2 4 1,-4-4 29,-2-1 1,3 1-4,-3 4 1,6-4-16,-6 4 0,8 2 11,-2-2 1,-2 2-33,2-2 0,-2-4 34,2 4 0,1-1-32,-6 1 0,5-4 24,-6 4 0,6 2-3,-6-2 0,2 0 49,-2-6 1,-3 1 100,3-1 1,2 0 23,-2 0 1,2 1-84,-2-1 1,-1 2-60,7 4 1,-6-4 39,6 5 1,0-5-170,5-2 0,-1 0 29,-4 1 1,4-1 27,-4 0 1,-2 0 62,2 1 1,-6-1-18,6 0 1,-2 1 58,2-1 1,2 0-65,-8 0 0,8-5 147,-2 0 0,-2-1-116,2 6 0,0-1 156,5-5 0,-5 5-22,0-5 0,0-1-38,6 1 0,-2 1 14,-4 5 0,3 0 141,-3 1 1,4-7-87,2 1 0,0-1-71,-1 7 0,3-1-30,3 0 0,-3 0 38,4 1 1,3-7-269,2 1 62,-3-1 0,5 5-57,-8-5 0,6 3 106,-5-9 0,7 3 15,-2-2 0,-1-2 365,1 7-278,-8-7 1,12 6 11,-3-5 12,-5-3-495,8 6-250,-6-8-341,8 0 25,0 0 219,8-8 0,4-9-602,11-12 1346,4-11 0,7-20 0,1-11 0</inkml:trace>
  <inkml:trace contextRef="#ctx0" brushRef="#br0" timeOffset="37098">2697 4081 8240,'10'-17'-944,"-2"0"0,-1 5 787,5 1 1,-3 7 347,3-2 1,-6-2-381,5 2 1,-5-5 195,5 5 354,1 0-286,5 6 1,1-5-48,-1-1 0,0-2-67,0 2 1,1 5-59,-1-5-100,8-4 0,-6 8 177,4-4 0,-9 3-60,-3-3 101,-7 4 2,11-6 1,-11 8 375,8 0-260,-8 0 1,11-2 81,-3-3 1,3 3-91,2-4 0,0-2 134,1 2 0,7-5 31,4 5 1,-3-5-93,3 5 1,0-6-34,6 7 1,5-7-19,0 6 0,8-7-218,-2 1 1,4 3 145,2-3 1,-4 3-196,4-3 1,-10-1 64,10 7 1,-4-8-49,4 3 1,-6 3 81,0 2 0,-1-1-7,1 1 1,-4 0 9,-7 6 0,-1 0-2,1 0 0,-1 0 33,1 0 0,-1 0-10,1 0 0,0 6-16,-1 0 1,3 0 15,3-6 0,-2 0-26,9 0 1,-1 0-8,6 0 0,1 0-6,5 0 0,-2-6 24,7 0 0,-5 0-1,5 6 0,-5-6 47,5 1 0,-7-1-46,1 6 1,3-2 105,-2-4 0,-1 4-93,-5-3 1,0 3 38,0 2 1,5-6-31,1 0 0,0 0 0,-6 6 1,-1-5-9,1-1 1,6 0-6,0 6 1,-1-6-86,-5 1 0,-2-1 85,-4 6 0,4 0-40,-4 0 1,4 0 27,2 0 0,0 0 5,0 0 1,0 0-3,-1 0 0,1 0 0,0 0 1,0-2 7,0-4 1,0 4 5,0-4 0,5 4-34,1 2 0,0-5 22,-7-1 1,7-2-79,0 3 1,-3 3 100,-8-4 0,2-2 0,-2 2 0,-3-1 32,2 1 0,-6 4 7,6-4 0,-5 4 96,5 2 0,0 0-132,6 0 0,0-5 40,-1-1 1,1 0-12,0 6 0,6-6-87,-1 1 1,7-3 28,-7 2 0,9 4-14,-3-4 0,4 3 22,3-3 0,-3 4-13,-4-4 1,4 4-18,-3 2 0,-3 0 24,3 0 0,-9 6 59,3 0 1,-12-1-55,-6-5 0,3 2 100,-3 4 0,0-4-95,-5 4 0,0-4 2,-1-2 0,7 0 6,-1 0 1,2 0-1,-2 0 1,-1 0-46,7 0 0,-2 0-16,2 0 0,2 0 20,-7 0 1,5 0 15,-6 0 0,2 0 39,-1 0 0,-3 0-37,8 0 0,-2 0 80,3 0 1,2-6-56,-2 0 1,-3 0 7,2 6 0,-2 0-13,2 0 1,-2 0-9,-3 0 0,-7 2 31,1 4 0,-1-4-19,-5 4 1,-4-4 56,-2-2 1,2 2 20,-2 3 1,2-3 8,-2 4 0,2-4-53,4-2 0,4 0 16,-4 0 1,3 0-63,3 0 1,-1 0 53,1 0 0,0 0-142,-1 0 0,1 0 79,-1 0 0,-1 6-126,-4 0 0,3-1 45,-3-5 1,4 0 11,1 0 1,-5 0 23,0 0 1,-2 0-10,2 0 1,2 0 33,-8 0 1,5 0 12,-5 0 0,0 0 81,-5 0 1,-1 0-88,0 0 0,1 0 141,-1 0 0,-6 0-115,1 0 0,0 0 9,5 0 0,-6 0 3,1 0 1,-6 0 24,5 0 121,1 0-80,5 0 1,-6 0-22,1 0 1,-6 0-28,5 0 0,-5 0 4,6 0 15,-9 0-27,13 0 1,-9 2-52,5 4-20,3-4-176,-5 6 220,7-8-67,1 0 56,-1 0 0,-6 0 5,1 0 7,-8 0 3,11 0 1,-11 0 40,7 0 0,-7-2 121,2-4 0,-2 4 5,2-4 45,-4 4 1,7 2-188,-3 0 110,-4 0-287,13 0 108,-5 0 49,-1 0 59,-1 0-12,-8 0 354,0 0-23,8 0-153,-6 0-184,5 0 42,-7 0-126,0 0 0,-7 16 0,-3 3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8:20.7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450 173 8368,'7'-9'-763,"3"-7"1,7 9-1,1-7 616,-1 3 52,0-1 1,1-3 122,-1 3 0,-6-1-80,1 7 268,-8-7 0,5 5-145,-3-4 0,-4 3 544,4 3 40,-4 4 34,-2-6-439,0 8 0,-2 0 199,-4 0-257,4 0 6,-13 0 0,11 6-271,-8 0 1,9 7 64,-3-1 1,-2-2-45,2 1 0,-7 3 127,1 9 0,-3 3 43,-2 9 1,-1 0 30,1-1 1,-8 9 12,-4 3 1,2-2-20,-1 2 0,-1 0-16,-6 6 0,6-2-151,0-4 0,6-4 163,-5-7 1,6-1-234,-1 1 0,4-2 50,2-4 0,0 1-89,-1-7 1,7-5 97,-1-7-99,8 1 1,-3-1-726,7 1 328,0-8 54,0 3 1,5-9 105,1-3 0,8-5-187,-3-7 1,10-6 557,2 0 0,0-16 0,-5 3 0</inkml:trace>
  <inkml:trace contextRef="#ctx0" brushRef="#br0" timeOffset="572">0 260 6693,'8'-10'461,"-6"3"-310,13 7 1,-11 1 110,7 5-74,-7-4-99,4 14-1,0-7 0,-4 7 123,7-5-74,-7 4-91,11-5 1,-11 5 20,8-3 1,-7 1 97,7-7 1,-6 8 115,5-3-120,-7 4 0,10 3-49,-9-1 1,7 0 11,-6 1 0,5 1-69,-5 4 0,7-4 57,-1 4 0,1-4-147,-1-1 1,3-1 139,-3 0 0,3 6 42,2 0 0,1 6-6,-1-6 0,4 6 149,-4-6 0,5 6-128,-11-6 0,4 6 22,3-6 0,-1 2 96,0-2 0,1-4-62,-1 4 0,-2-4-141,-3-1 0,3-1 129,-3 0 0,1-5-222,-1-1 1,3-5 71,-3 6 0,-3-7 167,3 7-134,-8-8 0,5 5 101,-3-3 509,-4-4-190,6 6 391,-8-8-508,0 0 0,-6-2-363,0-4 0,-2 4-93,3-4 0,3-3 0,-6 5-832,8-8-1758,-8 9 1411,6-13 1243,-5 7 0,14-16 0,3-2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8:26.6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7907,'0'10'647,"0"-3"1,0-5-17,0 4 241,0-4 77,8 6-619,-6-8-599,13 0-708,-13 0 1,8 6 268,-5-1-269,-3 1 977,6 2 0,-8 1 0,0 9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8:26.7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7907,'0'17'8,"0"1"1047,0-1-216,0 0-98,0 0-150,0-7-1120,0-2 529,7-8 0,11-8 0,8-2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8:24.7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8089,'0'-10'299,"0"-5"-119,0 13 102,0-6 19,0 8 205,0 0-110,0-7-32,0 5 21,0-6-20,8 8 439,-6 0 122,5 0 116,1 0-380,-6 0 80,13 0-352,-5 0 0,7 0 174,1 0-404,-1 0 0,0 0 90,0 0 0,1 0-219,-1 0 1,0 0 78,1 0 1,-1 0 49,0 0 1,-5 0 93,-1 0-193,1 0-97,5 0 0,-2 2 11,-3 4-76,-4-4 163,-1 5-477,-5-7-297,6 0-276,-8 0-3920,0 0 4060,0 8 0,0 1 848,0 9 0,-8 7 0,-1 2 0</inkml:trace>
  <inkml:trace contextRef="#ctx0" brushRef="#br0" timeOffset="304">69 606 8089,'-9'10'4329,"-7"-3"-3948,14 1 0,-5 2-49,7 7 1,-2 0-98,-4 0 1,4 1-159,-4-1 1,4 6 73,2 0 0,0 6-99,0-6 0,0 2 130,0-2 1,0-4-72,0 4 0,0 2-168,0-2 0,0-5 6,0-7-212,0 1 0,0-1-1,0 1-756,0-8 77,0 3 319,0-7 0,2 0-199,4 0 253,-4 0 1,8-6-542,-5 1 565,-3-9 253,14 5 0,-13-9-632,9 1 925,0-8 0,12-2 0,3-7 0</inkml:trace>
  <inkml:trace contextRef="#ctx0" brushRef="#br0" timeOffset="888">605 260 8079,'10'-11'461,"-4"-1"0,3 3-41,3-3 0,-3-1-261,3 7 1,-1-6 74,7 7 1,5-3-22,0 2 1,0 4-2,-6-4 0,6 3-89,0-3 0,0 4 2,-5-4 0,-1 4-187,0 2 0,4-2-110,-3-3 0,3 3 78,-10-4 0,-1 4 486,1 2-281,-7 0 358,12 0-297,-15 0 0,9 0 136,-4 0-202,-4 0 0,5 2 84,-7 4-170,0-4 0,0 7 244,0-3-307,0-4 0,2 11 89,4-7-20,-4 0 56,6 1 0,-8-3 75,0 8 66,0-8 21,0 11-167,0-5 0,0 7 6,0 0 0,0-5-58,0-1 1,0 1 58,0 5 1,0-5-88,0-1 0,0 3 97,0 9 0,5-2-12,1 8 1,0-6 27,-6 5 1,6 7 83,0 5 0,1 1 76,-1-7 0,-4 7-102,4-1 1,-4 6 11,-2-6 0,5 7-51,1-7 1,0-2-146,-6-9 1,0 2 133,0-8 1,0 6-24,0-6 0,0 0-1,0-6-76,0 0 1,0 1 120,0-1 7,-8-7-199,6 5 1,-13-13 82,3 4 0,3-4-157,-3-2 1,1-8 125,-7-4 1,-1-3-858,-4-2 1,4-3-167,-4-3 0,-2-3-402,2-9 1,-6 6-1252,6 0 2677,-8 1 0,4-7 0,-7 0 0</inkml:trace>
  <inkml:trace contextRef="#ctx0" brushRef="#br0" timeOffset="1485">415 606 7453,'0'-10'-1444,"2"-3"1501,4 7 231,-4 0-224,13-1 250,-13 5 1,6-8 134,-8 4-171,0 5 0,2-7 395,3 8 197,-3 0-393,6 0 0,-8 2 87,0 4 1,6-3-43,-1 9 1,1-6-116,-6 5 0,6 1-378,0 5 0,-1-5 77,-5-1 1,0 1-34,0 5 1,0-6-205,0 1-526,0-1 395,0 7 1,0-7-597,0 1 260,0-8 316,0 3 1,0-14 30,0-5 1,2-5 37,4-6 0,2 4-74,3-4 0,5 5-125,-5 7 220,5-5 1,1 13 206,0-9 0,-5 8-207,-1-2 420,1 4-197,-3 10 1,-1 2 28,-8 7 0,0-5 65,0-1 54,0 1 1,0 5 26,0 0 1,-2 0 50,-4 1 0,4-7 133,-3 1 341,-5-1 221,8 7-229,-6-9-169,8-1-56,0-8-604,0 0 0,8 0-178,4 0 0,1-8-247,-1-3 0,3 1-604,-3-1 1,9-1 1134,2-5 0,0-8 0,-6-2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8:36.3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53 7879,'-10'0'2580,"-5"0"-776,13 0-1124,-6 0 1,16 0-85,3 0 0,5 0 48,1 0 1,0 0-230,0 0 0,6-2-620,1-4 0,-1 2 204,-6-7-1237,8 7 0,-6-10-77,4 8 0,-9 1-2274,-3 5 3589,-7 0 0,4 0 0,-8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8:36.6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18 520 7896,'-10'0'4418,"3"0"-3848,7 0 1,1 0 221,5 0-306,4 0 1,7 0-125,0 0 0,1 0-1354,-1 0 0,0 0 636,1 0 0,-1 0-3473,0 0 3829,0 0 0,-7 7 0,-2 3 0</inkml:trace>
  <inkml:trace contextRef="#ctx0" brushRef="#br0" timeOffset="161">35 969 7896,'-9'0'-186,"9"-8"-148,11-3 1,4-10 471,3-2 0,5-8-149,0 2 0,6-4 221,-6-1 0,7-6-125,-1-1 1,-2-1-527,2 2 0,0-5 53,5-6 1,1 4 387,-1 1 0,-7 8 0,6-12 0,-6 6 0</inkml:trace>
  <inkml:trace contextRef="#ctx0" brushRef="#br0" timeOffset="829">675 1 11159,'0'17'943,"0"0"0,-6 1-534,0-1 1,-1 2-248,1 4 0,2 4-94,-8 8 0,3-6-348,-3-1 0,-3 1 241,3 6 0,5-3-595,1-3 1,2-4 2,-2-8 245,4 1 0,-3-3 25,10-3 0,5-5-84,7-7 0,8-7 41,4-5 0,4-3 19,1-3 1,3-1 378,3-4 1,-9 4-74,4-4 0,-12 10 546,0 1 1,-4 8-111,-2-2 477,-7 4-304,5 2 1,-13 8 404,4 4 0,-6 3-465,-6 2 1,2 1 69,-7-1 0,-1 2-481,-5 4 1,-2-2 16,-4 8 1,3-6-704,-3 6 1,-4 0 390,-1 5 1,1-5-322,-2 0 1,2-2-29,-2 2 0,4-4-1235,8-8 925,0 0 87,-1 1 710,9-1 1,1-6-64,8 1 0,0-6 415,0 5 1,0-5-219,0 5 0,2-1 554,4 2 258,-4 3-92,5-5 0,-7 7-183,0 0 1,0-5 299,0-1 1,-5-5-325,-1 6-117,-8-1-460,5 6 0,-3-1 81,1-5 0,5 3-34,-6-9 1,7 7-33,-7-6 1,8 7-301,-1-1 315,3 3 1,2 2 97,0 1 0,2-3 151,3-3 1,5 3-50,7-4 1,8-3 66,4-2 0,4-4-9,1-2 1,3 0 259,3 0 1,-3 0 180,3 0 1,-5 0 253,-7 0 0,3 0 465,-8 0-436,0-8 1,-6 6 30,1-4-331,-9 4-1019,7 2 195,-14 0 197,5 0-1805,-7 0 1,2 0 517,4 0 1230,-4 0 0,6 0 0,-8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8:30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85 640 7924,'9'-11'888,"-3"-1"-698,-4 8 1,0-3 22,4 7 282,-4-8-247,5 6 0,-5-6 180,4 8-242,-4 0 0,11-2 219,-7-3 88,0 3 89,1-6-363,-5 8 0,8 0 64,-4 0 1,-4 8-21,3 3 1,-3 5 89,-2 1 0,0 2-59,0 4 0,0 4-28,0 8 1,-7-1-1,-5 1 0,3-1-20,-3 1 1,2-6-195,-1 0 1,-4-3 110,3 3 1,-1 2-292,1-8 1,-3 0-179,3-6 0,4-5-351,3-1 1,-3-5-135,2 6-344,1-8-1096,5 3 1585,-8-7 1,6-2-269,-4-3 0,6 1 369,6-8 1,-2 6 112,7-5 0,-1 5 432,1-5 0,5 7 0,-7-12 0,9 7 0</inkml:trace>
  <inkml:trace contextRef="#ctx0" brushRef="#br0" timeOffset="150">137 986 7924,'9'-8'218,"6"6"727,-5-5 11,7 7-414,1 0 0,-1 2-194,0 3 1,-5-3 413,-1 4-521,1 4 224,5-8-1395,0 5 711,1 1-976,-1-6 0,-5 5 108,-1-7 1087,-7 0 0,4 0 0,-8 0 0</inkml:trace>
  <inkml:trace contextRef="#ctx0" brushRef="#br0" timeOffset="639">638 398 9739,'0'17'888,"0"1"0,0 1-319,0 4 1,0-4-160,0 4 0,0 4-200,0 2 1,0 4 21,0 1 1,-2-1-267,-4-4 1,2 3-1,-7-3 0,5 4 34,-5 1 0,5-5-627,-6 0 0,7-6 320,-7 6 0,6-14-1413,-5 2 1186,7-3 1,-4-3-582,8 1 279,0-8-258,0 3 741,0-14 0,6 3 353,0-8 0,5 7 0,-5-7 0,7 8 0,-1-1 0,-2-3 0,1 2 0,1 0 0,3 4 130,-3-3 1,-3 3 419,-3-4 100,3 4 0,9 2-342,-1 0 1,-5 6-12,-1 0 1,-1 1 231,1-1 1,5-2-70,-5 7 1,3-5 620,-3 6 1,4-7-514,-3 7 1,-2-8-512,1 2 0,-1-3 302,1 3-1333,5-4 686,-7 6 1,3-8-96,-1 0 1,-7 2-806,2 3-1070,-4-3 147,6 6 2111,-7-8 0,7 0 0,-8 0 0</inkml:trace>
  <inkml:trace contextRef="#ctx0" brushRef="#br0" timeOffset="1434">1554 35 7965,'0'17'1268,"0"1"0,-6-1-802,1 0 1,-7 0 9,6 1 0,-1-3 486,1-3-673,4 11 0,-6-12-473,8 12 0,0-9 211,0-3 0,2-5-478,4 6 131,4-9 0,13 5-309,0-8 1,2 0 134,-2 0 0,-4 0 121,4 0 0,-2 0 257,2 0-188,-4 0 540,6 0-179,-7 8 206,-9 1-4,-1 9-63,-8-1 0,0 0-106,0 0 0,-8 1-64,-3-1 1,-3 0-59,3 1 0,-10 5 59,3 0 0,-5 7-116,0-1 1,2 4 53,-8 2 0,8 5-52,-2 0 0,-2 1 83,2-7 1,0-1 7,6-4 0,0 1 26,-1-7 0,3 0 267,3-5-81,-3-1-191,13 0 0,-6-5-30,8-1 99,0-7-33,0 12 36,8-14 1,2 7 118,7-3 1,-6-4 27,1 4 0,0 1-107,5-1 0,0 2 192,0-3 0,1-1-57,-1 8 1,6-8 50,0 1 1,6 3-76,-6-2 1,8 5-180,-3-5 1,3 0 0,-2-6 0,2 0-202,-8 0 1,6 0 24,-6 0 1,0 0-199,-6 0 1,0 0-223,1 0 1,-7 0-113,1 0-82,-9 0-105,5 0-298,-8-8-107,0 6-55,-8-5 1286,-1 7 0,-8-8 0,-1-2 0</inkml:trace>
  <inkml:trace contextRef="#ctx0" brushRef="#br0" timeOffset="1905">1779 657 7965,'0'-9'1601,"2"1"-706,4 8-728,-4 0 0,7 0 163,-3 0 0,2 2 188,3 4 0,5 3-299,-5 9 1,4-7 3,3 1 1,-1 1-87,0 10 0,-1-4-75,-5 5 0,3-3-125,-9 2 1,1-4-116,-6 4 0,-2 4-374,-4 2 1,-3-2 60,-8 1 0,-6 1-430,0 6 0,-8-6 152,2-1 0,-4-6 294,-1 1 0,-1-4 137,1-2 1,-1-2 169,0-3 1,3-2 143,3-5 0,-4-3 24,4 4 0,4-10 0,2-2 0,-2-5 0,2 5 0,0-5 0,6 5 0,-8 0 0,6 4 0,-4-4 0,9 4 0,3-3 0,7 1 0,-2-2 0,4 2 0,2-7 0,0 5 117,0-6 1,2 7 190,4-7 0,4 6-4,7-5 0,2 5 95,4-5 1,4 5 27,8-6 1,-1 8-70,1-1 1,-1-3-137,1 2 0,5-5-112,1 5 1,-1-7-180,-5 1 1,-1 2-57,1-1 1,-3-1-351,-3-5 1,2 6-418,-8-1 1,-6 2-25,-5-1 916,-8-5 0,11 7 0,-5-8 0</inkml:trace>
  <inkml:trace contextRef="#ctx0" brushRef="#br0" timeOffset="2059">1883 796 7965,'-8'-18'-95,"6"7"25,-4-1 796,4 9-40,-5-5 117,5 8-115,-6 0 897,8 8-1052,-8 9 1,1 8-78,-5 4 1,3-4-336,3-8 1,-2 6-258,-3 0 1,1 0 252,4-6 1,4 6 119,-3 0 0,3 0-3561,2-5 3324,0-1 0,0-7 0,0-3 0</inkml:trace>
  <inkml:trace contextRef="#ctx0" brushRef="#br0" timeOffset="3253">2626 121 7935,'-8'-17'1407,"7"8"-319,-7 1-646,8 8 1,2 0 204,4 0 0,-3 0-145,9 0-282,-8 0 0,11 6-401,-3-1 0,-3 1 219,3-6 0,-6 6-618,5 0 0,1-1 352,5-5 0,2 2-392,4 4 1,-4-4 217,4 4 0,-3-4 37,-3-2 1,-6 5 275,1 1 1,-6 8-64,5-3 1,-7 5 443,2 1 0,-6 2-189,-6 4 0,-3-2 285,-9 8 1,-5-2-150,0 2 0,-8 3 8,3-3 1,-5 2-204,-2-2 1,3-2-100,3-4 0,-2-4-29,8 4 1,-2-4 57,2-1-560,4-9 112,-6 7-536,8-15 591,7 7 1,2-10-62,8-4 0,2 3 200,4-9 0,-2 6 155,7-5 0,1 5 67,5-6 0,2 7 58,4-7 0,-3 6 173,3-5 1,2 7-147,-2-2 1,6-1 319,-6 1 0,5-2-84,-5 2 1,2 4 23,-2-3 1,-3 3-131,3 2 1,-4 0-80,-2 0 0,1 0-101,-1 0 1,-6 0 107,1 0 1,-6 0-513,5 0 279,-7 0 1,4 2-106,-8 3 0,0-1-19,0 8 1,-2-1 5,-4 7 1,-4-1 134,-7 0 0,0 2-32,0 5 0,-7-5 163,1 4 0,-2-4 0,2-2 0,4 1-19,-4-1 1,4 0 18,2 0 0,1 1 359,5-1 1,-3-5-17,9-1 0,-1-5 103,6 5 0,0-5-145,0 6 0,0-7 130,0 7 0,2-6-94,3 5 1,-1-7-88,8 2 1,-1 2-210,7-3 1,-1 1 133,0-6 1,0 0-449,1 0 0,-1 0 19,0 0 1,-1-2-142,-5-4 0,5 3 217,-5-9 1,-1 6-337,1-5-134,-7-1 369,4-5 0,-8 5 270,0 1 0,-2 7-158,-4-2 0,2-1 304,-7 1 1,5 0 87,-6 6 0,7 0 65,-7 0 1,8 2-105,-1 4 0,-3 3-1,2 9 1,0-1 207,6 0 0,-2 0-116,-3 1 1,3-1-25,-4 0 0,4 1-62,2-1 1,0 0-18,0 0 1,0 1-33,0-1 1,0 0-142,0 1 1,0-7 110,0 1-256,0-1-930,0 6 530,0-7-612,0 5 427,0-13 180,0 6 0,-8-14 99,-3 1 0,1-9 450,-1 3 0,-1-5 0,-5-1 0,5 2 0,1 3 0,-1-3 0,-5 5 0,0 0 0,-1 5 0,7 3 0,-1 2 0,7 0 0,-7 0 100,8 7 208,-11 3 0,11 5 296,-7-3-157,7 3 1,-4-11 1366,8 8-744,0-8 741,0 11-1280,0-6 0,0 3 158,0 0 0,6-7-443,0 7 1,-1-6-544,-5 5 58,8-7-2,2 4 1,7-8-1319,0 0 1,0 0 139,1 0 1419,7-8 0,9-9 0,10-10 0</inkml:trace>
  <inkml:trace contextRef="#ctx0" brushRef="#br0" timeOffset="3415">3283 1020 8172,'-9'0'1855,"-7"0"1,12 0-524,-7 0-1603,7 0 303,-4-7 0,10 5-1768,4-4 0,4 4 1736,7 2 0,0 0 0,0 0 0</inkml:trace>
  <inkml:trace contextRef="#ctx0" brushRef="#br0" timeOffset="4040">3819 640 7411,'2'-9'108,"4"3"1,3-2 593,9 2 1,7-5-191,3 5 0,5-6-105,2 7 0,-1-3-105,1 2 0,-1 4-39,1-3 1,-2 3 36,-4 2 0,1 2-74,-7 3 1,-2 5-185,-9 7 0,-2 1 110,-5-1 0,-3 6-46,4 0 0,-6 2-149,-6-2 0,2-2-245,-7 8 1,-1-2-23,-5 2 0,0-4-372,-1-8 0,1-6-1011,0 1 1165,0-8 0,-1 3-26,1-7 1,7-1 155,5-5 0,1-12 398,-2-10 0,4-5 0,-4-2 0,4 1 0,2-1 0,0-5 0,0 0 0,2-1 0,4 7 0,-4 1 0,4 4 0,2 4 0,-3 8 167,1 0 284,2-1 443,-6 9-359,13 1 1,-13 10 214,4 4 0,1-2-146,-1 7 0,0 1 69,-6 5 0,6 6-141,-1 0 1,1 6-132,-6-6 1,-6 8-846,1-3 0,-7-1 329,6 2 0,-7-2-339,1 2 0,-3 4-356,-2-5 0,1-3 810,5-2 0,-12 4 0,4 0 0</inkml:trace>
  <inkml:trace contextRef="#ctx0" brushRef="#br0" timeOffset="4310">3698 778 7874,'-11'0'-1963,"-1"0"2663,1 0 1,-7 0-185,1 0 1,5 0-127,1 0 1,5 0 232,-5 0-166,7 0 1,-4 8-5,8 4 0,-6 3-184,1 2 0,-1 6 210,6 0 1,7 6-101,5-6 0,5 6 148,6-6 0,-2 6-112,8-6 1,0 6-132,6-6 0,7 0-139,4-6 1,4-1-91,2-5 1,0-3-169,0-8 0,5 0-371,1 0 0,5-2-1078,-5-4 1,-6-2 766,-6-3 1,-6-4-1140,6 3 1934,-7-3 0,3-3 0,-7 1 0</inkml:trace>
  <inkml:trace contextRef="#ctx0" brushRef="#br0" timeOffset="4795">5081 381 8028,'0'11'583,"0"1"0,0 1-339,0 10 0,0 0 110,0 12 0,0-2-45,0 13 0,0 0-5,0 6 0,0 1-123,0 5 1,6-4 10,0 4 0,0-10-180,-6-2 0,0-8-312,0 2 1,0-5-386,0-6 0,5 2 372,1-8 1,0-6-102,-6-6 0,0-5-194,0 6-297,0-8 422,0 3 0,0-14 483,0-5 0,0-3 0,-8-18 0,-1-4 0</inkml:trace>
  <inkml:trace contextRef="#ctx0" brushRef="#br0" timeOffset="4990">4943 727 7919,'-17'7'0,"1"3"829,5 7 1,1 0-251,4 1 0,3-1 326,-9 0 0,8 1-81,-2-1-16,-3 0-433,7 0 0,-6-5-363,8 0-1028,0-1 42,0 6 872,0 1 0,8-9-1430,3-3 1,11-4 1531,1-2 0,15-15 0,-1-5 0</inkml:trace>
  <inkml:trace contextRef="#ctx0" brushRef="#br0" timeOffset="5135">5392 778 7919,'2'10'0,"4"-4"0,-4 3 282,4 3 1,-4 3-254,-2 3 1886,0-1-1245,0-8 1,-2 5-156,-4-8 1,2 5 455,-7-5-1339,7 7 0,-10-9 127,9 8-2570,-1-8 2811,6 3 0,0-7 0,0 0 0</inkml:trace>
  <inkml:trace contextRef="#ctx0" brushRef="#br0" timeOffset="5518">5704 52 7919,'0'-11'193,"0"-1"1,0 6-65,0-5 614,0 7-198,7-4 1,-3 8 178,8 0 0,-7 0-209,7 0 1,-6 2 4,5 4 0,-7 4-196,2 7 0,-4 0-44,-2 1 1,0 5-287,0 0 1,0 7 81,0-1 0,-2 2-495,-4-2 0,2 3 11,-7-3 1,5-2-343,-6 2 1,7-8 424,-7 2 1,8-4-34,-1-1 0,3-7 184,2 1 0,0-7-25,0 7 1,7-8 335,5 2 0,3 1-77,3-1 1,6 0 394,5-6 0,2 0-122,-2 0 1,4 0 50,-5 0 1,5-6-103,2 0 1,-9 1-105,-2 5 0,-5-2-224,-2-4 1,0 4 246,1-4-1735,-9 4 758,7 2-662,-15 8 0,5 2 84,-12 7 1354,-3 8 0,-16 2 0,-2 7 0</inkml:trace>
  <inkml:trace contextRef="#ctx0" brushRef="#br0" timeOffset="5860">5877 865 7919,'0'17'54,"0"0"0,0-5 39,0 0 0,1-9 128,5 3 51,4-4 1,7-2 537,0 0-653,1 0 0,-1 0 77,0 0 0,-5 0-176,-1 0 230,1 0-277,-3 0 0,5 8 64,-8 3 0,-1 5 102,-5 1 1,-1 6 89,-5 0 1,2 2 180,-8-2 0,7-4-15,-7 4 1,8 2-128,-2-2 0,5 0 254,1-5-123,0-1-522,0 0 72,7-7 0,3-2-79,7-8 0,-5 0 70,-1 0 1,-1-8-14,1-4 0,-1-3 196,-4-2 0,-4-1-123,3 1 0,-3 0 581,-2 0-279,0-1-137,0 9 1,-5-7 468,-1 5-625,-8 3 1,5-5-359,-9 7 1,7 0-204,-1 6-600,1 0-1801,-6 0 1432,7 8 434,2-6 1049,8 13 0,0-13 0,0 6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8:44.0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14504,'0'10'1364,"0"-3"-1168,0-7-2726,0 0 1441,0 8 1089,8-6 0,2 13 0,7-5 0</inkml:trace>
  <inkml:trace contextRef="#ctx0" brushRef="#br0" timeOffset="102">87 260 7840,'9'17'1831,"-1"0"1,-6-7-1741,4-5 0,3-3-190,9-2 99,7-7 0,2-3 0,7-7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8:43.1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9858,'9'18'3860,"5"-1"-3232,-9 0 1,3 1 134,-2-1 1,-4 0 154,4 0-753,-4 1 1,-2-1-300,0 0 0,0 1-410,0-1 1,0-6-809,0 1-1609,0-1-39,0 7 3000,7-9 0,10-9 0,10-9 0</inkml:trace>
  <inkml:trace contextRef="#ctx0" brushRef="#br0" timeOffset="578">364 104 7882,'-2'17'889,"-4"1"0,2-1-255,-7 0 0,-1 1-194,-5-1 0,-6 0 0,0 0 1,-6 6-354,6 1 1,-6 1-407,6-2 1,0-4-68,6 4 0,-6 2-387,0-2 1,0 0-76,5-6 557,9 0 0,-5 1-96,9-1 1,-1-5-44,6-1 1,0-5 527,0 5 1,7-7 30,5 2 0,0-2 2,5 2 0,-4-4-39,10 3 1,-2-3-80,2-2 1,-3-6-54,3 1 1,-4-7 44,-2 6 0,1-1 242,-1 1 41,-8 4 443,7-6-425,-14 8 0,5 2 152,-7 4 1,-2 2-153,-3 3 0,1 5-100,-8-5 1,9 5-77,-3 1 0,-2-6 269,2 1-842,1-1 341,5 7-826,7-9 593,3 7 1,7-14-15,0 3 0,-5-3-184,-1-2 174,-7 0 155,4 0 57,-8 8 1,-2 2 184,-4 7 1,-3-6 66,-9 1 1,1-1 89,0 7 0,-6 5 81,0 0 1,0 0 331,5-6 1,1 0-85,0 1 0,0-1 363,-1 0 0,3 1-295,3-1 1,-1 0-213,7 0 1,-2-1 578,3-5-580,3 5 0,-6-7-157,8 9 1,0-7-7,0 1 0,2-7 0,4 7 1,-2-8-48,7 2 0,1 1-79,5-1 1,0 0-150,1-6 1,-1 0 7,0 0 0,8 0-619,4 0 1,2-6-104,-3 0 1,3-5-443,-8 5 1,6-6 273,-6 7 0,6-3-353,-6 2 1,0 4-252,-6-3 1545,1 3 0,-9 2 0,-1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8:42.5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70 312 7861,'-18'0'1573,"1"0"-598,7 0-746,-5 0 0,13 7 161,-4 5 1,4 3 206,2 3 0,0 5 58,0 0 1,0 6-230,0-6 1,2 2-373,4-2 0,-2-6 31,8 0 0,1 0-528,10-5 0,-2-4 156,8-3 1,0-3-135,5-2 0,1-7-163,0-5 0,-3-5-564,-3-6 0,2 2 362,-8-8 0,0 8 326,-6-2 1,-2 2 331,-3-3 1,-4 5-37,-8-4 0,0 4 410,0 2 0,-2 1-148,-4 5 0,2 3 198,-7 8-16,-1 0 1,-5 8 328,0 3 0,5 7-8,0 5 1,3-2-173,-3 8 0,-3-1-213,3 7 1,3 0 15,-3-1 0,1 8-35,-6 5 0,-1-3-34,1 2 0,0-2-93,-1 2 0,1 2 205,0-7-189,-1-1 24,1 2 1,2-11-246,3 3 1,-1-11 100,7 1 1,-5-5-730,5-2 374,0-7-145,6 5 242,0-13 1,0-2-130,0-12 1,8-5 35,3-6 0,7 2-107,5-8 0,3 8 152,9-2 1,0-2 100,-1 2 0,1 0 286,-1 6 0,1 1-104,0 5 1,-1-3 45,1 8 0,-8 1 238,-4 5 1,-4 2 260,-2 3 0,-1-1-219,-5 8 0,-3-1 96,-8 7 0,0-1-418,0 0 1,-2 6 82,-4 0 0,0 2-644,-11-2 0,4-2 331,-11 8 0,0-8-122,0 2 0,-1-9 93,2-3 1,4-5-106,-4 6 462,4-9 82,2 5 840,-1-8-746,9 0 0,3 0 231,12 0 0,-2 0-167,7 0 1,6 0 72,6 0 1,1 0-98,-7 0 0,2 0 102,4 0 1,-4 2-187,4 4 0,-9-4-151,-3 4 0,-1-3-992,1 3 649,5-4-876,-7 13 1,7-11 1192,-5 8 0,-3-8 0,-8 3 0</inkml:trace>
  <inkml:trace contextRef="#ctx0" brushRef="#br0" timeOffset="233">727 1 10044,'17'7'1992,"-6"-5"-1403,1 4 1,-2-2 1035,1 1-1078,4-3 1,-11 8-498,8-4 0,-6-4 109,5 3-675,-7 5 1,9-6 420,-7 7 1,0-5 94,-6 6 0,8-1 0,1 7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8:41.4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87 139 7766,'-17'0'494,"7"-8"588,-5 6-68,13-5 700,-5 7-345,-1 0-965,6 7 1,-8 5 337,5 11-524,3-4 1,-6 6-397,8-8 1,0 1-109,0-1 0,2-5-313,4-1 0,5-7 81,12 2 1,4-4-554,8-2 1,-1-2 410,1-4 0,-1-2 259,1-3 1,-2-3 240,-5 9 0,-3-1-27,-7 6 1,-7 2 239,1 3 0,-8 5 131,1 7 0,-5 1 193,-5-1 0,-5 2-163,-7 4 0,-6-2 177,0 8 1,-6-6 273,6 6 1,-6-6-249,6 6 1,-6-10-41,6-2 1,6 1 87,5-7-966,8-3 0,-3 1 154,7-3 1,9-4-95,9 4 1,5-4 243,5-2 1,7 0-112,0 0 1,-1 0 0,6 0 0,-3 0 57,-2 0 1,-9 2 448,-2 4 1,-5 3-174,-2 8 0,-7 3 732,-5 3 1,-3-4-203,-2 4 0,-2 2-57,-3-2 0,1 0-274,-8-6 1,1 1 2,-7-1 0,1 0-728,0 0 0,5-7 359,1-4 0,-1-4-902,-5-2 0,5 0 479,1 0 0,5-2-1083,-5-4 1647,7-4 0,-12-22 0,7-5 0</inkml:trace>
  <inkml:trace contextRef="#ctx0" brushRef="#br0" timeOffset="242">278 53 7792,'0'-12'1,"0"1"739,0-1-64,0 2 501,0 3-790,0 7 0,0 9 320,0 9 1,0-1-239,0 6 1,0 2-212,0-2 1,-2 6-126,-4-6 1,4 6-85,-4-6 0,4 0-692,2-6 1,0 0 484,0 1 0,0-7-2566,0 1 1171,0-8 613,0 3 0,2-7 556,4 0 1,2-7 383,3-5 0,5-3 0,-7-10 0,8-2 0</inkml:trace>
  <inkml:trace contextRef="#ctx0" brushRef="#br0" timeOffset="363">416 156 7810,'17'-7'0,"0"-1"159,1-4 0,-1-1 256,0 7 1174,1 0-892,-1 6 1,-6 6 26,1 0 0,-8 7 762,2-1-434,-5 3 0,-1 3-1111,0-1 0,-5 0 88,-1 0 0,0-5-1755,6 0 0,0-1 1726,0 6 0,8 1 0,1-1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8:25.16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433 53 13587,'9'-8'-738,"-1"6"0,-8-8-31,0 5 518,0 3 227,0-6-14,0 8 195,0 0-95,0-8-246,8 6 9,-6-5 425,5 7-87,-7 0-49,0 0-63,-7 0 0,-1 7 203,-4 5 1,-3 3-11,4 3 1,-3-1 127,3 0 1,-5 2-279,5 4 1,-5-1 121,-1 6 1,0-5-24,-1 6 0,1 0-22,0 6 1,0-6-29,-1-1 0,-5 1-134,0 6 1,0-1-62,6 1 0,-1-2-2,1-5 1,0 3-49,0-8 1,1 6 106,5-6 1,-3 0-307,8-6 245,1 1 1,-1-1-376,0 0 68,0-7-207,6 5 268,0-13 1,0 8-641,0-4 454,0-4 0,2 3-403,4-10 901,-4-5 1,21-15 0,-4-2 0</inkml:trace>
  <inkml:trace contextRef="#ctx0" brushRef="#br0" timeOffset="371">87 174 12595,'-10'2'263,"5"3"0,1-3 29,-2 4-205,4-4-230,-6-2 0,8 8 90,0 3 0,6-1-38,0 1 1,7 3 34,-1 9 1,3-4 130,2 4 0,1 2-175,-1-2 0,0 0-91,1-6 0,-1 7-49,0-1 1,-1 0 194,-5-6 1,4 6-160,-3 0 1,-2 2 185,1-2 0,-7-4-63,2 4 0,-4 2 58,-2-2 0,5 0-281,1-5 0,2-1-373,-2 0 0,-2 1 184,7-1 482,-7 0 1,19 1-1,-4-1 1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8:40.3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0 364 7864,'0'-10'940,"0"3"1,2 7-801,4 0 0,-2 0 773,7 0 1,1 0-339,5 0 0,1 0-104,-1 0 1,0-2-382,0-4 0,7 4-244,-1-4 0,0 4-1363,-6 2 964,0 0 129,0 8 0,-1 2 2,-5 7 1,-3 2-40,-8 4 0,-2-4 108,-4 5 1,-1 1 332,-5-2 0,-3 0 88,3-6 1,3-2 882,-3-3 113,1 3-427,1-5-61,2 7-194,8-7-484,0-3 90,8 1 1,2-6-787,7 4-34,0-4 387,0 5 1,-1-3 104,-5 8 1,-3-1 68,-8 7 1,-2 5 164,-4 0 0,-3 5 82,-9-5 1,-5 8 493,0-2 0,-5 4 13,5 1 1,-1-5 308,7 0 1,0-8 576,0 2-854,7-4 0,2-1-573,8-1 88,0-8 1,8-1-23,4-8 0,5 0 65,6 0 1,-2-13-791,8-5 1,-6-3 166,6 4 1,-8-6-57,2 0 0,-4 2 362,-2 9 1,-5-1-82,-1 7 1349,-7 0-829,4 6 0,-8 2 396,0 4 1,0 9 67,0 8 0,-6 2 351,0-2 0,-1-3-480,1 3 1,4-4 293,-4-2-661,4 0-352,2 1 1,0-7-106,0 1 0,8-8 290,4 1 0,3-10-1128,2-7 0,0-5 90,1-6 0,5-4-194,0-8 0,2 1 718,-2-1 1,-4 2 237,4 5 1,-4-3 556,-1 8 0,-3 0-227,-3 6 227,3 7 0,-5 2-290,7 8 1184,-8 0 0,1 8-153,-4 3 1,-4 5 84,3 1 0,-3 0-616,-2 1 1,0-7 71,0 1-877,0-1-963,0 7 448,0-9 0,2-1 450,4-8 0,2-2-1540,3-4 1,5-9 166,-5-8 1756,5-8 0,1 4 0,0-7 0</inkml:trace>
  <inkml:trace contextRef="#ctx0" brushRef="#br0" timeOffset="405">830 364 7864,'6'-40'0,"0"-1"0,5 7-188,-5 5 1,8 2 168,-3-2 0,-3 4 283,-2 8 0,1 0 80,-1-1 0,2 7 953,-3-1-1053,-3 1 0,6-1 209,-8 1-293,0 7 287,8-11-593,-6 13 41,5-6 57,-7 8 1,2 0 115,4 0 0,-4 0 44,6 8 0,-8-5 341,0 9-317,0-8 0,5 5 118,1-3 143,0-4-255,-6 13 1,0-11 16,0 8 1,6-6-65,-1 5 0,1-5-84,-6 5 1,0 1-21,0 5 1,6-3 60,0 3 1,-1-4-83,-5 10 0,0 4 108,0 2 0,6 4-176,0 1 0,0 5 9,-6 7 0,6 0-88,-1 12 1,1-3 79,-6 3 1,6 0-90,0 11 1,-1-2-163,-5 14 0,6 5 306,0 6 1,-3-42 0,0 0-290,-3 48 1,0-4 54,0-1 1,0-13-338,0-5 0,-6-6 156,0-5 0,0-5 30,6-7 0,0-8 118,0-3 1,0-11-468,0-1 776,0-8 0,0-3 0,0-11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8:38.4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33 243 8872,'-6'19'1663,"1"4"0,-1 2-1388,6 4 0,0 9 603,0-3 1,-6 5-303,0 1 1,3 1 50,8 4 0,-1-4-385,8-7 1,-1-1-405,7 1 1,-5-6-89,4 0 0,-3-10-280,9-2 1,-4-1 256,-2-11 0,6 7-459,0-6 1,0-1-793,-5-5 0,-1-2 703,0-3 0,-5-5-50,-1-7 1,-7-6 870,2 0 0,4-8 0,-1 4 0</inkml:trace>
  <inkml:trace contextRef="#ctx0" brushRef="#br0" timeOffset="422">362 243 7716,'17'-17'-539,"0"-1"719,1 1 1,-1 6 443,0-1 0,0 2-247,1-1 1,5-4-145,0 3 1,8-1 229,-3 1 1,5-1-85,2 7 1,5-8-336,0 3 0,8 1-18,-2-1 0,-1 7 7,1-2 1,-10-2 96,-1 3 1,-1-1-111,-5 6 0,-4 2-171,-2 4 0,-9-3 27,-3 9 171,-7-1 1,4 13 34,-8-1 1,0 0 148,0-6 0,0 2-109,0 4 1,0-2 99,0 8 1,0 0-60,0 6 1,-2-3 96,-4-3 1,2 9 190,-7-3 1,5 3-103,-6-3 0,7 0 30,-7-1 0,6 1-91,-5-1 1,1-1-248,-1-4 1,1 1 55,4-6 0,2-1-37,-7-6 0,7 0-61,-2 0-674,-3 1-953,7-1 1202,-14-7 0,13 3-1533,-9-7 1342,1 0 1,-7-14-321,1-4 1,0-3 340,-1-2 1,1-6 78,0 0 0,0-6 165,-1 6 1,1-2 351,0 2 0,-8 4 0,5-6 0,-4 7 0</inkml:trace>
  <inkml:trace contextRef="#ctx0" brushRef="#br0" timeOffset="1018">604 364 7853,'-10'0'2480,"2"2"-2568,8 4-1,0-4 1,0 7 1634,0-3-1063,0-4 1,0 7-779,0-3 0,0-2-97,0 8-16,0-9 82,-7 5-367,5-8-204,-6 0 222,8 0 291,8 0 1,1-2 8,9-4 1,-1 3 369,0-9 0,1 8-57,-1-2 1,0 5 42,1 1 0,-1 0 88,0 0 0,-5 0 321,-1 0 1,-7 1 759,2 5-842,-4 4 1,-2 7 127,0 0 1,-8 1-138,-4-1 0,-1-5 49,1-1 23,-3 1-172,6 5 1,-7-6 53,5 1-218,3-8-142,8 3 1,2-7 42,4 0 1,3 0-165,9 0 0,1-1 118,4-5 1,-4 2-90,4-8 1,-4 3-79,-1-3 0,-1 5-418,0 7-166,-7-8 560,-3 6 1,-7-4-107,0 12 0,-7 9 68,-5 8 0,-5 6 42,-6-6 0,-2 8 125,-4-2 0,-2 2 161,8-3 1,0 3 101,6-8 0,0 0 51,-1-6 0,7 1 513,-1-1 46,8 0 0,-1-1 49,10-5 1,5 3-288,7-9 0,1 1 27,-1-6 0,6 0-122,0 0 1,2-2-269,-2-3 1,-4 1-60,4-8 1,2 1-230,-2-7 1,0 3-1110,-5 3 0,5-3 1297,0 4 0,0-13 0,-6-2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8:59.0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156 346 8206,'-17'-8'-1006,"7"-1"269,3-9 478,7 9 0,7 1 259,5 8 0,3 0 0,3 0 0,-7 0 0,1 0 0,-1 0 0,-1 2-34,-4 4-83,-4-4 224,-2 13 90,0-5 1,-2 7-198,-4 0 0,4 0 0,-6 1 0</inkml:trace>
  <inkml:trace contextRef="#ctx0" brushRef="#br0" timeOffset="737">139 450 8244,'-10'-18'-886,"3"1"733,7 0 176,0-1 0,0 1 232,0 0 1,0 5-54,0 1 0,0 5 79,0-6 0,0 1-172,0-6 0,2 1 15,3 5 1,-1-5-23,8 5 0,-6-5 9,5-1 0,1 0-90,5 0 0,0-1 100,1 1 0,-1 0-185,0-1 1,0 1 64,1 0 1,-1 5 34,0 1 1,1 5 59,-1-5 1,-6 7 110,1-2-64,-1 4 10,7 2-10,-1 0-55,0 0 1,1 0-161,-1 0 0,-6 0 211,1 0-206,-1 0 0,7 2 19,-1 4 1,-5-2 23,-1 7 1,-5-5 54,5 5 0,-5-5-9,6 6 1,-7-7 142,7 7 1,-8-1-139,2 7 0,1-1 127,-1 0 0,0 1-93,-6-1 0,0 0 9,0 0 0,0 7 47,0-1 1,0 5 10,0-5 0,-6 6-39,0-6 1,-7 6-5,1-6 0,3 6-48,-3-6 1,1 6 42,-7-6 0,1 6-42,0-6 0,1 0 47,5-6 1,-5 0-14,5 1 1,-4-1 0,-3 0 0,1-1 7,0-5 0,-1 3 7,1-9 1,0 3 6,0-2 0,-1-4 5,1 4 0,0-5-17,-1-1 0,1-1-88,0-5 1,-6-2 81,0-3 1,0-5-17,5 5 0,-5-5 60,0-1 0,0 0 13,6-1 1,2 1-65,3 0 0,-3 5 3,3 1 1,4-1-46,3-5 1,3 0 54,2-1 0,0-1-175,0-4 0,7 2-44,5-8 0,5 0-172,6-5 1,10-3-206,7-3 1,8 3-461,-2-3 0,6 6 311,6 5 663,-4 4 0,-2 7 0,-10 1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9:04.5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243 104 6430,'-17'0'0</inkml:trace>
  <inkml:trace contextRef="#ctx0" brushRef="#br0" timeOffset="690">208 18 7991,'0'-10'-366,"0"2"1091,0 8-359,0 0 0,6 2-314,0 4 1,1 2 12,-1 3 1,-4 5-25,4-5 0,-2 4 7,2 3 1,-5-1-8,5 0-23,4 1 0,-8-1-6,4 0 0,1-5-11,-1-1 0,2 1-23,-3 5 0,-3-5-6,4-1 40,4 1 1,-6 3-58,7-3 1,-7 3 52,2-4 1,1-1-34,-1 2 1,2-7 21,-2 7 0,-5-6-4,5 5-37,-4 1-1,6 5 2,-6 0 28,5 1-12,1-1 8,-6 0 14,6 0 0,-6-5-2,3-1 3,-3-7 5,6 12 0,-8-12 7,0 7 1,8-7-10,-6 11 0,7-7 5,-3 3 1,-4-1-6,4-4 0,-4-2 4,-2 7 1,2-7 8,3 2-6,-3 3 0,6-5 32,-8 8 4,8-8 97,-6 11-116,5-13 53,-7 13-26,0-13 452,0 6-93,0-8 466,0 0-623,-7 0-65,-3 0 1,-7 0-38,-1 0 0,7 0-100,-1 0 0,7 0 233,-7 0-483,8 0-125,-11 0-381,5 0 548,-7 0 1,2-2-91,3-4 0,-1 2-394,7-7 0,-8-1 215,3-5 0,1-2-273,-1-4 0,1 4 173,-1-5 1,-5 11 526,5 2 0,-5 7 0,-9-4 0,-2 8 0</inkml:trace>
  <inkml:trace contextRef="#ctx0" brushRef="#br0" timeOffset="1561">53 588 8554,'-10'-8'-494,"0"5"-615,5-9 1301,3 8 0,-8-9 192,4 7 263,4-7-241,-5 11 64,7-14-323,0 14 0,0-7 147,0 3 72,0 4-17,0-6-488,0 8 348,0 0-272,7 0 236,-5 0-26,14 0-22,-7 0 12,9 0 174,-1 0-149,0 0 88,1 0 0,-1 6 223,0 0-284,0 0 1,1-1-33,-1 1 1,0 0 9,1-6 1,-1 2-34,0 4 1,0-4-2,1 3 0,1-3-56,4-2 1,-4 0 63,4 0 0,-2 6-156,2 0 0,-3 1 133,3-1 1,2-4-97,-2 4 1,2 2 66,-2-3 1,-4 3 0,4-2 0,-4-2-3,-1 7 0,-1-7 10,0 2 0,0 1-133,1-1 0,-7 0 114,1-6 0,-7 6-174,7 0 0,-6-1 160,5-5 1,-7 2-324,2 4-290,-4-4-506,-2 6 37,0-8-3347,0 0 4365,-8 0 0,-9-16 0,-10-3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9:07.8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292 208 8302,'0'-10'-1320,"0"3"630,0-1 1119,0 6-232,0-13 1,0 11 502,0-8-393,0 9 0,-2-11 23,-4 8-186,5-7-222,-7 3 138,8-7 62,8 7 1,-5-3-248,9 7 1,-6 0-15,5 6 113,1-7 0,5 5 81,0-4-25,1 4 0,-1 2 22,0 0 0,-1 8 8,-5 3 1,3-1-26,-9 1 0,1 1 11,-6 5 1,0 1-19,0-1 0,0-6 38,0 1 1,0-1 2,0 7 0,-8-1-4,-3 0 1,-6 1 5,-7-1 1,5-6 128,-4 1 0,-2-6-139,2 5 1,-8-7 35,3 2 1,3-4-7,2-2 1,-2 0 2,2 0 1,0-8-63,5-3 0,9-5-124,3-1 1,-2 0 15,2-1 1,3-1-246,8-4 0,5 2 188,7-8 1,2 8-110,5-2 0,-3 4 182,7 1 1,-4 3-62,4 4 1,-7-3 158,3 8 1,-3 1-26,2 5 1,-4 0 62,4 0 1,-10 1-25,-1 5-1,-1 4 1,-1 7-12,-4 0 0,-4 1 3,-2-1 1,0 2-9,0 4 0,-2-4-26,-4 5 1,-4-3 56,-7 2 0,-2-4-48,-4 4 1,4-6 131,-4-5 0,-2 1-75,2-7 1,-6 6 94,6-7 1,-2 1-66,2-6 0,4-2 7,-5-4 1,11-3 98,1-9 0,9 1-97,-3 0 0,4 0-150,2-1 1,8-5-22,3 0 1,6 0-121,7 6 0,-3 5 126,7 1 1,-4 5-76,4-5 0,-1 7 99,2-2-1,2 4-25,-8 2 0,0 6-8,-6 0 0,-5 7 15,-1-1 1,-7 5 89,2 6 0,-4-2-41,-2 8 1,-10-2 7,-7 2 1,-2 3-4,-10-3 1,2-4-2,-2-2 1,-4-4 12,5-1 0,-5-3 8,-2-4 1,1-3 130,-1-8 0,6-2-88,1-4 0,6-9 1,-1-8 0,12-8-77,5 2 1,6-5-88,6-6 1,5 3 87,12-3 0,4 9-12,8 2 0,1 8 68,5-2 1,-5 4-13,5 1 0,1 9 75,-2 3 1,-1 4-105,-11 2 0,-1 0-48,-4 0 1,-9 8 52,3 3 0,-11 5-1,0 1 0,-4 2 74,-2 4 0,-2-2 127,-4 8 1,-6-6-197,-11 6 0,-4-8-1,-7 2 1,-1-4 3,1-1 0,-1-3 36,1-3 0,-1-5-30,0-7 0,7 0-10,-1 0 0,8-7-13,-2-5 0,5-9-21,7-2 1,3 0-15,8 6 0,2-6 4,4 0 1,5-1-97,12 7 1,4 0 77,8 0 0,-3 1 20,-3 5 0,8-3 142,-8 8 1,7 1-124,-7 5 0,-4 0 11,-2 0 0,-4 7-6,-2 5 1,-7 3 22,-4 3 1,-4 5 139,-2 0 1,-2 6-88,-4-6 0,-5 5-100,-13-5 0,3 0 55,-7-5 0,4-1-154,-4 0 0,5-7-89,-6-4 0,8-4-312,-2-2 0,9-4 64,3-8 0,7-9 459,-2-19 0,19-20 0,7-11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9:18.713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1003 416 8044,'0'-18'-938,"0"1"852,0 0 1,2 0 322,4-1 0,1 1-215,5 0 0,3-1 42,-3 1 0,-3 0 155,3 0 1,-3-1-22,3 1 0,3 6-34,-3-1 0,1 0-68,-1-5 1,3 2 0,-3 3 0,-5-3 171,-1 3 62,4 5 294,-8-1-228,5 0-101,-7 6-209,0-5 0,-2 7-236,-3 0 283,3 0-246,-14 7 1,13 1 150,-9 4 1,6 3-59,-5-3 0,-1 3 48,-5 2 1,-2 8-21,-4 4 0,-4 4 83,-8 1 1,1 8-53,-1 5 1,-5 4 5,-1 7 0,-5-2 11,6 7 0,-6-1-5,5 1 1,-5 2-125,6-7 0,0 7 170,5-1 0,-5 1 118,-1-2 0,1 7-145,5-1 0,-5 0 14,0 6 0,-1-6-62,7-6 1,1 3-14,4-9 1,3 1 7,2-6 1,5-2-144,-4-4 0,10-4 225,1-7 1,3-7-12,-3 1 1,-1-6-266,7 6 0,0-13 47,6 1-546,0-4-176,0-3 314,0 5 1,8-21 148,3 1 0,7-16-83,5-8 1,-2-12 471,8-5 0,-1-19 0,7-6 0</inkml:trace>
  <inkml:trace contextRef="#ctx0" brushRef="#br1" timeOffset="628">519 87 12085,'0'-9'-1241,"0"-7"952,0 7 208,0-1 1,0 1-536,0 3 342,0 4 466,0-14 138,0 15-417,0-7 241,0 8 610,0 0-659,0 8-50,0 1 0,0 8-23,0 1 1,-2-1 87,-4 0 0,4 1 5,-4-1 0,5 0-42,1 0 0,0 7-11,0-1 1,0 7-63,0-1 0,0 4 17,0 1 0,-6 9 211,0 3 0,-2 4-105,3 2 0,3 5-61,-4 1 0,-2 7 94,2-2 0,-5-1 214,5 1 0,0 1-254,6 5 1,0 2-188,0 4 1,0-2 297,0 8 0,0-3 142,0 3 1,6 2-474,0-8 0,5-1 177,-5-4 0,6-3-106,-7-4 1,7 3 109,-6-9 0,0-1 17,-6-10 0,0 4 35,0-4 1,0-4-37,0-1 1,0-11 27,0-1 0,0-6 176,0 6 0,0-8-180,0 2 0,0-9 352,0-3-379,0-7 1,0 6 303,0-5-50,-8-3 0,6 4-192,-4-12 0,-2-3-355,3-9 0,-7-6-38,6-5 0,-1-4-392,1-2 1,4 1-1038,-4-1 0,-1-1 77,1-5 1559,0 5 1,-9-14 0,-5 6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9:29.8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468 329 7766,'0'-10'-1593,"0"1"1920,0 3-189,0 4-70,0-6 0,6 6 25,-1-4-253,1 5 63,-6-7 201,0 8 25,0 0-57,0-8-38,0 6 0,6-7-11,0 3-1,-1 4-152,-5-6-374,0 8 504,0 0 0,0 8 0,0 2 0</inkml:trace>
  <inkml:trace contextRef="#ctx0" brushRef="#br0" timeOffset="929">502 277 6746,'0'-10'137,"2"-3"-71,4 7 0,-4-2-266,4 3 242,3 3 1,-1-8-81,4 4 57,-5 4 0,-5-5-4,4 7 1,-4-2-124,4-4-12,-4 4-203,5-6 294,-5 8-10,6 0 0,-2-1 1,-1-5-10,1 4-32,2-6 214,-6 0-183,13 7 94,-13-15 1,6 12-52,-8-7 0,5 5 284,1-5-214,0 7 0,-6-6 447,0 4-145,0 4-133,0-5 0,0 5 114,0-4 309,0 4-282,0-6-22,0 1-354,0 5 218,0-6-629,0 0 25,0 7 81,0-7-38,0 8-266,8-8 231,-6 6 138,5-5 332,-7 7 988,0 0-803,0-8 315,0 6-230,0-6 243,0 8-149,0 0-145,-7 0-172,-3 0 0,-5 8 5,3 3 0,-3-1-20,3 2 0,-3-1-25,-2 6 1,1 1 1,5-1 0,-5-2 70,5-3-264,-5 3 62,-1-5 0,6 7-6,-1 0 1,2 1 58,-1-1 1,-4 0 27,3 1 1,2-3 6,-1-4 1,5 11-4,-5-5 1,1 4-47,-2-4 1,-3 1 10,4-1 1,1 6-23,-2 0 0,3 0-4,-3-6 0,-3 1-16,3-1 0,3 0 46,-3 1 0,7-3 17,-7-4 0,6 5 84,-5-5-50,7-3 1,-6 2 39,4-5 31,5-3-113,-7 6-26,8-8 1,-2 0-98,-4 0 122,4 0 1,-5 2-63,7 4-6,0-4 1,0 5 11,0-7 0,-6 2-50,0 4 30,0-4 31,6 6-11,0-8 468,0 0-349,-7 0 0,5 1 149,-4 5-130,4-4 35,2 6 44,0-8-6936,0 0 6746,0-8 0,8-9 0,1-10 0</inkml:trace>
  <inkml:trace contextRef="#ctx0" brushRef="#br0" timeOffset="1646">485 190 8489,'0'-9'-323,"0"-7"291,8 15 358,-6-15-8,13 14-213,-13-5 0,8 7 263,-5 0-427,-3 0 326,6 0 77,-8 0-114,0 0 12,-8 0-32,6 0 0,-11 1-62,7 5 0,-5-2 7,5 8 1,-6-7 5,7 7 0,-9-6-45,3 5 1,1 1-37,-2 5 1,1-5-24,-6-1 0,1 1 27,5 5 1,-5 0-29,5 0 1,-5 1-9,-1-1 1,0 0 51,0 1 1,-1-1 3,1 0 0,0 0-22,-1 1 1,1-1 131,0 0 1,0 3-123,-1 3 0,7-8 10,-1 8 1,3-11-63,-3 11 0,-3-14-21,3 9 1,3-5 18,-3 4 1,6 1-128,-5-1 1,7-6 55,-2 1 0,4-6 86,2 5-36,-7-7 0,5 6-15,-4-5 0,4-3 68,2 6-32,0-8 1,0 2-3,0 4 30,0-4-57,0 5 31,0-7 190,0 0 12,8 0 1,-4 0 27,7 0-117,1 0 1,5-2-54,0-3 0,6 3 31,0-4 1,2-2-42,-2 2 0,-2-7 25,8 1 1,2 3-173,9-3 0,-1 1-23,7-6 1,-6-1-134,6 1 1,-7 2 46,1 3 0,-9-3-211,-2 3 1,-6 3 102,5-3 1,-6 6 148,1-5 0,-10 7-176,-1-2 149,-1-3 0,1 5 1,-1-8-75,-7 8 1,6-5-499,-5 3 51,-3 4-342,6-6 35,-8 8 289,8 0 691,-6 8 0,5 2 0,-7 7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9:37.9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883 294 8439,'0'-17'57,"0"0"0,0-1 268,0 1-122,-8 0 0,6-1 3,-4 1 1,4 6 33,2-1 0,0 1-56,0-7 13,0 9 1,0-7-1,0 5 1,2 1-16,4-1 1,-4 5-6,4-6 0,-4 7 223,-2-7 138,0 8-44,0-11 86,0 13-193,0-6 2,0 8-548,0 0 130,7 0 69,3 0 0,1 2 22,1 4 1,-6-2 27,5 7 1,-5 1-28,5 5 1,-1-5 6,2-1 0,3 3 84,-4 9 1,5-4 0,1 4 1,0 4-8,1 2 1,-1-3-37,0 3 0,-1 0 111,-5 6 0,5-1-75,-5 1 0,3-1 24,-3 1 1,4 5-25,-3 1 1,-2-1 5,1-5 1,1 5-6,5 0 0,-6 3-24,1-3 0,-1-2 160,7 8 1,-1-5-119,0 5 1,1 0 126,-1 6 1,0 0-78,0 0 0,-1-2-14,-5-4 0,5 2-87,-5-8 0,5 6-3,1-6 0,-6 1 4,1-7 0,-2 1-226,1 0 1,3-7-50,-9 1 0,7-8 101,-6 2 0,5-3-49,-5-3 1,2 0 4,-3 0 0,-3-5-163,4-1 110,-4-7-259,-2 12 36,0-14-33,0 5 0,0-14-1073,0-5 1,-2-9 624,-4-2 1,2-8-597,-7 2 0,-1-3 504,-5-3 1,6 6 949,-1 0 0,-7 1 0,-8-7 0</inkml:trace>
  <inkml:trace contextRef="#ctx0" brushRef="#br0" timeOffset="875">104 813 8482,'-17'0'0,"0"-6"48,0 0 0,5-5 206,1 5 0,5-2 408,-6 3-70,8 3-266,-3-14 1,7 7 17,0-9 0,0 7-100,0-1 0,6 7-113,-1-7 0,9 6-7,-3-5 0,3 5 112,-3-6 0,5 9-172,-5-3 0,-1 4 67,1 2 0,1 0 30,5 0 1,0 0-38,1 0 1,-1 0 27,0 0 0,1 0-21,-1 0 0,0 0-14,0 0 0,6 0-98,0 0 0,8 0 84,-2 0 1,-2 0-131,2 0 1,0 0 64,5 0 1,1 0 17,-1 0 0,7 0-38,-1 0 1,2 0 8,-1 0 1,-3 2 40,8 4 0,-7-4 13,1 3 0,-2 3 12,3-2 1,-5 5-25,4-5 1,-1 7 3,1-1 0,-3-2-64,3 1 0,4-5-6,2 5 1,4-7 19,2 2 1,0-4-9,0-2 1,-2 6-42,-4-1 0,4 1 59,-4-6 1,-2 6 120,2 0 0,-7 5-122,1-5 1,-2 7 138,3-1 0,-5-2-18,5 1 1,-3-5 173,2 5 0,-1-5-127,7 6 1,-2-7 234,2 7 0,2-8-209,-7 2 0,5 3-74,-6 3 1,0-3-49,-5 3 0,-6-6 78,0 5 1,-2-5-38,1 5 1,-3-1 33,-7 2 0,5 1-20,0-7 1,0 7 21,-6-1 1,0-5 223,1-1-202,-1 4 0,0-2 111,0 3 1,1-3 5,-1-8 0,-5 5-114,-1 1 1,-5 0 214,5-6 176,-7 0-35,4 8-49,0-6 70,-6 5 60,5-7 18,-7 0-345,0 0-316,0-7 0,-2 3-1831,-3-8 1033,3 8 1,-14-9-3113,5 7 0,-7-5 3910,-5 5 0,-19 0 0,-12 6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9:47.0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675 260 8156,'0'-10'-196,"0"-5"1,0 11 134,0-8 0,0 7 291,0-7-104,0 8 0,0-5 307,0 3 350,0 4-370,0-6-192,0 8 355,0 0 1,0 8-387,0 3 1,0-1-78,0 2 0,0-1 60,0 6 0,6 1 90,0-1-104,-1 8 0,-5-6-22,0 4 0,6-4-30,0-1 1,0-7 9,-6 1 0,2-6-256,3 5 250,-3-7-163,6 11 135,0-13 0,-7 8-597,5-4 161,-4-4 0,0 5-560,4-7 33,-4 0-365,5 0-637,-7-7 974,0-3 908,0-7 0,-15-1 0,-4 1 0</inkml:trace>
  <inkml:trace contextRef="#ctx0" brushRef="#br0" timeOffset="920">122 398 8236,'-23'-6'-201,"0"1"-188,0-9 147,5 4 0,3-7 143,3 0 28,5 0 1,7-1 76,0 1 1,0 5 354,0 1-220,7-1 0,3-5-44,7 0 1,-5 5-13,-1 1 1,1 5 15,5-5 1,2 5-22,4-6 0,-3 6 12,3-5 0,-2 1-141,2-1 1,-4-3 112,4 9 1,2-7-113,-2 6 1,6-7 67,-6 1 0,8 3-9,-2-3 1,-3 8-40,3-1 1,-6-3 50,6 2 1,-6 0-35,6 6 1,-8 0 30,2 0 1,2 0-48,-2 0 1,2 0 37,-2 0 1,-4 0-4,5 0 0,0 0 28,0 0 0,4 0 1,-5 0 1,6 6 33,-6 0 1,6 2 10,-6-3 1,2-1 14,-2 8 0,-4-7-52,4 7 1,-3-6 10,-3 5 1,0-1-2,1 1 0,3 5-66,-4-5 31,12 5 1,-18 1-4,12 0 7,-3 1 0,-3-1-8,0 0 0,-5 0-3,-1 1 7,-7-1 1,9 0-4,-7 1 1,0-1 4,-6 0 0,0 0 32,0 1 1,0 1-18,0 4 1,0-8-1,0 8 1,-2-13 27,-4 7 0,-1-3 4,-5 3 1,-1 0 9,7 1 0,-8-1-32,3 0 0,-4 1-18,-3-1 0,1-2 19,0-3 0,3 3-54,-3-3 0,9-3 81,-9 3 1,4-7-5,-5 7 1,1-8-5,0 2 1,-6 1 3,0-1 0,-1 2-58,7-2 0,-2-5 41,-4 5 1,4-4-53,-4-2 1,-2 0 49,2 0 1,0 0-111,5 0 1,1 0 48,0 0 1,-1 0-16,1 0 0,0 0 82,0 0 0,-1 0-2,1 0 1,-2 0 95,-4 0 1,4 0-122,-5 0 0,5 0 165,2 0 1,0 0-130,-1 0 0,1 0-44,0 0 0,0 0 40,-1 0 0,1 0-3,0 0 1,-1 0 158,1 0-129,0-8 1,0 7 97,-1-5 0,7-2-108,-1 2 0,6-1 132,-5 1 1,5 4 96,-5-4 38,7-3 0,-10 5-88,9-8 0,-3 6 55,2-5 0,4 5-65,-4-5 1,4 5 246,2-6-160,0 1 1,0-6-79,0-1 1,0 7 188,0-1-213,0 1 1,0-7-277,0 1 1,0 6-90,0-1 1,0 6-250,0-5 268,0-1 1,0 1-320,0-1-1486,0 8 766,0-11-1720,0 13 465,0-6 2406,-7 8 0,-10 16 0,-10 3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9:49.5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87 156 8376,'0'-18'-250,"0"7"-81,0-1 1,7 7 283,5-7 1,1 0 207,-1-5 1,3 6 57,-3-1 381,3 1-146,2 1-408,1-5-159,-1 13 0,-6-6 328,1 8-114,-8 8 0,9-4 154,-7 7-123,0 1 0,-4 3-45,3-4 0,-3 5-26,4-5 0,-4-1 166,-2 2-196,0-1 0,0 6-6,0 1 1,0-1 4,0 0 1,-8 6-164,-3 0 0,-4 2 95,-3-2 1,1-2-20,0 8 0,-1-8 102,1 2 0,-6-1-9,0 1 0,0-4 101,6 4 1,-1-4-34,1-2 0,6 1-27,-1-1 1,6-6-21,-5 1 7,7-8 1,-4 11 0,10-13 4,4 4 1,-2 2-198,7-3 1,7 1 73,5-6 0,0 0-123,-6 0 165,0 0 7,1 0 1,-1 0-8,0 0 1,-5 6-8,-1 0 1,-5 5 2,5-5 1,-7 7 28,2-1 0,-4-1 2,-2 7 0,0-5 254,0 10-256,0-4-5,-8 6 1,1-5-44,-5 3 1,-3 2 1,3-2 0,3 0-6,-3-6 0,8 0 37,-2 1-19,-3-1 15,7 0-44,-6 0 76,8 1 0,2-3-38,4-3 1,-4-3 380,4-3 0,1-2 106,-1 7 0,2-5 134,-3 6 0,-3-7 451,4 7 214,-4 0-741,-2 5 0,0 0-189,0 0 0,0-5 24,0-1 194,0 1-371,0 5 53,0 1-219,0-9 217,0 7-436,0-15 132,0 7-170,0-8-4578,0 0 2452,0-8 1053,0 7 0,0-15 420,0 5 885,0-5 0,0-9 0,0-2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47:57.1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0 8143,'-12'0'679,"1"0"1,5 0-717,-6 0 1,7 8-512,-7 4 0,1 3 927,-7 2 1,7 6-123,-1 0 0,3 8-816,-3-2 1,-3-2 40,3 2 0,3-2-78,-3 1 0,3-1 596,-3-4 0,-3-3 0,5 5 0</inkml:trace>
  <inkml:trace contextRef="#ctx0" brushRef="#br0" timeOffset="178">1 139 8143,'0'-10'990,"0"2"1,0 10-438,0 4 1,7-2-108,5 8 0,3-7-217,2 7 0,3-1-102,3 7 0,-2-7-140,8 1 0,-6-1-279,6 6 1,-3 1-1290,3-1 1581,4 0 0,-6 1 0,7-1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8:28.405"/>
    </inkml:context>
    <inkml:brush xml:id="br0">
      <inkml:brushProperty name="width" value="0.05714" units="cm"/>
      <inkml:brushProperty name="height" value="0.05714" units="cm"/>
    </inkml:brush>
    <inkml:brush xml:id="br1">
      <inkml:brushProperty name="width" value="0.04286" units="cm"/>
      <inkml:brushProperty name="height" value="0.04286" units="cm"/>
    </inkml:brush>
  </inkml:definitions>
  <inkml:trace contextRef="#ctx0" brushRef="#br0">485 35 6840,'10'-2'346,"-4"-4"-253,-5 4 1,5-7 61,0 3 46,7 4 246,-11-6-310,14 8-6,-14 0 40,5 0-182,-14 0 1,-3 2 56,-7 4 0,-1 4-17,1 7 0,0 0 68,0 0 1,-1 3-24,1 3 1,-2-2 66,-4 8 0,4-1-79,-5 7 0,-1 0-14,2-1 0,-5 1 23,5-1 1,-6 1-172,6 0 1,-6 5 51,6 0 0,0-5-18,5-6 0,1-2-1,0 1 0,5-1-214,1-4 0,7-3 8,-2 3 1,-1-10 55,1-1 0,0-7-243,6 7 233,0-8 123,0 3 0,8-12-84,3-1 188,5-15 0,9 9 0,1-13 0</inkml:trace>
  <inkml:trace contextRef="#ctx0" brushRef="#br1" timeOffset="240">87 312 8524,'-7'-18'0,"5"1"-260,-6 0 313,8-1 0,0 7 466,0-1-344,8 8 1,1-3 119,9 7 0,-1 7 73,0 5 0,6 11-113,0 6 0,2 11-128,-2 6 1,-1-1 76,6 1 0,-5 0-422,6 6 0,-6 0-168,6-1 1,-6-1-331,6-4 1,-8 3 392,2-9 323,4 0 0,-8-5 0,6-1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9:49.9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52 8364,'7'-17'-341,"-3"6"284,8-1 0,-7 8 356,7-1 0,-6 3 77,5 2 0,-5 0 124,6 0 0,-7 0-267,7 0 0,-6 0-68,5 0 1,-5 2-69,5 3 0,-7-1-165,2 8 0,-2-1-76,2 6 1,-4-5 150,3 0 0,-3 5-154,-2 6 0,-6 0 46,1-6 1,-7 1-34,6-1 0,-7 4 123,1-4 0,3 4 9,-3-9 140,8 3 120,-3 3 0,5-7 312,-4 1-248,4-9 34,-5 13 1,8-14 135,5 3 1,-2-3 122,8-2 0,-7 0-164,7 0 1,-1 0-104,7 0 0,5-2-130,0-3 0,0 3-218,-6-4 1,0 2-432,1-2 0,-1 4 346,0-3 1,-5 3-786,-1 2 0,-5 0 141,6 0 0,-7 0-1107,7 0 1257,-8 7 1,3 3-37,-7 7 0,-1 6 67,-5 0 1,-6 8 547,-11-2 0,-4 11 0,-7 5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9:50.2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87 8364,'18'0'473,"-1"0"1,2-8-26,4-3 0,-4 1-418,4-1 0,-2 1 148,3-2 0,-5-1 91,4 7 0,-10 0-190,-1 6-509,-1 0 550,7 0-876,-9 8 552,-1 2 0,-10 9-68,-4 4 1,-3 2 70,-9 4 1,-5 3 236,0-3 0,-2-2-69,2 2 0,4-8 163,-4 2 1,9-4 254,3-1 166,7-1 0,-4-6-111,8 1 1,8-8 174,4 2 0,5-6-113,6-6 0,4 2-51,7-8 0,7 1-899,-1-6 0,6-6 118,-5 0 1,5 0-168,-6 5 1,0 7 264,-5-1 232,-1 1 0,1-7 0,0 1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9:51.4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346 208 8685,'8'-10'1442,"1"3"-1387,16 7 1,-6-2 0,6-2 25,0-2 1,-5-7-16,3 1 0,2-1-181,-2 1 0,-2-3-24,-10 3 1,5 3-721,-5-3-433,-3 8 635,0-11 329,-8 5 0,0-1-81,0-1 294,0 8 1,-8-9 150,-4 7 47,5 0-98,-9 6 0,12 0 226,-7 0 0,7 2 351,-2 4-268,4-4-119,2 13 1,0 1 203,0 7-143,0 7 49,8-3 1,-4 2 137,7 0 0,-5 0-93,6 5 1,-8 1-48,1 0 0,3-1-211,-2 1 0,0-6-226,-6-1 0,5-5-454,1 6 345,0-8 181,-6 4 1,0-7-153,0-1 0,0-6-38,0 1 1,-6-6-57,0 5 0,-7-7 146,1 2 1,-3-4 210,-2-2 1,-1-8-17,1-3 1,0-5 254,-1-1 1,7 0 245,-1-1 0,9 7-232,-3-1 0,4 7 45,2-7 0,2 6-99,4-5 0,-3 1 170,9-1 1,5-3-89,6 8 0,0-5 79,-5 5 0,5-5-325,0 5 0,0-6-224,-6 6 0,0 1-229,1 5 0,-7 0 124,1 0-869,-8 0 1,3 7 307,-7 5 1,-7 5 1,-5 6 0,-11-4 824,-6 5 0,-2-5 0,3-2 0,-5 0 0,4 1 0,-7-7 0,1 1 0,-3-3 0,9 3 0,-2-3 0,2-3 0,-1-4-258,7 4 0,-6-2 520,6 1 0,0-3 792,5 4-704,1-4 0,0-2-11,-1 0 1,1 6-213,0 0 0,5-1 16,1-5 0,5 6-55,-5 0 0,5 2 80,-6-3 1,6-1-123,-5 8 279,7-8-176,-4 11 0,6-7 244,-3 3-175,3 4 1,-6-5 10,8 7 1,6-5 165,0-1 1,9-1 303,2 2-322,8-5-114,18 1 0,1-6 536,8 4 0,13-10-374,4-2 1,10-13-224,-4 2 1,3-5-210,-8 5 1,3 2-348,-10 3 1,-3-1-263,-3 7 0,-5 0-747,-6 6 1,0 0 109,-11 0 1,3 0 54,-9 0 1198,-4 0 0,8 8 0,-6 2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9:51.9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191 35 8280,'0'-17'1097,"0"7"-878,0 3 1,0 9-166,0 3 0,0-1 212,0 8 1,-6-1 31,0 7 0,-5-1-461,5 0 1,-6 0 132,7 1 1,-1 1-336,6 4 1,0-8 119,0 8 0,0-13-73,0 7 1,8-9 218,3 4 0,6-9 21,6 3 1,-1-4 22,6-2 0,-5 0-4,6 0 1,-6 2 178,6 4 75,-8-4-172,4 5 0,-13-7 18,-1 0 0,-5 6-17,6 0-15,-9 7 1,3-3 16,-12 7 1,3 2 0,-9 4 0,-5 4-23,-6 8 0,-8 0-1,2-1 0,0 3-27,-5 3 31,3 4-1,-11 0 1,13 4 25,0-7 1,6-1 24,-6-5 1,8-1 105,-2 1 0,10-8-70,1-4 1,8 2 392,-1-2-380,3 0 1,4-6 24,3 0 0,7-1 185,11-5 0,-2 3-106,8-9 1,-2 7 271,2-6-63,3 0-243,-5 1 0,10-5 74,3 4 0,-4-4-128,5-2 1,-5 0-10,-1 0 1,-1 0 34,1 0 0,0 0-132,-1 0 0,-7 0-681,-4 0 1,-4 2 342,-1 3 1,-7-3-1590,1 4 839,-9-4 387,5 6 0,-10-1 685,-4 5 0,-11 3 0,-10-5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9:52.5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606 70 8118,'0'-17'0,"0"0"1206,0-1-483,0 9-348,0 1 0,2 8-139,4 0 0,3 0 117,8 0 1,1 0 186,-1 0 1,6 8-195,0 3 1,0 10-73,-6 2 0,1 8-175,-1-2 1,-2 4-193,-3 1 0,1 7-500,-7-1 0,0 0 104,-6-5 1,-2-1-164,-4 1 1,-3 0 186,-9-1 1,1-1-225,0-4 0,-8 1 227,-4-7 1,-4 0 42,-1-5 1,-3-1 123,-3 0 0,1-7 295,-7-4 0,0-4 0,-6-2 0,2-2 0,4-4 0,-2-4 0,8-7 0,0 5 6,5 1 0,6-1 86,0-5 0,10 6-15,2-1 0,0 6 49,5-5 0,4 5 207,3-6 1,3 7-99,2-7 1,0 6 120,0-5 1,7 5-119,5-5 0,5 5-56,6-6 1,4 3-101,8-3 0,1-1 6,5 7 0,-3-6 13,8 7 0,-2-9-93,2 3 1,-3 1-67,-9-1 1,1 5-302,-1-6 1,-7 7-287,-4-7 0,-3 8 259,-3-2 1,-6-1-114,1 1 0,-8-2 499,1 3 0,-3 1 0,-2-8 0,0 1 0,-7-7 0,-1 7 233,-3-1 139,-5 8 0,12-3 1860,-7 7-1555,7 0 1,-4 2-30,8 3 0,0 5-239,0 7 0,0 3-190,0 3 1,0 2-339,0 3 0,0 5-446,0-4 0,0 5-1933,0 7 2498,0-5 0,8 14 0,2-6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9:53.2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36 8359,'10'-18'1044,"-3"9"-339,-7 1-682,0 8 1,0 2 228,0 4 1,-1 3 184,-5 9 0,4-1-338,-4 0 0,-2 0 110,3 1 0,-1-1-200,6 0 1,8-5 122,3-1 1,4-7-38,3 2 1,7-4-25,4-2 0,3 0-180,3 0 0,-3 0-78,-3 0 0,2 0-208,-8 0 1,0 0-417,-6 0 1,-5 0 374,-1 0 1,-5 2-1130,6 4 1007,-8-5 0,3 15 558,-7-5 0,-7 5 0,-5 1 0,-3 2 0,-3 4 0,-5-7 0,0 7 0,0-14 0,6 9 0,5-5 386,1 4 0,1-5 159,-1-1 255,3 1 0,8 5-299,0 0 0,0 1-1,0-1 1,0 6-79,0 0 0,6 2-166,0-2 1,5-2-125,-5 8 0,2-2-150,-3 2 0,-1-2-556,8-4 0,-8-4 400,1 4 1,-3 2-702,-2-2 0,0 0 264,0-6 0,0-5 75,0-1 1,6-5-459,0 6 994,-1-8 0,3 3 0,2-7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9:53.5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17 8294,'0'-9'2103,"8"1"1,2 8-1709,7 0 0,-6 6-180,1 0 0,-6 1 16,5-1 1,-5 2-98,6 3 0,-9 5-109,3-5 0,-4 5-522,-2 1-372,0 0-1330,0 8 528,8-6 555,-6 6 1,7-15 630,-3-4 1,-2-4 484,7-2 0,-7-16 0,4-3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9:54.1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346 1 11371,'0'9'682,"-8"7"-785,-3-5 0,-5-1-371,-1 1 0,0 7-48,0 5 0,-6 2-478,-1-2 1,-6 2 249,1 3 0,2 5 750,-2-4 0,8-4 0,-2-2 0,6-4-83,5-2 0,3-1-62,3-5 1,4 5 480,-4-5 1,4-1 447,2 1 1,0-5 432,0 6-241,8-1 1,0 1-424,3-1 1,-1-7-222,-5 2 0,3-2-229,4 1-487,3-3-84,-5 6 0,7-8 80,0 0 1,-5 0-482,-1 0 0,1-6 451,5 0 0,0-1-2,1 1 0,-1 2 105,0-7 2,1 7 1,-1-4 860,0 8 0,-5 0 384,-1 0-320,-7 0 0,4 2-279,-8 4 0,0-2 48,0 7 1,0-5-145,0 5 1,-2 1-290,-4 5 1,4-5 29,-4-1 1,-1-5 38,1 6 0,0-7-544,6 7 275,0-8 1,2 3 13,4-7 1,-2 6 46,7 0-233,1 0 89,5 1 8,0 3 0,-7 7 84,-4 1 0,-8 5 95,-10 0 1,1 6 120,-12-6 1,-2 5 85,2-5 1,-6 6 265,6-6 0,-6 2 11,6-2 0,0-3 264,6 3 0,5-6-162,0-6 0,9 5 549,-3-5-556,4-3 0,4 5-61,4-7 0,5 0 212,12-6 1,4 0-144,8 0 1,-1 0-156,1 0 1,5 0-216,1 0 1,5 0-227,-6 0 1,6-6-295,-6 0 0,3 1-730,-3 5 1,-3 0-145,3 0 1,-6 0 124,-5 0 1200,4 0 0,-6 7 0,7 3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9:54.3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1 8187,'18'0'951,"-1"0"-19,0 0 0,-5 0 325,-1 0 1405,-7 0-2110,4 0-903,-8 0 1,-2 9-2859,-4 9 3209,-11 7 0,-18 9 0,-9 1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9:54.9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70 8133,'2'-10'544,"4"4"1,-2 4-32,7 2 0,1 0-79,5 0 1,0 0-107,1 0 1,5 0 132,0 0 1,2 0 54,-2 0 0,-2 0-209,8 0 0,-1 0-285,7 0 1,5-1-122,1-5 1,-1-2-207,-5-3 0,1 1 106,4 4 1,-9 4-156,4-3 0,-12 3-196,0 2 0,-4 0-537,-2 0 1,-5 7 1086,-1 5 0,-7 11 0,4 4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8:34.2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35 8301,'0'-9'-845,"0"1"0,0 6 1612,0-4-275,0 4 113,0-5-494,0 7 0,-6 2 259,0 3 0,-7-1-23,1 8 0,-5 1-166,-6 10 1,2-2-108,-8 8 1,0 0-49,-5 6 0,-3-7-206,-3 1 1,9 0 91,-4 6 1,7-3-66,-1-3 0,-2 2-129,8-8 0,0 0-187,6-6 0,5 1 74,1-1 0,5-2-519,-6-3 391,8 3 523,-11-13 0,13 13 0,-6-5 0</inkml:trace>
  <inkml:trace contextRef="#ctx0" brushRef="#br0" timeOffset="211">18 156 8301,'9'-11'-56,"-3"-1"0,-2 8-112,2-1 0,-2 1 835,7-2 227,1 4 0,5-4-177,0 12 0,1 6-225,-1 11 1,6-2-147,0 8 1,0 0-90,-6 5 0,8 6-507,4 1 0,-2 5-260,2-6 0,2 8 510,9-2 0,-4 12 0,7 4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9:55.5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191 51 8200,'0'-18'2940,"0"1"-2803,0 7 1,0 5-879,0 10 308,0 5 400,0 7 0,-8 2 54,-3 5 0,-10-5-83,-2 4 0,0 4 253,5 1 1,-5-1 11,0 2 1,6-6-285,5 6 0,9-8-238,-3 2 170,4-4 0,4-3 185,4-5 0,5-3-34,12-8 1,6-2-123,11-4 1,-1-3-206,7-9 0,0 3 75,6 4 0,-6-5 73,0 5 1,-9 3 316,-3 2 0,-1-1-146,-10 1 1,0 0 227,-6 6-176,-7 0 1,-3 2-32,-7 4 0,0 3 26,0 9 0,-7 5 7,-5 0 0,-9 2-112,-2-2 1,0 2-217,6 4 0,-6 1 198,0-7 0,5 2-46,7-2 275,7-3 1,-2 5-72,12-8 0,5-6-45,13 1 1,-3-8-7,7 1 1,7-1 28,5 2 0,6-4 82,-5 4 1,-1 1 109,-5-1 1,-3 8 110,-3-3 1,-4 5-89,-8 1 0,-1 6-197,-5 0 1,-3 8 8,-8-3 0,-2-1-136,-4 2 0,-3-2 88,-9 2 0,1-4-248,0-8 0,-2 0-34,-4 1 0,3-3-269,-3-3 1,-2-5-354,2-7 1,-2 0 1,2 0 869,4-7 0,-14-11 0,7-9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9:55.8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 8099,'8'-9'-967,"2"1"851,7 8 1,-6 8 622,1 3 0,-8 5 67,2 1 0,-5 6-259,-1 0 0,0 2 17,0-2 1,-5-2-151,-1 8 0,0-8-172,6 2 1,0-4-138,0-1 0,0-1-207,0 0 0,0-5-410,0-1-541,0-7 1285,0 4 0,16-8 0,3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9:55.9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36 8168,'0'-18'3241,"0"9"-2147,0 1-639,8 23 0,-6-9-672,4 11 0,-4-1 260,-2 7 1,5-2-1431,1 8 1,2 0 1386,-3 5 0,-3 1 0,6-1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9:56.6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35 8120,'0'-9'2062,"2"1"-1597,4 8 0,-1 0-34,13 0 0,-5 0-118,10 0 1,-4-6 61,-1 1 0,5-1-252,0 6 1,2 0 106,-2 0 1,-4 0-751,4 0 1,-4 0-249,-2 0 0,1 2-1815,-1 4 2583,0 3 0,-7 8 0,-2 1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9:56.9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17 104 8172,'-7'-10'1857,"5"3"-1522,-6 7 1,16-2 173,3-4 0,12 4-139,6-4 1,4-1 160,1 1 0,9-6-304,3 6 1,-2-7-181,2 1 1,-7 5-170,1 1 1,-4 4 112,-1 2 0,-2 0-1001,-5 0 1,-5 2 288,-11 4 0,-4 5-558,-8 12 0,-8 4 189,-4 8 1090,-11-1 0,-11 1 0,-10 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9:57.0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80 277 8172,'-27'10'0,"4"-5"0,9-3 1024,3-2-590,7 0 0,10-2-198,11-3 1,14-5-79,3-7 0,3-1-172,9 1 0,-2-6 13,2 0 1,2 0 99,-7 6 1,-1-1-696,-5 1 1,-3 0 26,-3 0 0,-6 5-1081,-11 1 1103,3 7 547,-13-12 0,-10 7 0,-11-9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9:57.2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53 7664,'-17'-18'-444,"5"7"3121,1-1-2232,7 9-202,-4-5-60,8 8 0,0 8 428,0 3-61,0 4-435,8 3 1,-6-1 61,3 0 0,-3 6-227,-2 0 1,2 8-397,4-2 1,-2-2 215,7 2 1,-7-8-246,2 2 1,2-4-354,-3-2 0,1-5-113,-6-1-224,8-7 784,-6 4 1,5-10 380,-7-4 0,0-3 0,0-9 0,0 1 0,0-8 0,8-2 0,-6-15 0,6-2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9:57.4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70 7971,'0'-27'-503,"0"8"403,0 7 1657,0 8-370,0-3-850,0 7 0,2 0 68,4 0-136,-4 0 0,13 7-26,-3 5 1,-3 5 397,3 6-351,-8 4 0,11 10-162,-3 3-64,-5 4 0,3 10-135,-4 4 0,-4-5-520,3 5 0,-3-4 317,-2-2 1,0-2-155,0-4 0,0-4-1001,0-7 711,0-1 331,0 1 0,0-8-262,0-4 0,-7-4 260,-5-2 1,3-2 388,-3-3 0,-7 3 0,-8-5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9:57.7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0 8172,'-29'0'198,"0"0"0,8 0 418,-2 0 1,4 0-533,2 0 1,-1 2 37,1 4 0,5 4 252,1 7 1,7 0 39,-2 1 1,4 5 227,2 0 1,2 7-191,4-1 1,6-2-12,11 2 0,4-2-86,7 2 1,8 0 144,4-12 0,6 4-353,6-10 0,3 3 64,9-3 0,-1-3-1236,0-8-389,0 8 1102,0-6 1,0 5-294,1-7 0,-7 0-487,0 0 1092,-7 0 0,7 0 0,-7 0 0,-4 0 0,-2 0 0,-4 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9:58.2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16 8113,'15'-2'0,"-3"-4"0,-3 4 88,-3-3 0,-4 16 0,4 8 1006,-4 6 0,-2 6-454,0 9 0,0 5-550,0 6 1,-8-4-21,-4-1 0,3-6-152,-3 6 1,1-7-125,-7 1 0,9-4-362,3-1 1,4-6 40,2 0 1,0-8-359,0 2 0,0-10 885,0-1 0,8-8 0,1 3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8:33.4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345 208 8376,'17'-18'0,"0"1"-567,0 0 0,1 1 241,-1 5 1,0-4 40,1 3 1,-1 2 38,0-1 246,0 7 0,1-11 0,-3 11 0,-3-8 0,-5 8 0,1-11 424,-6 13 27,6-13 395,-8 13-619,0-6 0,-2 8-37,-4 0 1,2 0 194,-7 0-203,-1 8 1,-5 3-97,-1 12 1,1-1 85,0 6 1,-2-5-187,-4 6 1,2 0 150,-8 6 0,6 7-206,-6 4 0,0-2 33,-6 2 0,1 1 65,-1 4 1,6-4-90,1-1 0,1-2-203,-2 2 1,0-6-32,12-11 0,-2-4-86,13-8 78,-8 1 1,12-7 95,-3 1 0,5-8-17,5 1 0,5-8 8,7-3 1,1-8 21,-1 3 0,-2-7 193,-3-5 0,3 4 0,-5-13 0,7 5 0</inkml:trace>
  <inkml:trace contextRef="#ctx0" brushRef="#br0" timeOffset="160">137 381 8376,'0'-18'259,"0"1"200,0 7-422,0 3 1,2 7 109,4 0 0,3 13 48,9 5 0,-1 10-77,0 1 0,6 4-101,0 1 1,2 1-134,-2 0 1,4 5-374,8 0 1,-1 1 488,1-7 0,7 8 0,2 3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9:58.7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0 105 8113,'17'-18'0,"1"3"-234,-1 3 0,6-3-377,0 3 0,8 5 865,-2 1 1,-2-2-46,1 3 1,-1-1 40,2 6 0,2 0-68,-8 0 1,6 0 75,-6 0 0,6 0-130,-6 0 1,2 0 18,-2 0 0,-4 0-61,4 0 0,-4 6 28,-2-1 1,-5 7-188,0-6 40,-9 7 1,7-5 79,-4 3 1,-4 5-289,3-5 247,5 5-37,-8 1 1,6 0 69,-8 0 1,2 1 73,3-1-49,-3 0 1,8 1 27,-4-1 0,-4 0 133,3 0-178,-3 1 0,0-3 131,4-3-23,-4 11-53,5-4 1,-5 8 139,4-4 0,-4 4-47,4 2 1,-4 3 168,-2 3 1,0 1-73,0 5 0,0 3 75,0 8 0,0 0-254,0-1 149,0 1-91,0 0 0,2 6-141,3-1 1,-3 1-36,4-6 1,-4-6-193,-2 0 0,0-6 69,0 7 0,0-11-107,0-1 0,0-3 38,0-9 1,0 0-84,0-5 1,-2-1-143,-4 0 0,-3-7 34,-9-4 1,1-4-23,0-2 0,-6-8-15,0-4 1,-6-5-227,6-6 1,-8-6 118,2-11 0,-3 1 139,-3-7 1,1 2 392,-1-2 0,0 4 0,1 7 0,5 3 0,0 3 0,2-2 0,-2 8 0,-3-8 0,5 4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9:59.1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0 226 8113,'10'-18'527,"-3"1"-230,-7 0-119,0-1 1,0 7 293,0-1 1,6 1-36,0-6 0,7 5-55,-1 1 0,3 1-102,3-2 1,5-1 100,0 7 0,2 0-366,-2 6 0,-4 0-312,4 0 0,-4 0-464,-1 0 0,-9 8 458,-3 4 0,-4 5-186,-2 6 1,-2 4 71,-4 7 1,-9 1-75,-8 0 1,-6-1 259,6 1 1,-6-8 361,6-4 0,0-4 85,6-2 1,5-1 1234,1-5-423,7 5-701,-4-15 1,10 7 144,4-8 1,11-8-235,12-3 0,-2-4-452,2-3 0,-1 1-43,7 0 0,0-6-369,-1 0 1,-5-2 100,0 2 1,-10 1-411,-2-6 0,-1 5 279,-11-6 0,1 2 656,-6-2 0,-2 4 0,-4 8 0,-3-1 0,-8 1 0,-1 8 0,1 3 0,0 4 0,-1 2 617,1 0-405,0 0 1,5 0 803,1 0 11,-1 0 1,-3 2-292,3 4 1,5 3-300,7 8 1,0 3-29,0 3 1,0-2 94,0 8-972,0-8 425,7 11 1,-3-5-454,8 8 0,-3 7-1564,3 4 2060,3 4 0,-5 10 0,7 1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39:59.7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10112,'17'0'868,"0"0"-592,1 0 0,1 2-356,4 4 1,-4-2-360,4 7 0,-9-1 271,-3 2 1,-7 3 113,2-4 0,-4 5 101,-2 1 1,0 2-124,0 4 1,-6 2-18,0 4 1,-7 2 26,1-8 1,-1 0 287,1-6 1,-3 1 167,3-1 1,5-6 246,1 1 0,2-8 128,-2 1-41,4-3-527,-5-2 1,14 0 94,5 0 0,3-2-465,2-3 0,7 1 11,-1-8 1,7 7-647,-1-7 1,-2 6 31,2-5 0,0 7-447,5-2 1,-5-2 1222,0 3 0,0-9 0,5 5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0:00.3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364 156 8071,'7'-35'240,"-3"8"-73,8 4 1,-3 10 86,3 1 1,3 3 509,-3-3 1,-5 3-755,-1 3-8,4 4 61,-8-6 0,5 10-94,-7 4 1,-1 0-5,-5 11 1,-2-4-97,-3 10 0,3-3-222,8-3 0,0 0-38,0 1 145,8-1 0,3 0 115,12 0 0,-4-5-20,4-1 0,2-5 257,-2 6 0,0-7 79,-5 7 1,-7-6 456,1 5-350,-8 1 0,3 5 107,-7 0 1,-2 1-88,-3-1 1,-7 0-96,-11 1 0,2 5-38,-8 0 0,0 0-104,-5-6 1,-1 0-136,1 1 1,-1-1-120,0 0 1,-5-1-128,0-5 1,-1 3-1,7-9 1,1 7-138,4-6 1,-1-1 183,7-5 1,-1 0-396,7 0 188,0 0 65,7 0 214,3 0 1,7-2 41,0-3 1,7 3-99,5-4 1,9 2 401,2-2 0,8 4 23,-2-3 1,9 1 132,2-2 0,6 4-113,-5-4 1,7 4 31,-2 2 0,4-5 224,2-1 1,-2 0-152,-4 6 1,4 0 20,-4 0 0,-2 0-66,2 0 0,-13 0-455,1 0 0,-11 2 6,0 4 0,-3-4-191,-3 4 111,-7 3 1,-3 1-312,-7 7 1,-2 0-67,-3 1 1,-11-1-407,-7 0 1050,-8 0 0,4 1 0,-7-1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0:00.6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 53 8071,'-8'9'0,"6"1"129,-4-4 1,12-2-196,6 7 1,13-7 807,9 2 0,7-4-267,5-2 0,4 0-148,-4 0 1,-2 0-55,2 0 250,-7-8-263,3 6 0,-13-8-402,-1 5 1,-6 3-541,1-4-1165,-4-4 1414,-2 9 0,-9-13-313,-8 8 0,-4 1 213,-13 5 0,3-6 533,-9 0 0,-2-2 0,2 3 0,-6 3 0,6-4 0,-6 4-265,6 2 1,0 2 264,6 4 0,2-3 375,3 9 0,-1 0 35,7 5 0,-2 0 233,2 0 0,5 3-239,-5 3 0,4-2 123,2 8 1,0-6-26,0 5 1,0 1 112,0 6 0,0-6-532,0 0 0,0-6 17,0 5 1,0-6-568,0 1 0,0-4 297,0-2-1888,0 0 1321,0 1 0,-6-7-559,0 1 1296,-7-8 0,3 3 0,-7-7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0:00.7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0 8071,'-18'0'2535,"9"0"-2064,-7 0-60,14 0-290,-5 8 0,7-4-239,0 7 0,2-5-207,3 5 0,5-5 158,7 6 167,1-8 0,7 11 0,1-6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0:00.9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69 8071,'21'0'2887,"-4"0"1,-9-6-1866,4 1-974,-1-1 1,7 4-548,-1-4 0,-6 4-678,1-3 0,-8 1-1058,1-2 2235,5 4 0,0-13 0,7 5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0:01.2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0 104 8130,'18'-25'1665,"-1"8"1,8 5-1020,4 6 1,9 3-741,3-9 1,1 8 141,-2-2 1,-3-1 271,3 1 0,-3 0 281,-3 6 0,-5 0-248,0 0 0,-8 0-348,2 0 1,-4 8 21,-2 3 1,-7 5-71,-4 1 1,-4 6 141,-2 0 0,-10 6-47,-7-6 1,-8 8-203,-10-2 1,1-3-338,-1 3 0,1-6-553,-1 6 0,0-10 466,1-1 1,7-3-428,4-9 1,4 5-347,1-5 463,1 0 884,0-14 0,-1-9 0,1-10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0:01.3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225 0 8130,'-17'0'3529,"5"2"-3162,1 4 984,7 4-868,-4 7 0,1 0 315,-5 1 0,3-1-309,-3 0 1,0 6-467,-5 0 0,6 8-586,-1-2 0,3-4-683,-3-2 0,-1 4 249,7 2 0,-2-4-2050,2-2 3047,4-4 0,-13-2 0,5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0:01.6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226 1 8102,'-43'0'2506,"7"4"-1785,-5 7 0,15 8-359,8 16-1,1 5-4,5 1 1,3 1 179,-3-2 1,8-1 264,-1 7 0,3-6 505,2 6 0,15-7-524,8 1 0,21-4 177,8-1 0,21 0-1658,8-1 1,5-7 320,-37-14 1,0-3-1,44 2-342,5-7 0,-6-3 535,6-2 1,-8-2 183,2-3 0,-5-3 0,-7-4 0,-5 7 0,-4 3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8:37.3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329 122 8334,'0'-10'-454,"8"-5"0,-1 11-319,5-7 773,3 7 0,-5-12 0,7 7 0</inkml:trace>
  <inkml:trace contextRef="#ctx0" brushRef="#br0" timeOffset="282">450 35 8334,'-10'-7'-169,"-5"5"598,13-14-98,-6 15 216,8-7-716,-7 8 0,3 0 35,-8 0 0,7 8 37,-7 3 0,1 6 283,-7 6 1,3-1-33,3 6 1,-9-5 16,4 6 0,-4 0-91,4 6 1,-3 1-81,-3 5 0,2-5-18,-8 4 0,8-3-211,-2-3 0,2 1 116,-2 0 1,9-7-178,-3 1 1,6-8-53,-1 2-262,4-3 282,8-3 0,0-5 1,0-1 127,0-7 1,2 4-74,4-8 267,4 0 0,15-16 0,2-3 0</inkml:trace>
  <inkml:trace contextRef="#ctx0" brushRef="#br0" timeOffset="548">104 191 8334,'0'-17'-216,"0"0"471,0-1-95,0 9 172,0-7-412,0 14 137,8-5 1,-4 7 112,7 0 1,-5 7-51,6 5 0,-1 5 152,6 6 0,1-2 119,-1 8 0,8 6-133,4 5 0,3 6 93,3-5 1,1 7-461,5-2 1,3 4-437,8 2 1,-4 5 544,-8 1 0,8 7 0,-11-3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0:06.8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484 519 6894,'0'-17'801,"0"0"-435,0-1 1,6 7-48,0-1 0,5 1 114,-5-6 0,7 5-176,-1 0 0,3 3-22,3-3 0,-1-1-200,0 7 1,0-5 152,1 5 1,-1 0-123,0 6-107,1 0 21,-1 0 1,-2 2-193,-3 4 0,3 1 52,-3 5 1,3 3-69,2-3 1,-5 3 68,-1 3 1,-7-1-50,2 0 0,-4 0 195,-2 1 1,0-1-53,0 0 1,-8 6 94,-3 0 1,-5 6 56,-1-6 0,-6 6 222,0-6 0,-6 6-66,6-6 1,-6 0 184,6-6 0,0 1-81,6-1 1,1 0 71,5 0 1,-2-5-333,7 0 73,0-9 1,8 5-131,4-8 1,3 0 23,9 0 0,5 0-148,0 0 0,13-8-45,-1-3 1,3 1-354,-3-1 0,-1-1-74,1-5 1,-8 5-340,-4 1 0,-4 7 121,-2-2 1,-5 4-30,-1 2 813,-7 0 0,-4 0 0,-9 0 0</inkml:trace>
  <inkml:trace contextRef="#ctx0" brushRef="#br0" timeOffset="526">104 537 8361,'-23'-18'-687,"0"1"1,5-2 1043,7-4 1,5 5 8,-5 1 0,7-2-514,-2 2 0,4 5 93,2-5 0,6 3 4,0-3 0,7 0 76,-1 0 1,5-7-6,6 1 1,-4 0 39,4 6 1,4-2-8,2-4 0,3 4-16,3-4 0,0 1 9,-1-1 1,1 4 32,-1-4 0,7 10-67,-1 1 0,6 8-7,-5-1 0,7 3-2,-2 2 1,-2 2-3,2 3 0,-2 5 42,2 7 0,4 0-9,-4 1 0,-2 5 7,3 0 1,-7 6-18,6-6 1,-2 7-52,2-1 1,-3 4-18,-9 2 1,1-1-144,-1 1 1,-7-1 133,-4 1 0,-4 5-133,-1 1 1,-9 5 88,-3-6 1,-6 14-142,-6-2 0,-5 3 65,-12-3 52,4-8 45,-14 6 0,0-13 198,-7 3 0,-2-3 102,1-3 0,3 1 144,-8-1 0,0-5-102,-6 0 0,0-8 110,0 2 0,-2-11-112,-3-7 0,3-3 129,-4-2 1,3-2-42,-3-3 0,8-7-117,-8-11 0,14-4-140,-8-7 1,10-3 14,-4-3 0,13 1-149,-1-7 0,7 0 117,4-6 0,2 2-139,15 4 1,0-2 31,6 8 0,0 0-157,0 5 0,2 8-638,4 4 1,-2 4 397,7 2 1,1 7 425,5 4 0,0 12 0,0 4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0:11.7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35 8189,'9'-7'0,"-3"-5"0,-2 4 3818,2 3-2810,3 3 0,8 2-101,1 0-744,-1 0-736,0 0-46,1 0 0,-9 7-1898,-3 5 2517,-4 11 0,-2 4 0,0 8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0:11.8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13183,'17'0'654,"1"0"0,-1 0-924,0 0 0,1 0-2303,-1 0 2573,0 8 0,0 2 0,1 7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0:09.7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36 519 8362,'0'-17'-574,"0"-1"1,0 7 1412,0-1 0,0 7 675,0-7-1005,0 8 0,-2-4-229,-4 8 1,4 2-256,-4 4 0,2 4 184,-1 7 1,3 2-74,-4 4 0,4-3-27,2 3 1,0-4-245,0-2 1,0 0-102,0 1 1,8-7 78,3 1 0,5-8 33,1 1 0,0-3 9,0-2 0,6 0-137,1 0 1,4-7 14,-5-5 0,2-3-174,-2-3 0,-3-5 125,3 0 1,-6 0-31,-6 6 1,3 0 225,-8-1 0,1 1-261,-1 0 409,-4-1-283,6 1 61,-8 8 450,-8-7-213,6 14 1,-7-5-8,3 7 1,2-2 404,-8-4-252,9 4-5,-13-6 1,12 8-174,-7 0 9,7 0 1,-9 2-45,7 4 1,0-2 44,6 7 0,-6 1-14,0 5 0,1 8 55,5 4 1,-6 4 116,0 1 1,-5 8-110,5 5 1,-2 3 23,2 1 1,3 7-61,-9 0 0,6-1 26,-5-5 1,7-2-54,-2-4 0,2 0-23,-1-11 0,3 1-27,-4-13 1,4 1 0,2-7-43,0-8 275,0-1 57,0-8 1,0-8-725,0-3 0,0-6 221,0-6 0,6 1-42,0-6 1,7 1-46,-2-2 1,3-2-107,-3 8 1,5-6 231,-5 6 1,5 2 234,1 10 1,6-3-12,0 8 1,0-1 310,-6 1 0,1 4 14,-1-4 1,0 4-95,1 2 0,-7 2-167,1 4 1,-1-2-111,6 7 0,-5-5-185,0 6 1,-9-1 19,3 6 0,-4-5-263,-2 0 1,0-1 146,0 6 0,-2-1-88,-4-5 0,3 3 320,-9-9 1,0 9-142,-5-3 0,8-1 499,3 2 1,-2-7 24,2 7 0,1-6 184,5 5 0,0 1-176,0 5 0,7-6 31,5 1 1,5-6-206,6 5 0,-4-1-22,4 1 1,-1 3-54,1-8 0,-4 1 67,4-1 1,-4-4-274,-2 4 0,-5-2-520,-1 1-408,-7-3 246,4 6-198,-8-8 519,0 0 1,-8 0 482,-3 0 0,-5-8 0,-1-1 0</inkml:trace>
  <inkml:trace contextRef="#ctx0" brushRef="#br0" timeOffset="196">381 35 8269,'0'-17'588,"2"7"893,4 4-650,-4 4-556,13 2 1,-5 2-282,7 4 1,-5-2 111,-1 7 1,-1-5-625,1 6 1,3-1-148,-8 6 1,7 6-1235,-1 1 1899,-5 6 0,16-3 0,-4 8 0</inkml:trace>
  <inkml:trace contextRef="#ctx0" brushRef="#br0" timeOffset="480">1332 121 8277,'0'-17'2877,"0"7"-1899,0 3-667,0 7 0,0 7 569,0 5-795,8 3 1,-6 3-247,4-1 1,-4 0 41,-2 0 1,0 3-201,0 3 1,0-4-1021,0 4 1,0-2 576,0 2 1,0-4-857,0 4 1618,0-11 0,-8 3 0,-2-5 0</inkml:trace>
  <inkml:trace contextRef="#ctx0" brushRef="#br0" timeOffset="767">1332 398 8277,'-9'10'665,"-7"-3"1,7-1-159,-9 0 1,7 7 248,-1-1 1,7-1-175,-7 7 1,6-5 69,-5 10 1,1-2-450,-1 2 0,-5-4-308,5 4 0,3 2 160,2-2 1,-1 1-142,1-7 0,0-6-1119,6 1 720,0-1-165,0-1-732,0 5 1029,0-13 1,2 12-115,4-8 341,-4-1 657,5 3-222,1-6 115,-6 13 283,6-13-450,-8 6 0,0-6-167,0 4-4,0-5-267,0 7-515,0-8 224,0 0-236,7 0-174,-5 0 209,14-8 0,-9-1-136,5-8 0,1 5 809,-7 1 0,7-9 0,-3-7 0</inkml:trace>
  <inkml:trace contextRef="#ctx0" brushRef="#br0" timeOffset="1489">1522 363 8277,'10'-17'0,"-4"0"0,-2-1 422,1 1 1,-1 6 682,8-1 183,-8 1-299,11-7 124,-13 9-306,6 1-496,-8 8 0,0 2-759,0 4 288,-8 11-77,-2 2 1,-7 8-367,0-4 0,-1 2 209,1 4 1,0 2-360,0-8 1,-1 6 267,1-6 0,0 2-155,-1-2 0,7-4-116,-1 4-81,1-4 291,-6-2 546,-1 1 0,1-1 0,0-7 0,5-3 0,1-7 0,7 0 0,-4-2 193,8-3 118,0 3 1,-2-6 898,-4 8 1145,4 0-323,-5 0-845,7 0-325,0 0-716,0 8 0,0-5-40,0 9 0,-6 0-58,0 5 0,0 0-278,6 0 1,0-5-300,0-1-871,0 1 581,0 5 0,2-1-199,4-5 748,-4-3 1,12-10 13,-9-4 1,9-3 8,-3-9 1,10 1 85,2 0 1,8-1 176,-2 1 0,-2 0 62,2 0 0,-6 5 216,6 0 0,-8 9 573,2-3-470,-4 4-198,-2 2 0,-5 0 42,-1 0 1,-7 2-65,2 4-280,-4-4 120,-2 21 0,-8-10-100,-3 16 1,-7-2-393,-5 2 1,4 1 165,-4-7 1,-4 6-206,-2-6 0,4 0 41,2-5 299,4-1-6,2-8 0,5 1 716,1-4-293,7-4 116,-4 5 336,8-7-345,0 0 1,8-1 295,3-5 0,5-2-130,1-3 0,8-5 123,4 5 1,-4 1-456,-2-1 0,2 1-226,-2-2 0,6-1-327,-6 7 1,-6 0 387,-5 6-875,-1 0 282,-1 0-87,-3 0 1,-7 8-1631,0 4 2291,-7 11 0,-11 4 0,-8 7 0</inkml:trace>
  <inkml:trace contextRef="#ctx0" brushRef="#br0" timeOffset="1729">1142 1297 8264,'-10'0'2344,"3"0"-2330,7 0 105,0 0 321,7 0 1,-3 0 343,8 0 1,-6 0-292,5 0 1,3-6-20,9 0 0,-2 1-421,8 5 1,-1-6 60,7 0 0,1-2-54,5 3 1,-5 3-98,5-4 1,-3 4-353,2 2 0,-3 0-193,3 0 1,2 0-1564,-1 0 1354,-1 0 1,-11 0 0,-2 0-1370,-2 0 2160,-2 8 0,2 1 0,2 9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0:08.3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1 121 8184,'0'-17'487,"8"0"0,-6 5-124,3 0 0,-1 9-238,2-3-129,-4 4 0,11 4 139,-7 4 0,2-3-97,-3 9 0,-3 0 39,4 5 1,2 0-75,-2 0 1,-1 6 92,-5 1 1,0 0-159,0 0 1,0-5-90,0 4 222,0-4 1,2-4-161,4-3 0,-2 1 88,7-7 1,-3 0-172,9-6 0,1-8-22,16-3 0,-1-7-125,13-5 1,-4 2 115,10-8 1,-12 8-74,7-2 1,-9 6 69,-3 5 0,-3-1 25,-3 7 1,2 0 141,-8 6 0,-6 0-139,-5 0 1,-7 6 269,7 0 0,-8 9-135,2 3 0,-6 1 242,-6 10 0,-4-6 9,-7 5 1,-2 1-52,-4 6 1,3 5-80,-3 1 0,-2-1 18,2-6 1,-2-5 27,2 0 1,4-6 2,-4 6 0,10-8-224,1 2 0,8-9 104,-2-3-234,5-7 1,2 9 55,5-7 1,6 0 134,11-6 0,4-6 67,7 0 0,3-7 156,3 1 1,-3 3 66,3-3 1,-4 8 14,-1-1 1,-6 3 24,0 2 1,-8 2-142,2 3 0,-10 5-139,-1 7 0,-8 3 70,1 3 0,-3-4-157,-2 4 1,0 4 15,0 2 0,-5-4-245,-1-2 0,-8 0-238,3-6 0,-4 4 196,-3-9 1,1-3-326,0 3 0,-1-8 669,1 1 0,-8 5 0,-2 0 0</inkml:trace>
  <inkml:trace contextRef="#ctx0" brushRef="#br0" timeOffset="272">399 35 8435,'-8'-18'1053,"6"9"-1144,-6 1 1,8 10-382,0 4 1,0 3 651,0 9 1,0-1-40,0 0 0,0 2 88,0 5 1,0-5-74,0 4 0,0-4-405,0-2 1,6 2-33,0 5 0,0-5-389,-6 4 358,7-4 1,-3-4-771,8-3 1082,-9-4 0,13-1 0,-7 3 0</inkml:trace>
  <inkml:trace contextRef="#ctx0" brushRef="#br0" timeOffset="430">658 69 8372,'11'-6'0,"1"1"0,-6-3 1142,5 2 1,1 4-413,5-3 0,-5 3-378,-1 2 1,-5 0-265,5 0 0,-5 0-283,6 0 1,-8 2-94,1 3 1,3 5-506,-2 7 0,1 2-1558,-1 5 2351,-4 2 0,6 9 0,-8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0:27.6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17 761 9024,'-9'0'4187,"1"0"-3119,24 0 0,-3 0-300,16 0 0,0-6-95,5 0 0,8-7-589,5 2 0,-3-3-486,2 3 1,-8-3-1302,3 8 0,-7 1 1007,-5 5 1,-4 0 695,-8 0 0,8 7 0,2 3 0</inkml:trace>
  <inkml:trace contextRef="#ctx0" brushRef="#br0" timeOffset="1247">1297 52 8122,'0'-17'2197,"0"0"-927,8 7-887,-7 2 0,9 8 126,-4 0-3,-4 0-241,5 0-135,1 8 0,-4 2-449,7 7 1,-5-8 203,6-3 1,-1 2-373,7-2 1,-1-1 220,0-5 0,0 0-21,1 0 1,-1 2 251,0 4 0,-1-2 151,-5 7 1,-3 1-13,-8 5 1,0 6-38,0 0 1,-10 8 256,-7-2 0,-2 6-27,-10 5 1,0-4-20,-5 5 1,-1-5-178,0-1 0,-5-3-54,0-3 1,-1 4 0,7-4 1,1-4-154,4-2 0,-3-4-656,3-2 0,4-5 357,2-1 0,9-7-1067,3 2 897,7-4 1,-4-10-23,8-3 1,10-10 343,7-3 0,8-1 314,10 2 1,1 4-124,5-4 0,1 4 138,4 2 1,4-1 689,-4 1 0,2 6-371,-2-1 1,2 8 352,-7-2 1,-1 5-272,-6 1 0,-1 0-123,-4 0 0,2 0-273,-8 0 0,0 7-302,-6 5 1,-5-3 117,-1 3 1,-5-3-117,5 3 0,-7 3-445,2-3 0,-4-3 252,-2 3 0,-2 0-119,-4 5 0,-3 0 132,-9 0 1,-1 1-44,-4-1 0,2 6 250,-8 0 0,0 0 169,-5-6 1,-1 6-133,1 1 0,-1 1 139,0-2 0,1-4 321,-1 4 0,8-4 73,4-2 0,6-5 1637,6-1-655,3 1-762,8 5 0,2-1-211,4-5 1,11-3-133,12-8 1,3 0-58,3 0 0,-1 0-3,1 0 1,0-6-398,-1 0 0,1-7 205,-1 1 0,-1-1-755,-4 1 0,-4-1-565,-8 7-357,-7-7 1149,-3 11 0,-9-8-73,-3 4 1,-7 4 251,-11-3 0,2-3 245,-8 2 1,6 0 441,-6 6 0,8 2-365,-2 4 1,4-2 723,2 8 0,-1-1-76,1 6 1,7 3 203,5 3 1,3-2-368,2 8 1,0-6 37,0 5 0,0-5-120,0 6 0,7-6-143,5 6 0,-2-6-285,1 6 1,-1-6 139,1 6 1,3-8-802,-9 2 1,7-4-622,-6-1-501,7-1 767,-11 0-258,6-7 651,-8-3 671,-8-7 0,-9-7 0,-10-3 0</inkml:trace>
  <inkml:trace contextRef="#ctx0" brushRef="#br0" timeOffset="1506">1245 1228 8031,'-27'8'0,"2"-5"690,8 9-447,0-1-264,7-1 1150,2 5 1,2-11 434,1 8-234,-1-8-1040,6 3 1,8-1-249,3 0 0,12 0-321,6-6 0,4 0-666,1 0 1,9 0-670,3 0 1,9-2 774,3-4 0,7 2 201,-1-8 0,-3 1 638,3-6 0,-9 1 0,3 5 0,-6-5 43,-6 5 1,-4 1 27,-7-1 1,-8 7 131,-4-2 1,-6 2 1443,-6-1-1264,-3 3 1,-8-8 369,0 4-1444,-8 4 0,-1-5 691,-8 7 0,-8-8 0,-2-2 0</inkml:trace>
  <inkml:trace contextRef="#ctx0" brushRef="#br0" timeOffset="2488">2784 536 8011,'-18'0'3822,"9"0"-3610,1 0 139,31-7 0,-6 5 221,24-4 1,-9-2-104,9 2 1,-3 1 104,3 5 0,-5 0-333,4 0 0,-9 0-164,-2 0 1,-8 0-265,2 0 1,-6 2 200,-5 3-176,-4 5 128,-8 7-177,0 8 1,-8-6-180,-4 4 1,-3-1 60,-2 1 1,-6-4-91,0 4 0,0-6 99,5-5 0,-5 1-91,0-7 0,0 5-999,6-5 497,0 0 398,-1-6 1,3-8-68,3-3 1,5-10-11,7-2 1,-6-8 591,0 2 0,0-2 0,6 3 0,0-3 0,0 8 0,-5-6 0,-1 6 0,0 0 583,6 6 0,-2 5-27,-4 0 1301,5 9-67,-7-5-723,8 8 1,0 2-391,0 4 0,0 3 124,0 9 1,0 1-463,0 4 0,0-2-286,0 8 1,-6 0-939,0 5 1,-5 1 621,5-1 1,-2-1-611,3-4 1,3 3 110,-4-3 762,-4-4 0,1 8 0,-9-6 0</inkml:trace>
  <inkml:trace contextRef="#ctx0" brushRef="#br0" timeOffset="2715">2386 847 8853,'-17'18'1895,"7"-1"-2767,4 0 506,4 8 1,2-4-1,0 8 1768,0 2 1,8 0 6,4-2 0,3 3 160,2-3 0,8-2-712,4 2 1,10-6 98,1 6 0,16-8-525,1 2 1,10-10-208,8-1 1,6-8-362,11 1 143,4-10 1,-44 0-1,0-2 1,-1-3-1,0-1-901,-2 0 0,0-1 0,43-17-845,-11 6 0,-1-8 1740,-10 2 0,-3 3 0,-13-3 0,-3-2 0,-3-2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0:25.8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1 347 8247,'0'-18'-5,"6"-5"-464,-1 0 293,9 0 0,-10 6 695,7 0 1,-1-1 55,1 1 0,5 6 652,-5-1-657,5 1 0,1-5 158,0 5 1,0-3-256,1 8 0,-1 1 470,0 5-838,1 0 1,-3 2 86,-3 3 0,-5 7-393,-7 11 1,0 4-6,0 7 0,-7 1-296,-5 0 1,-5 5 214,-6 0 1,3 3-204,-3-3 1,-2-4 189,2 5 1,0-12 155,6-6 0,6-6 31,-1-6-92,8 5 403,-11-14-82,13 5 0,-4-7-81,12 0 1,5-5-69,12-1 288,-3-8-123,12-3 1,-5-2-52,8-4 0,-1-2 12,1 2 1,0-2 205,-1 2 0,1 4-75,-1-4 0,-7 5 179,-4 7-165,-4-5 1,-7 13-1007,-1-9 319,-7 8-527,4-4 53,-8 8 1,0 2 358,0 4 1,-2 4-171,-4 7 0,2 0-651,-7 1 833,7-1 552,-11 0 0,11 0 0,-8 1 0,9-7 56,-3 1-57,4-1 460,2 7 1197,0-1-751,0 0-232,0 1 1,6-7 752,-1 1-725,1-9-346,-6 5 1,6-6-427,0 4-678,-1-4 11,3 5 0,-4-7-520,7 0-853,-7 0 2111,12-7 0,-14-11 0,5-8 0</inkml:trace>
  <inkml:trace contextRef="#ctx0" brushRef="#br0" timeOffset="1298">727 36 8198,'15'-12'0,"-3"0"2255,3 9-1585,-13-5 1,6 10 113,-8 4-316,-8-4-119,6 13 0,-11-5 108,7 7 0,-5 0-241,5 0 0,-2-5-174,2-1 1,4 1 102,-3 5 0,5-1-55,5-5 0,5 3-145,7-9 0,3 1 86,3-6 1,-2 0-162,8 0 1,-3 0 28,3 0 0,2-2-46,-8-4 1,0 5-18,-6-5 94,1 4-199,-1 2-490,-7 0 306,-3 0-119,-7 0-266,0 0 298,-7 8 1,-3-1-128,-7 5 0,1 3 149,5-3 1,-5 3 51,5 2 0,-4-1 138,-3-5 0,1 5-20,0-5 1,5 4 279,1 3 0,-1-3 68,-5-3 0,5 3 52,1-3 0,1-3 163,-1 3 0,1-3 263,4 3 1,2 1 21,-7-7 296,7 7-437,-11-3 1,13 2 122,-4-1 1,-2-5-126,3 5-116,-1-7 0,4 10-317,-4-9-154,4 1-118,-6-6 239,8 0-19,0 0 76,0 8 41,0-6 92,-7 13-75,-3-5 143,1-1 59,1 7 0,2-12-34,0 7 14,1-7-40,5 4 0,7-8 166,5 0 0,3-2-222,2-4 0,3-2 37,3-3 1,-4-3-399,4 9 142,-4-9 1,-2 12 0,1-5-159,-1 7 71,-7 0 0,-3 7-224,-7 5 0,-7 9 176,-5 2 0,-11 8-44,-6-3 1,-3-1 437,-3 2 0,0 0-90,1 6 0,-3-3 435,-3-3-231,11 4-112,-11-14 1,15 12 274,-4-8 158,4 0 216,8-6-590,7-7 1,4-3-184,12-7 0,12-7-32,10-5 1,7-5 74,5-6 0,-3 4-160,3-4 1,2 3-5,-1 3 0,-3 0 6,-9-1 1,2 7-21,-8-1 0,0 9-160,-6-3 1,-5 4-25,-1 2 194,-7 0 0,4 8 316,-8 3 0,-10 4-46,-7 3 1,-2 1-21,-10 4 0,6-2-87,-6 8 0,0-6 31,-6 6 0,-5-6-28,0 6 0,-1-2-26,7 1 0,-1 3-25,1-8 1,1 6-164,4-6 0,-2 0 40,8-6 1,0-5 52,6-1 0,6-5 162,-1 6-111,8-8 0,-2 3 2,12-7 0,6-9-71,11-9 1,6-1-126,11-10 1,4 6 239,8-6 0,2 1 137,3-7 0,-1 6 260,8 0 0,-9 10-180,3 2 1,-12 2 64,-6 9 0,1 0-120,-7 6 1,3 0-80,-14 0 1,0 8-74,-6 3 0,-7 5-356,-5 1 1,-3 0 71,-2 0 1,0 1-155,0-1 0,-7 0-231,-5 1 0,-5-1 196,-6 0 1,2 1-62,-8-1 1,6-6 98,-6 1 0,6-8 134,-6 1 1,2 3-21,-2-2 0,-1-2 15,7-10 0,-2-4 89,2-7 0,9-6 180,-3 0 0,11-6 0,0 6 0,-3-8 0,7 12 0,-6-6-132,8 8 1,6 0 188,0-1 1,5 1-93,-5 0 1,6 5 403,-7 1 102,1-1 1,0 1 270,0-1 345,-1 8-72,-5-3-209,0 7-435,0 0-79,0 7 1,6 9 3,0 7 0,2 7-1,-3-1 1,-3 12 64,4 5 0,-4 6-143,-2 5 1,0-1-77,0 7 1,0 6-590,0 6 1,0-7 308,0-11 0,0-5-238,0-6 1,0-5-422,0-13-753,8 5 498,-6-14-88,5-1 650,-7-11 0,0-16 129,0-9 1,0-1 361,0-10 0,-7 0 0,-3-5 0</inkml:trace>
  <inkml:trace contextRef="#ctx0" brushRef="#br0" timeOffset="1471">762 1194 8070,'0'-17'1445,"0"7"0,-2 2-991,-4 8 1,-6 10-77,-11 7 0,-4 8-170,-7 10 0,-3 1-138,-3 5 1,4-3-1577,-5 8 385,12-7 988,4 3 1,8-8-601,0 1 1,5-8 732,1-4 0,7-4 0,-4-2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0:35.2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121 0 8010,'-17'0'-35,"0"8"-40,7-6 1,-3 13 437,7-3-284,-8-4 1,10 5 92,-7-7 198,7 7-366,-4-11-4,8 14 0,-7-7 0,-3 8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0:43.5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68 18 7853,'-25'-9'9830,"6"1"-8763,2 8 0,11 0-1844,12 0 777,-4 0 0,13 8 0,-5 1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0:42.1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225 156 8003,'0'-17'1904,"0"7"-952,0-5-511,0 13 0,8-6 441,3 8-634,12-7 1,4 5 237,8-4 0,-6 4-206,-1 2 0,-6-6-264,1 0 0,-4 1-545,-2 5-1101,0 0 809,1 0 211,-9 0 1,-1 7-503,-8 5 1,-8 3 436,-3 3 0,-6-1 373,-7 0 1,3 6 331,-7 0 0,-1 8 292,-6-2 0,6 5 2,0 7 0,1-3 334,-7 8 1,6 2-305,0 10 0,6-2 222,-5 7 0,6 0 72,-1 7 0,4-7-168,2 0 1,2-13-497,3 2 0,4-13-133,8-5 0,0-1-73,0-10 0,0-6-9,0-5-61,0-8 0,8 3 43,4-7 0,3-9-126,2-9 1,6-7-165,0-9 1,8-3 138,-2-3 1,4 2 196,1-9 0,1 9 170,-1-2 0,1 5 230,-1 6 0,-7 4-71,-4 8 1,-3 7 333,-3 5-181,0 3 1,-1 9 312,-5 5 0,-3 5 104,-8 6 0,0 2-206,0 4 0,-6 4-371,0-4 1,-5 1-178,5-1 0,-8 2-256,3-8 1,-3 0 41,3-6-349,-4 1 288,5-1 1,-2-8-306,1-3 1,5-6 233,-5-6 1,7-3 31,-2-8 0,-2-3 238,3-3 0,-1-4 10,6-7 0,0-7 200,0 1 1,0 0-57,0 5 0,0 3 280,0 3 172,0-4 475,0 14 510,0 2-1024,-8 9 0,4 16 157,-7 3 0,-1 12-144,-5 6 0,5-2-155,1 2 0,5-6-131,-5 6 0,7-8-121,-2 2 1,4 2-56,2-2 0,2-6-394,4-5 0,-4-7-1254,3 7 834,5-8-135,0 3 453,7-14 582,0-3-238,-7-7 466,-2 7 470,-8 2 85,0 8 0,-2 2 109,-4 4 1,2 4-352,-8 7 1,9-5 33,-3-1-276,4 1-297,2 5 1,2-7-88,4-5 1,3-3-314,9-2 0,5-4-199,0-7 1,13-3-676,-1-14 1,9-1-129,-4-6 0,8-1 639,-2-5 0,4 3 416,2-8 1,0 7 111,0-1 0,-2 5 117,-4 7 1,-4-1 164,-7 12 1,-8-3 329,-4 15 1,-4-1 378,-2 6 165,-7 0 0,-2 8-234,-8 3 0,0 4-240,0 3 1,-8 5-674,-4 0 0,-3 8 39,-2-3 1,-6-1-69,0 2 0,-8 0-197,2 5 1,2-7-558,-2-4 1,8-3 341,-2-3 0,4-6-852,2 1 1366,7-8-13,-5 3 500,13-7 0,-4 0-70,12 0 1,-2 0 812,7 0-503,1 0 0,5 8 780,0 4 0,0-3-736,1 3 1,-1-1-41,0 7 0,1-1-415,-1 0 1,0 1-9,1-1 0,-1-2-836,0-3 0,0 1 207,1-7 1,-1 0-211,0-6 1,2 0-351,5 0 1,-5-2-890,4-4 1,-2-4 1850,2-7 0,-4-16 0,6-3 0</inkml:trace>
  <inkml:trace contextRef="#ctx0" brushRef="#br0" timeOffset="404">1902 381 7990,'0'-12'2143,"0"1"-1375,0 7 0,2-4-95,4 8 1,3-5-269,9-1 1,-1 0-240,0 6 1,1 0 34,-1 0 0,0 0-91,0 0 0,1 0-41,-1 0 1,-5 2-214,-1 4 1,-7 5 145,2 12 0,-4-2-61,-2 8 1,-14 0 307,-3 6 1,-6 5-123,0 0 1,2 1 86,-8-7 0,8 1-110,-2-1 0,-2 1-110,2 0 1,1-3-257,11-3 1,-4-4-1386,3-8 173,4 1 0,-1-9 187,3-3-18,4-4 0,-6-4 1305,8-4 0,8-3 0,-6-16 0,6-2 0</inkml:trace>
  <inkml:trace contextRef="#ctx0" brushRef="#br0" timeOffset="565">1850 709 7990,'0'-17'4121,"0"8"-3020,0 1 0,2 8-549,4 0 1,-4 8 518,4 3-610,3 4 1,-7 3-171,4-1 1,2 0-398,-3 1 0,3-7-431,-2 1 0,-4-7-552,4 7-1373,3-8 1393,1 3 0,7-7 392,0 0 1,-5-7-340,-1-5 0,1-3 1016,5-2 0,0-8 0,1-2 0</inkml:trace>
  <inkml:trace contextRef="#ctx0" brushRef="#br0" timeOffset="721">2231 537 7990,'25'-8'0,"-4"6"0,8-4 0,-1 2 1361,7-1 0,7 1-559,4-8 1,10 8-348,2-1 0,1-3-321,-1 2 1,-4-5-235,3 5 0,-9-6-639,-2 7 1,-7-7 520,1 6 0,-11-5-273,-6 5 1,0-2 185,-6 3 0,3 1-894,-15-8 0,1 6 88,-6-5 1111,0-1 0,-8-5 0,-1 0 0</inkml:trace>
  <inkml:trace contextRef="#ctx0" brushRef="#br0" timeOffset="1187">2853 70 7990,'-10'-18'-317,"3"7"-5,7-1 0,0 7 318,0-7 276,0 8 233,0-3 571,0 7-525,0 0 0,0 7-123,0 5 1,0 3-87,0 2 1,-6 3 54,0 3 0,0 6-64,6 11 0,0 4 91,0 8 1,0 2-112,0 3 0,-5 5-11,-1 7 0,-8 2-12,3 4 0,-4 2-244,-3 3 0,1 1 49,0-12 1,5 4-39,1-9 0,-1-7-104,-5-5 0,5-2 194,1-10-638,7 1 378,-11-14 1,11-2-11,-8-8 1,8 0 19,-1 1 1,1-9 65,-2-3-294,4-4-74,-6-2 263,8 0 0,-2 0 30,-3 0 1,3-2 140,-4-4 0,2-2 202,-2-3 1,5-4-125,-5 3 0,4-3 118,2-3 0,-6 1 261,0 0 0,1-2-185,5-4 0,0 3 48,0-3 0,1 2-66,5-2 0,-2 4-81,8-4 0,-1 4-48,6 1 0,-1 7-166,-5-1 1,5 1 157,-5-6 0,5 5-26,1 0 1,0 3-316,0-3 0,1 3 99,-1 3 0,0 4-910,1-4 1,-1 4-133,0 2 0,0 0-527,1 0 0,-1 0 667,0 0 998,1 8 0,-1-6 0,0 6 0</inkml:trace>
  <inkml:trace contextRef="#ctx0" brushRef="#br0" timeOffset="1353">3596 1470 12321,'8'17'1633,"4"1"0,3-7-3140,2 1 0,-5-6-609,-1 5 2116,1 1 0,-2 5 0,-3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8:50.6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9285,'2'15'1490,"4"-3"1,-3-3-883,9-3 0,-1-4-195,7 4 0,-1-4-115,0-2 1,-5 0-218,-1 0 0,1 0-394,5 0 272,0 0-171,1 0-1625,-1 0 1367,-7 0 0,-3 2-961,-7 3 0,0 7 1431,0 11 0,-7 4 0,-3 8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0:38.8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35 743 7934,'-5'-17'0,"-1"0"0,-2 7 1400,2 5-277,5-5-283,-7 8 0,16-11-347,3 7 0,4-6 367,3 6 1,7-5-443,3 5 1,5-5-225,2 5 1,-1 0-181,1 6 0,-1 0-320,1 0 1,-8 0-1024,-4 0 1,-4 6 741,-2 0 0,-1 1-2669,-5-1 3256,5-4 0,-7 13 0,9-5 0</inkml:trace>
  <inkml:trace contextRef="#ctx0" brushRef="#br0" timeOffset="822">986 35 8027,'0'-18'1813,"0"9"-907,0 1-800,0 8 898,0 0-840,0 8-514,0 1-144,0 9 1,2-3 314,4-4 0,4 3-138,7-8 0,6-1 159,0-5 1,6 6 78,-6 0 1,0 2 34,-6-3 1,0-1 154,1 8 1,-9-1 123,-3 7 0,-4-1 70,-2 0 0,-2 2 120,-4 4 0,-5-1-124,-12 6 0,-4 1-167,-8 6 1,1 5-12,-1 0 1,-5 1-88,-1-7 0,1 1 11,6 0 1,1-9-253,4-2 1,-2-5-117,8-2 0,2-5-17,10-1-772,-5-7 756,14 4 0,-5-10-305,7-4 0,7-4 253,5-7 1,11 0 116,6-1 1,-2 3 167,1 4 0,1-5 194,6 5 0,-1-3 486,1 3 0,-6 1-377,0 4 1,-6 4 598,6-3 0,-8 3-329,2 2 1,-4 0-145,-2 0 1,0 7-84,1 5 1,-7-2-119,1 1-138,-8 1 1,3 5-481,-7 0 1,0 0 44,0 1 0,-2-7-437,-3 1 0,-1-1 126,-11 7 1,3-1 776,-9 0 0,-2 4 0,2-3 0,-8 5 0,3-6 0,1-6 0,-2 7 0,8-7 111,-2 1 1,9 1 658,3-7 1073,7 7-1264,-4-3 1,10 5 55,4-3 0,9-4-207,8-8 1,8 0-265,-2 0 1,2-2-41,-3-4 0,3 2-66,-8-7 0,6 7-53,-6-2-788,0-4 108,-6 1 1,-7-3-20,-4 1-128,-4 7 139,-2-11 561,-8 13 0,-2-6 173,-7 8 1,6 2 424,-1 4 0,2 3-127,-1 8 0,-3 3 305,9 3 1,-7 2 112,6 4 1,-5 3-286,5-3 1,0 2-233,6-2 1,0 3-79,0-3 1,0-2-157,0 2 1,0-8-148,0 2 0,0-4-422,0-2 0,0-5 41,0-1 1,-2-1-1412,-3 2-657,3-5 1916,-14-7 1,1 0-80,-8 0 743,0 0 0,-2-7 0,-2-3 0</inkml:trace>
  <inkml:trace contextRef="#ctx0" brushRef="#br0" timeOffset="946">865 1245 8012,'-17'-12'479,"0"1"1,-1 1 780,1-1 1279,8 3-1120,1 8-135,8 0-553,0 0 1,8 6-1245,3-1 1,-1 1-211,1-6 1,3 6-2423,9 0 3145,4 0 0,7-6 0,1 0 0</inkml:trace>
  <inkml:trace contextRef="#ctx0" brushRef="#br0" timeOffset="1063">1384 1193 8012,'11'0'4061,"1"0"0,-8 2-2534,2 4-1041,3-4-1952,-7 5 1021,6-7-752,-8 8 1197,0-6 0,8 13 0,1-5 0</inkml:trace>
  <inkml:trace contextRef="#ctx0" brushRef="#br0" timeOffset="1413">2300 519 7919,'10'-18'0,"5"1"1453,-3 0 1,5 7-648,6 4 1,-2-1-215,8 1 0,0-6 37,5 7 0,-5-1 77,0 6 1,-8 0-331,2 0 1,0 2-145,-5 4 1,3-3 48,-10 9 0,-3 0-63,-2 5 1,-4 0-302,-2 0 1,-2 6 125,-4 1 0,-9 0-637,-8 0 1,-8-5-163,2 4 1,2-4-438,-2-2 1,8-5 384,-2-1 0,-2-7-1044,2 2 728,0-4 1,6-10 144,-1-3 979,9-5 0,-7-9 0,7-2 0</inkml:trace>
  <inkml:trace contextRef="#ctx0" brushRef="#br0" timeOffset="1563">2387 311 11164,'0'-9'2578,"0"3"-2360,0 12 1,0-3 512,0 9 0,0 0 62,0 5-8,-8-8-444,6 14 0,-6-11-416,8 11 0,-5-2-578,-1 2 0,-6-2-276,7 8 1,-9 0 417,3 6 511,-5-1 0,-1 1 0,0-1 0</inkml:trace>
  <inkml:trace contextRef="#ctx0" brushRef="#br0" timeOffset="1814">1937 674 7895,'-27'-5'555,"4"-1"466,4 0-706,9 6 1,3 8-228,7 3 0,0 7 1037,0 5 0,0-2-84,0 8 0,0 1 233,0 11 1,2-5-727,3 4 0,5-1-158,7 1 1,8-3-265,4 3 0,4-9-196,1-2 1,3-6-145,3 5 0,-1-8 246,7-3 1,-2-2-1226,2-9 0,2 6 108,-8-7 1,3 1-2421,-3-6 3505,-3 0 0,5-8 0,-8-1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0:37.1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416 35 8036,'9'-9'503,"7"-7"0,-7 14-264,9-3 0,-7 3 1507,1 2-748,-8 0-8,11 0 120,-5 0-794,7 0 1,-6 7-182,1 5 0,-8 3 28,2 3 1,-5 1 13,-1 4 1,0 2-283,0 4 0,0 3 125,0-3 1,-1-2-462,-5 2 0,4-8 47,-4 2 1,2-4-63,-2-2 0,5-5-154,-5 0-192,4-9 573,2 5 0,0-16 25,0-3 1,6-10-321,-1-2 1,9-6 127,-3 6 1,5-6 219,1 6 0,-2 0 175,-3 6 442,3 7 42,-5-5 75,-1 13 1,1-6 12,-4 8-123,-4 0 0,5 8 401,-7 3-406,0 5-120,0-7 1,0 7-363,0-5 1,0 4-168,0 3 1,0-1-210,0 0 1,0-5 17,0-1-378,0-7 327,0 12 213,8-15 1,2 7 263,7-8 0,-5 0-126,-1 0 1,-1 2 166,1 4 1,-1-4-71,-4 4 0,-4-3-52,3 3 0,-5 4-39,-5 7 0,-7 2-3,-11 4 0,-4 4-12,-8 8 0,-5-1-167,0 1 0,-8 0 418,2-1 37,3 1-258,-7-8 1,8 3 342,-4-7 0,-2 2-111,8-2 1,-6-3 4,5 3 0,1-4-81,5-2 1,8-5 141,4-1 145,4-7 203,10 4-600,1-8 0,23-8 72,8-3 1,16-7 278,7-5 0,8-4-39,9-7 1,2 5-102,16 0 0,-2 2-221,1-2 0,-3 4 190,-8 8 0,-7 0-80,-4 0 1,-12 7-144,-6 4 1,-3 4-1342,-3 2 804,-7 0-247,-2 0 0,-15 8 94,-5 3 1,-10 5-88,-7 1 1,-11 0 559,-6 1 0,2-1-2,-2 0 0,1 1 292,-7-1 0,-1 0 0,-5 0 0,5 1 0,-5-1 0,3 0 0,-2 1 0,5-7 0,0 1 0,3-7 182,9 7 0,-6-6 245,6 5 0,2-5-129,9 5 1,-1-5 160,7 6 1,-2-1 22,3 7 1,3-1 237,-4 0 0,4 0-290,2 1 0,0-1-186,0 0 1,0 6-472,0 0 0,0 6-49,0-6 0,0 6-260,0-6 0,0 0 58,0-5-315,0-1-25,-8 0-380,6-7 812,-5-3 0,7-14 386,0-5 0,5-9 0,1-2 0,8-8 0,-3 2 0,-1-1 0,1 1 0,1-2 0,5 8 0,-2-8 0,-3 3 0,1 3 68,-7 2 169,8 3 1,-10 5 727,7 3-277,-7-3 224,4 13-248,-8-6-385,0 8 0,0 2-46,0 4 1,0 4-126,0 7 0,0 8 153,0 4 1,0 5-20,0 7 0,0-1-20,0 12 1,0-10 10,0 10 1,0 0-206,0 0 0,0 9-13,0-9 1,0 6-1,0-1 0,0-9-133,0 4 1,0-11-422,0-1 1,1-5 171,5-7 1,-4-3-849,4-7 735,-4-1 0,-2-6-298,0 1 398,0-8 0,0-4 87,0-12 0,0-11-136,0-6 1,0-3 255,0-3 1,0-1 172,0-5 0,-8-11 0,-1-9 0</inkml:trace>
  <inkml:trace contextRef="#ctx0" brushRef="#br0" timeOffset="417">485 1297 8031,'-17'-17'188,"-1"0"0,1 7 396,0 4 1,-2 5-199,-4 1 1,3 1 71,-3 5 1,4 4-95,2 7 0,0 0 45,-1 1 0,7-1-310,-1 0 0,3 1 116,-3-1 0,-1 0-449,7 0 175,0-7-7,6 5 1,0-11-338,0 8 41,0-8 1,8 3-435,3-7 0,7-7 92,5-5 0,4-3-191,7-3 0,3-7 443,3-3 0,2 1 452,4-2 0,10 0-119,-4-5 0,6-1 202,-1 0 0,-3 8 8,4 4 1,-3 4 306,3 2 1,-10 2 754,4 3 1,-12 4-214,0 8 1,-11 2 195,-6 4 0,0 4-799,-5 7 0,-5 6-79,-13 0 1,0 8-240,0-2 1,-8 3-163,-3 3 0,-10-1-279,-2 1 0,-8-6 132,2 0 0,-2-8-440,3 2 1,-3-6 263,8-5 0,-2-5-705,2-7 1043,4 0 125,-6-7-176,15-3 0,2-7 277,8-1 0,2 1 135,4 0 1,4 5 161,7 1 1,6 5-14,0-6 1,6 7 160,-6-7 1,8 8-276,-3-1 1,-1 3-150,2 2 0,-8 0-1015,2 0 1,-3 5 498,-3 1 1,0 8 396,0-3 0,1-3 0,-1 0 0</inkml:trace>
  <inkml:trace contextRef="#ctx0" brushRef="#br0" timeOffset="1307">1799 519 8086,'0'-17'2440,"2"7"-1992,4 5 0,-2-3 64,7 2 0,2 0 137,11 6 0,-5 0-193,4 0 1,4-5-189,2-1 0,-3 0-57,3 6 0,0 0-78,6 0 1,-7-6 4,1 1 0,-6-1-121,6 6-116,-8 0 1,4 0-397,-8 0 0,-5 0-373,0 0 623,-9 0 1,5 2-1175,-8 4 172,0-4 572,-8 13 0,-1-7 339,-9 3 0,7 3 132,-1-9 0,1 9 50,-6-3 0,5-1 122,1 1 1,-1-5-60,-5 6 0,5-7-229,1 7 504,-1 0 0,-5 5 43,0 0 1,-1 6 220,1 0 0,6 8-22,-1-2 1,-5 11 180,-6 6 1,0 0-190,5 6 1,-5-2 3,0 14 1,0-9-169,6 3 1,-2-4 1,-4-2 1,9-1-327,-3 1 0,5-8 16,1-3 0,1-7-73,4-5 1,5-4-234,-5-8-330,4 1 77,2-9-177,0 7 479,0-14 0,0-2 51,0-12 0,0-3-555,0-3 0,-2 1 170,-4 0 1,4-2 73,-4-4 0,-1 3 515,1-3 0,-6-2 56,7 2 0,-7 0 63,6 6 1,-1 0 18,1-1 185,4 1 0,-6 0-155,8 0 1,2-1 743,4 1 1,-2 5-214,7 1 0,9-1-34,8-5 1,5 2-286,2 3 0,-1-3-296,1 3 1,5 3 224,1-3-424,-1 8 169,-6-11 0,-1 13-23,-4-4 1,2 4 3,-8 2 1,0 0-444,-6 0 214,-7 0 120,5 8 0,-13 2-108,4 7 0,-4 0 209,-2 0 1,-2 1 154,-4-1 0,2 6-112,-7 0 0,5 2 99,-6-2 0,8-4 328,-1 4 1,-3 2-174,2-2 0,0 1 454,6-7 0,0 6-158,0 0 1,2-2-1,4-9 1,2 3-85,3-4-450,5-3 14,1 8 0,2-15 124,4 5 0,-4-4-100,-1-2 0,-1 0-446,0 0 0,-5-8 222,-1-3 1,-7 1-791,2-1 405,4-1 134,-8-5 1,3 5-281,-10 1 1,1-1 275,-8-5 1,1 6-40,-7-1 0,-5 8 157,0-2 1,0 5-535,6 1-490,0 0 1317,7 0 0,2 0 0,8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0:54.9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322 969 8376,'0'-18'983,"7"9"-568,3 1-193,7 8 0,-7 8 498,-4 3-409,-4 12 1,-4 4 97,-4 8 0,-4 0 226,-7-1 0,0 3-495,-1 3 1,-5-4 59,0 5 1,-6-3-197,6 3 1,-2-5 95,2 4 1,4-5-74,-4-6 0,4 2-202,2-8 1,-1 0-257,1-6 0,6 0-439,-1 0-616,8-7-499,-11 5 799,13-13 584,2 6 1,11-14 244,12 1 0,-1-9 357,6 3 0,-6-5 0,10-1 0,-5-2 0,8-4 0,-1 3 0,1-3 0,-3 2 0,-3-2 0,4 4 18,-4-4 1,-2 4 80,1 1 1,-4 1 558,4 0 0,-7 1-242,3 5 1,-3-2-18,2 7 1,-4 0 32,4 6 0,-4 0-16,-2 0 1,1 0-194,-1 0 1,0 8-110,1 3 0,-1 5-129,0 1 1,-1 6 65,-5 0 0,4 8-138,-3-2 0,3-3 35,3 3 0,-1-8 105,0 2 1,1-1 59,-1 1 1,0-10 29,0 4 0,8-5-6,4-1 1,4 3 133,1-8 1,7-1-195,-1-5 1,6 0 38,-5 0 1,7-2 130,-2-3 1,-4 1-116,-2-8 0,3 1 99,-3-7 0,0 1-66,-5 0 0,-6 0-15,-1-1 1,-4 3-30,4 3 0,-8-3 5,-3 4 1,0 1 466,-5-2-418,-5 9 1,1-7 141,-8 4-7,8 4-58,-6-5-114,5 7-236,-14-8 1,3 6 57,-8-4 1,6-1-183,-5 1 1,5-2-248,-5 2 0,-1-1 218,-5-5 1,5-1-205,1 7 0,-1-8 85,-5 3 1,0-4-584,-1-3 1,-1 7-32,-4-1 1,2-5 983,-8-6 0,0-8 0,-5 4 0</inkml:trace>
  <inkml:trace contextRef="#ctx0" brushRef="#br0" timeOffset="206">944 917 8253,'-17'0'908,"1"2"1388,5 4-1917,3-4 1,8 7 322,0-3 329,8-4-158,2 5-323,7-7 1,0 0-498,0 0-462,1 8 1,-1-6-1738,0 4 975,1-4 829,-1-2 1,0 0-495,0 0 1,1 0 271,-1 0 1,2-2 563,4-4 0,4-4 0,8-7 0</inkml:trace>
  <inkml:trace contextRef="#ctx0" brushRef="#br0" timeOffset="348">1411 865 8253,'17'0'816,"1"0"-418,-1 0 1,0 0 125,0 0 0,1 0 176,-1 0 0,0 2 246,1 4 0,-7-2-511,1 7 0,-7-5-221,7 5 0,-8-5-221,1 6 0,-1-3-395,2 3 0,-4 3-109,4-3 0,-4 3 436,-2 2 0,-6-5-1625,0-1 1,-7-1 1699,1 2 0,-11 3 0,-4-5 0</inkml:trace>
  <inkml:trace contextRef="#ctx0" brushRef="#br0" timeOffset="632">1169 467 8233,'-8'-9'0,"6"-7"918,-13 7-485,13-1-886,-6 3 584,8 7 1,0 3 285,0 9 1,0 3-166,0 20 0,0-1-53,0 18 1,0 6-128,0 17 0,0 4-146,0 7 0,-5 8 128,-1 4 0,-3-46 0,-1 0-243,1 3 0,0-1 1,-4 0-1,-3 0 91,2 4 1,0-1 0,-2-3 0,1 0-61,1 1 1,-1-1 0,-16 40-577,8-13 0,-2-8 320,2-21 1,4-4-32,-4-13 0,4-3-6,2-3 1,-1-6 450,1-11 0,-8 3 0,-2-5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0:52.4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657 709 8082,'-11'0'-133,"-1"0"-23,8 0-54,-11-7 142,13 5 118,-5-6-223,-1 0 183,6 6 0,-6-7 161,8 3-166,0 4 0,0-7-2,0 3-305,0 4 259,0-6 43,0 8 0,0 0 0,0 0 0</inkml:trace>
  <inkml:trace contextRef="#ctx0" brushRef="#br0" timeOffset="391">467 675 6807,'-9'0'-952,"1"0"1058,0 0 294,6 0 602,-5 0-364,-1 0 128,6 0-468,-6 0 29,8 0 701,0 0-814,8 0 1,2-6-21,7 0 0,0 0-17,0 6 0,3 0-47,3 0 1,-2 0 23,8 0 0,0 0-89,5 0 0,6 0 64,1 0 0,13 0-167,-3 0 0,7 0 33,0 0 0,3-5-85,8-1 0,-1 0 125,-5 6 1,8-6-157,-8 1 0,9-1 100,-9 6 0,-4 0-116,-1 0 1,-6 0 21,-6 0 0,2 0 99,-8 0 0,-1 0-240,-10 0 1,1 0-85,-7 0 0,0 0-95,-5 0 1,-1 0-485,0 0-335,-7 8 590,5-7 664,-13 7 0,-2 0 0,-9 1 0</inkml:trace>
  <inkml:trace contextRef="#ctx0" brushRef="#br0" timeOffset="792">87 1211 8221,'-27'0'-375,"4"0"1,9-2 1640,3-4-1161,7 4-17,-4-6 19,8 8 1,0-1-85,0-5 1,2 4 178,4-4 1,4-2-24,7 3 1,2-9 59,4 3 1,6 3-112,11 2 1,5-1-22,6 1 0,9-2-5,3 2 0,12 4 19,6-3 1,7-3-233,10 2 0,0-5 191,-43 8 0,0 0 1,1-3-1,1-2-265,1 3 0,-1-1 0,0-1 0,0-1 248,1-1 1,-1 0 0,-6 1 0,0-1-108,1 0 1,0 1 0,38-4-284,-4 1 0,-7 7-38,-10-2 1,-9 4 132,-8 2 0,-2 0-88,-10 0 0,-6 0 368,-5 0 1,-8 0-404,2 0 0,-3 0 143,-3 0 1,-5 0-455,-1 0 767,-7 0 1,4-8-1,-8-1 1</inkml:trace>
  <inkml:trace contextRef="#ctx0" brushRef="#br0" timeOffset="1168">1401 0 6891,'-12'0'500,"1"0"26,7 0 0,-2 0-117,12 0 1,4 2-325,7 4 1,8 4-113,4 7 0,5 2 134,7 4 0,1-3 144,4 3 1,10 3-146,-5 3 0,11 2 4,-4-2 0,7 3 8,-2-3 1,3 2-223,-3-2 0,-2 4 282,-3-5 0,-6-1-167,0 2 1,-8-6-34,-9 6 0,-3 0 68,-3 5 0,-4-5-179,-8 0 1,-7 0 41,-4 5 1,-6 7 127,-6-1 1,-11 8 14,-12-2 0,-17 6 1,-6 6 0,-12-5-194,1 5 0,-10 4 122,-2 1 1,0-4-243,6-1 0,2 2-931,3-3 1192,5 1 0,9-8 0,4 0 0,6 2 0,3 3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1:04.7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15592,'18'9'-1021,"-1"5"510,0-9 0,-5 7-256,-1-6 0,-5 5 5,6-5 1,-9 7 322,3-1 1,-4 3-156,-2 3 1,0 7-6,0 3 0,0-1 32,0 2 1,2 0 566,4 5 0,-2-5 0,7 0 0,-5-6 151,5 6 1,-7-6 137,2 6 1,-4-8 225,-2 2 0,0-2-233,0 2 1,0-4 1056,0 4-1339,0-3 0,0 5 0,0 2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1:01.1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294 1 9496,'-9'0'1191,"1"0"1,21 0-321,5 0 0,-1 2-259,0 4 0,-3-3-119,9 9 1,2-6-248,-2 5 1,8-7-167,-3 2 0,5-4 81,2-2 1,-1 0-101,1 0 1,-6 0-754,-1 0 0,-4 0 175,4 0-1802,-7-8 450,4 6-33,-15-5 1445,-2 7 0,-10 0 77,-4 0 1,-9 1 90,-8 5 0,-8 4-43,2 7 0,-4 0 245,-1 1 1,-1 1 86,1 4 0,-1-2 0,1 8 0,-1-6 71,0 6 1,1-8 50,-1 2 1,3 2 5,3-2 1,-2 6 160,8-6 1,0 6 119,6-6 1,1 6 351,5-6 1,-3 5-42,8-5 0,1 2-211,5-2 0,0-3-124,0 3 1,0-2-290,0 2 0,7-4-212,5 4 0,-2-4 204,1-1 1,-5-1-172,5 0 1,-5-1-498,6-5-777,-9 5-470,5-7 743,-8 8-171,0-7 1255,0-2 0,-8-24 0,-1-3 0</inkml:trace>
  <inkml:trace contextRef="#ctx0" brushRef="#br0" timeOffset="327">260 658 8112,'17'-2'0,"0"-4"0,3 4 399,3-3 1,3 1-43,9-2 1,7 2-116,4-7 1,6-1-24,6-5 1,-2-1-127,7 1 1,-1-2 207,1-4 1,2 4 29,-7-4 1,1 5-297,-1 7 1,-10-3 80,4 9 1,-12-7-292,1 6 1,-13 1 65,-5 5 1,-9 0 50,-3 0 128,-7 7 1,4 3-67,-8 7 1,-6 0-20,0 1 1,-13 1 46,2 4 0,-10-4-312,4 4 0,-8 2 116,2-2 0,-3 6-224,-3-6 0,1 0 106,-1-5 1,0 1-23,1 4 0,-1-10-29,1 5 1,5-7-65,0 1 0,6-5 112,-6-7 0,8 0 64,-2 0 0,4 0 47,2 0 0,5-7 17,1-5 0,1-3 157,-2-3 0,3 1 0,3 0 0,4 0 0,-4-1 0,4-1 0,2-4 0,-5 4 0,-1-4 0,-8 3 0,5 3 0</inkml:trace>
  <inkml:trace contextRef="#ctx0" brushRef="#br0" timeOffset="877">606 399 8112,'0'-18'561,"0"9"1311,0-7-945,0 14-507,0-5 0,1 13-79,5-1 1,-4 9-90,4-3 1,-4 5-444,-2 1 1,0 6 76,0 0 1,-2 2-41,-4-2 1,4-4-110,-4 4 0,5-9-1114,1-3 888,0 1-524,0-3 105,0-1 588,0-8 0,5-8 39,1-3 0,8-5 337,-3-1 0,4 0 43,3 0 0,-1 1 166,0 5 190,1-5 592,-1 14-702,0-5 1,-7 9 92,-4 3 0,-5 7-275,-1 11 1,-1-2 37,-5 8 0,-2-2-413,-3 2 1,-5 3 97,5-3 1,-5 4-33,-1 1 0,0-5-18,-1 0 0,7-6-111,-1 6 0,7-8-195,-7 2 196,8 4 1,-5-8 258,3 4 1,4-4-60,-4-1 1,4-7 108,2 1 1,0-6 68,0 5 1,6-5 186,0 5 0,0 1-84,-6 5 1,5 0 149,1 1 0,0 5-87,-6 0 1,0 8 49,0-3 1,-2 11-55,-4 1 1,-3 6-73,-9-5 0,7 1 53,-1-2 0,6-5-36,-5-1 0,7 1 20,-2-6 0,4-4-39,2-2 1,0-4-2,0-2 0,8-1 95,4-5 0,3-1-89,2-4 0,1-5 166,-1 5 0,6-4-64,0-2 1,2 0-236,-2 0 0,-4 0-258,4 0 0,-4 0-455,-1 0 1,-1 0 60,0 0 0,-5 0-1726,-1 0 1069,-7-8 1,10 5-34,-9-9 1278,1 1 0,-6-14 0,0-2 0</inkml:trace>
  <inkml:trace contextRef="#ctx0" brushRef="#br0" timeOffset="1223">744 1177 8112,'6'-12'695,"-1"1"0,3 7 2701,-2-2-2752,-4 4-1034,13 2 0,-7 8 220,3 3 1,-3 1 37,-8 5 0,0-2-183,0 14 0,-2 0 92,-4 6 0,-9 1-200,-8 4 0,-8 5-133,2 7 1,-3-6-241,-3 0 1,-1-8 399,-5 3 1,3-7 180,-8-5 0,5-4 79,-5-8 0,2-7 199,-2-4 0,-2-5 33,8-1 0,-6-7-164,5-5 0,7 3 562,5-3 0,8 1 477,-2-7-333,11 1 0,4 0-248,8-1 0,14 1 61,3 0 1,14-6 327,3 0 1,3 0-285,9 5 0,-2 1-1,2 0 0,4 0-128,-4-1 0,4 1-203,2 0 1,0-1-384,0 1 1,6-6-601,-1 0 1,3 0 657,-3 6-1,-3-1 0,6 1 0,-8 0 1</inkml:trace>
  <inkml:trace contextRef="#ctx0" brushRef="#br0" timeOffset="1778">2092 105 8025,'0'-18'2393,"0"1"-2379,0 8-65,0 1 268,8 8-208,-6 0 1006,6 0-842,-8 0 0,0 2-347,0 4 1,0 3 25,0 8 0,0 1-195,0-1 0,0 0 107,0 1 1,7-7 69,5 1 1,-2-7 101,1 7 0,1-6 37,5 5 1,0-7 122,0 2 1,1 1-41,-1-1 1,-5 6 159,-1-6 1,-7 7-30,2-1 0,-4 5 82,-2 6 0,-2-2-159,-4 8 1,-9 2-34,-9 9 1,-6-2-197,1 8 1,0-5-3,-5 5 1,3-2-138,-10 2 0,7-4 127,5-7 1,-2-8-107,8-4 0,-6-6 43,6-5 0,0 1-131,6-7 1,0 0-104,-1-6 138,9-8 0,1-2 23,8-7 0,2-2 153,4-4 1,9 6 119,8-1 0,8 1-41,-2 5 0,9-1 226,3 1 1,1-1 23,-2 7 0,-3-1 209,3 1 0,2 4-80,-1-4 1,-3 4-51,-9 2 1,4 0 39,-5 0 0,-3 2-82,-2 4 0,-9-2-518,-3 7 0,-1-5-89,2 6 1,-5-7-1007,-7 7 919,0-1 1,-2 7-266,-3-1 0,-7-6 707,-11 1 0,2-2 0,-8 1 0,-8 12 0,-7-4 0</inkml:trace>
  <inkml:trace contextRef="#ctx0" brushRef="#br0" timeOffset="3335">2041 1021 8025,'-18'17'0,"-5"1"0,2-1 541,6 0 94,-3 0-170,16 1-236,-5-1 1,9-7 146,3-5 0,11-3-39,7-2 1,6 0 98,-6 0 0,8-7-279,-3-5 0,-1-3-180,2-3 0,-6 7-45,6-1 0,-8 3-598,2-3 62,-4-3 372,-1 5-584,-9-7 204,-1 0 273,-8 7 1,-2-3 152,-4 7 1,2 0-147,-7 6 165,-1 0 1,-5 0 22,0 0 0,5 2 16,1 4 1,5-4-162,-6 4 259,9 3 1,-11-5-247,8 7 617,1-7 11,5 12 0,0-12 226,0 7 1,1-1-224,5 1 0,-2 5 165,8-5 1,-7 4 145,7 3 1,-8 5-171,2 0 1,-5 6-410,-1-6 0,0 7-180,0-1 0,0 4-104,0 2 0,-5-9 81,-1-3 1,-6 2-143,7-2 0,-9 6 121,3-6 0,1 0-271,-1-5 284,-1-9 0,-5 5 8,-1-8 1,7-1 346,-1-5 0,7 0-22,-7 0 1,6-5 546,-5-1-407,7-15 0,-4 3-22,8-10 1,0 1-167,0 4 1,8-2-68,3-4 0,7-4-300,5 4 0,-2-3 126,8-3 0,0 0-361,5 1 1,1-1 116,-1 1 1,1 1-627,-1 4 440,1-3 87,0 5 0,-3-2-323,-3 0 0,2 8 299,-8-2 0,6 2 132,-6-2 0,0 4 284,-6-5 1,0 5-95,1 2 1,-1-6 374,0 0-168,1 0 132,-1 6 0,0-1 319,0 1 0,1 0-274,-1-1 1,0 1 153,1 0 0,-7 7 44,1 4 0,-7-1 199,7 1 1,-8 2-219,2 10 1,-5 0-127,-1 11 0,-5-2 29,-1 14 1,-8 0-120,3 6 1,-4-1-99,-3 1 1,1-1 57,0 1 1,5-6-93,1-1 1,7-6-44,-2 1 1,4-4-299,2-2 1,0 0-92,0 1 1,6-7 173,0 1 1,7-6 152,-1 5 1,-5-5 146,-1 5 1,2 1 261,-2 5 0,1 0-182,-1 1 0,-4-1 37,4 0 0,-4 1 45,-2-1 12,0 0 148,0-7-621,0 5 229,0-5-931,0-1 470,0-1 0,5-10-131,1-4 0,8-5 154,-3-12 1,6-12-165,6-11 0,-1-6-113,6-5 0,3-1-232,9-11 1,-3 5 160,3-5 1,-3 2 301,-3 9 0,1 7 504,-1 4 0,-5 9-125,0-2 1,-2 11 261,2 6-139,-4 4 272,-8 1 0,6 1 1525,0 0-1257,0 7 1,-5-3 1312,-1 7-1522,-8 0-153,7 6 0,-12 6-288,7 0 72,-7 7-104,11-3 1,-11 7-94,8 0 1,-6-5 84,5-1 0,1-1 31,5 1 1,0-1 50,0-4 1,1-4 30,-1 4 1,0-5-229,1-1 0,-1 6 86,0 0-533,0 0 349,1-6 1,-3 7 46,-3 5 0,-5-2 125,-7 1 1,-7 6-27,-5 6 1,-3 6 16,-3-6 1,-5 8 188,0-2 0,-5-2 325,4 2-263,1-1-67,6-1 0,-4 4 333,4-8 1,-2 6-140,13-6 0,0 0-17,6-6 0,0 1 11,0-1 0,8 0-35,3 0 0,12-7 29,6-4 0,11-4 113,7-2 0,2-2-367,3-4 0,0-9 72,0-8 0,0-2-525,0 2-284,0 3 548,-8-12 1,-2 13-168,-7-5 0,-3-1-102,-3 2 1,-4-5-464,-8 5 1,-7-6 181,-4 6 0,-4-8-140,-2 2 0,-2-4-158,-4-1 539,-11-1 771,-2 8 1,-14-3-285,4 7 1,2-6 18,-2 6 0,1 0 0,-7 5 0,6 1 0,0 0 0,2 0 0,-1-1 0,3-5 0,7 0-54,-7 0 0,6 6 23,-4 0 502,12-1-246,-5 1-116,14 7 0,-7-3 705,3 7-269,4-7-269,-6 3 0,10-5 279,4 3 122,-4-3-192,13 5-319,-13 1-273,14 1 130,-14 8 6,5 0-32,-7 0 1,0 2-8,0 4 1,0 3 22,0 9 1,0-1 25,0 0-326,0 8 174,0 2 1,0 8 25,0-1 0,0 8-42,0 5 0,0 4 46,0 7 0,0 9 45,0 8 0,0 6-140,0-6 1,0 13 90,0-1-1074,0 11 1259,0-47 0,0 1 0,0 1 0,-2 0-19,0 1 0,-1 1 0,1 2 1,0 0-83,-4 1 0,0-1 0,3-3 0,0 0 45,-2 1 1,-1-1-1,2 46-67,1-48 0,0 0 0,1 42-387,2-13 0,2-12 199,4-12 0,4-5-38,7-6 0,0-5 136,0-13 0,-5-3 708,0-7-684,-9-9 1997,13 7-2257,-14-14-32,5 5 383,-7-14 0,-7-11 0,-3-9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1:07.7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761 0 8106,'-17'10'339,"0"5"1,-6-3 450,0 11 1,0 2-498,5 4 0,1 3-154,0-3 0,0-2 367,-1 2 1,-5-2-112,0 1 0,0-1-204,6-4 0,5-5-143,1-1 0,7 0-365,-2-5 260,4-5 1,4 1-203,4-8 0,4 0 162,7 0 1,8-2-138,4-4 1,3 3-64,3-9 0,-1 1 50,1-7 1,0 7 160,-1-1 1,-1 8 31,-4-1 1,1 3 123,-7 2 0,-5 0-46,-7 0 151,1 0 1,-3 2-97,-3 3 0,2-1 116,-2 8 0,-1-6-156,-5 5 0,0 1 23,0 5 0,-5 0-106,-1 0 0,-8 1 11,3-1 1,-5 2-15,-1 4 1,0 4-1,0 8 1,-8-1-158,-4 1 1,-4 7 101,-1 4 0,-1 0-20,0 6 1,1-4 108,-1 10 1,1-10-59,-1-2 1,1-6 275,-1 7 0,6-9-24,0 2 0,8-5-16,-2-6 0,4 3-119,2-3 1,-1-2 21,1 2 1,2-6 51,3 6 1,-1-8 4,7 2 0,-2-4-24,2-2 1,5-5 28,-5-1 67,4 1 1,10 0 29,3-1 1,6-7 241,6 2 0,4-3-56,8 3 1,7-4 88,4 4 1,12-4-110,5-2 0,5 0-103,1 0 0,4 0-200,-4 0 1,4 0 161,-10 0 1,3 0-189,-3 0 1,-3 0-83,-9 0 1,-6 0-203,-5 0 1,-9 6-102,-3-1 1,-12 7-1000,1-6 190,-3 7 139,-5-11 1,-1 8-490,-8-5 1119,-8-3 1,-1 4-566,-9-12 1,-5-3 198,0-9 0,-2-1 727,2-4 0,-4-4 0,-7-7 0</inkml:trace>
  <inkml:trace contextRef="#ctx0" brushRef="#br0" timeOffset="495">882 917 8017,'0'-18'0,"0"1"0,2 2 305,4 3 1,10-1 241,7 7 1,7-6 768,-1 7 1,-2 1-714,2 10 1,-2-1-27,2 13 1,-4-3-237,-8 14 0,-8 7-99,-3 10 1,-4 4-376,-2 2 0,-2-6 209,-4 0 1,-3 0-665,-8 6 1,-1-2 100,1-4 0,-6-3-314,0-9 0,-2 1 240,2-1 1,-2-7-247,-4-4 0,-9-3 298,3-3 1,-5-6 61,-1 1 0,3-8 149,-8 2 0,0-5 41,-6-1 0,0-7 273,0-5 0,2 3 23,4-3 0,-2 1 5,8-7 0,-1 9-72,7 3 0,-1-2 147,1 2 0,7 1-58,4 5 1,3 0 43,3 0 1,0 0 395,0 0-169,-1 0 262,1 0-36,7 0-416,3 0 0,9-2 66,3-4 1,7 4 134,11-4 1,4-3-107,7-3 1,9 3-45,3-3 0,6 1-150,5-7 0,-1 1 137,7 0 1,-7 1-377,2 5 0,-6-3-160,-6 9 0,-4-3-349,-7 2 0,-9 4 290,-2-4 0,-5 5-834,-2 1 850,0-8 1,-5 6 398,-1-4 0,-7-3 0,4-1 0,-8-7 0,0-1 0</inkml:trace>
  <inkml:trace contextRef="#ctx0" brushRef="#br0" timeOffset="632">831 1159 8017,'-2'-27'154,"-4"4"0,2 3 330,-7 3 1,7 6 529,-2-1 415,4 8 0,2-3-978,0 7 1,0 7 25,0 5 0,6 5-210,0 6 0,-1 2-275,-5 4 1,0 9-7,0-3 1,0 5-177,0 1 1,0 3 272,0 8-2822,0 0 2619,8-1 1,-6 1-1,6 0 1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1:09.1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105 35 8023,'0'-17'1801,"0"7"-888,0 2-433,0 8-289,0 0 1,0 8 0,-2 6 149,-4 7 1,2 0-165,-7 8 1,-1-8 12,-5 2 0,5 2-84,1-2 0,5 0-80,-5-6 0,7 0-151,-2 1 135,4-1-75,2 0 0,8-5-23,3-1 0,5-7 61,1 2 1,6-4 20,0-2 1,8 0-126,-2 0 1,3 0 62,3 0 1,-6 0-20,-1 0 1,-1 0-697,2 0 371,-4 0 222,-8 0 1,1 2-382,-1 4 1,-7 3-151,-5 9 1,3-1 720,-2 0 0,-8 8 0,-8 2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1:09.3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8023,'0'10'662,"0"-1"-66,0-3 82,0 4 1,5 13-179,1 0 0,6 8-146,-7-3 1,1 5 245,-6 2 1,0 5 201,0 0-367,8 1-160,-6-7 0,5 7-288,-7-1 0,6-2-321,0-9 1,2-2-110,-3-4 0,-1-6-482,8 1 1,-6-3-1985,5-9 2909,1 0 0,13-14 0,2-2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1:09.7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 8023,'10'-10'634,"0"2"-139,-5 8 0,5 0 600,7 0 0,1 0 568,-1 0-1139,-8 0 1,5 8 113,-8 4 1,5-3-31,-5 3 0,0 1-402,-6 10 1,0-4-285,0 5 0,0-5-145,0-2 1,0 0 258,0 1 0,0-1-1043,0 0 0,0-5 6,0-1 1,2-7-1852,3 2 1217,-3-4 842,14-2 0,-7-6 793,9 0 0,7-15 0,1 2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8:57.3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156 606 10909,'6'11'546,"0"1"0,7-8 40,-1 1 1,3-3-256,2-2 0,1 0-93,-1 0 1,2-2-299,4-3 1,-3-3-358,3-4 1,-4-3-1271,-2 3 713,-7-3 524,5-2 0,-13 0-843,4-1 750,-4 1 0,-10 0 198,-4-1 1,-3 3 550,-2 3-275,-1-3 1058,1 5-80,0 1-347,0 1 0,7 16-237,4 3 0,2 7 129,-1 5 1,3 9-70,-4 9 0,4 7-76,2-2 1,-2 2-261,-4-2 1,4 4 96,-3-4 0,3-4-331,2-1 1,0-5-163,0-1 1,-6-2-389,0-5 1,0-3 10,6-7 225,0-1 0,0-6-937,0 1 927,0-8 1,0-4 252,0-12 0,0-5 256,0-6 0,-1 2 10,-5-8 1,2 0 109,-8-5 1,3 7 356,-3 4 1,-3 5 126,3 7-39,5-5 0,-9 14 514,5-3 1,1 10-404,-1 7 0,-1 9 334,-5 2 0,1 6-435,5-6 0,-4 6-108,3-6 0,4 0-213,3-6 0,3 1-199,2-1 1,0-6 12,0 1-247,0-8 1,7 3-568,5-7 1,3-1 396,3-5 1,6-10-797,5-7 1,4-9 433,2-3 1,-1-1-95,1-11 1,7-6 265,4-11 1,-2-5-184,2-6 1,-5-4 421,5-7 1,-6 7 9,6 4 0,-7 12 268,1 5 1,0 12-58,-5 6 1,2 5 342,-14 6 1,0 4-42,-6 8 1,-2 5 457,-3 1 0,-3 7 193,-3-2-74,-4 4 1,6 4-220,-8 4 1,0 4 295,0 7 0,0 0-389,0 1 0,0-1 201,0 0-527,8 0 1,1 1-79,8-1 0,3 0-163,3 1 0,-4-3 106,4-3 0,2 3-123,-2-4 0,6 5-116,-6 1 0,0 0-173,-6 1 0,-5 5 24,-1 0 0,-7 2 107,2-2 0,-6 4 152,-6 7 1,-5 1-23,-12 0 0,-4 5-253,-8 0 0,-1 6 12,-5-5 1,5-1 19,-5-5 1,7-3 62,5-3 0,-2-4-109,8-8 1,0-7-285,6-4 435,0-4 1,-1-4 264,1-4 0,5-6-92,1-11 0,7 4 254,-2-4 1,4-2-19,2 2 0,8 0 108,4 6 1,9 1-112,2 5 0,6-3 95,-6 9 1,13-1-6,-1 6 0,-3 0-82,-3 0 0,0 2-283,6 4 1,-3-3 51,-3 9 1,-2-6-77,-4 5 1,-4-7-67,4 2 1,-3 2-202,-3-3 0,-6 7-264,1-6 291,-1-1 0,1 1 159,-1 0 1,-7 2 8,2-3 0,-4-1 475,-2 8 1,0-7-184,0 7 0,-6-1 215,0 7 0,-7 5 179,2 0 1,-11 2 415,-1-2 1,-2 4-161,2 7 0,4 1 213,-4 0 0,4-1-255,2 1 1,1-6-262,5-1 0,1-1-111,4 2 1,4-4-109,-3-8 0,3 1-161,2-1 0,7-5-23,5-1 1,3-7-161,3 2 1,-1-4 38,0-2 1,0-2-362,1-4 1,5-6-174,0-11 0,0 4 265,-6-4 0,-1 2 417,-5-2 1,-3-2-54,-8-4 0,0-2 68,0 8 1,0-6 366,0 6 770,0 0-923,-8 6 0,-2 7-45,-7 5 1,0 3-939,0 2 0,-1 0 184,1 0-3331,0 7 2030,-1 3 1813,9 7 0,1-7 0,8-2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1:10.3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450 0 12493,'-11'8'767,"-1"4"0,6 3-524,-5 2 0,-1 1-622,-5-1 0,-6 6-216,0 0 1,0 8-512,6-2 1,-8 3 399,-4 3 1,2-1-555,-2 1 1,2-1 1259,-2 1 0,-1-8 0,7-4 0,0 2-321,5-2 1,7 0 320,-1-6 0,8 1 519,-1-1 1,3-6 613,2 1 23,0 0 1,2 3-476,3-4 0,-1 3 21,8-8 0,-7 1-361,7-1 1,-6-4 25,5 4-925,-7-4 537,12-2-678,-7 0 1,8 0 105,1 0 0,-1-8-186,0-4 0,6-1 424,0 2 0,2-5 123,-2 5 0,-3-5 126,3-1 0,2 5 234,-2 1 1,0 7 1400,-6-2-692,0 4-439,1-5 440,-9 5 297,7-6-748,-14 8-41,13 8-280,-13 1 0,5 9-479,-7-1 246,-7 0-281,5 1 15,-13-1 174,13 0-125,-6-7 442,8-3 0,0-5-55,0 4 106,8-4 1,-5 6-416,9-8-88,-8 7 1,3-3 199,-7 8 1,-1-1-95,-5 7 0,-10 5-131,-7 0 0,-9 7 242,-3-1 1,4 4 404,-9 1 0,5 1 37,-11 0 1,14-1 458,-3 1 0,10-6-230,-4-1 1,14-6 313,-2 1 0,11-4-226,0-2 0,6-2-169,6-3 1,5 1-63,13-7 1,2 2-54,9-2 1,0-4-208,-1 3 1,3-5-52,3-5 1,-4 3-210,5-4 1,-5-2-259,-1 2 0,-2-1-616,-5 1 1,-3 4 453,-7-4 1,-1 4-1110,0 2 1698,1 0 0,-9 8 0,-1 2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1:10.8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35 173 8000,'8'-34'0,"-5"7"-36,9 4 206,-1 4 0,12 1 234,1 1 0,-1 6-109,-6-1 0,-6 8 269,1-2 0,-6 5-47,5 1 0,-7 1-91,2 5 1,-12 10-47,-5 7 0,-5 7 151,-1-1 1,0 2-374,-1-2 1,-5 3-284,0-3 0,2 2-517,10-2 1,-3-4 474,8-8 0,-5 0-2528,5 1 814,0-1 245,6 0 1321,8-7 1,2-3 314,7-7 0,8 0 0,-6-7 0,6-3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1:11.3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0 554 8000,'18'0'41,"-7"0"150,1 0 0,-6 0 422,5 0-307,1 0 1,5 8-12,0 3 1,2 5 14,4 1 0,-3 0-142,3 1 0,4-1 58,1 0 1,11-1 97,1-5 1,10 3-204,2-9 0,0 1-159,5-6 0,3-2 93,-2-4 0,-1-3-185,-5-9 1,-6 7-52,0-1 0,-7 1-202,1-6 1,-9-1 11,-2 1 1,-8 0 119,2-1 1,-6 1-361,-5 0 393,-5 0 0,-7-1-38,0 1 1,-2 0 79,-3-1 0,-11 1 68,-7 0 0,-7 5 17,1 1 1,-2 5-15,2-5 0,-4 5-154,5-6 1,-3 6 69,2-5 1,2 5 41,4-5 0,4-1-3,-4-5 1,9 0 222,3-1 1,5 3-9,-5 3 0,5-3 104,-6 3 38,9-3 0,-5-2 336,8 0 1,-6 5 623,0 0-779,1 1 0,12-6-17,5-1 0,3 7-85,2-1 0,3 1 35,3-7 0,-2 7 16,8-1 1,-1 9 96,7-3 0,-6 4-17,0 2 1,-6 0 174,6 0 1,-8 8-464,2 3 0,-4 4 97,-2 3 1,-1-1-587,-5 0 0,-3 3 91,-8 3 1,0-2-138,0 8 0,-8-8-231,-3 2 0,-5-4-760,-1-2 1,0 1 278,-1-1 1118,9-8 0,-14 7 0,3-7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1:11.5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1055 0 8000,'-17'0'825,"5"0"1230,1 0-1817,7 8 0,-10 2-426,8 7 0,-1 2 474,1 4 0,2 12-49,-7 11 0,-3 6 411,-9 5 1,-4 11-244,-7 7 0,-3 9-444,-3 3 0,1 5 19,17-44 0,-2 2 0,2 3 0,-2 1-195,-1-1 0,-2-2 0,2-1 0,-2 0-87,1-4 1,1 0-1,-21 41-780,-1-7 1,9-5-72,-2-11 0,3 1 518,3-7 0,5-3 173,0-9 1,0-9 461,-5-8 0,-1-10 0,0 2 0,1-2 0,-1 2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1:13.02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260 70 8012,'17'-10'1572,"-7"-5"0,-1 13-1728,-3-4 135,-4 4 1,6 10 152,-8 3 0,0 7-19,0 5 1,-10-2-171,-7 8 0,-2-1 67,-10 7 0,6 2-244,-6 3 0,2-4 72,-2 5 0,-2-11 34,8-1 1,2-2-700,10 2 487,-5-4 156,7 0 0,-1-12-404,4 5 211,4-5 217,2 4 0,8-5 64,4-1 0,-3-7 162,3 2 0,-1 2-12,7-2 0,-1 5-85,0-5 1,-5 7 446,-1-1 1,-7 5-64,2 6 1,-4-2 94,-2 8 1,-2-4-157,-4 10 1,-2-5 0,-3 11 1,-4-5-175,3-1 0,2 3-151,-1-3 0,5 3 7,-5-9 201,7-4-85,-4 0 1,8-8-148,0 1 0,0-1 27,0 0 0,2-2 77,4-3 0,-2 1 57,7-7 20,-7 8 4,11-5 10,-13 1-127,6 5 126,-8-13-347,0 6 32,0-8 1,0-8-186,0-3 1,0-7-44,0-5 0,6-4-251,-1-7 0,9-8 79,-3-5 0,5-10-123,1-7 0,6-5 479,0-6 1,8 6 220,-2 0 0,5 0-118,7 5 1,-5 5 231,4 1 0,3 5 17,-3 1 1,6 0 204,-5 0 1,5 8 453,-6 3 0,2 11-215,-1 1 0,-5 8 274,4-2 1,-3 3-312,-3 3 0,-1 6-227,-4-1 0,-2 8-224,-4-1 1,-10 3 16,5 2 0,-7 2-73,1 3 1,-5 5-73,-7 7 0,0 0-223,0 1 1,0 5 92,0 0 1,-7 6-49,-5-6 1,-3 7-28,-2-1 1,-7 4 24,1 1 1,0 1 441,6 0 1,-2 5 60,-4 0 310,4 1-293,-6 1-136,7-6 1,1 7 0,0-9 282,-1 1 0,7-2-234,-1-5 1,9-3-22,-3-7 0,2-1-176,-2 0 48,4-7-470,-5 5 168,7-13-6,0 6-10,0-8 1,7-8-13,5-3 1,3-7-593,2-5 649,8 4 0,-3-12 0,6 6-144,3-2 1,2 6 108,1-2 1,-5 10 30,0 1 0,-8 8 478,2-1 0,-4 3 372,-1 2-43,-1 0 1,-2 7-307,-3 5 1,-4 3 153,-8 3 0,-2 1-210,-4 4 0,2 2-69,-8 4 0,-5 1-322,-6-7 1,0 6 119,6-6 0,-2 0-362,-4-5 0,3-1-9,-3 0 0,2-1-684,-2-5 786,4 4 1,-4-11-125,11 8 27,-3-8-84,13 3 437,-6-7-185,8 8 669,0-6 0,2 6 374,4-8 348,-4 0-848,6 7 0,-8-3 102,0 8 1,0-7 17,0 7 1,-2 0 102,-4 5 1,2 0-286,-7 0 0,7 1-15,-2-1 0,4-6 445,2 1 1,0 0 44,0 5 0,13 0 147,5 0 1,5-5-367,0-1 1,-4-1-66,4 2 1,-2-3-328,2-3 1,-3-2-181,3 7 1,-4-7-995,-2 2 0,0 2 373,1-3-1980,-1 1 0,0 0 2674,1 0 0,-9 15 0,-1-2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1:14.1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499 346 7996,'-17'0'3595,"8"0"-2292,1 0-875,23-8 0,4 6-90,16-3 1,0-5-193,-1-2 1,7-3-142,-1-2 0,0-1-353,-5 1 1,-1 0-671,1 0 0,-8 1-387,-4 5 1,-4-5 649,-2 5 0,-5-5 35,-1-1 1,-7 0 719,2 0 0,-4-1 0,-2 1 0,-8 2 0,-3 3 0,1-1 0,-1 7 0,-1 0-10,-5 6 0,0 8 54,-1 3 0,7 5 605,-1 1 1,1 6-250,-7 0 0,9 8-5,3-2 0,-2 9-120,3 2 1,-3 8-57,2-1 1,4 2-35,-4 3 0,5 0-209,1 0 0,0-2 88,0-4 0,0 2-91,0-7 0,0-1-118,0-6 0,1-5 80,5 0 1,-2-10-665,8-1 462,-1-1 0,6-15-34,1 4 0,-1-6 4,0-6 0,-5 2-130,-1-8 1,-1 1-72,1-6 104,5-1 1703,-14 1-806,5 0 497,-7 7 0,0 10-278,0 12 0,2 5 12,4 6 0,-4-2-262,4 8 0,-4 0-59,-2 5 1,5 1-393,1-1 1,0 1-229,-6 0 1,0-7-537,0 1 1,-6-6 454,0 6 1,-1-8-270,1 2 0,4-9-444,-4-3 183,-3-7 631,7 4 0,-12-16 437,9-3 1,-7-11 608,6-1 0,1-5-434,5 5 0,0-6 276,0 6 1,1-6-241,5 6 1,4 0 55,7 5 1,2 1-230,4 0 1,-3 5-58,3 1 0,-4 1-124,-2-1 1,-5 3-317,-1 8-384,-7 0-240,4 0 1,-10 2-645,-4 4 0,-5 9 710,-13 8 0,-2 6-47,-9-6 1,-5 8 326,-1-2 1,-7-3 53,2 3 0,-4-8 399,-2 2 1,-5-3 33,-1-3 0,0 0 46,7 1 1,-7-7-34,0 1 1,3-3 832,9 3 1,-2 3-433,7-3 0,3-3 380,9 3 0,4-3 683,8 3-623,-1 3 1,9-5-305,3 7 0,12-1-61,5-5 1,12 4 653,6-3 0,12 1-520,5-1 0,11 1 94,7-7 1,3 0-254,2-6 1,6 0-316,0 0 0,0 0-359,-6 0 0,-2 0-429,-3 0 1,1 0 38,-7 0 1,-1 0-745,-5 0 1,0-2 215,0-4 1,-2-1-1921,-4-5 3048,11-3 0,-18 5 0,11-7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1:14.8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484 18 7972,'-25'-10'219,"-2"3"54,-7 7 1,1 2-1114,4 3 417,-3 13 0,7 3 290,-4 8 0,-9-1 489,3 7 0,-2 1-200,9 5 0,-3-5 18,8 5 0,2-5-10,9-1 0,-1-1-108,7 1 0,0-1-176,6 1 1,2-6 26,4 0 1,-2-2 42,7 1 1,-1-1 203,1-4 0,5-4 192,-5 5 0,-1 1-1,1-2 0,-5 5-122,6-5 0,-7 0 32,7-5 0,-6 5 35,5 0 1,-7 0-343,2-6 1,-4-5-107,-2-1 0,2-1-446,3 1 429,-3 5 1,6-12-49,-8 7 1,-2-7-101,-4 2 84,4-4 410,-13-2-131,13 0 0,-11-2 251,7-4 23,0 4-161,6-13-104,0 13-28,8-14 1,-6 13-8,4-9 0,-3 8-14,3-2 1,-4 3-202,4-3 1,-4 2-93,-2-8-302,7 1 0,3-12 52,7 0 0,1-8 543,-1 2 0,8-11 0,2-4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1:15.6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191 157 7972,'23'-33'967,"0"4"0,2 4-919,-2 8 1,-2 1-391,8 5 1,-2-2 699,2 7 0,1 0-142,-7 6 1,6 2-114,-6 4 0,-2 3-42,-9 9 1,-2 7-136,-5 3 1,-3 1 145,4 6-334,-12-5 171,4 13 0,-13-7 30,3 5 0,-5-5-80,-6 4 0,4-5-53,-4-6 1,4 2 88,1-8 1,1-6 56,0-6 1,5-7-42,1 2 0,5-4 10,-6-2 1,9-8-88,-3-3 0,6-12-134,6-6 1,5-2 144,12 2 1,-2-3 7,8 3 0,0 2 169,6-2 1,-1 10-3,1 2 0,-7-1 445,1 7 1,-8 3 277,2 2 190,-11 4-714,3 2 1,-13 2-93,4 4 1,-4 4-16,-2 7 1,-6 0-161,0 1 1,-7 5-80,1 0 0,-1 0-446,2-6 0,-5-2-866,5-3 597,3 3 400,-7-5 1,11 0 379,-8-5 0,8-1-28,-1 2 0,1-2 132,-2 7 0,-2 1 19,-3 5 0,-10 2 450,3 4 0,-5 6-265,0 11 1,-4-1 371,-7 7 0,5-6-226,0 6 0,0-5 66,-5 5 0,1-8-54,4 3 0,4 1-60,8-2 0,0-1-161,-1-10 1,1 1 27,0-7 0,2 2-257,3-2 0,-1-9 90,7 3 0,-2-5-390,2-1 44,4-3-149,-5-8 274,7 0 65,0 0 0,7-8 34,5-3 0,5-11-85,6-1 1,4-7-248,8 1 1,7-4 144,4-1 0,4 5-21,2 0 1,7 0 94,5-5 1,3 1 101,2 4 0,-5 4 15,-1 8 0,0 0 95,7-1 1,-3 9 129,-4 3 0,-5 4 392,-12 2 1,-4 8 211,-7 3 1,-3 5-314,-3 1 1,-10 8 33,-7 4 1,-6-1-101,5 7 1,-7-4-610,2 9 1,-10-1 253,-2 1 1,-9-4-195,-2 5 1,-3-7 49,-8-5 0,5 2-179,-6-8 0,0 6-214,-6-6 0,1-2 163,-1-10 0,-3 3-236,3-8 0,-3-1 158,9-5 1,-4 0-9,-1 0 1,5-7 52,0-5 1,8-11 48,-2-6 1,4-3 336,1-3 0,1-1 0,0-5 0,5-1 0,1-4 0,7-4 0,-4 6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1:15.8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190 70 7972,'0'-27'918,"0"2"-239,0 15-451,-7 3 1,-1 14 148,-4 5 0,-3 5-193,3 6 1,-9 4 53,-2 8 0,0-7-241,6 1 1,5-6 82,1 6 0,1-8-21,-1 2 1,3-4-19,8-1-868,0-1 559,0-7 0,2-3 6,4-7 0,5 0-111,12 0 0,4-5 430,8-1 0,-3-2-111,-3 2 0,2 4 630,-8-3 0,0 3-157,-6 2 1,-1 2 39,-5 3 0,-3 5 12,-8 7 74,0 1-184,0-1 1,-8 0-376,-3 1 1,-5-1-498,-1 0 0,6-2-888,-1-3 1,6 1 189,-5-7 1209,7 0 0,4-6 0,10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1:16.3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1 7956,'-10'7'2147,"3"9"-1514,7 7 0,0 0 377,0-6 0,0 2-341,0 5 1,-2-3-89,-4 7 1,2-4-475,-7 4 0,5-1-393,-6 2 1,9 2-114,-3-8 1,-2 0-491,2-6 1,1 0-1510,5 1 1074,0-9 646,0-1 1,0-10 247,0-4 0,7-9 17,5-8 0,3-8 246,2 2 0,7-3 167,-1-3 0,13 1 0,-1-1 0,5 6 0,0 0 0,-1 8 371,7-2 1,0 10-239,6 1 1,-2 8 568,-4-1 0,2 3-308,-8 2 0,1 0 205,-7 0 1,-7 7-12,-4 5 0,-4-1-17,-1 7 1,-9-5-325,-3 10 1,-6 2-324,-6-2 1,-5 8-1161,-12-2 724,-4 3 410,-16 3 1,7-2-403,-4-5 1,-5-3 86,-1-7 0,4-9-47,2-3 1,3-4 128,3-2 1,7 0 133,4 0 0,5-8 151,7-3 0,-3-5 376,9-1 1,7 2 532,9 3 0,5-3-384,1 3 1,8-1 119,4 1 0,-3-3-36,3 4 1,-2 1 116,2-2 0,2 3-354,-8-3 1,6-1-212,-6 7 1,-6-2-549,-6 3-384,1 3 1,-2-8-2608,-5 4 1978,-3 4 1450,-2-13 0,-7 5 0,-3-7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8:57.8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7830,'18'0'0,"-5"0"782,4 0 0,-1 6-391,13 0 0,-2 7 382,1-1 1,3 5-272,-8 6 0,6-2-100,-6 8 1,-2 0-80,-9 6 0,3 1-113,-3 4 0,-3-3-374,3 3 0,-8 3 213,1-3 0,-3 0-169,-2-5 0,0-1-117,0 1 1,0-6-233,0 0 1,-7-6 122,-5 6 0,-3-8-156,-3 2 0,1-10 172,0-1 1,-6-8 6,0 1 1,-6-3 869,6-2 1,-6-2-358,6-3 1,0-7 325,6-11 1,1-4 82,5-8 1,3 3 469,8 3 1,8-4-461,3 5 1,12 1-50,6-2 0,9 8-435,3-2 1,13 3-388,-2 3 1,3 2-1267,-3 3 1,-2-1 234,-4 7 1293,12 0 0,-12-1 0,14-3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1:16.5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121 18 7956,'0'-10'3513,"0"2"-3171,0 24 1,0 1 282,0 12 0,0 4-95,0-5 1,-8-1 107,-3 2 0,1 2-373,-1 9 1,1-3-307,-1 3 1,-5-3-886,5-3 1,3-5 645,2 0 0,4-8-484,2 2 0,-5-10-941,-1-1 397,0-8 0,14 2 456,3-12 852,5-4 0,1-22 0,0-5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1:16.7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35 7944,'17'-18'1218,"0"9"1463,-7 1-1177,5 8 453,-13 0-1351,6 8 0,-8 1-143,0 9 0,0-1-369,0 0 0,2-1-248,3-5 1,-1 3-719,8-9 1,1 7 587,10-6 1,-4-1-454,5-5 0,2 0 203,3 0 0,-4 0-896,-2 0 0,2 0 453,-2 0 1,-5 0-463,-7 0 1439,-7 8 0,4 9 0,-8 10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1:17.0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605 1 7944,'-13'19'-570,"-4"4"1,-4-2 284,3 8 0,3-2 1430,3 2 0,-1 3-295,7-3 1,-1 4-209,1 1 1,4-5-161,-4 0 0,2 0 67,-2 5 1,3 1-376,-9 0 0,1-1-221,-7 1 0,1-1-61,0 1 0,-2-1 146,-5 1 1,-1-8-744,-3-4 1,-3 0 99,8-6 1,-2 3-186,2-15 0,4 1 184,-4-6 10,-4 0 262,7 0 1,-4-8 118,6-3 0,1-10 150,0-2 1,7-2 19,4 2 1,4 3-132,2-3 524,0 4 0,2 4 175,4 3 0,4 5 427,7 7 0,0 2-214,1 3 1,1 5 412,4 7 0,-2 0-618,8 1 0,-6 1-36,6 4 0,1-4 130,11 4 0,-3-3-211,8-3 0,-2 0-938,2 0 0,3-5-246,-9-1 1,6-7-718,-6 2 1,6-4 336,-5-2 0,7 0 1150,-2 0 0,-4-15 0,0-5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1:17.5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415 69 7899,'0'-27'1517,"8"2"0,2 16-1040,7 3 1,-5 4 346,-1 2-861,-7 0 82,4 0 1,-8 8-396,0 3 0,0 5-72,0 1 0,1 0-344,5 1 0,6-1 451,11 0 1,-4-2-112,4-3 1,2 3 389,-2-3 0,0 3-158,-6 3 0,-5-1 960,0 0 1,-9 2-411,3 4 1,-4-1 875,-2 6 1,-8-5-463,-3 6 1,-12 0-262,-6 6 0,-4-1-429,-1 1 0,-7 5-319,1 0 0,-8 1 180,2-7 1,2 1-9,-2 0 1,7-7-694,-1 1 0,5-10 366,6-1 0,-1-3-280,7-9 0,0 0-384,5-6 629,1 0 1,2-8 111,3-4 0,4-3 42,8-2 1,8-1 250,4 1 0,5 0-142,6 0 0,6 5 351,11 0 1,4 9-143,8-3 0,0-2 835,0 2 0,0 1-158,0 5 0,0 0 178,-1 0 1,-1 0-364,-4 0 1,-3 0-29,-9 0 1,-7 5-297,-4 1 1,-5 2-112,-7-2-1312,4-4 1052,-13 13 0,4-7-2194,-12 3 1168,-11 4 282,-2-5 1,-16 9 903,1 4 0,-1-3 0,-7 5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1:17.9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0 7899,'-27'27'0,"-3"-2"781,7-8 1,7 6-220,10 0 0,4 0-75,2-5 0,14-3-104,3-3 0,14 1 47,4-7 0,-1 1-105,6-1 1,3-4 116,-3 4 1,6-6-470,-5-6 1,-1 4 96,-6-4 1,-1-1-651,-4 1 1,2-6 3,-8 7 0,-6-7-249,-5 6 1,-9-7 361,3 1 0,-4 3-127,-2-3 0,-6 1-110,1-7 0,-9 7 238,3-1 0,-5 3 344,-1-3 0,0 5-52,-1 7 1,7 0 789,-1 0 0,1 0-97,-7 0 0,7 7 384,-1 5 1,7 3-402,-7 2 1,2 8 192,-1 4 0,-2-2 2,7 2 0,-6-6 167,6 6 1,1-2-203,5 2 0,-2 1-259,-4-7 0,4 6-691,-4-6 1,4 6 61,2-6 1,0 0-40,0-6 1,-5 1-205,-1-1 0,-2-2-773,2-3 1,-3 1-426,-8-7 0,-1 2 811,1-2 0,0-5 852,-1 5 0,-7-12 0,-1-3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1:18.0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1 7899,'-17'0'2140,"7"0"0,-3 2 100,7 4-1157,0-4 0,0 7 366,1-3-60,-1-4-840,6 13-608,0-5 0,2 5 273,3-3-2045,5-5 1336,7 1 1,3-6-2280,3 4 1,5-2 2773,13 1 0,3-3 0,8 6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1:18.2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7899,'12'0'2218,"-1"0"1,-5 0 92,5 0 814,1-8-1741,5 6-1171,0-6 1,-5 3-1262,0-1-1650,-1 0 2698,6 6 0,1 8 0,-1 1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1:18.5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0 105 7812,'35'-18'0,"1"3"606,4 3-444,-3-3 1,19 7 1003,-4-3 0,-3 1-502,-2 4 0,-9 5 5,2-5 0,-9 4 849,-2 2-417,-8 8 0,2 1-454,-11 8 1,-5 1 79,-7-1 1,0 2-587,0 4 0,-2-2 16,-3 8 1,-7-6-738,-11 6 0,-4-6 459,-7 6 0,-1-8-359,0 2 1,3-4-125,3-1-1955,4-1 1520,0-7 1,6-1 84,-4-3 0,9-4-162,3 4 0,7-12-833,-2-6 1949,-3-3 0,7-18 0,-6-3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1:18.6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381 52 7812,'0'-17'0,"0"0"3625,0 7-2684,0 2 1,-2 10-36,-4 4 1,2 4-365,-7 7 1,5 6 222,-6 0 1,1 8-156,-6-2 1,-1 5 83,1 7 0,0-5-658,-1 4 0,-5 5-559,0 1 0,0-2-1078,6 2 1,0-8 904,-1 3 1,-1-5-1468,-4-1 1,6-2 188,-1-5 1974,1 5 0,8-14 0,-9 6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1:18.9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226 18 7812,'-33'-6'43,"4"0"1,4 0-37,8 6-223,0 8 1261,-1 2-705,9 15 0,-7-6 1015,5 4 0,1 4-651,-1 2 0,1 1 66,-1-1 1,3 4-121,8-4 0,0 3 78,0 3 1,2-1-235,4 1 1,5 0-23,12-1 0,4-1-143,8-4 0,7 1 70,4-7 0,15 6-722,3-6 1,20-2 240,-3-9 1,2 1-585,-3-7 1,-1 0 504,2-6 1,1 6-2272,-7-1 0,-2 3 185,-9-2 2247,-5 3 0,-3 5 0,0-1 0,-1 1 0,3-3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8:55.7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11056,'9'10'1268,"-1"-1"-309,-8-3 0,0-2-379,0 7 1,0-5-345,0 6 1,0-6-490,0 5 1,0-5-1384,0 5 887,0 1 1,0-1-862,0 1 0,2-8 1610,4 2 0,3-12 0,9-4 0</inkml:trace>
  <inkml:trace contextRef="#ctx0" brushRef="#br0" timeOffset="123">208 0 7947,'12'0'2281,"-1"0"-1278,-7 0-436,4 0 925,-8 0-981,0 8 1,0 1-238,0 9 1,0-1-829,0 0 1,0 1 553,0-1 0,-8 8 0,-1 2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1:19.2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33 191 7833,'-17'0'6797,"7"8"-5122,5 3 1,5 2-3641,5-1 1739,-3 3 1,6-11 680,-8 8 0,2-8-362,4 1 1,-2 3-238,7-2 0,1 0-56,5-6 1,2 0 218,4 0 0,-2-2-748,8-4 1,-8 2 230,2-7 0,-3-7 228,-3-5 1,-2 0 143,-3 6 0,1-2 250,-7-4 1,0 3 416,-6-3 0,-2 4 915,-4 2 1,-4 0 8,-7-1 1,0 7 2,0-1-1922,-1 8 0,1-3 346,0 7 1,-3 0-1467,-3 0 0,4 9 1574,-4 9 0,-4-1 0,0 8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1:19.3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64 104 7825,'-25'-23'4915,"-2"2"0,16-6-4754,11 16 0,11-1 0,7 3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1:37.4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156 260 8260,'18'0'-781,"-7"-2"1,1-2 597,1-1 1,-3-3 810,1 2-574,1 4 0,-1-7-639,1 3 369,-1 4 96,7-6-110,-1 1 215,0 5 0,-5-6-32,-1 8 47,-7 0 0,12-8 0,-7-1 0</inkml:trace>
  <inkml:trace contextRef="#ctx0" brushRef="#br0" timeOffset="768">53 433 8142,'-18'-8'664,"1"-1"1039,8-1-1282,1-5 1,16 5-205,3-7 1,6 1 94,6 5 1,0-6-89,12-1 1,-2 1-289,13-6 0,6-2 121,5 2 1,14-8-11,-1 2 0,3 4-178,-4 2 1,-2 4-224,-4 2 1,1 5 186,-12 1 0,1 7-101,-12-2 0,-3 4 181,-9 2 1,-4 0-17,-8 0 437,0 8-232,-7 2 1,-2 7 119,-8 0 1,-6 1-11,0-1 0,-7-6-7,1 1 1,-5-1-160,-6 7 0,4-7-124,-4 1 1,3-7-290,3 7 1,6-8 183,-1 2 1,1-4-554,-7-2 0,1 0 333,0 0 0,-1-8-182,1-4 0,0-3 81,0-2 0,1-3 90,5-3 0,-5 4 305,5-4 0,-3 4 109,3 2 0,-5 5-112,5 1 112,-4 7 0,-3-10 659,1 9-559,0-1 0,-1 12 332,1-1 1,6 3 118,-1-2 1,6-2 298,-5 7 1,7-5-361,-2 5 1,4-5 367,2 6-723,0-1 1,0 7 135,0-1 0,6-6-492,0 1 0,5-1 220,-5 7 1,6-1-424,-7 0 1,3 2-203,-2 5 0,-4-3-591,3 7 0,-5-6 1217,-5 1 0,-5 4 0,-7-1 0</inkml:trace>
  <inkml:trace contextRef="#ctx0" brushRef="#br0" timeOffset="984">191 260 8142,'-17'0'1342,"-1"0"-893,1 0 1,8 2-604,3 4 0,4-2 32,2 7 0,2 1 1066,4 5 0,3 2-139,8 4 0,3-2 47,3 8 0,2-2-351,4 2 0,7 4-122,-7-5 1,13 3-303,-7-2-61,11-4 165,-10 0 0,16-6-861,0 4 0,-4-4 522,10-1 0,-8-3-1305,7-3 1,-1-5 146,2-7 0,-3-2 1316,9-3 0,-9-13 0,5-9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1:40.2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241 208 8034,'0'-17'0,"0"5"629,0 1 0,0 5 181,0-6-365,8 9 117,1-5-267,9 8 1,-7 2 151,1 4 0,-9 3-149,3 8 0,2 3-274,-2 3 0,-1-4 88,-5 4 1,0 2-401,0-2 0,0 6-386,0-6 133,0 8 0,0-12 297,0 4 1,0-10-537,0-1 126,0-8 476,0 3 1,0-9 115,0-3 0,0-5-108,0-7 0,0-6 86,0 0 1,0-6 12,0 6 0,6-6-7,0 6 1,2 0 54,-3 6 0,-1 1-10,8 5 1,-7-3 710,7 8-360,-8 1 751,11 5-757,-5 0 1,5 2 595,-3 3-536,3 5 1,-7 7-115,3 1 0,-3 5-97,-8 0 0,0 0-230,0-6 1,0 2-240,0 4 0,0-4 198,0 5 1,0-5-752,0-2 606,-8 0 0,4-5-366,-7-1 120,7-7 248,-11 4 75,13-8 0,-6-2 9,8-4 1,0 2 145,0-7 1,0 5-207,0-5 605,0 7-147,0-4 547,0 8-554,0 0 1,0 8-112,0 3 0,0 7 162,0 5 0,-2-2 20,-4 8 1,3-1-477,-9 7 1,1 0 119,-7-1 0,7 1-189,-1-1 0,6-5 95,-5 0 1,1-2-29,-1 2 0,-3-3 70,9-2 1,-7-5 42,6 4 0,-5-10 86,5-1 1,-2-8 467,3 1 243,3-3-312,-6-2-157,8 0-292,0 0-205,8-7 1,1-3 206,9-7 1,-1-1 19,0 1 0,0 0 41,1 0 0,-1 5 93,0 1 1,-5 7 598,-1-2-257,1 4-79,5 2 0,-2 8-90,-3 3 1,-2 5 10,-5 1 1,-1 6-97,8 0 1,-8 2-210,1-2 0,3-4 88,-2 4 1,7-4-213,-1-1 1,-3-7-362,3 1 385,-1-8 0,7 9-150,-1-7 1,-5 0 70,-1-6 1,-1-2-19,1-4 0,5-4-103,-5-7 1,-1 6-136,1-1 1,-7 0 80,2-5 0,-4 0-157,-2 0 784,0-1-272,0 1 0,-2 2 703,-4 3 0,2 4-371,-7 8 1,-1 0 185,-5 0 0,-6 2-65,0 4 0,-6 6 16,6 11 1,-6-4-245,6 4 0,-8 2-266,2-2 0,3 8-374,-3-2 1,0 1 269,-6-1 0,1 2-513,-1-8 0,3 6 199,3-6 0,-2-6 25,8-5 0,-6-3 66,6 3 1,0 1-11,6-7 0,5 0-176,1-6 368,7 0 156,-12 0 1,15-2-117,-5-4 0,6 4 345,6-4 0,3 4-125,8 2 1,3 0 226,3 0 0,2 0 143,4 0 1,5 8 328,1 4 0,-1-3-178,7 3 0,3-3 275,2 3 0,4 1-346,2-7 1,7 6-210,5-7 1,1 1-783,-2-6 0,5 0 65,-5 0 0,2-6-171,-1 1 0,1-9 452,-7 3 121,-1 3 0,-5-15 0,0 4 0</inkml:trace>
  <inkml:trace contextRef="#ctx0" brushRef="#br0" timeOffset="585">1728 173 7987,'11'0'1743,"1"0"0,-1 0 1,9 0-1233,3 0 1,-4 0-461,4 0 0,-10 0-311,-1 0 0,-1 0-830,7 0 858,-9 0 1,5 8-1089,-8 4 0,-1 3 367,-5 2 1,-7 1 952,-5-1 0,-11 8 0,-4 2 0</inkml:trace>
  <inkml:trace contextRef="#ctx0" brushRef="#br0" timeOffset="1274">1711 433 7987,'-10'9'140,"4"-1"-137,12-8 0,-2 0 208,7 0 1,7 0-55,5 0 0,0 0 509,-6 0-527,0 0 0,1 0 20,-1 0-262,-8 0 0,5 2 76,-8 4 1,-1 3 54,-5 9 0,-7 1 96,-5 4 1,-3-2 118,-2 8 0,-3-8-6,-3 2 0,4 2-117,-4-2 0,4 0-6,2-6 148,7 1-744,-5-1 368,13 0 1,-4-7-291,12-4 0,5-4 109,12-2 1,4 0-34,8 0 0,1 0 182,5 0 1,-5-2 19,4-4 1,3 4 401,-3-4 1,-2 4-142,-9 2 0,2 0 499,-8 0 0,0 0 242,-6 0-459,-7 8 1,-2 2-113,-8 7 0,0 0-66,0 0 1,-8 1-69,-4-1 1,-9 0-162,-2 1 1,-6-1-482,6 0 0,-7 4 259,1-3 1,-2 7-749,2-14 0,-3 6 181,3-11 1,4 6-78,2-7 1,-2 1 426,2-6 1,0 0 428,5 0 0,1 0 0,0 0 0,5 0-204,1 0 204,7 0 1117,-4 0-440,8 0 0,0 8 314,0 3 0,0 5-415,0 1 1,0-5 15,0-1 0,0 1-257,0 5 1,0 0-69,0 0 1,0 1-170,0-1 0,0-5 75,0-1 0,0-5-535,0 5-143,8 1-95,-6-2 1,13-3 76,-3-7 1,-1 0-425,7 0 1,-3-2 368,14-3 1,-6-5-83,6-7 1,-3 1 364,3 5 0,2-3 69,-8 9 1,-6-1 1260,-5 6-344,-1 0 1,5 7 2110,-5 5-1875,5 3 1,-7 3 438,9-1 1,-7 0-802,1 1 0,-7-7-119,7 1 0,-1-1-334,7 6-31,-1-7 0,0 3-925,1-7 1,5 0-56,0-6 1,2 0-696,-2 0 1,2-8 502,4-3 1091,3 3 0,-5-15 0,8 4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1:49.4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26657,'25'8'-5458,"-4"-6"3375,8 4 1,-6-4-140,6-2 0,-8 2 2222,2 3 0,-4 5 0,-1 7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1:49.5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51 0 7824,'-25'8'4915,"8"3"0,9 5-5624,14 1 1,3-2 708,8-3 0,1 3 0,-1-5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1:47.8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122 103 7965,'17'-18'468,"-5"7"156,-1-1 0,1 3-75,5-3 0,0-1-174,0 7 0,-1-2 585,-5 3-556,5 3 1,-9-4 108,5 12 0,-4-3-144,-8 9 0,0 5-259,0 6 1,-2 2-56,-4-2 0,4-2-337,-4 8-440,-3-8 0,7 4 116,-4-7 49,12-9 1,3-1 168,9-8 1,5 0-55,0 0 0,2 0 157,-2 0 1,-4 0 336,4 0 1,-4 0 75,-1 0 0,-7 0 900,1 0-549,-9 0 1,5 2-190,-8 4 0,0 5 458,0 12 1,-8-4-238,-3 5 0,-6 2-421,-6 3 0,3-2-69,-3 2 0,-2-2-169,2 2 0,-6 1-334,6-7 0,-5 2 287,5-2 0,-6-3-253,6 3 0,-6-10 150,6-1 0,-2-3-561,2 3 0,4-4 275,-4-8 0,9 0-284,3 0 396,-1 0 257,2 0 89,3 0 1,9-2 131,3-4 1,5 2 131,7-8 1,6 7-120,0-7 0,8 1 761,-2-7-342,4 1-118,9 7 0,0-5 214,4 4 1,4-5-116,-4-1 0,2 2 16,-2 3 1,-3 2-207,-9 5 1,-1 3-209,-4-4 1,-4 4-351,-8 2 287,0 8 1,-7 1-704,-4 9 1,-4-1 188,-2 0 0,-8 6-402,-4 0 1,-9 0 315,-2-5 0,-2 5-233,2 0 875,4 0 0,-14-6 0,6 0 0</inkml:trace>
  <inkml:trace contextRef="#ctx0" brushRef="#br0" timeOffset="517">122 1123 7964,'-16'11'489,"5"1"-1065,3-8 392,8 11 1,8-13 1439,3 4 0,7-10-409,5-2 1,4-7-201,7 1 0,1 2-352,-1-1 1,1-1-315,0-5 0,-3 2-142,-3 3 1,2-1-351,-8 7 1,0-5 2,-6 5 0,-2-2 41,-3 2-1024,3 4 408,-13-5 809,6 7 163,-8-8 0,-2 6 130,-4-4 0,2 2-152,-7-1 193,7 3 432,-4-6 0,6 8 10,-3 0 136,3 0 1,-6 8-277,8 3 0,0 5 410,0 1 0,0 2-163,0 4 1,2 4-65,4 8 0,-4-6-311,3-1 1,3-5-172,-2 6 1,2-6-524,-3 6 1,-3-8 335,4 2 0,-4-4-1654,-2-1 350,0-1 598,0 0 0,-8-1 24,-3-5 250,-5-3 264,-1-8 1,-2 0 39,-4 0 1,2-2 14,-8-4 1,6 2 327,-6-7 0,8 5-125,-2-5 1,4 7 438,1-2 0,1-2-228,0 3 1,5-1 1738,1 6-946,7 0 619,-4 0-459,8 0 0,-2 0-8,-3 0-35,3 7-260,-6 3-593,8 7 1,2-1-716,4-5 1,-3-1 379,9-4 1,-1-4-1618,7 3 1,5-5 212,0-5 1505,15 3 0,-9-21 0,13 3 0</inkml:trace>
  <inkml:trace contextRef="#ctx0" brushRef="#br0" timeOffset="659">744 1296 9724,'17'0'4248,"-7"2"-2861,-4 3-710,3-3-122,-7 6 1,6 0-875,0-6 407,-6 13-2800,5-13 2228,1 5 1,-4-7-2604,7 0 3087,-7 0 0,12-7 0,-7-3 0</inkml:trace>
  <inkml:trace contextRef="#ctx0" brushRef="#br0" timeOffset="1476">1280 760 7889,'-9'2'2660,"3"3"1,4 5-2236,2 7 0,0 2 392,0 4 1,0-1 660,0 6 0,0-1-916,0 2 1,0 2-292,0-8 1,0 2-270,0-2-286,8-4 0,1 6-870,8-8 1,-5-5 421,-1-1-776,1-7 0,5 4 547,1-8 1,-1-10-114,0-7 0,0-4 401,1-14 0,1-3 88,4-14 0,-2 0-334,8 0 919,-8-7 0,12 5 0,-6-5-33,7 7 1,5 7-60,-5 5 1,3 9 935,-14 3 0,6 12-537,-6-1 0,-6 11 2974,-6 0-1154,1 4-1520,5 2 0,-5 0-216,-1 0 0,-5 6-141,6 0 1,-7 7-479,7-1 1,-1-4 247,7-3 1,-1-1-477,0 2 1,1-4 204,-1 4 0,6-4-113,0-2 0,6-6-8,-6 0 1,0 0-82,-6 6 0,0 0 185,1 0 1,-7 0 223,1 0 1,-8 8 193,1 4 1,-5 5-117,-5 6 0,-5-2 74,-7 8 1,-1 0-46,1 5 0,0-1-42,0-4 1,-1 3 101,1-3 0,2-4 140,3-2 0,-1 2 212,7-2-89,0 0 1,14-5-7,3-1 1,5-8-58,1-3 0,2-4-99,4-2 1,4-2-90,8-4 0,-1-3-124,1-8 0,-1-1-166,1 1 0,-6-6-416,0 0 1,-8-6-516,2 6 0,-4-6 501,-2 6 1,-7-8-319,-4 3 0,-4-5 332,-2-2 0,-2 1-147,-4-1 502,-4 1 111,-15-1 1,6 6 32,-4 0 0,4 8 99,2-2 1,-1 4 290,1 2 0,0-1 304,-1 1-443,1 8 0,0-5-10,0 8 0,5 1 275,1 5-6,7 0-16,-12 0-186,14 0-178,-5 0 0,7 9-27,0 8 0,0 3 37,0 8 0,0 1 315,0 6 1,0 7-86,0 4 0,2 10 893,3 2 1,-1 13-538,8-2 0,-8 11-740,1 1 0,-3 6 198,-2 5 1,0-2-175,0 8 1,0-2-270,0 2 1,0 2-632,0-8 0,2-7-532,4-10 1,-4-12 621,4-5 0,-4-6 232,-2-6 0,2-6 216,3-11 1,-3-4 82,4-8 0,-4-5 25,-2-1 316,0-7 0,8-12 0,1-11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1: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70 7946,'10'-8'0,"0"0"2074,-5-3-926,-3-5-650,14 14 1,-7-11 2,9 7 0,-1 0-87,0 6-101,0 0-148,1 0 0,-7 0-154,1 0 1,-8 8 79,1 4 10,-3 3 1,-9 10-52,-5 4 1,-3 3-358,-3 3 0,-1 5-89,-4 1 1,2-1 154,-8-5 0,8-1 112,-2 1 1,4-3 17,2-3 27,-1-4 1,7-7-114,-1-1 0,8 0-73,-1 0 193,3-7 0,4 0 37,3-5 1,5-3 107,7 4 1,6-4 82,0-2 1,8 2-70,-2 4 1,-2-4 13,2 3 1,-8-1-12,2 2-39,4 4 1,-4 7-48,0 0 0,-2 0-157,-15 1 0,5-1 124,-5 0 1,0 6-115,-6 0 0,0 6 308,0-6 1,0 0-137,0-5 0,2 1 289,3 4 1,-3-4-93,4 4 0,4-6-3,1-5 0,-1 3 72,1-3 0,-1 3 103,1 2 0,5 1-77,-5-1 0,-1 0-75,2 1 1,-9-1-374,3 0 0,2 1 109,-2-1 1,-3 6-398,-8 0 0,1 0 217,-8-6 0,7 1-840,-7-1 348,0 0 0,-5-5-445,0-1 1,0-7 346,-1 2 793,1-12 0,-8-11 0,-2-10 0</inkml:trace>
  <inkml:trace contextRef="#ctx0" brushRef="#br0" timeOffset="194">433 347 7957,'0'-17'750,"0"-1"1,0 7 2875,0-1-2637,0 8-1052,0-3 31,0 7 101,8 0 1,-5 2-2210,9 3 991,-8 5 733,3 15 1,-1-4 415,0 8 0,7 0 0,-3 5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3:08.3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70 277 7967,'-15'-11'0,"3"-1"380,4 9 176,1-5 10,5 8 1,-8 0 405,4 0 216,5 0-400,-7 0-245,8-8-304,0 6 1,2-5-3,4 7 1,-3 1 134,9 5 1,-3 0-150,3 11 1,3-3 242,-3 9 1,-2 2-7,1-2 1,-5 8-25,5-3 1,-5-3-227,6-2 1,-9 2-182,3-2 0,2 0 14,-2-5 0,-1-1-379,-5 0-201,8 1 432,-6-1 0,11-6-1447,-7 1 568,0-8 273,-6 3 463,0-7 0,0-1 264,0-5 0,0-4-261,0-7 1,0-6 7,0 0 1,6-2-17,0 2 1,5 2 140,-5-8 0,7 6-8,-1-6 1,3 8-205,2-2 0,3-2-307,3 2 1,4-2 302,7 2 1,1 4 289,-1-5 1,3 3 105,3-2 1,-3 10-108,3-4 0,-9 5 159,-2 0 0,-8 5 75,2 7 341,-4 0-358,-2 0 1,-7 7 17,-4 5 0,-6 3-120,-6 3 1,-6 5 3,-11 0 0,4 8 120,-4-3 1,-4 3-134,-2-2 1,2 2 222,-1-8-42,6 7-78,-10-10 1,11 5 650,-8-8-320,8 0 183,-4 0-552,15 1-529,2-9 323,8-1 1,8-8-184,4 0 1,5-2-41,6-4 0,-2-3-36,8-9 1,-8 1-207,2 0 1,-4 0 47,-1-1 1,-3 1-94,-3 0 0,-5-1 88,-7 1 0,0 0 46,0 0 1,0-1 206,0 1 0,-7-2-8,-5-4 0,-3 4 243,-3-5 0,1 3 33,0-2 1,5 4 2,1-4 0,-1 4 85,-5 2 0,5-1 223,1 1 0,5 5 180,-5 1 118,7-1-129,-12-5-197,14 7 84,-5 3 518,7 7 928,0 0-1578,0 15 1,0-1-3,0 14 0,6 9-19,-1 9 1,7 4 15,-6 2 0,5 7-24,-5 5 1,2 3-137,-3 2 1,-3 6-169,4 0 1,-2 0-400,2-6 1,-4-6-80,3 1 0,-3-8-647,-2 1 0,6-11 382,0-5 1,5-7-1148,-5-5 1963,7 4 0,-3-14 0,7 6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3:08.7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0 779 7938,'0'-17'-1064,"0"7"991,0-5 618,0 13 452,0-6-427,0 8 808,0 0-928,0 8 0,0 3 187,0 12 1,2 2-326,4 4 0,-4 4-242,4-5 0,-4 5 23,-2 2 0,0-6-191,0-1 0,0-1-694,0 2 0,5-4 54,1-8-385,0 1 0,0-7 292,-1 1 1,7-10 830,-6-2 0,7-16 0,-3-11 0</inkml:trace>
  <inkml:trace contextRef="#ctx0" brushRef="#br0" timeOffset="579">225 312 7938,'17'-27'-484,"1"2"-61,-1 8 1,0-6 980,0 0 0,7 0-40,-1 5 0,2 7 18,-2-1 1,-2 3-64,8-3 1,-6-3-20,5 3 0,1 3-143,6-3 1,-6 6 27,-1-5 1,-5 5-34,6-5 0,-6 7 0,6-2 1,-8-2-117,2 3 0,-3-1 92,-3 6 0,-6 0-171,1 0 33,-1 0 0,5 2 38,-5 4 1,-1-3 2,-4 9 0,-4-6-82,3 5 0,3-5 64,-2 5 0,0-5-9,-6 6 1,5-6 8,1 5 20,0-7 1,0 11-126,-1-3 1,1-3 41,-6 3 1,0-6 32,0 5 1,6-5 48,0 5 0,-1 1 7,-5 5 1,0-5-4,0-1 0,0 1 90,0 5-45,0 0 1,0 1-57,0-1 0,6 0-24,0 1 0,0 5 22,-6 0 1,2 2-12,3-2 1,-1 4 13,8 7 0,-6 1-7,5-1 1,-5 9 45,5 3 0,-1 4 120,1 2 0,5-1-68,-5 1 1,-1 6-62,2 0 1,-7-1-307,7-5 0,-8-6 135,1 0 1,3-2 247,-2 3 1,0-11-113,-6-7 1,0-2-9,0 2 1,0-4-8,0-8 1,0 0 104,0 0 1,0-5-114,0-1 1,-2-7 42,-4 2 1,2-4-300,-7-2 1,-1-8-79,-5-3 1,-6-12-109,0-6 1,-8-6-63,2-5 0,-9-2-418,-3-4 1,1 3 294,5 9 1,-1-1-15,-4 1 1,5 7-209,0 4 0,1 3 59,5 3 760,4-8 0,-8-2 0,7-7 0</inkml:trace>
  <inkml:trace contextRef="#ctx0" brushRef="#br0" timeOffset="1362">432 537 7863,'0'-10'336,"0"3"-194,0-1 0,2 4-5,4-8 0,-4 7 339,4-7 231,3 8-359,1-11 0,5 11 169,-3-7-36,3 7-310,-5-4 1,7 2-1,1 1 0,-7-1 110,1 6-328,-1-8 0,6 4 21,1-7 1,-7 7-127,1-2 0,-7 4-32,7 2 0,-6 2 63,5 4 1,-7-2 253,2 7 0,2 7-73,-3 5 0,1 7 133,-6-1 0,0 4-80,0 1 1,-2-5 115,-4 0 0,-1-2-95,-5 2 0,-3 1-24,3-7 0,3 4-142,-3-9 1,3 3 93,-3-10 1,-3-1-143,3 1 1,3-7 29,-3 2 0,6-4 36,-5-2 0,1-2-25,-1-4 1,1-3-91,4-9 1,4 1 33,-3 0 0,3 0-143,2-1 0,2 3-120,3 3 0,5-1 107,7 7 1,1-5-27,-1 5 1,0 0 116,0 6 0,1 0 40,-1 0 1,-6 0 2,1 0 0,-2 2 201,1 4 0,-1-2-70,-5 7 1,-3 1 107,4 5 0,-4 0 340,-2 1-316,-8-1 1,5 0-42,-9 0 0,2 1 207,-1-1 121,-4 0-64,5 1 163,0-1-461,3-8 0,7 1-155,0-4 0,2-4-101,3 4 211,5-5-96,15-8 0,-2 3-35,0-8 0,0 9-63,-11-3 0,-3 4-126,3 2-91,-8 0 345,3 0 1,-7 8-2,0 3 0,-7 12 181,-5 6 1,-5-2-74,-6 2 1,-2-1 193,-4 7 1,-2 0 157,8-1 1,0 1 296,6-1 1,1-5 386,5 0-466,-4-8 0,13 4-326,-4-8 1,6-7-255,6-4 1,3 1-120,9-1 1,-1-2 123,0-10 0,6-3-304,0-9 0,8-5-383,-2 0 0,3-7-759,3 1 1,0-2 268,-1 2 1115,1-11 0,7 11 0,2-13 0</inkml:trace>
  <inkml:trace contextRef="#ctx0" brushRef="#br0" timeOffset="2951">1764 450 9058,'0'18'763,"0"-1"1,0 8-170,0 4 1,2 5 0,2 5 250,1 1 1,7 0-529,-6-5 1,1-6-149,-1 0 1,-2-6-158,7 5 1,-5-6-626,6 1-156,-1-4 660,6-2-1681,1 0 616,-9-7 734,-1-2 1,-8-10 193,0-4 0,0 0 304,0-11 0,0 2 56,0-14 0,0 6-78,0-6 0,0 0-96,0-5 1,8 5 37,3 0 1,5 8-156,1-2 0,2 4 72,4 1 0,4 7 17,8-1 0,-7 8 74,1-1 1,2-3 125,9 2 0,-3 0-35,3 6 1,-9 0 161,-2 0 0,-2 0-58,1 0 1,3 6-110,-8 0 1,-5 7-105,-7-1 1,-7-3-5,2 3 1,-4 1-168,-2 11 1,-2-5 132,-4 4 1,-9 2-72,-8-2 1,-6-2 180,6-10 1,-8 3-113,2-8 0,2 1 391,-2-1 0,8-4 56,-2 4-87,-4-4 1,8-8 85,-4 0-289,12-7 1,3 3-95,8-7 0,0 5-211,0 1 0,6-3 50,-1-9 0,9 4 57,-3-4 1,5 4-85,1 2 0,-2-1-197,-3 1 324,3 0 0,-13-1 15,4 1 0,-4 6 89,-2-1 0,0 6-160,0-5 0,0 5-98,0-6 1,-8 9 174,-3-3 0,1 2-63,-1-2 179,7 4-111,-12-5 0,12 7 248,-7 0 1,7 2 252,-2 3-191,4-3 1,2 14-34,0-5 0,-5 5 179,-1 1 1,0 2-110,6 4 1,-2-4 21,-4 4 0,5 4-79,-5 2 0,-2-2-13,2 2 0,1-8-418,5 2 1,0-4-236,0-2 22,0 1 0,0-7-271,0 1-313,0-8 681,0 3 1,1-16 103,5-9 0,-2-1 89,8-10 0,-1-1-54,6-11 1,3-3 182,3-8 0,-2 0-36,8 1 1,-6 1 95,5 3 1,-1 5-92,2 8 1,2 7 21,-8 4 1,6 3 25,-6 3 0,0 2 123,-6 3 0,0 5 159,1 7 1,-1-6-95,0 0 0,1 0 307,-1 6-332,0 0 1,0 0-112,1 0 0,-1 0-23,0 0 1,1 0 22,-1 0 1,0 0-15,1 0 0,-1 2-123,0 4 0,0 4 121,1 7 1,-1-2 23,0-3 1,1 7-1,-1-7 1,-2 12 23,-3-6 0,3 3 104,-3-4 1,3 2-96,2 4 0,-5-1 36,-1 6 0,-7-5-192,2 6 0,-4-2 88,-2 2 1,-2 4-473,-4-5 0,2-1 209,-7 2 0,-1-2-252,-5 2 0,0-4 76,-1-8 1,1 0-44,0 1 0,5-3 68,1-3 0,-1-5-13,-5-7 1,5 0 101,1 0 0,-1 0 43,-5 0 1,6-9-24,-1-9 1,2 1 79,-1-6 0,-3-4 116,9-2 0,-7 2-71,6-1 1,1 7 220,5-3 0,-6 3-143,0-2 0,0 4 31,6-4 0,0 4 37,0 2 0,0 5 72,0 0 0,2 3 299,4-3 19,-4-3 97,6 5-46,-8 1 30,0-7-248,0 14 66,7-5-168,-5 7 0,8 0 143,-4 0-226,-4 0 52,13 0 1,-13 2-143,4 3 0,-4-1 51,-2 8 0,5-6 23,1 5 1,0 1-54,-6 5 0,0 0 2,0 1 0,6 1-98,-1 4 1,1 4 65,-6 7 1,2 3-144,4 3 1,-4 4 101,3 8 0,-3 8-47,-2 3 0,0 4 9,0 2 1,0 8-219,0 4 1,0 4 161,0 1 0,0 0-109,0 1 1,0-1-44,0 1 1,0-14 126,0-4 0,0-11 132,0-1 1,0-9-19,0-2 0,-2-9 110,-3-3 0,3-1-106,-4-10 1,4-6 30,2-5 0,0-6-74,0 5 1,-2-7 232,-4 2 0,4-12-116,-3-5 0,3-13 0,2-2 0</inkml:trace>
  <inkml:trace contextRef="#ctx0" brushRef="#br0" timeOffset="3818">3493 347 9302,'0'17'876,"0"0"0,0 0-448,0 1 0,0 7 191,0 4 1,5 3-152,1 3 0,6-1-127,-7 1 1,3 0-250,-2-1 1,-2 1-132,7-1 1,-5-5-205,6 0 0,-9-8 110,3 2 0,-2-4-562,2-1-440,-4-1 370,5-8 556,-7 7 0,0-16-18,0 0 0,0-8-113,0-9 0,0-8 231,0-4 0,0-4 8,0-1 1,0-7-135,0 1 0,10 0 7,7 5 0,1 8 245,5 4 0,2 6-129,-2 5 0,5-1 98,-4 7 0,4 1-42,-5 5 1,2 1 162,-2 5 1,-3 4 84,3 7 0,-10-5 100,-1-1 1,-3 1-131,3 5 0,-3 0-74,-3 1 0,-4-1-156,4 0 1,-4 0 74,-2 1 0,-6-1-21,0 0 0,-7 1 82,1-1 0,-3-6-15,-2 1 1,-1-6 128,1 5 35,0-7 1,-1 6 30,1-5-8,8-3-661,-7 6 321,14-8 1,-5-2-207,7-4 1,0 2-163,0-7 1,5-1-358,1-5 1,8 0 824,-3 0 0,4-1 0,3 1 0</inkml:trace>
  <inkml:trace contextRef="#ctx0" brushRef="#br0" timeOffset="4243">3475 329 7146,'18'18'0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8:55.3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12562,'-11'17'1226,"-1"1"0,1 5-1218,-7 0 32,1 8 0,2-10-59,3 8 0,-3-2-189,3 1 1,3 3-249,-3-8 1,6 6-776,-5-6 0,5 0-1563,-5-6 2794,7 1 0,-12-1 0,7 0 0</inkml:trace>
  <inkml:trace contextRef="#ctx0" brushRef="#br0" timeOffset="178">1 156 7994,'0'-10'1781,"8"3"0,1 7-1608,8 0 0,-5 1 245,-1 5 1,1 2-64,5 3 1,-1 5 40,-5-5 1,5 5-321,-5 1 1,4-2-291,3-3 0,-3 3-240,-3-3 1,3 1-666,-3-1 0,-3 1-1650,3-7 2769,-8 0 0,11 1 0,-5 3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3:14.3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1 329 10272,'0'17'832,"0"0"1,0 0-615,0 1 1,0-7-33,0 1 0,6-1-343,-1 7 1,1-7 204,-6 1-608,8-8 1,-4 3-378,7-7 273,-7 0 0,12-2 324,-5-3 0,4-7-54,3-11 0,-1 4 220,0-4 1,1-2-7,-1 2 0,0 5 278,0 7 1,-5 5-73,-1-5 0,-5 7 245,6-2 0,-8 6-10,1 6 1,-3 3 76,-2 9 0,0-1-86,0 0 1,-2 2 14,-3 4 1,-3-3-145,-4 3 1,-1 2 58,7-2 0,-5 0-180,5-6 1,0-5 78,6-1 0,0-5-435,0 5-25,0-7-46,0 4 289,0 0 0,2-6-57,4 3 1,-4-1 137,4 2 1,1-2-32,-1 7 0,2-5 154,-3 6 1,-3-1-81,4 6 0,-4 3 273,-2 3 0,-2-4 30,-4 4 1,2 2 34,-7-2 1,5 2-128,-5-2 0,1-4 36,-1 4 1,-3-4-71,8-1 1,-5-1 17,5 0 1,0 1-68,6-1 1,0 0 41,0 0 0,0 1-31,0-1 1,0 0 14,0 1 1,0-1-5,0 0 1,0 0 174,0 1 10,0-1-123,0 0 1,6-5 266,0-1-196,0-7 48,-6 4-157,0-8-246,0 0 0,1-8-127,5-3 1,-2-14-143,8-10 1,-1-7-285,6-10 1,6-9-148,1-9 1,6-1 55,-1-9 0,-2 5 265,2-6 1,2 8 200,9-2 1,-4 10 62,5 1 0,-7 11-6,-5 1 0,2 8 107,-8 9 1,6 2 21,-6 5 1,0 3 199,-6 7 0,0 1 287,1 0 0,-1 7-1,0 4 338,1-3 1,-1 7-332,0-4 1,0 4 545,1 2-603,-1 8 1,0-4-123,1 7 0,-1-1-22,0 1 0,0 5-88,1-5 1,-3-1-214,-3 1 1,1 1 84,-7 5 1,5 0-228,-5 1 0,0-1 66,-6 0 1,0 1-32,0-1 1,-2 6-34,-4 0 1,2 8-109,-7-2 1,-6-3 54,-7 3 1,0-6 6,0 6 0,3-8 351,-7 2 1,6-3-143,-1-3 1,-2-2 280,2-3 1,0-3-26,6-3 1,0-4 391,-1 4-270,1-4-49,0-2-98,7 0-37,3 0-434,7 0 0,1 0 155,5 0 0,-2 0-72,8 0 1,5 0 48,6 0 0,8 0 31,-3 0 1,3 0-36,-2 0 1,4 0-84,-5 0 1,3 0 73,-2 0 1,2 0-60,-8 0 0,0 0 241,-6 0 0,-5 0-143,-1 0 0,-5 2 285,6 3-34,-9 5 0,5 13 53,-8 0 1,-2 2 118,-4-2 1,-3 4 322,-9 8 1,1-1-122,0 1 0,0-1 222,-1 1 0,3-1-106,3 1 1,-1 0-177,7-1 0,0-1-374,6-4 1,0 1-20,0-7 1,2 6 6,4-6 1,-2 0-39,7-5 1,-5-3-551,6-3 333,-1 3 0,7-13-187,-1 4 0,-6-4-56,1-2 1,-1 0 143,7 0 1,-7-8 212,1-4 0,-3-3 2,3-2 1,-2-3 79,-5-3 0,-3 2 64,4-8 1,-4 8 251,-2-2 0,0 4 1202,0 2-1095,-8-1 1,-1 9-113,-9 3 0,-1 4-67,-4 2 0,-2 0-655,-4 0 0,-3 8 82,3 3 0,4 3-136,2-3 0,5 5-415,7-5 0,3 5 904,8 1 0,0 0 0,0 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3:14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18 225 7805,'8'11'1746,"3"1"0,5-6-1267,1 5 1,6-1-119,0 1 0,0 3-192,-5-8 1,-1 1-14,0-1 1,-5-4-873,-1 4 357,1 3 275,-3-7 221,-1 14 0,-8-7-1427,0 8 1,-2 3 558,-4 3 1,-9 2-328,-8 4 0,-8 3 1058,2-3 0,2-2 0,-1 2 0,7-8-153,-3 2 1,11-2-59,1 2 1,9-2 463,-3 8 0,4-6 337,2 6 1,0-2-64,0 2 0,0 3 337,0-3 0,2 2-126,4-2 1,-3 1-292,9-7 0,-6 8-223,5-2 1,-5-4-189,6-2 0,-7 2-188,7-2 1,-8 0-288,1-6-580,5 1 365,-8-1-600,6-7 771,-8-3 144,0-22 62,7-4 0,-3-18-287,8-3 0,-1-4 107,7-8 0,1 0 457,4 0 0,-4 2 0,4 4 0,4-4 0,0 6 0</inkml:trace>
  <inkml:trace contextRef="#ctx0" brushRef="#br0" timeOffset="623">485 605 7805,'17'-9'0,"1"-5"127,-1 8 0,-2-1 280,-3 1 0,3 4-164,-3-4 0,5-1 13,6 1 0,-4-2-52,4 2 0,-3 4 210,-3-3-271,0 3 1,0 2 40,1 0 0,-7 0-56,1 0 65,-1 0-237,7 0 186,-1 0 150,-8 0 77,-1 0 45,-8 0-68,0 7 0,0 3-152,0 7 1,6-5 12,0-1 0,-1 3-43,-5 9 1,2-2 9,4 8 1,-2-6-99,7 6 1,-7 5 57,2 7 0,2 1-114,-2-2 0,-1-1 46,-5 7 1,6-8-153,0 3 0,0-5-160,-6-1 183,0-1 23,0 1 1,0-8-304,0-4 1,0 2 42,0-2-263,0-8 143,0 0-157,0-5-141,0 0 61,0-3 247,0-7 95,0 0 1,-2-7 101,-4-5 1,-2-3-337,-3-3 1,-5-5 99,5 0 0,-5-5-6,-1 5 1,-8-1 235,-4 7 0,2-6 34,-1 0 0,1 0 147,-2 6 0,-2-1 38,8 1 0,-6 6 206,6-1 0,-6 8 78,6-2 1,0-1 1049,6 1-806,-8 0 1,6 6 316,-4 0 1,9 2-253,3 4 0,5-2 120,-5 7 0,7-5 65,-2 6-550,4-1 1,10 6-33,3 1 1,5-1-138,1 0 0,-4-5-185,5-1 0,-5-7-8,10 2 1,-9 2-289,-3-3 1,1 1 53,5-6 1,-6 0-328,1 0 0,-6 0 154,5 0 0,-7-8 156,2-3 0,-4 1-233,-2-1 411,0-1 51,0-5 1,-4 2 30,-8 3 1,1-3-62,-12 3 1,-2-3 120,2-2 1,-6 7-244,6 4 225,0-3-639,6 7 722,7-6 0,2 0 0,8-1 0</inkml:trace>
  <inkml:trace contextRef="#ctx0" brushRef="#br0" timeOffset="1825">1920 17 7897,'-10'-7'2855,"-5"5"-1746,5-6-813,1 8 0,-1 6 118,5 0 1,3 7-143,-4-1 0,2 9 84,-2 2 1,4 6-477,-3-6 0,1 5 148,-2-4 1,4 4-683,-4-5 434,4 8 1,2-12-1,0 4-1264,0-3 765,0-3 24,0 0 162,0-7 288,0-3 134,0-22 1,2 2-95,4-16 0,4 0-356,7-6 247,0 1 175,0-1 1,1 8 88,-1 4 0,-2 4-66,-3 2 1,3 7 127,-3 4 1,-3 5 66,3 1 1,-8 1 450,2 5 1,1 4 271,-1 7 1,0 0-345,-6 1 0,0-1 81,0 0 0,0 6-111,0 0 1,-6 0-452,0-5 1,-7-1-34,1 0 1,3 1-1,-3-1 1,6-2-138,-5-3 1,1 3-891,-1-3 348,-5-5 470,7 9 0,-7-12 200,5 7 0,3-5-78,8 5 1,-2-5-9,-3 6 1,3-7 110,-4 7 1,4-1 143,2 7 0,0-1-81,0 0 0,-6 1-13,0-1 0,-5 6-50,5 0 1,-7 2-26,1-2 1,1-2 223,-7 8 0,9-6-114,-14 6 1,9-2 227,-3 2 0,0-4 251,5-8-315,4 0 0,-1-7 45,3-5 296,4 5 21,-6-8-491,8 6 0,6-16 130,0-4 1,9-5-427,3-6 0,7-4 93,9-7 1,1 5-45,-1 0 0,-7 10 170,-4 2 0,-4 1 54,-1 10-11,-1 1 0,-2 7 219,-3 3 0,-4 5 427,-8 7 1,0 6-258,0 0 0,0 8 2,0-2 1,2-4-168,3-2 0,-3-2-289,4 2 0,-2-9 130,2 3-169,-4-4 0,13 3-92,-4-5 1,-1-3-433,2-8 0,-1 0-36,6 0 0,1-8 239,-1-3 0,-6-5-69,1-1 0,-6 2-221,5 3 418,-7-3 41,4 5-26,-8 1 196,0 1-21,0 8 1,-8 0-17,-3 0 1,-7 2 217,-5 4 0,-4 3 139,-7 8 1,-1 3-179,1 3 1,-7-4 134,1 4 0,-2-2-64,1 2 1,5-9-117,-4 3 1,9-6 87,2 1-386,0 3 141,2-13 1,2 6-2,8-8-336,0 0-282,-1 0 260,1 0-167,8-8 400,1 6 0,10-5 98,4 7 1,-3 0 97,9 0 0,5 0 238,6 0 1,8 2-1,-2 3 1,3 5 313,3 7 0,7 0 160,4 1 0,4-1-279,2 0 0,8 1-41,3-1 0,6-7-108,6-5 1,-4 3-232,4-2 1,4-1-346,2-5 0,1-5-212,-1-1 0,2-7 231,-9 1 0,7-3-204,-6-3 1,0 1-880,-6 0 1,-7 1 1385,-5 5 0,-1-6 0,-2 3 0,-2-1 0,-8 5 0,-6 6 0</inkml:trace>
  <inkml:trace contextRef="#ctx0" brushRef="#br0" timeOffset="2711">2439 190 7910,'0'10'2213,"2"3"0,1-5-2149,3 2 1,2-5 481,-2 7-352,-4-8 0,7 11-213,-3-3 1,-2-3-187,7 3 0,-7-6-422,2 5 0,-4-5 27,-2 5 80,0 1 1,0-1 137,0 1 166,0-8 445,0 11-207,0-5 1,0 1 263,0 1-23,0-1 0,0 7 133,0-1 0,0 0-49,0 0 0,-2-5 42,-4 0 1,4-1 50,-3 6-196,3 1 33,2-1-83,-8 0 1,6 1-10,-4-1 0,4-6 113,2 1-134,0-1 1,0 7 101,0-1-124,0 0 0,0 1 173,0-1-200,0 0 0,2 0-3,4 1 0,4-7-237,7 1 1,0-8 72,0 1 0,1-1 31,-1 2 1,6-4 74,0 4 0,0-4 4,-6-2 0,-1 1 29,-5 5 0,3-2 4,-8 8 0,-1-7-12,-5 7 0,0-1 108,0 7 0,0-7 4,0 1 1,0-1 43,0 7-164,-7-1-36,-3 0-369,-7 0 277,7-7 0,2 0-264,8-5 280,0-3 36,0 6 179,0-8 746,0 0-816,-7 0-228,5 0-429,-6 0 40,1 0-343,-3 0 397,-7 0 0,5 0-188,1 0-378,7 0 297,-12 0 563,14 0-66,-13 0 300,13 0 1,-7 0 55,3 0 454,4 0-166,-6 0-46,0 0-463,7 0-730,-7 0-1264,8 0 411,0 0 1,8 0 1145,3 0 1,4 0 532,3 0 0,7-8 0,2-1 0</inkml:trace>
  <inkml:trace contextRef="#ctx0" brushRef="#br0" timeOffset="3251">2542 1020 7872,'-9'8'-158,"1"-6"1074,8 5 106,0-7 4453,0 0-5730,0 8 298,0-6 0,-2 11-714,-4-7 0,5 2-41,-5-2 0,2-2-1474,-2 7 1534,4-7 1,-11 6-745,7-5 526,0-3 870,6 6 0,0-8 0,2 0 0,4 0 0,-2 0 0,7 0 0,1 0 0,-1 0 0,1 0 0,-8-2-169,2-4 146,-5 4 404,-1-5 384,0 7 2115,0 0-1100,8 0-1074,-6 0 1,8 0 62,-5 0 1,-1 5-348,8 1 1,-6 6-213,5-7 1,-5 3-296,5-2 0,1-4-347,5 4 0,-5-5-1227,-1-1 1,1 0 1658,5 0 0,8 8 0,2 2 0</inkml:trace>
  <inkml:trace contextRef="#ctx0" brushRef="#br0" timeOffset="3562">3891 1158 11011,'0'10'1057,"8"-2"0,-6-6-230,3 3-30,-3-3 270,-2 6-3210,0-8 1768,8 0 1,-4 6 374,7 0 0,-7 15 0,4-2 0</inkml:trace>
  <inkml:trace contextRef="#ctx0" brushRef="#br0" timeOffset="3660">4047 1556 7758,'21'6'0,"-4"0"0,-5 7 1776,-1-1 0,3 3-873,-9 2 1,7-5-535,-6-1 1,7-7-370,-1 2 0,11-4 0,4-2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3:31.0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0 779 7937,'0'-10'1560,"0"3"-1115,0 7 0,0 7 94,0 5 0,2 11 45,4 6 0,-2 9 114,7 3 1,-5 5-357,6-6 1,-7 0-170,7-5 1,-6-2-66,5-5 0,1-1-190,5-4 0,0-9-719,1 3 1,-1-5 490,0-1 0,0-3-1190,1-8 0,-1 0 434,0 0 1,-5-2-399,-1-4 1464,-7-11 0,12-10 0,-7-8 0</inkml:trace>
  <inkml:trace contextRef="#ctx0" brushRef="#br0" timeOffset="421">294 675 7937,'8'-9'0,"1"-7"333,9 5 0,-1 1-29,0-1 0,3 1-272,3-2 1,3-3 37,9 4 1,0 1 119,-1-2 0,7 7-73,-1-7 0,6 6-130,-6-5 0,6 7 94,-5-2 0,-1 4 4,-5 2 0,-3 0-144,-3 0 1,2 0-25,-8 0 0,0 2 95,-6 4 0,-1-2 89,-5 7 1,-1-1 85,-4 2 0,-4 3-38,3-4 0,-3 11 167,-2 1 1,0 7-86,0-1 1,0 4 109,0 1 0,-6 1-44,1 0 1,-7 5-54,6 0 1,-7 1-222,1-7 0,3-5-99,-3 0 1,1 0-103,-7 5 0,7-5 77,-1 0 0,1-8-55,-6 2 0,5-4-279,1-2 0,5-1 176,-6-5 0,6 3-452,-5-8 74,-1-1-44,-5-5 407,0 0 1,1-2-74,5-3 0,-2 1 109,7-8 0,-8 7-89,3-7 1,1 2-91,-1-1 1,5-3-22,-6 9 438,1-9 0,-6 5 0,-1-9 0,-7 1 0,-2 0 0</inkml:trace>
  <inkml:trace contextRef="#ctx0" brushRef="#br0" timeOffset="936">398 779 7937,'0'-10'967,"0"3"1,0 9-918,0 3 0,2-1 848,4 8-549,-4-1 0,7 7-277,-3-1 0,-4 0-189,4 0 0,-3-1-363,3-5 0,-4 5 212,4-5 0,-4-1-843,-2 1 598,0-7-183,0 4 581,0-8 1,2-2-137,3-4 0,-3 2 363,4-7 0,2 5 78,-2-5 1,7 7 113,-1-2 1,-3 2 21,3-2 226,-1 4 19,7-5-212,-9 7 0,1 0 256,-5 0-266,-3 0-209,6 7 1,-8-3 33,0 8-260,-8-8 0,6 5 99,-3-3-202,3-4 66,2 6 0,7-3-163,5 1 1,-2 0 53,1-6 0,1 0 106,5 0 1,-2 2-149,-3 4 0,-3-5 48,-3 5 0,-4-2-50,4 2 1,-4-2 101,-2 7 1,-8 1 40,-3 5 0,-5 6 92,-1 0 0,-6 6 150,0-6 1,0 0 555,6-6 1,1 1-372,5-1 1,3-6 756,8 1-268,0-8-415,0 11 1,2-13-106,4 4 0,3-4-77,9-2 1,-1 0-178,0 0 0,2-8-284,4-3 0,-2 1-785,8-2 1,-2 1 119,2-6 940,4-1 0,-6 1 0,7 0 0</inkml:trace>
  <inkml:trace contextRef="#ctx0" brushRef="#br0" timeOffset="1768">1608 381 8244,'17'0'220,"1"0"0,-1 0 91,0 0 1,1-5 33,-1-1 0,0 0-147,0 6 0,1 0-511,-1 0 0,-2 2 22,-3 4 1,1-2 25,-7 7 0,6 1 114,-7 5 0,1 0-80,-6 0 0,0-5 141,0 0 1,0-1 131,0 6 0,0 1 226,0-1 1,-2-6-172,-3 1 1,3-6 169,-4 5 0,4-5-88,2 6 1,0-7-81,0 7 0,0-6-14,0 5 0,-6-5-218,0 5 0,-1-5 114,1 6 0,2 1-163,-7 10 0,-3-2 24,-9 8 0,2 0 125,-8 6 0,6-1 295,-6 1 0,6-3 25,-6-3 1,8 2 34,-2-8 1,10 0-39,1-6 1,8 1 501,-1-1-332,3 0-383,2 0 1,5-5-335,1 0 1,10-9 209,1 3 1,2-4-433,10-2 1,-6-8 157,6-3 1,0-5-38,5-1 0,-7 0 72,-4 0 1,-4 1 3,-1 5 0,-7-3 137,1 8 430,-8 1 1089,3 5-1083,-7 0 1,-7 2 203,-5 3 1,-1 11 101,1 7 1,-3 2 312,3-2 0,4-4-434,3 4 1,-3 2-191,2-2 1,0 0-197,6-6 0,0-5-198,0 0 1,8-7-1344,4 7 1186,3-8 1,4 3-262,4-7 1,-2-7-144,8-5 0,-6-5-382,6-6 1,-6 2 496,6-8 0,-8 2 98,2-2 0,-4 2 275,-1 4 1,-7 4 196,1-4 0,-6 6 1094,5 5-940,-7 4 720,4 8 353,-8 0-160,0 8 0,0 2-553,0 7 0,0-5 311,0-1-865,0 1-349,7 5 0,-3-8-858,8-3 1,-7-4 685,7-2 0,-1-8-881,7-3 1432,-1-4 0,0-10 0,1-2 0</inkml:trace>
  <inkml:trace contextRef="#ctx0" brushRef="#br0" timeOffset="2185">2473 295 7964,'0'-17'-373,"0"-1"0,0 7 758,0-1 266,0 8 1,0-5 271,0 3-342,0 4-284,0-6-46,0 8 0,0-1-541,0-5 65,0 4 118,7-6 288,-5 8-9,6 0 108,-8 0 231,0 0-154,0 8-201,0-6 1,0 7 265,0-3-304,0 4 0,0 7 11,0 0 1,6 1-63,-1-1 1,1 0-155,-6 0 1,2 8 36,4 4 0,-4 4-170,4 1 0,1 9 31,-1 3 1,6 4 51,-7 2 1,3 7-72,-2 5 1,-4-3 90,3 2 1,-3 1 35,-2 5 0,0 8-266,0 4 1,0-3 104,0 3 1,-5-6-22,-1 6 1,-6-10-205,7-2 1,-7-4 524,6-13 1,0 0-83,6-18 1,0 5-621,0-10 0,0-4 189,0-2 0,0-10-102,0-1 395,0-8 0,2 1 368,4-10 1,-4-5-207,4-7 0,-4-8 0,-2-2 0,0-8 0</inkml:trace>
  <inkml:trace contextRef="#ctx0" brushRef="#br0" timeOffset="3949">3130 606 7887,'-8'-10'652,"6"-5"12,-6 13 378,1-6-50,5 8-633,-6 0 1,8 2 15,0 4 1,6 10 98,0 7 0,5 7-147,-5-1 0,5 4 84,-5 1 0,6-5-426,-7 0 1,7-8 75,-6 2 0,5 2-512,-5-2 0,7 0-65,-1-5 0,-2-7-486,1 1 1,-5-7 473,5 7 0,-5-8-786,6 2 438,-8-5 36,3-1 785,-7 0 0,0-1-56,0-5 0,-2-2 113,-3-3 0,1-5 93,-8 5 53,8-5 1,-3-1-93,7 0 0,0-1 103,0 1 1,2 6-29,3-1 1,5-1 3,7-10 0,8 3-104,4-3 1,9-2 9,3 2 0,5-2-67,-6 2 0,6 4 36,-5-4 1,5 10-11,-6 1 0,0 8 38,-5-2 0,-2 4 93,-4 2 1,-5 8 89,-6 4 1,-9 9-51,-3 2 1,-4 8-27,-2-3 0,-2 5-139,-4 2 0,-9-1-144,-8 1 0,-8-1 126,2 1 1,-3 0-89,-3-1 0,3-7 48,3-4 0,-2-9-132,8-3 1,0-7 154,6 2 0,-1-4 206,1-2 1,7-8 53,5-4 0,3-9-85,2-2 0,0-2-127,0 2 0,7 4 14,5-4 1,3-2-100,3 2 1,-1 0 11,0 6 0,0-1-234,1 1 0,-1 5-112,0 1 7,-7-1 295,-2-5 0,-8 6 4,0-1 0,0 6 5,0-5 0,-8 5-1,-4-6 1,-3 3 20,-2-3 0,5-3 49,1 3 1,-1-1 68,-5 1 0,1-3-47,5 4 1,1 3 277,5 2 85,3-3-230,-6 7 1,8-2 255,0 15 1,0 3-60,0 15 1,0-1 77,0 7 1,0 0-58,0-1 1,-2 1 59,-4-1 1,4 1-223,-3-1 1,3-1 50,2-4 1,0 2-714,0-8 1,0 0 210,0-6-1364,0 0 1109,7-7 0,3-2 90,7-8 0,-1-10 119,-5-7 0,10-8 67,-3-10 0,3 1 141,-4-1 1,-5-7 144,-1-4 0,-1 0 256,1-6 0,5 4-172,-5-10 0,-1 6 74,1 6 0,1 4 10,5 7 0,0 3 84,1 3 1,-1-2-82,0 8 0,6 0-68,0 6 0,0 1-20,-5 5 0,-1-3 37,0 8 0,6-5 9,0 5 0,0 0-61,-5 6 1,-1 0-16,0 0 1,2 0 13,4 0 0,-1 14 1,6 3 1,-5 6 65,6 0 1,-8-2-7,2 8 1,2 0 39,-1 6 0,-1-1-60,-6 1 1,0-1-202,0 1 0,-5-1 114,-1 1 1,-7-2-89,2-4 1,-4 3-109,-2-3 0,0-2-224,0 2 0,-8-6 148,-3 6 1,-5-6-44,-1 5 0,0-4 150,0 4 0,-1-7-17,1 3 1,0-11 115,-1-2 0,1-7-53,0 2 0,0-4-244,-1-2 171,1 0 1,0-8-115,-1-3 1,7-5 118,-1-1 0,8 0-371,-1 0-133,3-1 75,2-7 572,0-2 0,0 1-135,0 2 1,0 5 100,0 2 1,0 5 246,0 1 479,7 7-39,-5-11 402,6 13-114,-8-6-579,0 8 1,0 10-12,0 7 1,2 8-119,4 10 0,-4 5-28,3 0 0,-1 16-48,2 2 0,-4 7-56,4 4 1,-4 6-210,-2 0 0,-6 11-636,0-5 1,-5 4-700,5-16 0,-2 2 709,2-14 1,4-1-76,-3-10 0,3 0 251,2-11 0,0 1-204,0-13 738,0-7 0,7-1 0,3-5 0</inkml:trace>
  <inkml:trace contextRef="#ctx0" brushRef="#br0" timeOffset="4577">5152 18 7875,'-7'-9'1262,"5"1"1,-4 8-880,12 0 1,3 0-136,9 0 0,5 0 241,0 0-329,8 0 1,-6 0 25,3 0 1,-1 2 26,-4 4 1,-3 3-81,3 9 1,-6-1-122,-6 0 1,3 0 20,-8 1 1,-1 5 2,-5 0 1,-2 2-160,-3-2 1,-5-4 175,-7 4 1,0-2 306,-1 2 1,1-9-66,0 3 0,1-4 718,5 5-505,-5-9-319,14-1 91,-13-8-407,13 0-1983,-6 0 747,8 0 367,0-8 1,0 5 425,0-9 0,-1 2-322,-5-1 785,4-5 0,-6 13 348,8-9-88,-7 8 0,3-1-189,-8 10 1,6 5 816,-5 7 1,-1 6-113,-5 0 0,-6 8 137,0-2 1,-8 9-374,2 3 1,2 5-30,-1-6 1,-1 8-370,-6-2 0,6 2-225,1-2 1,1 4-186,-2-4 0,4-3 256,8-3 1,-1 2-1284,1-1 0,0-3 571,0-9 1,7-4-1445,4-8 1643,4-7 1,2-5 631,0-10 0,14-13 0,3-10 0,12-5 0,0-2 0,3-7 0,3 6 0,-1-7 0</inkml:trace>
  <inkml:trace contextRef="#ctx0" brushRef="#br0" timeOffset="5061">5101 762 7875,'25'-27'-200,"3"4"0,-1 9 414,2 3 0,-6 1 172,6-1 1,0 1-180,5 4 1,7-1 13,-1-5 1,2-1-58,-1 7 1,-3-6 49,8 7 1,-5-1-216,5 6 1,-8 0-20,2 0 1,-5 0-58,-6 0 1,1 7 125,-6 5 1,-1 3 68,-6 3 0,-6 5-25,1 0 1,-8 7-3,2-1 0,-5 4 63,-1 2 0,-1-1-60,-5 1 0,2-3-51,-8-3 1,3 4-24,-3-4 0,-3-2-173,3 1 1,-1-5 39,1 6 1,-3-8-168,4 2 1,-5-3 97,-1-3 1,5 0-111,1 0 1,-1-7-391,-5-4 1,-2-4 233,-4-2 1,4 0-1,-5 0 0,3-8 331,-2-3 0,2-11 117,-8-1 0,2-2 11,-1 2 1,1 4-43,4-4 1,3 6 75,-3 5 1,4-1 231,2 7 0,0 0 639,-1 6 1,7 2-374,-1 4 0,1-2 485,-7 7 1,7 1-347,-1 5 0,9 2-143,-3 4 1,-2-3-193,2 3 0,1-2-109,5 2 1,2-10-79,3 5 0,7-7-96,11 1 0,-2 1-297,8-7 1,0-2 216,5-10 0,-1 2-403,-4-7 0,1-3 204,-7-9 1,1 6 30,-7 0 1,-6-5 158,1 11 0,-8-8 328,1 7 0,-5-3 3,-5-3 1,-5 1 317,-7 0 1,-2 7-198,-4 5 1,-4 3-73,-8 2 0,1 0-1697,-1 0 0,0 0 262,1 0 1080,-1 0 0,-7 7 0,-2 3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3:24.8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52 675 7912,'-10'0'-858,"1"-6"1121,3 0 1346,4 0-562,-13 6-16,13 0-441,-6-7-382,8 5 1,2-14-126,4 5 0,4 1 162,7-1 0,8-1-197,4-5 0,3 0 28,3-1 0,5 7-78,1-1 1,1 8 53,-2-1 1,-3 3-109,3 2 1,-4 0 100,-1 0 0,0 0-114,-1 0 0,-1 2 10,-4 3 1,1-3 118,-7 4 0,0 2-192,-5-2 1,-1 5 32,0-5 0,-5 7 85,-1-1 1,-7 3 103,2 2 0,-4-5 152,-2-1 0,0 1-89,0 5 0,-2 1 129,-4-1 1,2 0 236,-7 0 1,-1 1-157,-5-1 0,-2 0-120,-4 1 0,4-7-142,-4 1 1,-2-7-161,2 7 1,-6-6 13,6 5 1,0-7-470,5 2 394,-7-4 1,6-2-188,-4 0 28,12 0 0,1-6 52,4 0 1,4-1-86,-3 1 0,3 2 102,2-8 1,0 7-177,0-7 188,7 1 1,1-7-207,3 1 177,5 0 0,-12 1-183,7 5-151,1-5 80,5 7-173,0-1 26,1 3 229,-9 7 0,-1 2-249,-8 3 150,0 5 1,-2 7 497,-4 0 0,-3 1 0,-9-1 0</inkml:trace>
  <inkml:trace contextRef="#ctx0" brushRef="#br0" timeOffset="317">18 726 8400,'-10'0'1127,"2"0"1,8-1-206,0-5-648,0 4 1,2-4-32,4 12 0,0-2 81,11 7 0,-6 7 120,7 5 1,-1 2-43,-5-2 1,-3-2-169,3 8 0,-7-8-304,7 2 0,-8-4-220,2-2 1,1 1-312,-1-1 1,6-6 276,-7 1 1,3-8-228,-2 1 0,3-3-147,9-2 0,-7-2-466,1-3 0,-1-5 1164,7-7 0,7-8 0,1-2 0</inkml:trace>
  <inkml:trace contextRef="#ctx0" brushRef="#br0" timeOffset="590">242 744 6678,'8'9'1879,"-4"-1"-943,7-8-514,1 0 0,5-6-85,0 1 0,1-7 103,-1 6-721,0-7 1,-1 9-51,-5-8-236,5 9 515,-7-5 52,1 8 0,-3-8 0,-7-1 0</inkml:trace>
  <inkml:trace contextRef="#ctx0" brushRef="#br0" timeOffset="1472">329 329 9497,'-6'17'638,"0"0"0,0 3-321,6 3 0,0-2 173,0 8 0,2-1-258,4 7 0,-4-6-122,4 0 0,1-2-489,-1 1 0,6-1 277,-6-4 0,5 2-862,-5 4 1,2-2 290,-3-4 0,-3-4 35,4 4 1,-4-4 173,-2-1 1,0-1 109,0 0 0,0-5 503,0-1-70,0-7 0,2 10 1055,4-9-691,-5 1 274,7 2 0,-6-6 333,4 4-106,-4 3-118,5-7-237,1 6-459,2-8 1,7-8-121,0-3 1,6-7-232,0-5 0,0 2 172,-5-8 0,5 6-145,0-6 1,6 6-69,-6-5 1,6 5-196,-6-6 1,7 6 177,-1-6 1,4 2-57,1-2 0,-1 2 140,-4 4 0,4 4 154,-5-4 1,-1 4 95,2 1 1,-8 7-41,2-1 0,-4 9 94,-1-3 0,-1 4 95,0 2 1,1 2 145,-1 4 0,-6 3-108,1 8 0,-2 3 103,1 3 0,3-4-194,-9 4 0,7 2-81,-6-2 1,5 2-135,-5-2 0,0-4 103,-6 4 1,0-4-83,0-1 0,0-1 2,0 0-74,0 1 1,-2-1 27,-4 0 1,2-5-189,-7-1 1,5-5 147,-6 6 0,7-9-75,-7 3 1,0-4-203,-5-2 310,0 0 0,0-6-45,-1 1 1,7-3 80,-1 2 0,6 2-31,-5-7-80,7 7 23,-4-4 113,1 1 24,5 5 0,-6-8 159,8 4-199,0 4 1,0-7 84,0 3 34,0 4 303,0-6-268,0 8 1,-2-5 490,-4-1-165,5 0 307,-7 6-113,8 0 309,0 0-798,0 8 1,0 1 11,0 9 1,2 7-115,4 3 0,-5 5 92,5 2 0,2 7 6,-2 4 0,1 6-117,-1 6 1,-4 5 96,4 12 1,1-4-359,-1 4 1,0-4-182,-6-2 1,6-2-375,0-3 0,-1-11 372,-5-6 0,2-9-95,4 2 1,-4-5 126,4-6 1,-4-4 114,-2-8 1,0-5-127,0-1 191,0-7 0,0 2-93,0-12 0,0-6-12,0-11 322,0-4 0,0-15 0,0-2 0</inkml:trace>
  <inkml:trace contextRef="#ctx0" brushRef="#br0" timeOffset="2574">1816 69 7913,'2'-9'1651,"3"3"-1139,5 4 0,7 2-33,0 0 0,-7 2 207,-4 4 0,2-2-361,-3 7 1,3-5-4,-2 6-148,-4-1-268,13 6 0,-11-1-724,7-5 1,-5-3 482,6-8 0,-7 0-740,7 0 0,-1 0 356,7 0 1,-3-8 175,-3-3 0,3 3 232,-3 2 497,3 4-218,2 2 1,-5 0 37,-1 0 595,-7 0 1,4 8-264,-8 4 1,0-3 151,0 3 1,-2-1-245,-4 6 0,2-5-124,-7 0 1,-1-1-59,-5 6 0,2 1-194,3-1 0,-3 0 140,3 1 0,3-7-160,-3 1-129,8-1 181,-4 6 1,8-5-66,0-1 1,2-7 78,4 2 1,-2-4-102,8-2 80,-1 8-2,6-6 32,1 5 33,-9 1 1,-1-4 97,-8 7 0,0-5-55,0 6 1,-2-1 47,-4 6 1,-3 6-63,-9 1 0,1-1 4,0-6 0,1 6 67,5 0 0,-3-6 137,9-5 0,-3-6-164,2 5 15,4-7-104,-5 4 1,14-8 86,5 0 1,-3 0-48,3 0 33,-1 0 0,7 0-7,-1 0 0,-5 0 12,-1 0 0,-5 0 9,5 0 63,-7 0-47,4 0-48,-8 0 86,0 7-44,0 3 0,-8 7 42,-3 0 1,1-5 132,-1 0 0,-1-1-117,-5 6 0,-1 1 134,1-1 1,6-6-1,-1 1 0,6-6 630,-5 5-201,7-7-212,-4 11-467,8-13 0,2 12 19,4-8 1,4-1-141,7-5 1,0 0 75,0 0 1,3-2-143,3-3 0,-4-5-359,4-7 0,2-1 224,-2 1 0,0 0-295,-6 0 0,-1-1 188,-5 1 1,3 0 77,-9-1 1,1 1 122,-6 0 229,0 0-205,0-1 131,-7 1-178,-3 7 201,-7 3 0,-1 7 692,1 0 0,6 7-127,-1 5 1,6 3 26,-5 3 1,5-1-132,-6 0 1,3 8 187,-3 4 1,-3-2-188,3 2 0,3-1 90,-3 7 1,1 0-153,-7-1 0,3 1-114,4-1 1,-5 1-507,5 0 0,1-3 253,-1-3 1,5 4-687,-6-5 1,8-3 232,-1-1 0,-3-11-605,2-2-60,0-7 351,6 4 0,0-10 176,0-4 1,8 1 266,4-13 0,3 11 360,2-11 0,1 5 0,7-12 0,1-2 0</inkml:trace>
  <inkml:trace contextRef="#ctx0" brushRef="#br0" timeOffset="2813">2231 1055 7913,'17'-10'0,"-6"-3"638,1 7 290,-1 0-295,7 6 1,-1 0-200,0 0 0,-5 0 413,-1 0-546,1 0-137,5 0 1,-2 2-222,-3 4 1,1-2 146,-7 7-151,0-7 139,2 12 174,-6-7 345,5 1-357,-7 5 204,0-5-108,8 7 132,-6 0-706,13-7 1,-11 3 205,8-7 0,-7 0-1486,7-6 785,-1 0-146,7-8 0,-5 4-1937,4-7 2816,-3-1 0,19-13 0,-7-1 0</inkml:trace>
  <inkml:trace contextRef="#ctx0" brushRef="#br0" timeOffset="3879">3302 35 7897,'10'8'2382,"5"-1"-1341,-3 5-383,-4 3 30,7-5-625,-5 7-32,-1 0 0,5-5-173,-9-1 0,3-7-1221,-2 2 907,-4-4 1,13-2-500,-3 0 0,-3-2-57,3-4 441,-1-3 276,7-9 1,-1 3 89,0 3 283,1-3 0,-1 13 120,0-4-60,-7 4 0,3 4 409,-7 4 0,0 4-182,-6 7 0,0 0 242,0 1 0,-6-1-356,0 0-34,-7 0-60,3 1 1,-1-1-96,-1 0 1,2 1-61,-1-1 0,-3-6-259,9 1 217,-1-8-489,6 11 361,-8-13 0,6 8-37,-3-5 0,5-1 98,5 8 1,-1-6-30,8 5 0,-7-5 65,7 5 1,-2-5 32,1 6 0,-1-3 7,-5 3 1,-1 1 84,8-7 0,-8 8-31,1-3 123,-3 4 0,-2 3-117,0-1 0,-7 2 100,-5 4 1,-3-2 6,-2 8 1,-1-8-60,1 2 1,0-1 280,-1 1-187,1-4 0,6 6-16,-1-8 0,8-5-9,-2-1-238,4-7 70,2 4 0,8-3 21,4 1 0,3 0-153,2-6 1,3-2-403,3-4 296,-4-3 109,6-9 0,-2 1-95,0 0 1,0-2-13,-6-5 0,-5 5-284,-1-4 350,1 4 239,-3 2 16,-1-1 236,-8 9 0,0 3 145,0 12 0,-6 5-225,1 12 1,-9-1 89,3 6 1,1-1 149,-2 2-348,1 4 13,-6-6 1,5 1-130,1 1 1,7-8-524,-2 2-70,-4-3-24,8-3 0,-3-6 145,10 1 1,5-8 141,7 2 0,1-6 88,-1-6 1,0 4 244,1-4 1,-1 4 293,0 2 0,6 0 260,0 0 6,0 0 1,-5 0-137,-1 0 1,-6 0 985,1 0-651,-8 0-324,3 0 163,1 8-779,-6-6 146,6 6-299,-8-8 0,-2 1-316,-4 5 1,2-4 68,-7 4 0,-3-2-1335,-9 1 1918,4-3 0,-21 14 0,3-7 0</inkml:trace>
  <inkml:trace contextRef="#ctx0" brushRef="#br0" timeOffset="4150">3199 882 7901,'-18'0'137,"1"0"751,0 0-140,0 8-360,-1 1-31,9 1 0,-5 5 158,8-3 1,-5 3-138,5 3 1,0 5 107,6 0 0,-5 7-39,-1-1 1,0-2 107,6 2 0,2 0-82,4 5 0,0-1-98,11-4 0,-2 1-154,14-6 0,8-1-150,9-6 1,6-2-154,5-3 0,7-5 190,10-7-2168,-10-7 1758,11-3 0,-14-7-255,8 0 0,-5-1-592,-1 1 0,-13 2 136,2 3 0,-14-3 451,-3 3 1,-2-1-336,-10 1 1,0-3 896,-6 3 0,0-3 0,1-2 0</inkml:trace>
  <inkml:trace contextRef="#ctx0" brushRef="#br0" timeOffset="4639">4357 312 8872,'-6'13'18,"1"4"0,-7-3 139,6 9 0,-7-2-609,1 2 272,5-4 1,-3 8-9,4-4 1,4-4-128,-3 4 0,3-9-227,2-3 1,2-1 541,3 1 0,5 5 0,7-5 0,-5 5-37,-1 1 1,1 2 47,5 4 1,-2-2 38,-3 8 0,-2-6 227,-5 6 1,-3-2 196,4 2 1,-4 2 359,-2-8 0,0 5-100,0-5 1,0 1-305,0-7 1,0 0-911,0 0-200,0-7-16,0 5 1,0-15 409,0 0 1,8-9-135,3-14 1,5-4-87,1-8 506,0-7 0,0-2 0,1-8 0</inkml:trace>
  <inkml:trace contextRef="#ctx0" brushRef="#br0" timeOffset="4830">4807 0 7883,'9'0'643,"7"0"0,-9 2-21,5 4 1,-3-4-79,-3 4 0,-2-2 406,8 1-272,-9-3 1,11 8-675,-8-4 0,7-4 55,-1 3 1,-3-3-1533,3-2 708,-1 0 1,7 2-501,-1 4 0,-6-2 442,1 7 823,-8 1 0,3 13 0,-7 2 0</inkml:trace>
  <inkml:trace contextRef="#ctx0" brushRef="#br0" timeOffset="5300">4928 484 7993,'-8'6'95,"8"0"0,2 0-328,9-6 0,1-6 333,5 0 144,1-7 0,-1 9 248,0-8-393,0 9 0,1-5-740,-1 8 214,-7 0 209,5 8 1,-11 1 40,7 8 0,-7 3-144,2 3 0,-4-4 142,-2 4 1,-6 2 35,0-2 0,-1 0 377,1-6 0,4 3-180,-4 3 0,4-4 372,2 4 1,-6-4-115,1-2 1,-1 1 26,6-1 1,-2-6-67,-4 1 0,2 1 68,-7 10 0,-1-3-432,-5 3 0,0 2 97,0-2 0,-1 0-155,1-6 1,-2 0 81,-4 1 1,3-3-28,-3-3 1,-2-5 28,2-7 0,0 0 18,6 0 1,0-7-92,-1-5 1,1-3-101,0-3 1,5-5 28,1 0 1,7 0-611,-2 6 469,4 0 0,10 1 350,4 5 0,3 1 0,2 4 0,0 4 0,1-3 0,-1 3 0,0 2 0,1 6-32,-1-1 1,6 9 49,0-3 0,6 5 314,-6 1 1,2 0 376,-2 1 1,-4-1 149,4 0 0,2 0-436,-2 1 0,6-7-359,-6 1 1,6-7-5,-6 7 0,8-8-224,-3 2 0,5-4-229,2-2 0,-3 0 393,-3 0 0,4-8 0,-6-2 0</inkml:trace>
  <inkml:trace contextRef="#ctx0" brushRef="#br0" timeOffset="5450">6242 951 7859,'17'0'1847,"-7"0"1,-3 8-1136,-7 3 0,0 5-826,0 1 0,-7 6-521,-5 0 1,-21 10 634,-13 1 0,-27 16 0,29-19 0,0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3:55.7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1021 7999,'-10'0'2511,"3"0"-666,7 0 2276,0 0-2864,-8 0-596,6 8-510,-6-6-353,1 13 1,3-7-521,-8 3 0,7 6-156,-7 1 0,6 1 878,-5 10 0,-8 0 0,-8 5 0</inkml:trace>
  <inkml:trace contextRef="#ctx0" brushRef="#br0" timeOffset="1268">1055 226 8242,'12'0'1224,"-1"0"482,-7 0-894,12 0-216,-14 7-358,5-5 1,-1 14-140,0-5 0,0-1 100,-6 1 0,-2 1 15,-4 5 0,2 0-259,-8 1 0,1 5 87,-6 0 1,-1 6-165,1-6 1,-6 7-5,0-1 1,-6 2 59,6-2 1,-2 2 59,2-8 1,10 0-5,-5-6 1,7 0-43,-1 1 1,3-7-312,3 1-206,4-9 1,-4 11 251,12-8 1,-2-1-61,7-5 1,1 0 124,5 0 0,6 0 125,0 0 0,2 0-61,-2 0 1,-9 2 108,3 4 49,-4-4 0,3 8 257,-5-5 0,-3 5 174,-8 7 0,-2 1-164,-4-1 0,3 0 21,-9 0 0,0 1-101,-5-1 0,0 0-61,0 1 0,1-1-32,5 0 0,-3-5-23,9-1 0,-1-5-165,6 5 0,2-7-295,3 2 1,-1 2 79,8-2 1,-1 5 122,7-5 1,-1 7 295,0-1 1,0-3 173,1 3 1,-7-1 369,1 7 1,-8 5-270,1 0 1,-3 0 198,-2-6 1,-2 8 44,-3 4 1,-3-4 258,-4-2 1,-3 2-517,4-2 121,3 0-1711,-7-6-250,13-7 176,-6-2 0,8-10 603,0-4 0,8-7-192,3-16 1,4-2 910,3-15 0,-1 0 0,0-6 0</inkml:trace>
  <inkml:trace contextRef="#ctx0" brushRef="#br0" timeOffset="1837">1557 295 8048,'9'8'2103,"7"-7"-1462,-7 7 0,9-2-137,-1 0 0,-6-1-189,1-5 1,-1 6-205,7 0 1,-1 0 3,0-6 1,-5 6-211,-1-1 0,-5 3-181,6-2 1,-8-2 200,1 7 0,-3 1-123,-2 5 0,0 0 72,0 0 0,-2 7 175,-3-1 1,-5 2-30,-7-2 0,-6 2 33,0 3 1,-1-1 40,7-4 1,0-3 22,0 3 1,7-4-108,4-2 1,-1-5-160,1-1 1,0-5-479,6 5 441,0-7 0,2 6 7,4-4 0,-2-4 123,7 3 1,1-3-18,5-2 1,6 0 5,0 0 0,2 0 177,-2 0 0,-4 2 74,4 4-30,-4-4 1,-3 13 135,-5-3 0,3-3-90,-8 3 1,-1 5 63,-5 6 1,-2 2 58,-3-2 1,-5-2 164,-7 8 1,-1-8-125,1 2 0,0 2 38,0-2 1,1 0-246,5-5 0,-3-1 89,9 0 1,-1-5-366,6-1 0,0-5 128,0 6 106,7-8 17,3 3 0,7-5 18,1 4 1,-7-4-30,1 4 0,-1-5 24,6-1 1,-5 0-93,0 0 0,-1 0-154,6 0 0,1 0-1062,-1 0 1,0 0 586,1 0 1,5 0-640,0 0 0,5-7-77,-5-5 1292,8 5 0,-12-16 0,6 3 0</inkml:trace>
  <inkml:trace contextRef="#ctx0" brushRef="#br0" timeOffset="2734">2871 606 7929,'0'-10'1442,"0"3"1,0 5-1362,0-4-48,7 4 1,5-7 260,11 3 1,2 2-85,4-8 1,3 1-101,-3-6 1,4 5-122,1 1 0,1-1-295,0-5 1,-8-1 77,-4 1 1,-6 6-192,-6-1 1,-3 6 145,-8-5 0,0 5 138,0-5 1,0 5 69,0-6 0,-8 8-102,-3-1 1,1 3 366,-1 2 0,5 0 340,-6 0-248,9 0 0,-11 9-84,8 9 0,1 9 36,5 13 1,-6-2 8,0 8 1,0-1-88,6 1 0,2 2 56,4-8 0,-4 0-73,4-5 0,-2-2-223,1-5 1,-3 3-41,4-8 0,-4 0-465,-2-5 405,0-1 1,-2-2-48,-4-3 1,2-3 419,-7-3 1,5-4-101,-5 4 0,1-6 55,-2-6 1,-3-4 165,4-7 0,-3-8 236,3-4 1,-3 4 226,8 2-412,1-4 0,5 8-33,0-4-475,7 4 0,3 4 25,7 3 0,0 4 90,1 8 0,-1 0-823,0 0 382,1 0-949,-1 0 164,0 0-166,-7 0 547,-3 0 606,-22 0 0,4 6 49,-12 0 1,-2 5-9,2-5 1,-8 6 322,2-7 0,2 3 126,-2-2 0,0-4 192,-5 4 0,5 1-86,0-1 1,6 2 304,-6-2 1,2-3-234,-1 9 0,-3-3 130,8 3 1,0 3-114,6-3 0,-1-2-147,1 1 1,0 1-189,-1 5 0,1-6 17,0 1 0,5-1-93,1 7 0,5-1 94,-6 0 1,9-5-2,-3-1 1,-2 1 90,2 5 1,1-5 133,5-1 0,0 1-18,0 5 0,2 0-78,3 1 1,-1-7 249,8 1 1,-1-1-32,7 6 1,1-5-30,4 0 0,4-7-65,7 7 1,9-6 39,3 5 0,9-7-233,3 2 1,7-4-140,-1-2 0,3 0-209,2 0 0,0-6 222,0 0 0,-1-5-1422,-5 5 1,-3-6-78,-9 7 0,-4-3-578,-1 2 0,-8 4 2036,2-4 0,-3-3 0,-3-1 0</inkml:trace>
  <inkml:trace contextRef="#ctx0" brushRef="#br0" timeOffset="3480">4565 1 8276,'-10'0'863,"-5"0"272,4 0-708,3 8 1,-6-5-36,9 9 1,-9-6-157,3 5 1,1-5 769,-1 6-196,7-9-1700,-12 13 434,14-14 1,4 11-297,16-7 1,1 0 491,10-6 1,-1 0-135,7 0 1,-2 0 41,-4 0 0,-3 2-137,-3 3 1,-5 5 412,-1 7 0,-2 1-52,-9-1 1,-2 8 485,-10 4 0,-3-2-20,-9 1 0,-1 1 90,-4 6 1,-8-1-223,-3 1 1,-10-1 41,9 1 1,-5 0-43,-1-1 1,7 1-79,-1-1 1,1 3-209,5 3 0,-2-9 131,2 4 1,6-5-176,12 5 0,-5-8-27,5-4 1,3 2 12,2-2 1,4 0 116,2-6 1,0 0-12,0 1 1,0-1 38,0 0 0,8-5 107,4-1 1,3-1 91,2 1 1,6 5-112,0-5 1,14-3 177,-3-2 0,7 2-31,-1-3 0,4 1-109,8-6 1,4 2-46,-4 4 1,3-4-154,-8 3 1,-5-3 97,-2-2 0,-5 2-163,-6 4 0,-4-4-451,-8 4 1,-2-2-55,-3 1-978,-5-3 959,-7 6 0,-2-8-524,-3 0 1178,-5 0 0,-15-15 0,-2-5 0</inkml:trace>
  <inkml:trace contextRef="#ctx0" brushRef="#br0" timeOffset="4006">4565 658 7962,'8'-10'1569,"-4"-3"-1010,7 7 1,3 0-140,9 6 1,-2 0-131,8 0 1,-1 0 163,7 0 0,-6 6-179,0 0 0,-3 7 103,3-1 1,-4 3-270,-7 3 0,-1-1-205,0 0 0,-7 2-541,-4 4 1,-5-2 427,-1 8 1,-9 0-761,-8 6 0,-8 1 261,-10 5 1,-7-5-4,-4 4 0,-4-5 279,-2-6 1,-2 2 31,-4-8 0,5-6 378,-5-6 0,4-7-32,2 2 1,2-4 443,4-2 0,-2 0-314,8 0 0,1-6 588,11 0 0,3-5-255,7 5 1,7-5 355,-1 5-533,8-8 0,4 5-297,12-9 0,11 7 191,6-1 1,11 3-136,6-3 0,6-3-84,6 3 0,-2 3 93,7-3 0,-13 6-142,2-5 0,-6 5 19,0-5 0,-10 7-36,-7-2 0,-13 2-147,1-2 0,-9 5-359,3-5 1,-7 2 263,2-2 1,-12 4-303,-6-4 875,-3-3 1,-2 5-212,0-7 0,5 7 647,0-2 377,9-4 1077,-13 8-808,14-5-342,-5 7 1,7 2-333,0 3 1,0 5 77,0 7 0,0 1-413,0-1 1,0 0-10,0 0 1,0 1-516,0-1 0,0 2-457,0 4 0,0-4-2028,0 5 2764,7-5 0,3-2 0,7 0 0</inkml:trace>
  <inkml:trace contextRef="#ctx0" brushRef="#br0" timeOffset="4590">5723 157 8055,'8'-27'-6,"0"2"-198,3 7 0,5 3 248,-5 4 1,-1-5 592,1 5-332,1 3 1,5 0 556,0 8-507,-7 0 0,-2 8 201,-8 3 1,0 5-123,0 1 1,0 0 116,0 1 1,-2 5-206,-4 0 1,4 0-120,-4-6 0,-1 0-298,1 1 0,0-7-166,6 1 1,2-3-269,4 3 1,3 1 120,9-7 1,5 0-409,0-6 0,6 0 384,-6 0 1,6 0-433,-6 0 661,7 0 1,-10 0-72,3 0 0,-12 2 573,-5 4 0,-6 3-22,-6 8 0,-5 7 244,-12-1 0,-6 7-339,-12-1 1,3 2-77,-8-2 1,6 3-176,-7-3 0,1 2-231,-6-2 0,8-2 102,4-4 0,9-10 38,2 4 1,8-5-92,-2-1 0,10-3-335,1-8 183,8 0 235,-3 0 1,9-6-153,3 1 93,5-9 0,13 6 274,0-3 1,2-3 1,-2 9 1,4-1-56,8 6 0,1-6 408,4 0 1,5-5-149,6 5 0,1-2 0,0 3 0,0 1-179,0-8 0,0 8-106,0-1 1,-8 1-96,-4-2 1,-5 4-327,-6-4 0,-4 4-412,-8 2 349,0 0-595,-7 0 1086,-10 8 0,-18 2 0,-8 7 0</inkml:trace>
  <inkml:trace contextRef="#ctx0" brushRef="#br0" timeOffset="5327">5844 848 7962,'-9'0'1203,"9"6"-870,11 0 0,1-1 54,5-5 1,-3 0-107,9 0 1,-4 0 130,-2 0 1,2 0-118,4 0 1,-3 6-73,3 0 0,-10 5-175,-1-5 1,-3 8-46,3-3 1,1-1-64,-7 1 1,0-5-7,-6 6 0,6-7-168,-1 7 1,1-6-88,-6 5 163,0-7 1,0 6-273,0-5 82,0-3 462,0 6-62,0-8 423,0 0-222,-8 0-309,6-8-72,-5 6 0,5-5-1034,-4 7 838,4-8 0,-7 6-1312,3-4 543,4 4 689,-13 2 1,11 0 69,-8 0 317,8 0 17,-11 0 0,11 0 0,-7 0 0,5 0 28,-6 0 1,7 0 22,-7 0 304,0 0-171,-5 0 1,0 0-11,0 0 0,5 0-61,1 0 0,-1 2-35,-5 4 0,-1-4 37,1 4 1,0-4 129,0-2 0,-1 0 226,1 0 1,5 0 169,1 0-140,7 0 0,-5 0 380,3 0-6,4 0-612,-6 0 1,10 0-43,4 0 0,5 0-86,12 0 1,2 0 101,4 0 0,6-2-374,-1-4 1,-1 2 139,2-7 0,-3 5-541,-9-6 1,6 3 29,-6-3 0,0-1-925,-5 7 516,-9-7-126,6 3 625,-13-7 0,-2 1-426,-11 5 841,-4 3 0,-3 8-88,1 0 0,0 0 861,-1 0 81,1 0 523,0 0-1042,7 0 1,2 8 59,8 3 0,0 5 33,0 1 0,0 0 109,0 1 1,6 7-320,0 3 0,2-1 7,-3 2 1,-3-2-118,4 2 1,-4 2-177,-2-8 1,2 5-301,4-5 0,-4 6 167,3-6 0,-3 0-687,-2-5-1578,0-1 1005,0 0 663,-7 1 0,-3-9 801,-7-3 0,-8-12 0,-2-3 0</inkml:trace>
  <inkml:trace contextRef="#ctx0" brushRef="#br0" timeOffset="5591">5689 1159 7946,'-17'0'641,"-1"0"1,3 2 276,3 4-115,-3 4 1,11 7-227,-7 0 0,7-5-12,-2-1 1,4-5 262,2 6-81,0-1-823,0 6 1,2-1-344,4-5 1,3-3-871,9-8 0,7 0 686,3 0 1,13-2-968,5-4 1,0 4 767,6-3 1,-6 3 801,6 2 0,0 0 0,-6 0 0,-4 0 0,-2 0 0,-5 0 175,-6 0 1,2 0-198,-8 0 1,0 0 2980,-6 0-1272,0 0 841,1 0-1359,-9 0-964,-1 0 0,-8-2 148,0-4-353,-8 4 0,-9-13 0,-10 5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4:02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174 571 8004,'9'-7'0,"5"3"476,-8-8 793,7 8-711,-11-3 1,6 5 741,-8-4-339,0 4-426,0-6 0,-2 14-521,-4 0 1,-9 7 40,-8-1 1,-2 3-80,2 3 0,3 5-54,-3 0 1,4 0-554,2-6 1,1 0 165,5 1 0,-2-1-222,7 0 1,0 0 233,6 1 1,0-7-58,0 1 1,2-1 226,4 7 1,-2-7 55,7 1 0,-1-1 177,1 6 0,3-5 133,-9 0 1,7-1 205,-6 6 1,-1 1 59,-5-1 0,0 0 298,0 0 1,-1 8-188,-5 4 1,2-2 269,-8 2 1,3 0-319,-3 5 0,-1-1-12,7-4 0,0 2-328,6-8 0,0 5-47,0-4 0,0-1-142,0-6 0,8 0 10,3 0 1,-1-1-252,2-5 0,-7 3-363,7-8-326,-1-1 658,7-5 0,-1-7 50,0-5 0,-5-11-244,-1-6 0,1-3 68,5-3 0,-5-7-36,-1-4 0,-1-2 208,1 1 1,5-1 342,-5 8 0,5-8 0,1 12 0,0-7 0</inkml:trace>
  <inkml:trace contextRef="#ctx0" brushRef="#br0" timeOffset="1222">641 554 7995,'17'0'1169,"0"-8"160,1 6-975,-1-13 1,-2 11-268,-3-7 1,1 5 64,-7-6 1,5 7-83,-5-7 1,2 6-519,-2-5 0,-4 5 293,3-6 1,-3 7-494,-2-7 264,0 8 197,0-11 1,-2 13 284,-3-4 451,3 4-413,-14 2 0,12 0 68,-7 0 0,5 8 259,-5 4 0,5 3-178,-6 2 0,7 6-157,-7 0 0,8 0-167,-2-5 1,-1 5-290,1 0 0,0 0-71,6-6 0,0 0-396,0 1 0,0-1 385,0 0 1,0 1-185,0-1 1,2-6 197,4 1 0,2-6-56,3 5 788,5-7 1,-7 10-78,8-9 1,1 1 232,-1-6 0,-5 0-173,-1 0 0,-5 2 728,5 4-461,-7-4 78,4 5-777,-8 1 1,-8 7 98,-3 8 1,-7 2-534,-5-2 1,-4 6 139,-7 12 1,1-5-8,4 4 1,-1-3 263,7-2 0,-6-1 189,6 1 0,5-7-228,7 1 291,7-8 0,-4 4 348,8-7-319,0-9 1,8-1 86,4-8 1,-3 0-30,3 0 0,-1-6 216,7 0-32,-1-7 250,0 3 197,-7-7-65,-3 8 1,-7 3 129,0 12 0,0 3-344,0 8 1,-5 3 169,-1 3 0,-8-2-269,3 8 0,3-6-151,2 5 0,5-6 52,1 1-321,0-4 1,1-4-30,5-3 1,4-5-298,7-7 0,0 0-576,1 0 0,1-7 417,4-5 0,2-11-694,4-6 1,3-3 262,-3-3 0,4-7 120,1-4 0,1-6 264,0-6 1,-7 3 52,1-9 0,-8 3 100,2-3 1,2-1-62,-2 7 0,1 7 263,-7 4 1,-6 15-48,1-3 1,-3 10 354,3-4 1,1 14-66,-7-2 1,2 9 72,-2-3 1,-3 7 261,9-2 0,-6 4 565,5 2 0,1 0-173,5 0 0,0 0 284,1 0 1,-1 6-201,0 0 1,1-1-374,-1-5 1,6 0-150,0 0 1,0 0-405,-6 0 0,6 0-298,0 0 1,0 0 161,-5 0 1,1-5-345,4-1-41,-4 0 0,6 6-2166,-8 0 413,-7 0 1700,-2 8 0,-8 1 490,0 9 0,-14 5 2,-3 0 0,-10 5 34,4-4 1,-8 6 147,3-1 0,3-2 376,2 2 0,3-8-48,3 2 0,2-4 412,3-2 0,4 1 512,8-1-820,0 0 0,2-1-88,4-5 1,6-3-196,11-8 0,-2 0 27,8 0 1,-6-2-91,5-4 0,-4-1-128,4-5 1,-7-3 76,3 3 1,-5 3-249,-2-3 0,0 2-337,1-1 1,-9 1 41,-3 5-904,4 3 465,-8-6 27,5 8 450,-7 0 0,-7 2-7,-5 4 1,2-3 260,-1 9 0,5-2 250,-5 1 1,5 4 338,-6-3 1,8-2-279,-1 1 1,-3 1 431,2 5 0,0 6-181,6 0 1,0 8 26,0-2 1,0 5 7,0 6 1,0 5 126,0 7 1,0-1-16,0 1 0,-1 0 93,-5 0 1,2-2-284,-8-4 0,7 2-109,-7-8 1,6 1-387,-5-7 1,1-7 7,-1-4 0,-5 2 39,5-2 0,-5 0 213,-1-5 1,6-9-7,-1-3 0,1 2-780,-7-3 0,-5 1-962,0-6 1,-8-9 1606,3-9 0,-5-7 0,-2-9 0</inkml:trace>
  <inkml:trace contextRef="#ctx0" brushRef="#br0" timeOffset="2672">2300 87 8049,'10'8'-10,"0"1"1676,-5 9-1050,5-1 0,2 0 385,-1 1 1,1 1-430,5 4 0,-2-10-161,-3 5 1,3-5-393,-3 4 1,3-1-271,2-5 1,-5 3-687,-1-9-53,1 9 0,3-10-398,-3 7 17,3-7 0,-5 2 785,7-12 1,0 2 585,1-7 0,1 1 0,4-1 0,-4-3 0,4 8 0,-4 1 0,-1 5 122,-1 0 259,0 0 482,1 7 58,-9 3 0,1 1 451,-4 1-456,-5-8-318,7 11-529,-8-5-286,0 7 0,0-5 66,0-1 1,-2-1-475,-4 1 460,5 5 0,-9-7-107,4 9 1,4-1 224,-4 0 0,-3 0-92,-3 1 0,3-1 504,-3 0 1,1 6 33,-7 0 1,1 0 193,0-5 1,0-1 135,-1 0-286,1 8 1,2-6-213,3 5 1,-1-11-235,7-1 1,-2-3-1,2 3 0,4-3 115,-3-3 0,3-2-305,2 7 214,0-7 0,-2 12 429,-4-5-230,4 4 1,-5 9 252,7-1 0,0 0-206,0-6 0,-6 6-75,0 0 0,-2 2-56,3-2 0,3-4 70,-4 4 0,-2 2-304,2-2 1,1 0 4,5-5 0,-6-7-127,0 1 180,0-1-134,6 7 50,-7-1-79,5-8 0,-6 1-283,8-4 302,0-4-467,0 5-8,0-7 731,0 0 0,2-7-153,4-5 0,3-3-174,9-2 1,-1-7-260,0 1 0,6-2 193,0 2 0,2 2 141,-2-8 0,-3 8 102,3-2 1,-4 4 160,-2 2 1,0-1-60,1 1 0,-1 6 160,0-1 1,-5 8-86,-1-1 0,-5 3 218,6 2-156,-1 0 0,5 2-101,-5 3 1,2 5 187,-7 7 0,6 0-62,-6 1 1,-1 5 60,-5 0 1,0 2-241,0-2 0,0-4-137,0 4 0,-5-2 94,-1 2 1,-8-3-86,3 3 1,-3-10-579,3-1 515,-5-1 1,7-1 141,-8-5 96,7-3 0,-3-4 238,7-3 0,0-5-140,6-7 0,0-6 133,0 0 0,2 0-142,4 5 0,3 1 13,9 0 0,-7 5-170,1 1 1,-7 7 77,7-2 1,-8 2-51,2-1-121,-5 3-439,-1-6 172,0 8 66,0 0 0,-1 6-133,-5-1 0,-6 9-406,-11-3 1,-2-1 257,-4 2 1,-1-3 206,7 3 0,-8 1 507,2-7 0,2 5 70,-2-5 1,6 6 250,-6-7 0,3 3-258,-3-2 0,-4-2 198,4 7 1,-1-5 25,1 6 1,-4-3 230,4 3 1,2 3-44,-1-3 0,4-3-185,-4 3 0,7-1-145,-3 7 1,5-3-45,2-4 1,5 5 199,1-5-203,7 5 0,-4 7-27,8 0 0,0 0 127,0-6 0,2 6-43,4 0 0,-2 2 37,7-2 0,1-3-99,5 3 0,1-4 1,-1-2 0,0 0-12,0 1 0,8-1 0,4 0 0,12-5-40,5-1 1,6-7-144,5 2 1,7-6-279,10-6 0,-1 2-690,8-7 1,-6-1-1021,6-5 0,-8-2 904,2-4 0,-6 3-1031,-6-3 1,-9 4 2090,-8 2 0,-7 2 0,1-1 0,-4-1 0,-1-4 0</inkml:trace>
  <inkml:trace contextRef="#ctx0" brushRef="#br0" timeOffset="3717">3943 225 8039,'0'10'1573,"8"-2"1,1-6-1439,9 3 1,1-3 40,4 4 1,-4-4 157,4-2 1,-2 2-171,2 4 1,-2-4-114,8 3 1,-6-3-151,6-2 0,-8 8-467,2 4 1,-4-3 228,-1 3 1,-9-1-488,-3 7 1,2 1 471,-2 4 0,-1-2 145,-5 8 1,-5-8 211,-1 2 1,-8-2 67,3 2 0,-5-4 1176,-1 4-838,0-3 0,1-3 874,5 0-1054,-4 0 0,13 1-52,-4-1 1,-2-5-510,2-1 1,1 1 227,5 5 1,-2-6-263,-4 1 227,4-1 4,-13 14 0,11-5-63,-8 3 1,1 2-127,-6-2 0,-7 6-60,1-6 1,-5 5 956,5-5 1,-6 2-297,6-2 1,-6-1 194,6 6 1,0-6-160,5 1 0,1-4 56,0-2 0,0 6-76,-1 0 0,9 0-44,3-5 0,-2-1-59,3 0 1,-1 0-162,6 1 1,0-1-91,0 0 1,0 1 59,0-1 1,0-6-111,0 1 1,2-6 40,3 5 0,3-5-3,4 5 1,9-7-7,-4 2 1,12-4-128,0-2 1,3-2-21,3-4 1,5-3-171,1-9 0,-1 1 174,-5 0 1,-3 1 94,-3 5 1,-4-2 255,-8 7-90,-7 0 102,5-2 207,-13 6 150,6-5 664,-8 7-542,0 0 12,-8 0-430,6 0 113,-5 0-276,7 0-996,0 0 547,0-8-50,0 6 688,0-6-233,0 8 3394,0 0-2117,-8 0-855,6 0 0,-8 0 139,5 0-446,3 0 1,-8 2 63,4 4 1,4-2 102,-3 7-127,3 1 0,2 11 0,0 0 105,0-2 0,0 4-130,0-2 0,0 0-133,0-5 1,5-1-146,1 0 0,8-1-337,-3-5 1,5 3-523,1-9-627,0 1 1064,8-6 0,2 0-639,8 0 1,5-8-15,0-3 1,14-6-1481,-2-7 2706,11-2 0,-9-9 0,6 0 0</inkml:trace>
  <inkml:trace contextRef="#ctx0" brushRef="#br0" timeOffset="4418">5378 243 7908,'17'-10'827,"-1"4"-348,-5 12 0,4 11 3,-3 12 0,-2-2 40,1 2 0,-7 6 245,2 5 0,-4 2-389,-2-1 1,-2-5-166,-4 4 0,2-5-157,-7-6 0,1 3 56,-2-3 0,-3-2-517,4 2 1,-3-8 317,3 2 1,-5-4-688,5-1 0,-5-7 321,-1 1 0,6-8 87,-1 1 1,0-5 234,-5-5 0,0-5 119,0-7 0,-1-1 536,1 1 0,6 0-279,-1-1 1,8 1 191,-2 0 1,4 0-190,2-1 0,2 9-416,4 3 0,11 4 45,12 2 0,6 0-76,5 0 1,6 0 132,12 0 0,-4 2-102,3 4 1,-11 3 47,-5 9 0,-1-1 8,-5 0 0,-3 2 333,-9 4 0,-9 4 150,3 8 1,-11 1 147,0 5 1,-4 3-105,-2 8 1,-8 7 55,-4 5 0,-9-3-189,-2 3 1,-2-3-68,2 2 1,4 3-846,-4-9-185,4 1 778,1-14 0,7 4-786,-1-7 0,3-1 390,-3-5 0,3-9-1765,3-3 1340,4-3 1,-6-9 172,8 1 0,0-10 47,0-2 771,0-8 0,0-25 0,0-3 0</inkml:trace>
  <inkml:trace contextRef="#ctx0" brushRef="#br0" timeOffset="4596">6104 225 7987,'17'2'1596,"1"4"0,-1 4-933,0 7 0,-3 0 29,3 1 0,-9-7-9,9 1-469,-4-1 0,3 7-722,-5-1 1,3-6 402,-8 1 1,1-1 104,-1 7 0,4-1 0,7 0 0</inkml:trace>
  <inkml:trace contextRef="#ctx0" brushRef="#br0" timeOffset="4904">7003 692 7881,'-8'10'2537,"7"-2"-1529,-7-8-405,16 0 1,1 0 290,8 0 0,1 0-445,-1 0 1,8 0-51,4 0 0,-2 0-393,1 0 0,1-6-361,6 0 0,-2-2-864,-5 3 1,-3 3 268,-7-4-706,-1 4 1,-2 10 1655,-3 3 0,-5 5 0,-7 1 0</inkml:trace>
  <inkml:trace contextRef="#ctx0" brushRef="#br0" timeOffset="5154">7971 450 7881,'12'10'4355,"-1"-4"-3524,1-4 0,5-2 48,0 0 1,1 0-415,-1 0 0,0 0 230,1 0-1599,-1 0 1,0 1-452,1 5 538,-1-4 0,-8 15-116,-3 1 0,-6 3 933,-6 13 0,-11-3 0,-10 11 0</inkml:trace>
  <inkml:trace contextRef="#ctx0" brushRef="#br0" timeOffset="5313">7850 952 7881,'-17'11'616,"0"1"197,7-1 0,-3 1-244,7-1-657,0-7 0,14 4 314,3-8 1,5-2 27,1-4 0,2-4-489,4-7 1,4 0 202,8 0 0,-1-3-557,1-3 0,-1 2 253,1-8 0,0-1-31,-1-11 1,7 3-15,-1-8 0,0-2-256,-5-10 0,-1-1 468,1-5 0,7-3 1,2 6-1</inkml:trace>
  <inkml:trace contextRef="#ctx0" brushRef="#br0" timeOffset="5872">8611 53 7881,'10'-18'237,"-3"9"1,-5-5 1018,4 8-184,-4 1 62,6 5 222,-8 0-448,0 0-597,7 0 0,-5 7 11,4 5-262,-4 3-3,-2 3 0,0-1 17,0 0 1,-2 8-162,-4 4 1,2-2-140,-7 2 1,1-2-421,-1 1 1,1-3-170,4-7 1,4-1 360,-3 0 1,5-1 119,5-5 1,11-3 83,7-8 0,8 0 215,-3 0 1,11 0 35,1 0 0,0 0 210,-5 0 1,-2 0 406,-4 0 721,3 0-450,-13 0 0,-1 7-383,-13 5 0,-3 3 130,-2 3 0,-7-1-309,-5 0 1,-9 6-252,-2 0 1,-8 6-176,2-6 1,3 6-379,-3-6 0,0 6-30,-6-6 1,7 6-709,-1-6 0,8 6-98,-2-6 1,3 0-54,3-6 507,0 0 617,-1 1 1,7-3 54,-1-3 0,9-3 76,-3-3 1,2-2 141,-2 7 1,2-5-276,-7 6 975,7-1-556,-11-1 1,5 5-90,-7-3 1,1 3 72,5 2-1,-5-1 1250,5-5 1,-4 4-663,-3-3 0,7 3-510,-1 3 0,3-1 86,-3 0-474,4-7 225,1 5 46,5-5 1,-6 7-10,8 0 1,10-1 287,7-5 0,4 5-222,14-5 1,1-1 827,10 1 1,4-5-79,-4 6 1,2-1 103,-1 6 1,-7-5 208,-11-1-502,3 1 1,-14 5-607,-1 1 0,-8-7 32,-9 1 1,-1-7-554,-5 7 0,-6-1 289,-11 7 0,-6 1 101,-11 4 0,-4-4 0,-8 6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4:16.6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85 364 7936,'-12'0'1548,"1"0"-533,7 0-292,-4 0 328,8 0 260,-7 0-617,5 7-502,-6 3 1,8 1-133,0 1 0,2-6 116,4 5 0,-2-7-321,7 2 1,3-4-97,9-2 1,-4 0-338,4 0 0,2-8 234,-2-3 1,0-3-161,-6 3 0,1-5 388,-1 5 0,-8-5 455,-3-1 0,-4 0 177,-2 0 0,-2-1-307,-4 1 0,-3 0 1073,-8-1 1,-1 9-244,1 3 0,-6-2-18,0 3 0,-6-1-794,6 6 0,-6 0-371,6 0 1,6 0-3103,5 0 2030,1 7-316,1 3 1,4 2 85,12-1 1446,4-7 0,22 4 0,5-8 0</inkml:trace>
  <inkml:trace contextRef="#ctx0" brushRef="#br0" timeOffset="94">1001 35 7936,'37'-17'0,"-5"7"0,-24 3 1608,-8 7 0,-11 0-1317,-18 0 1,-2 0-292,-15 0 0,0 7 0,-6 3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4:15.2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0 381 11090,'0'12'885,"0"-1"-714,0-7 1,0 11-402,0-3 0,8-2 104,4 1 0,-1-1-458,6 1 0,-3 3 177,9-9 0,-2 9-239,2-3 0,-4 3 252,4-3 0,-3 5-117,-3-5 1,0 5 159,0 1 1,-1 6 350,-5 0 0,3 8-27,-8-2 1,-1 3 198,-5 3 1,-7 1 136,-5 5 0,3-3 72,-3 8 1,0-7 331,-5 1 0,0 2-221,0-1 0,5-1 221,1-6 1,7 1-249,-2 0 1,4-1-188,2 1 1,0-1-226,0 1 0,2-6-7,4 0 1,3-8-153,9 2 1,-7-6 90,1-5 0,-1 1-229,6-7 1,-5 0 46,0-6 1,-1 0-54,6 0 1,-5-10-55,-1-7 0,-1-4 60,2-14 0,3 2-258,-4-13 0,-1 0 15,2-6 0,-7-13-121,7-4 1,-6-12 19,5 0 1,-5-1 587,5 1 0,1-7 0,5 7 0,1-3 0,-1 14 0,2-3 0,4 10 0,2 3 0,4 3 0,2 11 0,-8 5 0,0 5 97,-6 1 0,6 8 261,0 4 1,0 6 58,-6 6 0,1 3 280,-1 8 1,0 0-253,1 0 0,-1 0 207,0 0 0,0 8-163,1 3 1,1 4-146,4 3 1,-4 5-300,4 0 1,-2 0-81,2-6 0,-1 6-96,6 0 0,-6 2-22,1-2 0,-4-4-293,-2 5 1,0 2 206,1 3 1,-9 4-137,-3 1 1,-4 1-170,-2 0 0,-10 7 181,-7 4 0,-2-2 25,-10 2 0,0-7 272,-5 1 0,-1-3 244,0-3 1,7-9-9,-1-8 0,8-1 211,-2-10 0,3 1-3,3-1 54,8-4-351,1 6 47,8-16 1,13 4-366,5-7 0,10 7-5,1-2 0,4 4 43,1 2 1,-1 2 55,-4 4 0,2 1 38,-8 5 1,0 9 59,-6-4 1,-2 6-17,-3 0 0,-4 4 157,-8 8 1,0-1-93,0 1 0,-8 2 149,-4 3 1,-3-2 84,-2 8 1,1-7 100,5 1 0,-3-5-69,9-6 0,-1 1 137,6-7 1,0 0-210,0-5 0,8-7 34,3 1 0,5-8 2,1 1 0,8-5-23,4-5 0,-3-5-281,3-7 1,-6-3-58,6-3 0,-8 2-83,2-8 0,-9 8 268,-3-2 1,-7-2 50,2 2 0,-4 0-40,-2 6 0,-2 2 103,-4 3 1,-3-3 38,-9 3 0,-1 4-82,-4 3 1,2 3-281,-8 2 0,6 2-276,-6 3 0,8-1-424,-2 8 0,6-1-243,5 7-373,5 7 1467,7-6 0,15 6 0,4-8 0</inkml:trace>
  <inkml:trace contextRef="#ctx0" brushRef="#br0" timeOffset="490">2092 122 8076,'0'-17'2524,"0"7"-2135,0 2-147,0 8-329,0 0 1,0 8 78,0 3 1,-7 7-194,-5 5 1,-3 6-461,-2 11 0,-1-2 343,1 8 0,0-5 86,-1 5 0,1 0 28,0 6 0,7-2 97,4-4 0,5 4 33,1-4 0,0-2 21,0 2 0,1-7 27,5 1 0,4-3 158,7-3 1,-5 1 88,-1-1 1,1 1-136,5-1 1,-2-5-25,-3 0 0,1-2 2,-7 2 1,2 2 15,-2-8 0,-5 5 49,5-5 0,-4 2 122,-2-2 0,0-3-17,0 3 1,0-4 140,0-2 1,-2-5 529,-4-1-543,5-7 1,-9 4 371,4-8-469,4 0 0,-7-2-142,3-4 1,4-5-65,-4-12 0,4 1-279,2-6 1,0 1-99,0-2 1,0-10-349,0 5 1,2-5-482,4 5 0,-2-8 486,7-4 1,1-2-605,5 1 1265,8-10 0,2 3 0,8-15 0</inkml:trace>
  <inkml:trace contextRef="#ctx0" brushRef="#br0" timeOffset="999">2507 295 8076,'27'-27'0,"-4"4"0,2 4 859,-2 1 1,0 7-229,-5-1 0,5 6-58,0-5 0,0 7-172,-6-2 1,0 2 96,1-1 1,-1 3-258,0-4 0,1 4-195,-1 2 1,-6 2-497,1 4 0,-6-2 390,5 7 1,-7 1-717,2 5 1,-6 8 256,-6 4 0,-4 3-28,-7 3 0,-2 0 131,-4-1 0,-2 7 0,-4-1 1,-2 0 286,8-5 1,0-6 275,6-1 1,2-6 205,3 1 1,4-4-205,8-2 0,2-2 5,4-3 0,4 1-106,7-7 0,2 0 132,4-6 0,2 0-250,4 0 0,4 0-276,-5 0 0,-3-6-2,-1 0 0,-5 1-637,-2 5 669,0 0 1,-7 2 38,-4 3 0,-4-1 323,-2 8 1,-2-1 172,-4 7 1,2 5 287,-7 0 1,1 0-32,-2-6 1,-3 0 1159,4 1-1093,3-1 0,0 0 122,8 0 0,0-5-246,0-1-156,0-7 1,2 10-111,4-8 16,3-1-167,9-5 0,-7 6 65,1 0 1,-8 2-170,1-3 0,-3-1 213,-2 8 0,0-1-13,0 6 1,0 1 252,0-1 1,-2 2-59,-3 4 1,3-3 34,-4 3 0,4-4-20,2-2 1,0 0 260,0 1-592,0-1-299,0 0 1,8-1-200,3-5 0,5-3-624,1-8 0,6 0-2615,0 0 3760,8 0 0,-4-8 0,7-1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4:10.6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53 986 10615,'7'-9'1328,"-5"1"-723,14 8-244,-7 0 1,14 0 4,0 0-166,8 0 0,-10 0 59,8 0 1,6 0 10,5 0 0,8 0-113,-2 0 0,-2-2-116,2-3 1,-1 1-113,1-8 0,2 1-367,-8-7 1,0 7-491,-5-1 1,-8 1 446,-4-7 1,-4 3-79,-2 4 0,-7-5 160,-4 5 0,-4 1 178,-2-1 1,-2 1 8,-4-2 0,-6-1 145,-11 7 1,2-7-18,-8 1 0,8-1 241,-2 1 1,-2-1 165,2 7 0,-6-5-175,6 5 0,0-2 27,6 2 1,0 4-116,-1-3 0,7 3-39,-1 2 1,7 7-45,-7 5 1,8 3-91,-2 3 0,5 7 191,1 3 1,0 5-10,0 2 1,5 1 177,1 4 0,8 7-84,-3 10 0,4-1 42,3 7 1,-3 6-114,-3 6 0,3 2 220,-3-2 1,-3-4-315,3 4 1,-7-6-201,7-5 1,-8-11 43,2-6 0,1-9-228,-1 2 0,0-5-181,-6-6 0,0-4-66,0-8-68,0 0 308,0-7 1,-8-2 97,-3-8 1,-5-8 5,-1-4 1,-2-5-22,-4-6 0,-4-4 326,-8-7 1,1-7-17,-1 1 0,-2 0 0,-3 5 0,7 0-10,-7 1 1,13 1 121,-7 4 0,11 4 132,0 8 0,3 0 208,3-1 1,6 9-42,-1 3 0,8 2 701,-2-2-306,-3 5 22,7-7-307,-6 8-280,1 8 0,5 1-36,-4 8 1,-2 3-37,2 3 1,-5-4-196,5 4 1,-5-4 18,5-2 1,-2 1-388,2-1-268,4 0 2,-5 1 0,9-3 218,3-3 0,-1-5 158,8-7 1,7 0-105,10 0 1,11-7-33,6-5 1,12-11 111,5-6 0,12-9-101,6-3 1,3 1 377,3 5 1,-6 1-66,-1-1 0,-5 3 209,6 3 1,-16-2-46,-1 8 1,-11 2-123,-7 9 1,-5-1 476,-12 7 0,-4 0 308,-8 6 211,-8 0-606,-1 0 1,-8 2 38,0 4 0,-6 4 55,1 7 1,-11 0-187,-1 1 1,-2-1 34,-10 0 0,6 6-70,-6 0 0,6 2 178,-6-2 1,8-4-147,-2 5 0,10-5-57,1-2 1,8 0-20,-2 1 0,6-1-160,6 0 0,4 0 112,7 1 0,6-3-148,0-3 1,6-3-15,-6-3 0,6-4 84,-6 4 1,6-4-268,-6-2 0,2 0-668,-2 0 184,-4 0 1,6 0 92,-8 0 1,-5-8-403,-1-4 1,-7-3 1020,2-2 0,4-16 0,-1-3 0</inkml:trace>
  <inkml:trace contextRef="#ctx0" brushRef="#br0" timeOffset="188">1090 226 8086,'-17'-52'-227,"7"8"189,4 3 1,4 13 1977,2 4-426,0 5-71,0 10-824,0 1 0,8 8 49,4 0 0,5 2-322,6 4 0,-2 3-115,8 9 1,-2 1-853,2 4 0,3-4 471,-3 4 0,-2 4-2781,2 2 2931,0-4 0,5 7 0,1-5 0</inkml:trace>
  <inkml:trace contextRef="#ctx0" brushRef="#br0" timeOffset="1029">2145 278 8147,'0'-18'-401,"0"-7"0,0 6 80,0-4 702,0 12 1,2-5-63,3 5 0,-1 3 304,8 2 1,-1 4-47,6 2 0,-5 2-54,0 4 0,-1 4-154,6 7 1,1 8-4,-1 4 0,-6 1-162,1-1 1,-8 4-105,2-4 1,-4 3-463,-2 3 1,0-2 316,0-5 0,0 3-793,0-8 0,0 0-428,0-5-111,0-9 1079,0-1 1,0-10 47,0-4 0,0-5 61,0-12 1,0-2 157,0-4 1,5-8 222,1 8 1,2-5-117,-3 11 334,5 0-121,7 5 85,1 9-306,-1 1 0,0 16-8,1 3 0,-9-1 12,-3 2 0,-4-1-7,-2 6 1,0 6-152,0 0 1,-2 2-34,-4-2 0,2-3-153,-7 3 0,-1-4 132,-5-2 0,5-1 27,1-5 0,5 3 25,-5-9 11,7 1 33,-4-6 0,8-2 36,0-4 1,8 3 36,3-9 0,5 8-70,1-2 1,0 5 206,1 1-94,-9 0-43,7 0 0,-22 9-36,0 8 1,-11 8 4,-12 10 1,-2 1-64,-15 5 1,0 3-120,-6 8 1,-7 0-188,-5 0 0,-3-6 324,-2 0 1,-4-8 231,4 3 0,-3-7 51,15-5 0,7-4 109,10-8 1,11-5 272,6-1-46,3-7 0,13 4-334,7-8 0,17-10-64,18-7 1,15-8-105,13-10 0,18-5 89,5 0 0,-38 17 0,0 0-367,-2 2 1,0 1 0,7-4 0,0 0 121,-1 1 0,0 0 0,-2 2 1,0 0-63,-4 0 1,0 2 0,37-12-244,-3 2 1,-14 2 51,-3-2 1,-11 6 51,-12 12 0,-1-3-150,-16 8 1,-6 1-52,-6 5 0,-9 0 87,-2 0 1,-9 4 774,-14 7 0,-6 3-374,-11 14 0,-1-5 0,-11 6 0,4 0 0,-15 0 0,11 0 0,4-1 0</inkml:trace>
  <inkml:trace contextRef="#ctx0" brushRef="#br0" timeOffset="1891">2300 969 8147,'-34'27'-7,"-1"-2"0,10-8 216,8 1 0,1-1 186,11 0 1,-1 1-42,6-1 1,0 2-22,0 4 1,0-4-52,0 4 0,0 2 82,0-2 0,6 0-251,-1-5 0,7-7-342,-6 1-1230,7-1 861,-3 7-76,7-9 1,-5-1 197,-1-8 1,-7-10 8,2-7 0,3-2 160,3-10 1,-3 0 306,3-5 0,-8 1 0,2 4 0,1-4 0,-1 5 0,2 3-21,-3 2 0,-1 3 19,8 3 1,-8 0 193,1-1 0,-1 9 432,2 3 433,-4-3-264,6 7 161,-8-6-164,0 8-491,0 0 1,0 10-122,0 7 1,5 4-116,1 14 1,2-1 91,-2 18 0,-3-2-24,9 13 1,-2 6 95,1 6 1,5 6-117,-5-6 0,-1 6-57,1-6 1,-5 7-167,5-1 1,-7-4-519,2-2 0,-2-12 322,2-5 1,-4-6-97,3-6 0,-3-6 21,-2-11 1,0-4-206,0-8 0,0-5 17,0-1 365,0-7 0,-5 2-112,-1-12 1,-6-9 152,6-8 0,-5-14 165,5 2 0,0-15 0,6 4 0,-2-15 0,-3 3 0,3-7 0,-4-4 0,4 2 0,2 3 0,0-1 0,0 7 0,0 1 0,0 5 0,0 8-122,0 3 0,-2 5 208,-4 1 1,3 8 314,-9 4 1,2 4 144,-1 2-182,-4-1 1,5 9 119,-7 3 1,-1 6 168,1 6 1,0 3-136,0 9 1,-1 1 2,1 4 0,2-2-88,3 8 1,-7-2-161,7 2 1,-5-2-172,11-4 0,-5-4 383,5 4-954,0-4-230,6-2-47,0 1 1,8-9 281,3-3 0,5-6-269,1-6 0,2-3 195,4-9 0,10-7 135,7-3 1,3 1 186,-3-2-69,4 0 113,8 2 1,6-4 257,-1 8 0,1 2 145,-6 10 0,-2-3 227,-4 8 0,-4 1 389,-7 5-37,-8 7 0,-4 9-320,-12 7 0,-3 0 126,-8-6 0,-2 8-303,-4 4 0,-3-4-71,-9-2 1,1 4-370,0 2 0,-1-4-34,1-2 1,0-6-116,-1-5 0,1-3 139,0-3 1,0-4 4,-1 4 0,7-6 122,-1-6 0,8 2 218,-1-8 1,3 7-213,2-7 0,2 6 35,3-5 1,5 7-17,7-2 1,1 4-3,-1 2 1,0 0-101,0 0 0,-5 0-46,0 0 1,-1 0-260,6 0 0,-5 2-1507,-1 4 883,1-4 197,-2 13 819,5-13 0,-5 14 0,7-7 0</inkml:trace>
  <inkml:trace contextRef="#ctx0" brushRef="#br0" timeOffset="2600">3753 260 8194,'-10'2'1635,"4"4"0,2 4-1218,-1 7 0,3 6-171,-4 0 0,4 6 355,2-6 1,2 8-174,4-3 1,3-3-369,9-2 0,-5-1-8,4 1 0,2-10-213,10 4 1,4-11 102,-4 0 1,3-4-88,3-2 1,0 0-657,-1 0 0,-5 0-154,0 0 86,-8 0 1,4 0 182,-8 0 0,-7 8 61,-4 3 1,-5 6 168,-1 6 0,-7 4 127,-5 8 0,-9 5 329,-2 1 0,-8 7 0,3-2 0,-9-2 0,2 2 0,-3-2 90,9 2 1,4-3 9,2-9 0,6 1 171,5-1 0,3-7 358,3-4 1,4-4-279,-4-1 1,6-7 79,6 1 1,4-8 20,7 1 1,2-3-62,4-2 0,4-7-591,8-5 1,5-9 207,0-2 1,-1-8-648,-10 2 1,1-3 102,-7-3 0,0 2-124,-5 5 0,-9 3-1,-3 7 398,-4 1 0,-10 2 328,-3 3 1,-5 12-153,-1 12 0,-6 11 1186,0 6-530,-8 11-381,12-4 0,-12 7 1301,8-9-573,0 9-566,14-15 1,-5 11 66,8-16 0,1 6-252,5-6 1,0 0-166,0-6 1,0 0-172,0 1 1,2-9-463,3-3 0,5-4-213,7-2 0,1 0 383,-1 0 1,0 0 248,0 0 1,1 0 384,-1 0 510,0 0 0,1 0-98,-1 0-102,0 8 1,-1-5 584,-5 9 695,4-8-1600,-5 3 6,0 1-1145,5-6 0,-7 4-68,3-12 1,5-5 1045,-5-13 0,4-2 0,3-9 0</inkml:trace>
  <inkml:trace contextRef="#ctx0" brushRef="#br0" timeOffset="3247">4444 36 8445,'12'1'1915,"-1"5"-1469,1 4 1,5 7-42,0 0 0,1-1 185,-1-5 1,0 3-465,0-8 1,1 5 76,-1-5 1,0 5-427,1-5 1,5 0-96,0-6 1,5 0-376,-4 0 1,4 0 371,-5 0 1,0 0-187,-5 0 1,-3 2 90,-3 4 0,-3 3-47,-3 8 0,-4 8 593,4 4 1,-6 4-192,-6 1 0,-4 3 599,-7 3 0,0-3-39,-1 3 1,1-1 219,0 1 1,0-9-369,-1 3 1,3-11 18,3 0 0,5-3 90,7-3-604,0 0 1,0-5-546,0-1 1,2-7 421,3 2 1,5-4-319,7-2 1,1 0 195,-1 0 1,0-2 57,0-4 1,1 4 81,-1-4 1,-5 4 9,-1 2 135,-7 8 0,4 2 285,-8 7 1,0 0 239,0 1 1,-6-1-202,0 0 1,-13 6 153,2 0 0,1 2-106,5-2 0,1-9 29,-1 3 1,-3-4-212,8 5 1,1-7-271,5 1 1,2-8 29,3 1 1,5-3-311,7-2 0,2 6 7,4 0 1,-3 0 161,3-6 1,-4 2 200,-2 3 1,0-3-48,1 4 1,-9 4 109,-3 1 0,-4 6 222,-2 6 0,-2-3 507,-4 3 0,-3 4-142,-9 1 1,1-1 356,0 2 1,0-6-68,-1 6 1,7-8-335,-1 2 0,8-4-416,-1-1 0,3-7 79,2 1-66,0-1 1,7 5-15,5-5 0,3-3-205,3-8 1,5 0-242,0 0 0,6-2-447,-6-4 1,5-3-575,-5-9 1,6 1 591,-6 0 0,6-1-1238,-6 1 2018,0 0 0,-5-8 0,-1-2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4:21.1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18 346 7993,'-7'-17'-67,"5"0"67,-4-1 0,4 7 168,2-1-271,0 8 1,0-5-404,0 3 415,0 4 0,8-7 34,3 3 1,-1 4 99,1-4 0,1 4-6,5 2 0,0 0 7,1 0 1,-1 0-30,0 0 0,1 0-5,-1 0 1,8 0 29,4 0 0,5 2 16,7 4 0,-5-4-11,4 4 0,5-4-48,1-2 1,4 0-6,1 0 1,9 0-9,3 0 1,1 0 6,5 0 0,-2-8-146,14-4 1,0 3 180,5-3 0,0 6-3,1-5 0,-8 5-17,-4-5 1,-2 7 0,2-2 0,-4 4 68,4 2 1,-3-6-22,3 1 0,-9-1 7,3 6 1,-4-2-2,4-4 1,1 4 8,-1-4 0,0 3-54,0-3 0,0 4-2,0-4 0,0 2-8,1-1 0,-3 3 33,-4-4 1,3 2-38,-9-2 0,1 4 18,-6-3 1,0 3-4,-1 2 0,1-6 18,0 0 1,0 0 2,0 6 0,0 0-34,0 0 0,5 0 1,1 0 1,1-5-7,-1-1 0,-2 0 24,7 6 1,-1-6-60,1 1 1,2-1 44,-7 6 1,0-2 135,-7-4 0,1 4-111,0-4 1,-2 4 3,-4 2 0,4 0-23,-4 0 1,-1 0 4,1 0 1,0 0-17,6 0 1,-1 0 18,1 0 0,6 0-62,0 0 0,-1 0 32,-5 0 1,0 0-9,0 0 1,0 0 12,0 0 1,-2 0-5,-4 0 1,7 0 30,-7 0 1,8 0 4,-8 0 1,4 0-16,2 0 0,0 0-6,0 0 1,0 0 18,0 0 0,0 0 11,-1 0 0,1 0 3,0 0 1,6 0-14,-1 0 1,3 0 3,-2 0 1,-5 0-28,5 0 1,-2 0 16,1 0 1,-3 0-37,4 0 0,-10 0 36,-2 0 0,-2 0-48,2 0 1,4 0 27,-4 0 1,-2 0-7,3 0 1,-7 0 43,6 0 0,-8 0 5,3 0 1,-3 0-34,2 0 0,-1 0 4,7 0 1,0 0-18,6 0 1,0 2 19,0 4 0,2-4-71,3 4 68,-3-4-9,5-2 0,-9 0-2,-3 0 0,2 0 59,-2 0 0,-5 0 5,-2 0 1,-1 0-18,1 0 0,-7 6 11,7-1 1,-7 1-11,7-6 0,-9 0-7,-2 0 0,1 2-89,11 4 1,-5-4 42,4 3 0,-3-3-16,-2-2 1,-1 0 69,1 0 0,-1 0-8,1 0 1,5 0-16,1 0 1,-1 0 4,-6 0 0,7 6-17,-1 0 14,0 0-9,3-6 1,-5 0-58,8 0 0,-5 5 64,5 1 0,-8 0-11,2-6 1,-1 2 42,1 4 0,-3-4 86,3 3 0,-9-1-61,-2 2 1,-1-4 9,7 4 1,0 1 82,-1-1 1,1 2-111,-1-3 1,-5-3 63,0 4 0,-2 2 16,2-2 1,-4-1 117,-8-5-131,8 0 1,-6 0 14,4 0 0,-9 0 96,-3 0-24,-7 0-1134,4 0 909,-8 0 0,-16-7 0,-3-3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8:54.7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8083,'0'10'2405,"0"-3"-2108,8-7 1,0 2 651,3 4 877,4-4-1487,-5 13 0,7-7-276,1 3 0,-7-1-2022,1-4 1177,-1-4-728,6 13 0,1-13 1510,-1 4 0,0 3 0,1 1 0</inkml:trace>
  <inkml:trace contextRef="#ctx0" brushRef="#br0" timeOffset="134">502 70 8045,'0'12'483,"0"-1"0,0 1 707,0 5 0,0-5-774,0-1 0,0-5-285,0 5-600,7 1 0,-3 5 297,8 0 172,-8-7 0,11 5 0,-5-5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4:36.5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5291 70 7548,'0'-10'-142,"-8"2"400,7 1 4,-7 5-120,8-13-23,0 13-16,0-6 1,-2 8 113,-4 0-15,4-8 21,-5 6-134,7-5 1,-2 7 18,-4 0-58,4 0 1,-8 0 144,5 0-100,3 0 0,-8 0-5,4 0-19,4 0 1,-13 0 0,11 5 1,-7 1 1,5 2 25,-6-2 1,7 1-20,-7 5 0,8 3 91,-2-3-93,-3 3 1,5 2-3,-8 1 0,9-1-1,-3 0 0,4 0 1,2 1 0,0-1 29,0 0-29,0 1 0,8-1-43,3 0 0,-1-5 115,1-1-72,1 1 1,5-1 15,0 1 1,1-8 0,-1 1 1,0-3 35,1-2 0,5 0 7,0 0 1,2-5-72,-2-1 1,-4-8 32,4 3 1,2-4-150,-2-3 0,-2 7 78,-9-1 0,3 1-118,-3-7 1,-3 1 79,3 0 1,-8 5-58,1 1 50,-3-1 0,-2-5 24,0 0 1,-2 5-15,-3 1 0,-5 5 9,-7-6 0,3 8 18,-3-1 1,3-3-19,-9 2 0,4-5 1,2 5 0,0 0-107,-1 6 1,1 0-188,0 0 0,-1 0-176,1 0 72,0 0 1,0 0-71,-1 0 0,7 0 63,-1 0 1,6 2-1036,-5 4 1438,7 3 0,-4 9 0,8-1 0</inkml:trace>
  <inkml:trace contextRef="#ctx0" brushRef="#br0" timeOffset="968">900 2144 8221,'-12'0'-142,"1"0"-44,7 0 238,-12 0-443,15 0 167,-15 0 524,7 0 1,-7 2-84,5 4 1,-3 4 8,8 7 1,1-5-98,5-1 1,-6 1 26,0 5 0,0 0-185,6 0 1,0 1 180,0-1 0,6-5-163,0-1 0,2-7 77,-3 2 0,-1 1-66,8-1 0,-7 0 76,7-6 1,0 0-13,5 0 1,-6-2 26,1-4 1,-3 2 28,3-7 0,3-1-186,-3-5 1,-4 0 139,-3-1 1,-1 1-160,2 0 0,-4 0 21,4-1 1,-6-1 33,-6-4 0,2 4 36,-7-4 0,1 4-16,-2 1 0,-3 1 20,3 0 1,3 1 19,-3 5 0,3 1-899,-3 4 623,-3 5 0,11-7-495,-8 8 0,7 8 35,-7 3 706,8 4 0,-3 10 0,7 2 0</inkml:trace>
  <inkml:trace contextRef="#ctx0" brushRef="#br0" timeOffset="1738">7971 4271 8644,'0'12'-631,"0"-1"1,0 1 1099,0 5 1,0 0-230,0 0 0,0 1 1,0-1 1,0-5 46,0-1-204,8 1 1,1 3 24,9-3 0,-1-3-67,0-3 1,6-4 22,0 4 1,2-6-33,-2-6 1,-4 2-138,5-8 1,-5 1 83,-2-6 0,-5-3-123,-1-3 0,-7-2 10,2-3 0,-4-5 71,-2 4 0,-4-4 31,-8-1 0,1 7-14,-12 4 1,2 4 21,-3 1 1,3 9-327,-7 3 0,-3 8 349,-10 10 0,-3 7 0,-8 15 0</inkml:trace>
  <inkml:trace contextRef="#ctx0" brushRef="#br0" timeOffset="2411">4444 7262 7579,'0'10'1789,"0"5"0,0-11-1598,0 7-159,0 1 0,0-1 124,0 1-375,0 0 330,0 5-161,8 0 1,-4-7-83,7-5 0,-5-3-113,5-2 145,1 0 1,5-5 45,0-1 0,1-13 5,-1 1 1,0-5-6,1 0 1,-3 2-102,-4-8 1,-3 1 84,-8-7 0,0-5-15,0-1 1,-2 7-44,-4 5 0,-5 6 50,-12-6 1,-4 10 124,-8 1 1,1 3-228,-1 9 0,1 1-160,-1 5 1,1 0-80,-1 0 1,8 0 418,4 0 0,-4 7 0,0 3 0</inkml:trace>
  <inkml:trace contextRef="#ctx0" brushRef="#br0" timeOffset="3125">260 5343 8078,'0'-17'-261,"0"-8"0,-6 6-327,0-5 1,-7 7 1070,1 6-207,5-5 0,-9 7-69,5-9 1,1 7-47,-1-1 0,5 3 249,-6-3-255,1-3 1,-6 7 148,-1-3 0,7 1-102,-1 4 0,7 4-6,-7-3 0,6 3-70,-5 2 1,5 9-105,-6 9 1,9 7 104,-3 9 0,-2-1-89,2-4 1,1 3-65,5-3 0,0-2 68,0 2 0,2-8-81,3 2 1,5-10 19,7-1 0,8-8 32,4 2 0,-2-6-43,2-6 0,5-4-121,7-7 1,5-8-105,-6-4 0,6-4-260,-5-1 0,-1-1-319,-6 1 0,1 3 12,0-4 822,-1 5 0,1-13 0,-1 9 0</inkml:trace>
  <inkml:trace contextRef="#ctx0" brushRef="#br0" timeOffset="3691">4306 3718 8140,'-18'-17'-105,"7"-1"206,-1 1 0,7 2-30,-7 3 1,6-1 259,-5 7-99,7-8 0,-6 11 218,5-9-256,3 8 63,-14-4 0,9 10 112,-5 4 0,4-2 515,8 8-583,0-1 1,0 6-62,0 1 0,8-7-76,4 1 1,3-8-115,2 1 1,1 3 58,-1-2 0,6 0-200,0-6 0,0-2-166,-6-4 0,1-2 141,-1-3 0,-2-5-125,-3 5 0,-5-5 64,-7-1 0,0 0-5,0-1 1,-2-5-35,-3 0 1,1-5-170,-8 5 1,1-1-98,-6 7 0,-3 8-955,-3 3 1437,4 4 0,-21 10 0,3 1 0</inkml:trace>
  <inkml:trace contextRef="#ctx0" brushRef="#br0" timeOffset="8316">5239 381 7685,'2'-10'-1257,"4"5"1249,-4 3 330,6-6-78,-8 6 392,0-6-205,0 8-117,0 0-274,0 8 1,-2-2-27,-4 11 0,2-3-9,-7 9 1,5 4-5,-6 1 1,3 5 45,-3 2 1,-1-1-17,7 1 1,-8-1-53,3 1 0,1 5 2,-1 1 0,-1 5-3,-5-6 0,0 8 3,-1-2 0,3 2-12,3-2 0,-3 4 14,4-4 0,-5 4-12,-1 2 1,0 0-30,-1 0 0,1 0 37,0 0 1,-1-6-34,1 0 0,0 0 32,0 6 0,-1-8 43,1-4 1,6 3-25,-1-3 0,0 0 2,-5-5 0,2-1 30,3 1 1,-3 0 113,3-1 0,3 1 23,-3-1 0,7-5-72,-7 0 0,6-2-71,-5 2 1,5 1 6,-6-7 0,9 6-54,-3-6 1,-2 0 15,2-5 1,1 5-14,5 0 1,-6 0-10,0-6 0,-2 0-118,3 1 1,3-1 122,-4 0 1,-2 1-7,2-1 1,-5 0 139,5 0 0,-1 1-42,1-1 0,4 0-30,-4 1 0,2-1-1,-2 0 1,5 0 11,-5 1 1,4-1-25,2 0 1,0 1-18,0-1 0,-6 2 83,0 4 1,-1-4-60,1 4 0,2-1 127,-7 1 1,5-4-33,-6 4 1,6 2-22,-5-2 1,1 0 8,-1-6 1,-3 6 17,9 0 0,-7 0-6,6-5 1,-5 5-8,5 0 0,-6 0-121,7-6 0,-3 0 96,2 1 1,4-1-131,-3 0 0,1-5 48,-2-1-21,4 1 1,-6-1-198,8 1-143,0-8 1,0 5-187,0-3 137,0-4 0,2 6-992,4-8 655,-4 0 735,6 0 0,-1 7 0,3 3 0</inkml:trace>
  <inkml:trace contextRef="#ctx0" brushRef="#br0" timeOffset="9566">727 2196 8234,'0'-17'0,"0"6"149,0-1 351,0 0-597,0-5 1,6 6-135,-1-1-282,1 8 585,-6-3 140,0 7-368,0 0 106,8 0 1,-4 0 71,7 0 35,1 0 0,5 2-35,0 3 0,1-3-10,-1 4 0,6 4-21,0 1 1,0-1-11,-6 1 1,6 1 23,0 5 0,6 0 9,-6 1 1,6-3-1,-6-3 1,6 3-7,-6-4 1,8 5 0,-2 1 1,3 0 25,3 1 0,1-1 7,5 0 0,-3 1 2,8-1 0,-6 0 6,7 0 1,-1-1-22,6-5 1,-6 5 3,0-5 0,-2 3 12,2-3 1,4 5-12,-4-5 0,-4 4-73,-1 3 1,-5-1 82,-1 0 1,-1 1-4,1-1 0,0 2-30,-1 4 0,-1-4-1,-4 4 1,3-1-20,-3 1 0,2-4 26,-2 4 0,1-4-102,-7-2 0,8 1 94,-2-1 0,2-2-37,-3-3 1,5 1 92,-4-7 1,4 6 2,1-7 0,-5 7-12,0-6 0,0 1 10,5-1 0,1-4-8,-1 4 0,1-4 18,0-2 1,3 5-25,-3 1 0,3 0 1,-9-6 0,3 6 37,3-1 1,-8 7 32,-4-6 0,2 7 135,-2-1 1,0-3-122,-6 3 1,6-1 20,0 7 0,0-7-74,-5 1 0,1-1 20,4 7 1,-4-7-169,4 1 0,-2-7 101,2 7 1,-1-8-97,6 1 1,-5 3 54,6-2 0,-6 0 19,6-6 0,-2 0-14,2 0 1,4 0 0,-5 0 0,5 5 19,2 1 1,-7 0 11,1-6 0,-2 6 47,2 0 1,-2 1-45,-4-1 1,-2-2 169,8 7 0,-8-5-84,2 6 0,2-7-43,-2 7 0,0-6-57,-6 5 1,1-1-5,-1 1-28,0 5 1,-1-12 78,-5 7 0,3-5-302,-9 5 159,1-7-506,2 4-88,-6-8-87,5 0 254,-7 0-92,0 0 186,-7 0 407,-3 8 0,-15 1 0,-2 8 0</inkml:trace>
  <inkml:trace contextRef="#ctx0" brushRef="#br0" timeOffset="10394">329 5395 8062,'0'-17'-655,"2"7"-625,4 4 1279,3-3 1,9 1 55,-1-4 1,0-3 213,1 3 0,5 3-27,0-3 0,2 1-150,-2-6 1,6 3-68,11-3 0,-2 3 5,8-9 1,-5 4-85,5 2 0,2-8 133,10-4 0,-1 2-247,12-2 0,-3 0-82,9-5 1,1-1 66,-1 1 0,6 1 62,-6 4 1,0-1 49,-6 6 1,-8 1 32,-3 6 1,-4-6-13,-2 0 0,2 0 123,3 6 1,-3-6-121,4 0 0,1-6 61,-1 6 1,5-8-28,-5 2 1,5-2 4,-5 3 0,5-5 29,-5 4 0,5-2 0,-5 3 1,5-3 51,-5 8 0,1-6 140,-1 6 1,-4-8 54,3 2 1,3 2-84,-2-1 0,5 1-160,-5-2 1,7-4 89,-2 4 1,7 3-158,4-3 0,-2 2-104,2-2 0,-8 2 40,-3 4 0,-5 4 99,5-4 0,-7 4-7,2 1 1,-10 1 143,-2 0 0,-2 0 11,2-1 0,2 1 18,-8 0 0,6-1-32,-5 1 1,1 0 0,-2-1 0,-5 1 71,0 0 1,-3 2-144,-9 3 0,0-1-67,-5 7 0,-7-2-346,1 2-311,-9 4 1,5-3 667,-8 10 0,-15 5 0,-4 7 0</inkml:trace>
  <inkml:trace contextRef="#ctx0" brushRef="#br0" timeOffset="11210">4409 3856 7989,'0'-10'57,"2"1"50,4 3 0,2 2-120,3-7 0,10 7 2,-3-2 1,5-2 90,0 3 1,4-1-16,7 6 1,1 0 66,-1 0 1,9 0-212,3 0 0,4 0 55,2 0 1,7 0-83,5 0 0,1 2 100,-2 4 1,3 1-152,-9 5 1,7 3 79,-7-3 1,1 1 61,-6-1 1,5 1-36,1-7 0,7 5 19,-1-5 1,1 0 25,-2-6 1,5 2-13,-5 4 1,4-4 2,2 3 1,-1-3 52,-5-2 0,-1 0 124,-5 0 1,-5 0-10,0 0 1,0 2-127,-6 4 1,-2-4 200,2 4 1,-7-4-39,1-2 1,4 5-24,2 1 0,-2 0-114,3-6 1,-1 0-134,5 0 1,1 0 93,0 0 1,-6 0-138,0 0 1,-1-2 38,1-4 1,2 4 76,-8-4 0,-1 5 127,-11 1 1,3 0-77,-8 0 1,6 0 106,-6 0 1,0 0-190,-6 0 1,1 1-285,-1 5 110,0-4 0,0 12-909,1-9 1120,-9 9 0,7-5 0,-7 9 0</inkml:trace>
  <inkml:trace contextRef="#ctx0" brushRef="#br0" timeOffset="11814">8230 4323 8054,'-7'-17'922,"-1"5"-154,-4 1-684,5 7 0,5-4 37,-4 8 0,2 0-161,-7 0 0,5 0-284,-6 0 1,-1 2 226,-10 4 1,2 3-248,-8 9 1,6 1 157,-6 4 1,-5-2-91,-7 8 0,-5 0-1,6 5 0,-8 7 144,2-1 1,-10 8-82,-2-2 1,-7 4 146,2 2 0,-9 7-151,32-27 0,0 0 0,-37 29 208,31-29 0,0 0 0,-33 23 48,36-26 0,0 0 0,-36 32-68,36-29 1,-1 0-612,3-2 1,0-1 674,-6 5 1,0 0 0,3-4 0,1-1-29,0 2 0,0 2 0,-1 3 1,1 1-145,0-3 0,0 1 1,0 1-1,-1 1 172,1-2 0,0-1 0,0-2 0,-1-1 3,1 1 1,0 0-1,0-1 1,0 1 84,-1 2 0,1 1 0,1-1 0,0-1-52,1-1 0,1 0 0,-2 1 0,1 1-119,-34 30 1,34-28-1,0 1 74,1 0 0,-1 0 1,-1-1-1,0-2 67,-1-2 0,-1-1 0,1-2 1,0 0-27,-1 2 1,1 1 0,1-3 0,0 0 2,1 2 0,1 1 0,-3-3 0,0 0-3,-1 2 0,1 1 1,3-1-1,-1 0 56,-2 0 0,0 1 0,2 1 0,-1-1-13,-1-3 1,0 0 0,-38 29 51,1-7 1,9-1 139,1-4 0,3 2-3,9-7 1,9-3 46,8-9 0,7 2-261,5-8 0,4-2 565,8-10 1,5 3-1056,0-8 170,9-1 1,3-5-1766,11 0 2100,5 0 0,9-15 1,1-4-1</inkml:trace>
  <inkml:trace contextRef="#ctx0" brushRef="#br0" timeOffset="12519">554 5671 8075,'-25'-7'-216,"-4"-5"0,4-3-5,2-2 1,10 5 0,3 1-145,2-3 0,-3 5 672,5-3-12,0 0-236,6-5 102,0 0 343,0 0-272,0 7 96,0-5-165,0 13-68,8-14 1,2 14-115,7-3 0,8 3 64,4 2 0,3 0-7,3 0 0,7 2-51,4 3 0,4 5 0,2 7 0,8 3 15,3 3 1,0-2-5,7 8 1,-3-1-198,13 7 0,-5-1 213,6 1 1,-2 5-357,2 1 0,3 7 345,-3-2 1,3 2-6,3-2 0,-41-21 0,0 0 6,0-2 1,0 0-1,3 1 1,0 0 1,-3-1 0,0 0 0,3 2 0,0-2 26,-3-3 0,1 1 0,2 2 1,1 0 5,-1-3 0,0 0 1,2 1-1,0-2 7,1-1 1,0-1 0,-4 0 0,0 0-25,44 18 1,-45-18-1,0 1 34,46 16 0,-46-16 1,0-1 12,45 17 1,-2-1-12,-41-19 0,0 1 1,41 18-61,3-5 0,-11-1-5,-1 2 1,-8-8-178,2 2 1,0-4-19,-6-1 0,4-1 59,-10 0 1,-3-5 60,-3-1 0,-10-5-100,-7 6 0,-5-7 94,-7 7 1,-3-6 88,-7 5 0,-1 1 0,0 5 0</inkml:trace>
  <inkml:trace contextRef="#ctx0" brushRef="#br0" timeOffset="13157">4703 3804 7929,'-17'-15'109,"0"3"0,-1-1-47,1 7 1,0 0-24,0 6 1,5 0 50,1 0 0,7 4 164,-2 8 0,-2 7-124,2 16 1,-5 13-52,5 3 1,-7 19 355,1-1 1,-1 19-351,1 4 0,4-41 1,1 2 137,1 4 0,0 1 1,-2 7-1,-1 1-456,-2 8 1,-1 2 0,2 0 0,1 1 326,-2 1 1,-1 0 0,-1-2 0,1 0-14,1 2 1,-1-1 0,-3-7 0,1-1-69,2 3 1,1 0-1,-1-9 1,1-1-231,2-4 1,1-1-1,-1-3 1,0-2 136,-8 40 0,7-17-300,5 0 1,-3-16 91,2-1 1,0-12 162,6-6 1,0-11-626,0-6 909,0-4 1,8-9-538,4-4 0,-3-22-277,3-12 655,-1-20 0,7-22 0,-1-8 0</inkml:trace>
  <inkml:trace contextRef="#ctx0" brushRef="#br0" timeOffset="14349">1643 1747 8134,'-8'-17'0,"7"-1"-345,1 1 1,15 0 274,8-1 1,13-5 0,1-2 248,5-2 1,14-1-148,13-7 0,0-1-306,6-5 0,4-3 391,2-8 0,-36 25 0,2 0-261,1-2 1,2 1 0,3 0 0,1 0 159,1-3 1,0-1 0,5 0-1,1 0 1,-4-2 0,1-1 0,6 1 0,-1-1 10,-5 0 0,-1 1 1,5 0-1,-1 1 40,-3 1 1,-1 0-1,-1-1 1,0 1-42,-1 3 0,-1 0 0,2-2 0,0-1 112,-1 3 0,-1 0 0,-2 1 0,-2 0-34,-3 5 1,-2 0-1,42-19-273,-7 8 1,-3 5 124,-8 0 0,-9 10-238,-8 1 1,-4 3 38,-14 9 1,3 0-475,-14 6-304,-8 0 1237,-7 8 0,-16 9 0,-1 10 0</inkml:trace>
  <inkml:trace contextRef="#ctx0" brushRef="#br0" timeOffset="14889">744 2629 8217,'0'-10'-1194,"0"2"1363,-8 8-37,6 0 61,-5 0 1,1 2-57,0 4 1,-1 4 131,1 7 0,-4 2-82,-7 4 0,2 6 13,3 11 1,-3 14-19,3 15 1,-3 10-86,-3 13 0,10-41 0,1 0-202,1 3 0,1 2 0,-3 4 1,0 1 187,2-4 1,1 1-1,0 7 1,0 0-342,-1-1 1,1-1 0,2 4 0,2 1 279,-2 1 0,0 0 0,-1-4 0,0-1-86,1-4 1,1 1 0,-2 1-1,2-1-115,1-6 1,2-1 0,-1-1 0,2-2-154,3 30 1,5-6-155,7-12 0,1-11 190,-1-12 1,8-13 295,4-10 0,11-7 0,4-10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4:55.6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1643 8511,'0'-10'-1559,"0"1"1198,0 3 458,0 4-96,8-13 1,-4 11 69,7-8 0,-7 6 64,2-5 46,4 7 27,-9-11-53,7 13 20,0-6 39,-6 8-68,5-8-9,-7 7-87,0-7 0,0 6-100,0-4 1,8 4 36,4-4 1,3-3-15,2-3 0,3-1 4,3 1 0,-2-3-135,8 4 0,5-11-40,6-1 0,14-5 41,-2 4 157,11-6 0,-1-5 0,7-9 0</inkml:trace>
  <inkml:trace contextRef="#ctx0" brushRef="#br0" timeOffset="1509">1366 173 7771,'-9'-9'-5,"1"-1"206,8 4 0,2 2-73,4-7 1,-5 5 320,5-5 402,4 7-532,-1-12-130,9 7 0,-3-3 6,-3 1 150,3 7-299,-5-4 1,1 8 78,1 0 0,-7-5-22,7-1 1,-6 0-61,5 6 1,-5 0-4,6 0 1,-7-2-57,7-4 0,-1 4 112,7-3 0,-7 3-163,1 2 101,-1 0 1,5-2 25,-5-4-40,4 4-16,-5-6 22,7 8 0,1 0-11,-1 0 1,0 0 40,1 0-144,-9 0 34,6 0-10,-5 0-52,0 0-30,5 0 107,-13 0 0,8 0-42,-5 0 9,-3 0 0,12 2 33,-9 4 0,3-4-55,-2 4 66,-4-4 1,7-2-26,-3 0 64,-4 0-5,6 0 0,-8 2 30,0 3 1,2-3-68,3 4 139,-3-4-110,6-2 0,-8 2 32,0 4-13,0-4 1,0 7 1,0-3 1,0-2 36,0 7 0,0-5 7,0 6 1,-6-1-1,1 6 0,-1 1 5,6-1 1,-6 2 130,0 4 1,-1 4-143,1 8 1,4 1 126,-4 5 1,-2 3-103,3 8 1,-7 0 14,6-1 0,-1 1-52,1 0 1,2 0-6,-7 0 1,5-8-48,-6-4 1,8-3 74,-1-3 0,-3-7-11,2-4 0,1-3 3,5-3 0,-2-6-87,-4 1-4,4-8 1,-6 3-39,8 1-288,0-6 221,0 6 0,-2-8-217,-3 0 0,3 2-1174,-4 3 530,4-3-96,2 14 1093,8-7 0,-6 9 0,5-1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4:58.3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413 606 8384,'0'-10'562,"0"-5"-263,0 3-100,8-3 0,1-3 5,9 1 1,-1 0-88,0 0 0,0-6 70,1-1 1,-3 1-150,-3 6 0,3 0-195,-3 0 1,-3-1 111,3 1 1,-8 0-103,1-1 1,-3 1-66,-2 0 0,0-6-12,0 0 0,-2 0 84,-3 5 0,1-5 31,-8 0 0,1-2 64,-7 2 0,3 4-12,3-4 1,-3 10 0,4 1 1,-5 8 1,-1-2 0,0 4-62,-1 2 0,1 0 108,0 0 0,-1 0 107,1 0 0,6 8-88,-1 4 0,2 3 99,-1 2 1,3 1 70,8-1 0,-5 8-82,-1 4 1,0 0 118,6 5 0,8-3-81,3 9 1,-1 2 115,1-1 1,1 5-153,5-6 1,0 8-60,1-2 1,-7-1 3,1 1 1,-6-6-140,5 6 0,-7-7-256,2 1 0,-6-4 133,-6-1 1,2 0-67,-7-1 0,-7-5 121,-5 0 1,-8-10 92,3-2 0,-5-1 60,-2-11 1,-5 1 189,0-6 0,-1-9-62,7-9 0,7-7 202,4-9 1,4-14 592,1-4 1,9-4-394,3 4 1,19 0 128,11 0 1,20 3-167,8 2 1,13-1-915,4 8 1,0 2-107,6 9 0,-10 4-547,-1 8 1,-7 7 604,7 4 477,-8 4 0,1 2 0,-11 4 0,-5 8 0,-5 7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5:03.2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260 119 8173,'0'-17'0,"-8"0"144,-4-1 0,3 3 348,-3 3 177,8-3 0,-5 11 197,3-7-493,4 7 0,-6-2-524,8 12 1,0 3 139,0 9 0,0 7 100,0 3 1,-5 9 87,-1 9 1,0-2 40,6 8 1,2 6-36,4-6 1,3 3-12,9-3 0,5-2-117,0-4 1,8 2-73,-3-7 1,-1-1-142,2-5 0,-2-3 99,2-3 1,-4 4-225,-8-5 0,-2-1 115,-3 2 0,1-6-139,-7 6 0,-8-6-84,-9 6 1,-7-2-198,-5 2 1,-9 1 88,-9-7 1,-7-1-161,2-11 1,-4 3 259,-2-9 0,6-1 399,0-10 0,0-19 0,-6-11 0</inkml:trace>
  <inkml:trace contextRef="#ctx0" brushRef="#br0" timeOffset="166">433 361 8208,'7'-34'448,"3"7"1,13 8 669,0 7 1,8 0-720,-3-5 0,5 6-136,2-1 0,-1 6-599,1-5 1,-1 7 335,1-2 0,0-3 0,-1-1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4:59.8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1021 8513,'0'-18'-293,"7"1"-74,5 0 1,-3-4 416,3 3 1,-1-9 302,7 10 1,-1-4-67,0 4 0,1-1-142,-1 1 0,2-6 176,4 0 1,-4 0-87,4 6 1,-3 1-53,-3 5 1,6-5-20,0 5 0,0 3 11,-6 2 1,1 5-30,-1 1 0,0 0-153,0 0 1,1 0-71,-1 0 0,-5 0 50,-1 0 0,1 1-28,5 5 0,-6 2 70,1 3 1,-6 5-159,5-5 1,-7-1 117,2 1 0,-4 1-46,-2 5 0,0 1 52,0-1 0,0 0 18,0 0 1,-2 1 61,-4-1 0,2 0-59,-7 1 1,-1-1 11,-5 0 1,-2 0-5,-4 1 1,2 1-49,-8 4 1,6-4 36,-6 4 0,8-3-1,-2-3 0,3 0 0,3 0 0,0-1-4,0-5 1,5-1 84,1-4 1,5-4-80,-6 3 140,8-3-109,-3-2-19,7 0 801,0 0-784,7 0-30,-5 0-9,6-7 2,0 5 1,-4-6 51,7 8 1,1 0-31,5 0 0,-6 0-11,1 0 0,-1 0 18,7 0 1,-1 0-96,0 0 1,1 0 51,-1 0 1,0 0-11,0 0 0,1 0 62,-1 0 0,-5 6-1,-1-1 1,1 7 43,5-6 1,-6 7-75,1-1 1,-8-3 138,2 3 1,-5 5-104,-1 6 1,0 2 87,0-2 0,-1 4-57,-5 8 1,-4-1 8,-7 1 1,-6-1 56,0 1 0,-2-2 5,2-5 1,4 3-12,-4-8 1,-2 0-51,1-5 1,1-1 67,6 0 0,6-5-59,-1-1 1,1-7 78,-7 2-113,1-4 0,0-2 31,-1 0-81,1-8 0,2-2-14,3-7 1,-1 6-111,7-1 1,-6 6 60,7-5-1130,-1 7 525,6-4-1253,-8 8 1069,6 0 0,-3 0-100,10 0 1,11 0 950,7 0 0,15-15 0,-1-4 0</inkml:trace>
  <inkml:trace contextRef="#ctx0" brushRef="#br0" timeOffset="578">2456 87 8418,'17'-25'-288,"-8"6"579,-1-6 658,-8 15-742,-8 3 0,-1 8-95,-8 5 0,-3 4 2,-3 7 1,4 0 9,-4 1 0,-4 7-90,-2 4 0,2 3 116,-1 3 0,1-1 14,-2 1 1,-2-1-81,8 1 0,6-6-13,5 0 1,8-2-10,-1 1 0,12-3-19,11-7 0,9-1-39,13 0 1,10-7 105,8-4 0,7-4-278,-2-2 0,8 0 63,-2 0 1,4 0-540,-9 0 0,-5 0-76,-1 0 1,-12 0-1084,-6 0 1803,-11 0 0,4 0 0,-6 0 0</inkml:trace>
  <inkml:trace contextRef="#ctx0" brushRef="#br0" timeOffset="757">2819 191 8373,'-21'-19'0,"3"-5"2438,-3 13-991,19-4-1173,-5 15 1,5 7-42,-4 5 1,4 11 16,-4 6 0,-3 11-142,-3 6 0,2 8-232,-1 9 0,1 10-1007,-1 20 0,3-44 1,0 1 899,3 2 1,-1 0 0,-5 6 0,-1-1 0,-2-4 0,1 0-1</inkml:trace>
  <inkml:trace contextRef="#ctx0" brushRef="#br0" timeOffset="1745">1971 1608 8295,'-7'-17'151,"5"0"1100,-6 0-288,8-1 20,0 1-643,8 0 0,3 1-195,12 5 1,-3-3 123,3 9 0,2-7-294,-2 6 1,6 1 108,-6 5 1,5 0-86,-5 0 1,1 0-31,-7 0 0,0 1-192,0 5 0,1-2 95,-1 8 0,0-7-76,1 7 1,-9-6 87,-3 5 59,4-7 163,-1 11 1,1-5-118,-4 7 1,-5 1 432,-1-1 0,-1 8 47,-5 4 1,-4 11 9,-7 6 0,-6 6-229,0 6 0,-6-1-79,6 12 0,-6-3-1242,6 9 0,0 9 314,6 3 1,7 3-1049,4-4 1805,4 1 0,0 1 0,4 1 0,6 1 0,-2 0 0,-2 2 0</inkml:trace>
  <inkml:trace contextRef="#ctx0" brushRef="#br0" timeOffset="2595">2559 3286 8175,'18'-18'51,"-7"-3"157,1 4 1,-7-4 149,7 9 1,-8-3 202,2-3 1,-5 7-94,-1-1 0,0 7 132,0-7 369,0 8-228,0-3-707,-7 7 1,-5 7-30,-11 5 1,2 11-119,-8 6 0,0 11 208,-5 6 0,-6 10-101,-1 1 0,-7 9-79,2-3 1,2 4-8,-2 3 1,13-9 222,-1-3 1,5-6-96,0-6 0,6-4 121,11-7 1,5-3-208,7-3 0,0-4-219,0-8 0,13-1 197,4-5 1,12-3-87,0-8 0,6 0-151,5 0 0,2-8 38,4-3 0,2-7-168,-7-5 0,-1 4 138,-5-4 0,-9 2-124,-2-2 1,-5 4 145,-2-4 1,-7 3 273,-5 3 1,-5 0-121,-5-1 1,-11 3 159,-7 4 0,-13 3 456,1 8 1,-11 0-277,0 0 0,-4 2 304,-2 4 0,6 3-183,0 8 0,15-5-705,2 0 1,10-1 145,8 6 223,3 1 0,23-1 0,5 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5:04.0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2006 122 8264,'-17'0'0,"7"-2"-60,4-4 0,-1 2 132,1-7 0,0 5 0,8-5 810,4-3 0,4 5-204,7-3 1,2 2-208,4-1 1,2-3-247,4 9 1,4-1-33,-5 6 0,5 0-168,2 0 1,-7 0 90,1 0 0,-8 8-248,2 3 1,-3 4 125,-3 3 0,-2 5-140,-3 0 0,1 2 27,-7-2 0,0 4 133,-6 7 1,-2 3 237,-4 3 0,-9 4-155,-8 8 0,-2 2-61,2 4 1,-4 3-371,-8 8 1,3 0-546,3 1 1,-2 6 510,8 5 1,0 11 0,6 4-1</inkml:trace>
  <inkml:trace contextRef="#ctx0" brushRef="#br0" timeOffset="1202">312 1367 8419,'0'-18'-11,"0"1"199,0 0 0,0 5 385,0 1 727,0 7-958,0-4 1,-2 8-91,-4 0 1,-4 2-138,-7 4 0,0 6-269,0 11 1,-8 3 33,-4 9 1,2 0 166,-2-1 1,6 3-5,-6 3 1,8-5 52,-2-1 0,6-1-32,5-10 0,5 0-74,7-6 1,0 1 44,0-1 1,7-6 44,5 1 0,11-8 0,6 1 1,11-3-66,6-2 0,6-5 63,6-1 1,3-8-176,8 3 1,-5-3-133,-1 3 0,-9-3-356,-2 9 0,-2-7-21,-10 6 1,0 1-295,-5 5 0,-8-2 900,-4-4 0,-4 4 0,-2-6 0</inkml:trace>
  <inkml:trace contextRef="#ctx0" brushRef="#br0" timeOffset="1362">744 1367 8307,'-8'-18'1115,"-1"1"0,-7 6-99,5-1 259,3 8-405,8-3 1,0 14-420,0 5 0,-6 13-194,1 9 1,-1 11-535,6 12 1,0 10-1648,0 20 1608,8 3 1,-4-28-1,1 3 1,4-4-1,-1 1 1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5:12.7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0 606 11495,'10'0'636,"-1"0"-359,-3 0 0,-4 2-110,4 3 0,-2-3 303,1 4-100,-3-4 98,6-2-25,-8 0-163,0 0 107,8 0 4,-6 8-9,5-6-58,1 5-165,-6-7 0,7 0 135,-3 0-251,-4 0-40,13 0 0,-13 8 0,8-6-28,-4 4 132,-4-4 0,7-2-42,-3 0 87,-4 0-146,13 0 37,-5 0 0,1-6-15,1 0 0,-6 0 20,5 6-143,-7 0 74,12 0 1,-13-6 86,9 1-38,-8-1-9,11 6 1,-7-2-67,3-4 1,-1 4 87,-4-3-1,-4 3 7,5 2 3,1 0 10,-6 0 1,6-2-21,-8-4 234,0 4-121,0-6 182,0 8-2485,0 0 1805,0-7 1,0 3 14,0-8 0,0 7-61,0-7 195,0 8-143,0-11 401,0 5 4,0 1 1,0-1 178,0 4-205,-8 4 222,6-5-104,-6 7-148,8 0 239,0 0-211,-7 0 259,5 0-154,-6 0 19,8 0-8231,0 0 7215,0 7 173,0-5 355,0 6 0,2-8 326,4 0 0,-4 0 0,5 2 0,-7 4 0,0-4 0,0 13 0,0-5 0</inkml:trace>
  <inkml:trace contextRef="#ctx0" brushRef="#br0" timeOffset="907">173 502 7863,'0'-12'0,"0"1"0,-2 7-241,-4-2 180,4-3 374,-5-1 1,7-1 210,0-1 95,0 8-257,0-4-74,0 8-58,7 0 0,1 10 90,4 7 1,3 8-126,-4 10 1,-1 7 18,2 4 0,-7 6-46,7 6 1,-8-2 35,1 7 0,-3-7-333,-2 1 0,0-3-28,0-2 1,0-8-24,0-4 1,0-3-8,0-3 0,0-7-198,0-4 1,-2-3 50,-3-3 0,1-6 88,-8 1 1,1-8 219,-6 2 1,-1-4-130,1-2 1,0 0 318,-1 0-98,1 0 0,-6-8 98,0-4-87,8-3 0,-1 0-46,5 3 218,3-3-130,-7 5 1,13-7-20,-4-1-52,4 1 1,4 0-157,4 0 1,9-6 89,8 0 0,8-2-50,-2 1 1,9 0 35,2-5 1,9-4-7,-3 4 1,5-3 44,7-3 0,-4 0 262,4 1-1083,-5-1 922,-1 1-105,0-1-375,-8 8 341,-2 2 0,-9 2-67,-4 0 1,-4 2 48,-8 9 0,-1-3-17,-5 4 0,-1-3-284,-5 3 575,-3-5 1,4 12-420,-12-7 1,3-1 253,-9-5 0,1 6-57,-7-1 1,1 6-177,0-5 140,-8-1 0,5 3 56,-3 3 1,4 4-146,2 2 181,0 0 0,-1 0-28,1 0 1,0 0 101,-1 0 1,7 0 158,-1 0 269,1 0-133,-6 0-77,7 0-221,2 0 20,8 0 10,0 0 0,8 8-79,4 3 0,3 4 79,2 3 1,0 1 234,1 4-337,-1 4 1,6 9 59,0 5 27,8-5 1,-6 14-19,4-4 1,3 12 68,-3 5 1,4 6-488,1 6 1,1 2 21,0 4 0,-7-4 153,1-8 0,-8-2 56,2-3 0,-3-5-362,-3-7 1,0-8 162,0-3 0,-1-11 1,-5-1 1,3-8 9,-8 2 0,5-9-503,-5-3 219,0-7-55,-6 4 1,0-18 611,0-7 0,-8-8 0,-2-10 1</inkml:trace>
  <inkml:trace contextRef="#ctx0" brushRef="#br0" timeOffset="1107">1262 813 7804,'-17'-9'634,"0"1"0,-1 8 910,1 0 0,0 8-943,-1 3 0,1-1-124,0 1 0,-6 1-937,0 5 1,0-5 216,5-1-560,1 1 1,0 3 504,0-4 1,5-3 297,0-8 0,1 0 0,-6 0 0</inkml:trace>
  <inkml:trace contextRef="#ctx0" brushRef="#br0" timeOffset="1277">778 156 7804,'0'-17'959,"0"-8"1,0 6-512,0-4 1,6 9-23,0 3 0,1 7 670,-1-2-548,-4 4-168,13 2-92,-5 0 0,7 0-6,1 0 0,5 0-387,0 0 1,7 0-393,-1 0 0,-2 6-2079,2 0 1359,0 7 1217,5-3 0,1 7 0,-1 0 0</inkml:trace>
  <inkml:trace contextRef="#ctx0" brushRef="#br0" timeOffset="1594">1798 640 7821,'-9'8'1867,"1"-6"-1434,8 6 1,0-7-9,0 5 0,8-4-9,3 4 0,4-4-83,3-2 0,-1-2-96,0-4 0,6 4-140,0-4 1,2-1-168,-2 1 1,-3-6-148,3 7 1,-4-1-510,-2 6 1,0 0-790,1 0 1,-7 2 181,1 4 1333,-8-4 0,11 13 0,-5-5 0</inkml:trace>
  <inkml:trace contextRef="#ctx0" brushRef="#br0" timeOffset="2086">2784 1 11598,'0'17'907,"-2"2"-633,-4 4 0,-4-2-75,-7 8 0,0 0-135,-1 5 1,1 1-158,0 0 1,0-7-266,-1 1 248,9-8 113,1 12 1,8-14-289,0 4 178,0-11 0,8 1-199,3-7 1,7 0 97,5-6 1,3 0 113,9 0 1,0 0 19,-1 0 0,1 0 124,-1 0 0,-1-6-31,-4 0 0,3-5-28,-3 5 1,-4-2-94,-2 3 0,2 3-115,-2-4 0,-5 4-941,-7 2 444,1 0-714,-3 0 948,-1 0 1,-10 2 479,-4 4 0,-3 3 0,-9 8 0,1 1 0</inkml:trace>
  <inkml:trace contextRef="#ctx0" brushRef="#br0" timeOffset="2282">3008 606 7643,'10'0'1192,"-2"0"-164,-8 0-279,0 0-48,0 7-408,0-5 0,2 16 120,3-1 0,-3 2 179,4 10 0,-4 2 212,-2 9-493,0 4 1,0 2-81,0 0 0,0 0-7,0 6 1,2-6-1595,4 1 1,-3-1 1369,9 5 0,-8-6 0,4-3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5:23.7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70 398 7912,'11'0'2298,"1"0"-1583,-1 7-423,7 3 0,-1 0 53,0-5 1,1 3 122,-1-2 0,-6 0-448,1-6 0,-1 2 130,7 3-463,-1-3 0,0 8-317,1-4 0,-9-3-727,-3 9 1,-6 7 1356,-6 10 0,-11 11 0,-10 5 0</inkml:trace>
  <inkml:trace contextRef="#ctx0" brushRef="#br0" timeOffset="154">53 916 7912,'-18'18'455,"1"-1"0,7-5 143,5-1-279,3-7 1,4 4-204,3-8 0,5-2-42,7-4 0,1-6-196,-1-11 1,6 2 119,0-8 1,8 1-359,-3-7 0,5 0 178,2 1 1,-3-3-659,-3-3 0,2 2 322,-8-9 1,6 7 517,-6-6 0,8 0 0,-3-6 0,-3 8 0,8-6 0,-6 6 0</inkml:trace>
  <inkml:trace contextRef="#ctx0" brushRef="#br0" timeOffset="679">709 69 7912,'12'-21'-181,"0"4"0,-7 5 805,7 1 292,-8 3 1,3 10-207,-7 4 0,0 3 287,0 9 0,-5 5-98,-1 0 0,-8 8-390,3-3 1,-5 5-236,-1 2 0,6-1-43,-1 1 1,8-6-400,-1-1 0,-3-7-213,2 3 1,2-5-425,10-2 1,-2-7 209,7-5 1,7-3-674,5-2 0,7-2 302,-1-3 1,4-11 368,2-7 0,-1 0 253,1 6 0,-8 2-119,-4 3 1019,-4-3-550,-2 13 796,-7-6 1,-3 16 60,-7 3 1,-2 5 486,-3 1 0,-3 2-449,-3 4 1,-5-4-422,5 4 1,-5-3-7,-1-3 1,0 0-198,-1 0 0,1 7-320,0-1 0,-6 2-129,0-2 1,-8-4-198,2 4 1,2 2 76,-2-2 1,3 0-303,-3-6 0,4 6 96,7 0 0,1 0 133,0-5 0,0-7-28,-1 1 1,9-1 65,3 7 1,2-7-132,-2 1 0,4-7-26,-3 7 1,5-8 24,5 2 0,5-5 259,7-1 0,1 0 152,-1 0 1,-6 0 105,1 0 0,-1 0-110,7 0 1,-7 6 1591,1 0-1161,-8 7 0,9-3 1628,-7 7 1,0 1-281,-6-1 0,2 6 110,3 0 0,5 0-1145,7-6 1,2-1-149,4-5 1,-1 5-432,6-5 0,1-3 36,6-2 0,-1-5-401,1-1 1,0-7 210,-1-5 1,-1-1-1043,-4 1 1,3-3-262,-3 3 0,-4-1-3275,-2 1 3368,-4-3 1251,-9 13 0,-2-6 0,-8 8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5:16.5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329 139 8004,'0'-10'864,"0"2"-85,0 8-36,0 0-332,-7 0 1,5 2-149,-4 4 0,-2 4 3,3 7 1,-7 2-62,6 4 0,-1 4-87,1 8 0,-2 1 39,-3 5 1,-5 1-135,5 4 0,-5 4-35,-1-4 0,-6 4 51,0 2 0,0-6-330,6 0 0,-1-8 164,1 3 1,2-5-470,3-1 1,-1-2 52,7-5 0,-2-5-864,2-11 472,5 3-177,-7-13 777,8 6 1,6-10 334,-1-4 0,3 2 0,-2-7 0,-4-8 0,5-8 0</inkml:trace>
  <inkml:trace contextRef="#ctx0" brushRef="#br0" timeOffset="223">433 450 8004,'12'0'255,"-1"0"0,1 6-77,5-1 0,2 9 383,4-3 0,2 5 490,4 1 0,2-2-427,-8-3 1,7 3 388,-1-3-491,-4 3-241,8 3 1,-14-7-403,4 1 1,2-3-236,-2 3 0,0 1-385,-5-7 1,-1 2 127,0-3-684,-7-3 53,-3 14 1,-7-12 497,0 7 1,-7 1 745,-5 5 0,-11 0 0,-4 0 0</inkml:trace>
  <inkml:trace contextRef="#ctx0" brushRef="#br0" timeOffset="460">416 865 8449,'17'0'1125,"0"0"1,-5 0-934,-1 0-620,-7 0 335,12 0-631,-14 0 1,5 2 139,-7 4 584,0-4 0,-7 13 0,-3-6 0</inkml:trace>
  <inkml:trace contextRef="#ctx0" brushRef="#br0" timeOffset="969">295 1193 7821,'9'0'388,"7"-5"139,-5-1 1,5-8-619,1 3 0,2-4-1531,4-3 1368,-4 1 1,6 2 82,-7 3 456,-1-3 0,0 13 20,0-4-346,-7 4-57,5 2 7,-13 0 1,6 8-5,-8 3 1,-8 5 81,-3 1 1,1 0 8,-1 1 0,1 5-55,-1 0 0,-3 5 216,8-4 0,-5 6 73,5-1 1,0-2 189,6 2 0,-5-6-85,-1 6 1,0-8 168,6 2 1,0-4-152,0-2 0,0 1-58,0-1 1,2-6-628,4 1 358,-4-8 1,7 3-425,-3-7-83,-4 0 58,6 0 1,-3-1 185,1-5 0,2-4-24,-2-7 0,3-2 78,8-4 1,1 3 43,-1-3 0,6 4 161,0 2 0,2 5-70,-2 1 1,-4 7 81,4-2 0,-3 4 38,-3 2 1,-2 8 221,-3 3-176,3 5 1,-13 7 118,4 0 1,-4 0 173,-2-6 0,-8 6-151,-3 0 0,1 0 344,-2-5 1,7-7 200,-7 1 87,8-8-371,-3 11-361,7-13-126,0 6 0,7-10-219,5-4 1,5-4-1105,6-7 0,-2 0 172,8-1 1117,0 1 0,6 0 0,-1 0 0</inkml:trace>
  <inkml:trace contextRef="#ctx0" brushRef="#br0" timeOffset="1924">1643 121 8770,'10'0'1511,"-2"0"1,-8 8-1131,0 4 0,-6 3 99,0 2 1,-5 1-99,5-1 1,-6 0-432,6 0 0,1-5-420,5 0 1,0-1 1,7 1 211,5-1 0,5-7-323,6 2 0,-2-4 198,8-2 1,-2 0 66,2 0 1,2 0 98,-8 0 1,6 0-43,-6 0 1,-6 5 369,-6 1 1,-1 8 20,2-3 0,-5-1 14,-7 1 0,0 1-96,0 5 0,0 0 75,0 1 1,-7 5-95,-5 0 1,-3 8-19,-3-3 0,-1 5 64,-4 2 0,-2 5-68,-4 0 1,-3 12 104,3-6 1,-4 14-38,-1-8 1,1 3 122,4-3 1,4-6-179,8 0 1,1-7 15,5 1 1,3-5-115,8-6 0,0 1 89,0-7-94,0 0 0,8-7 94,3-5 1,5-3 126,1-8 0,8 6-39,4 0 0,4-1 155,1-5 0,1 0-117,-1 0 1,1 6 94,-1 0 1,-1 1-154,-4-1 0,2-2 50,-8 8 0,6-9-332,-6 3 0,0-2 91,-6 2 0,-6-4-1202,1 4 74,0-5-364,-3-1 630,-1 0 970,-8-7 0,0-11 0,0-8 0</inkml:trace>
  <inkml:trace contextRef="#ctx0" brushRef="#br0" timeOffset="2324">1851 951 7903,'0'-17'0,"0"6"55,0-1 0,2 0 237,3-5 0,-1 6 373,8-1 1,1 6-167,10-5 1,-3 7 159,3-2-388,3 4 1,-4 2 216,6 0 0,-5 8-268,6 4 1,-9 3-55,-3 2 0,-2 0-735,-9 1 452,0 7 0,-6-4-217,0 8 0,-4 0-465,-8 5 0,-1 6 347,-16 1 0,0 5-230,-5-6 0,-1 1-184,1-7 0,-3 1 460,-3-1 1,-5-1 405,-6-4 0,5-4 0,-1-8 0,3-7 0,-2-5 0,4-3 0,7-2 0,3-2 0,3-3 0,-4-5 26,22 0 0,-11-5 96,17 4 828,-9-5-620,12-1 0,2 0 108,12-1-86,11 1 0,6-2-83,11-4 0,4 4-74,8-5 0,2 3-21,4-2 0,-5 4-162,5-4 1,-10 4 197,-2 2-698,-7-1 243,3 1-97,-8 0 1,-7 5-370,-4 1 1,-5 5 314,-7-6 396,-3 8 0,-8-11 0,0 6 0</inkml:trace>
  <inkml:trace contextRef="#ctx0" brushRef="#br0" timeOffset="2465">1937 986 7903,'-17'0'794,"0"0"1,5 0-151,1 0-427,7 0 0,-4 8 376,8 3 0,0 5-155,0 1 0,0 0-158,0 0 0,0 1-533,0-1 0,0 0 242,0 1 0,2 1-1373,4 4 0,-2-2 1384,7 8 0,1-8 0,5 4 0</inkml:trace>
  <inkml:trace contextRef="#ctx0" brushRef="#br0" timeOffset="3909">2888 52 7942,'0'-9'1558,"0"-7"-589,0 14-187,0-5-231,0 7-16,0 0 0,0 7-177,0 5 1,-6-2-251,1 1 1,-3 4 98,2 3-313,4 11 0,-5-18-417,7 12 0,0-9 334,0-3 1,7-7-172,5 2 1,9-4 106,2-2 1,8-2-405,-3-4 0,5 4 345,2-4 0,-1 4 125,1 2 1,-8 0 284,-4 0 0,-4 0-77,-2 0 0,-7 8 312,-4 4 0,-4 9-130,-2 2 1,-8 7-44,-4-1 0,-11 4 4,-5 2 1,-11 1-36,-1 4 1,-2-3-81,1 3 1,5-3 15,-5-3 1,-1-1 28,2-4 0,-1-4-32,7-8 1,-1-2-126,1-3 0,7 1 68,4-7 0,3 0-145,3-6 1,6 0-457,-1 0 91,8 0 1,-3-8 142,7-3 0,7 1-71,5-1 1,3 1 182,2-2 0,3-3 195,3 4 1,2 1-12,4-2 0,5 3-97,1-3 0,-1-3 369,7 3 1,3 3 4,2-3 0,4 1 124,2-7 1,5 3-116,1 4 1,5-5 15,-5 5 0,-2 1 44,-10-2 0,0 9 39,-11-3-294,3-4 0,-19 8 224,4-3-491,-11 3 0,-5 4-63,-7 3 0,-3-1-45,-9 8 0,-1 1 24,-16 10 1,0-2-148,-6 8 1,1-6 97,-1 6 1,-5 0 111,0 5 0,-8-5 208,1 0 1,3 0 54,-2 5 0,2 1 50,-2 0 0,5-7 165,13 1 1,3-8 277,7 2 1,3-3 282,4-3 574,3 0-714,8 1 0,8-7-83,3 1 0,6-9-134,6 3 0,0-4-155,12-2 1,-4-8-296,9-3 0,-1-1-65,1-5 1,-4 7-135,5-13 0,-12 14-28,-6-8 1,0 3-247,-6-3 1,2 5 85,-13 1 1,0 5 165,-6-6 1,0 7 35,0-7 1,-2 8 20,-4-1 1,-4-3 240,-7 2 0,0 0 3,-1 6 0,1 0 146,0 0 0,0 8 26,-1 4 0,7 3 170,-1 2 0,7 0-49,-7 1 1,8 5-70,-2 0 1,4 8 125,2-3 0,0-1-41,0 2 1,0-6-305,0 6 0,0-6-64,0 6 0,0-8-226,0 2 1,2-6-110,4-5 1,-4 3-362,4-3 1,-4-3-650,-2 3 931,0-8 0,-2 9-404,-4-7 1,2 0 341,-7-6 0,-1 0 486,-5 0 0,-2-2 0,-4-4 0,1-2 0,-6-3 0,7-3 0,-3 9 0,5-3 0,2 2 0,0 4-82,-1-4 121,9 5 89,-7 1 1436,15 0-621,-15 7 39,14 3 1,-7 5 449,3-3-833,4 3 1,-6-11-121,8 7 0,2-7 50,4 2 1,-2-2-345,7 2 36,-7-4-42,12 5 1,-13-7-690,9 0 1,-1 0 394,7 0 1,5-5-1556,0-1 1,9-8 1669,3 3 0,7-5 0,10-1 0</inkml:trace>
  <inkml:trace contextRef="#ctx0" brushRef="#br0" timeOffset="4028">3649 1211 7900,'9'0'6243,"-1"0"-6471,-8 0 313,0 0 0,-2 5-52,-4 1 0,-3 0-982,-8-6 568,7 0 298,-5 0 83,5 0 0,0 0 0,3 0 0</inkml:trace>
  <inkml:trace contextRef="#ctx0" brushRef="#br0" timeOffset="4546">4531 640 7859,'0'-21'216,"0"4"0,2 5 0,3-1 642,7 1 1,9 1-513,2-7 1,6 1-108,-6 0 0,8 5 246,-3 1 1,-1 7-110,2-2 0,-6 4 29,6 2 0,-8 0-105,2 0 0,-6 8 190,-5 3-307,3 5 0,-13 7-139,4 0 1,-4 2-160,-2-2 1,-8-2 157,-3 8 0,-10-2-738,-2 2 0,0 1 341,5-7 0,1 0-1538,0-5 601,-1-9 778,1-1 1,7-10 4,5-4 0,3-11-62,2-12 0,0-5 187,0-7 0,0-5 383,0-11 0,0 9 0,0-4 0,6 6 0,-1-1 0,1 7 0,-6 11 0,0 4-81,0 8-65,0 7 416,0 3 0,2 7 517,4 0 0,-4 2 311,3 3 1,-3 5-459,-2 7 1,0 1 185,0-1 0,-2 6-330,-3 0 0,3 8-237,-4-2 0,-2-3-184,3 3 1,-9-2-173,3 2 1,1 4-271,-2-5 1,1 5-647,-6 2 0,-3-1-2081,-3 1 3094,4-1 0,-14 1 0,7 0 0</inkml:trace>
  <inkml:trace contextRef="#ctx0" brushRef="#br0" timeOffset="4775">4064 848 7822,'-27'0'369,"4"0"1,6 7 566,5 5 1,4-3-562,8 3 0,-5-1-173,-1 7 1,0-1 667,6 0 1,8 3-325,3 3 1,7 4 227,5 7 1,3 1-303,9-1 1,0-5-71,-1 0 1,14-8-294,4 2 1,4-6-136,-4-5 0,1-4-247,5-8 0,9-2-520,8-4 0,0-4-1657,-6-7 0,4-6 2450,-3 0 0,3-8 0,-12 4 0</inkml:trace>
  <inkml:trace contextRef="#ctx0" brushRef="#br0" timeOffset="5709">5603 52 7969,'0'-9'244,"7"-7"0,3 14 691,7-3 0,0 3-261,1 2 0,5 0-237,0 0 1,0 0 113,-6 0 0,0 0 133,1 0-840,-1 0 263,-7 0-320,5 7-614,-5 3 123,-1 7 0,-1 1 358,-8-1 0,-2 6-54,-4 0 1,-3 2 151,-9-2 1,3-4 187,3 4 1,-1-4 1,7-1 1,0-1 260,6 0 0,0-5-94,0-1 1,8-5 43,4 6 0,5-8 2,6 1 0,-2-3-78,8-2 1,0 0-325,5 0 1,1 0 70,-1 0 0,-7-6-102,-4 1 1,-3-1 14,-3 6 0,-7 8 32,-5 3 0,-7 6 171,-9 6 1,-8 4 135,-16 8 0,-1 1 375,-5 5 0,-1-3-246,-4 8 1,-4 0 227,4 6 0,4-8-162,1-3 1,12-7 553,6-5 0,10 2-443,1-8 0,9 0-392,-3-6 0,6 1-59,6-1 0,11-7-256,12-5 1,-2-3-130,1-2 1,1 0 224,6 0 0,-1-9-921,1-9 1,-1 1 420,1-6 0,-8-2 127,-4 2 0,-6 0 295,-5 6 1,-5-1 303,-7 1 169,0 7 0,-7 3 334,-5 7 1,-5 7 162,-6 5 1,4 11-294,-4 6 1,3-2 1150,3 2 0,2-1-674,3 7 1,5 0-142,7-1 0,0-5-311,0 0 1,7-8-167,5 2 1,3-6-241,2-5 0,1 1-280,-1-7 1,2 0-45,4-6 0,-2-2 255,8-4 1,-2-6-1450,2-11 1,4-2 610,-5-3 1,-1-7-457,2 0 1,-6-1 1373,6-10 0,0 0 0,5-6 0</inkml:trace>
  <inkml:trace contextRef="#ctx0" brushRef="#br0" timeOffset="6222">6623 173 7951,'9'-17'-132,"5"0"0,-9-1 1,7 1 415,-6 0 1,5 0-69,-5-1 0,6 7 308,-7-1 1,3 6-106,-2-5 0,-2 7-17,7-2 0,-5 4 444,5 2 21,-7 0-556,12 0 0,-9 8-26,5 4 0,3-3-114,-3 3 1,-3-1 49,3 7 1,-6 7-10,5 3 1,-5 5 9,5 2 0,-7-1-120,2 1 0,-4 1-31,-2 5 0,0-5-283,0 4 0,-2 3 71,-4-3 0,2 0-102,-7-5 0,-1 0-580,-5-1 1,0-7 385,-1-4 1,1-4-415,0-1 671,0-1 1,-1-6 383,1 1 1,6-8-67,-1 2 1,2-12 301,-1-6 0,-3-3-281,9-2 1,-1-1 120,6 1 1,0 0-316,0-1 1,8 1 135,3 0 1,10 1-513,2 5 0,8 1 207,-2 5 0,5 3-84,7-4 0,-5 6 123,5 6 1,-5 3 72,-1 9 1,-3 1 233,-3 4 1,-4-2-131,-8 8 0,1 0 665,-1 5 0,-7 1-309,-5-1 0,3 1 379,-2-1 0,-2 9-270,-10 3 1,2 4-435,-7 2 1,-1-6-120,-5 0 1,1-6-267,5 6 1,-5-7 96,5 1 1,-3-5-185,3-7 0,-4-3-2131,3-7 1801,4-1 1,-1-7-1283,3-5 1150,4-3 891,-6-17 0,8-12 0,0-17 0</inkml:trace>
  <inkml:trace contextRef="#ctx0" brushRef="#br0" timeOffset="6408">7435 104 7891,'0'-9'6926,"0"1"-6274,0 8-1850,0 0 1198,0 8 0,0-7 0,0 7 0</inkml:trace>
  <inkml:trace contextRef="#ctx0" brushRef="#br0" timeOffset="6951">7902 571 7831,'25'-8'2617,"-4"6"-2215,8-3 520,0 3-590,5-6 1,3 6-1,1-6 205,3 1 1,-7 3-325,-5-8 0,-8 9-39,2-3 0,-4-2-564,-1 2-1217,-1 1-1978,0 5 3585,-7 0 0,-10 15 0,-10 4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5:25.3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174 675 7946,'9'0'0,"7"0"441,-5 0 0,5 2 648,1 3 0,0-1-303,1 8 1,-1-6-304,0 5 0,0-7-167,1 2 1,-1-4-96,0-2 1,-5 0-517,-1 0 0,-5 0-230,6 0-263,-9 0 138,5 0 0,-8 1-1841,0 5 2491,0 4 0,-15 15 0,-4 2 0</inkml:trace>
  <inkml:trace contextRef="#ctx0" brushRef="#br0" timeOffset="492">105 1280 8005,'-18'0'1439,"3"8"-1115,3 3 0,-1 4-788,7 3 0,-5-1 678,5 0 1,-2-1 1200,2-5 1,5 5-753,-5-5 0,4-1 514,2 1-1693,0-7 487,0 11 1,0-11-1152,0 8 780,8-8 166,1 11 0,3-5-307,-1 7 298,-7 0 1,4 0 165,-8 1 331,0-1 0,0 0 597,0 1-305,0-9-315,0 7 36,0-14-340,7 5 0,3-9-62,7-3 0,6-11-224,0-7 0,8-11 92,-2 5 0,6-14-163,5 9 1,-2-3 346,8 9 0,1-1-89,4 11 0,-1-1 606,-4 13 1,2 1-247,-7 5 0,-1 2 193,-5 3 0,-6 5 147,-1 7 0,-8 1 328,-3-1 1,-2 0-198,-9 0 1,6 1-56,-7-1 0,1-5-383,-6-1 1,0-5 19,0 5 1,0-5-123,0 6 1,-2-9 121,-4 3 0,3-4-250,-9-2-125,0 0 0,-5-2-173,0-4 1,5-3-106,1-8 1,5-1-270,-5 1 0,1 0-1442,-2-1 1520,5 1 1,7 0-262,0 0 0,2 5 334,3 1 0,5 7-1582,7-2 2112,8-4 0,2 1 0,8-9 0</inkml:trace>
  <inkml:trace contextRef="#ctx0" brushRef="#br0" timeOffset="1837">1989 156 8001,'0'-10'1812,"0"3"1,0 22-1449,0 8 1,0 8 221,0 3 0,0-1-164,0-4 1,0 2-159,0-8 1,0 0-374,0-6 1,0 0 139,0 1 1,0-7-1207,0 1-42,0-8 292,0 3 0,6-9 385,0-3 1,7-7-113,-1-11 0,-3 2 295,3-8 1,-1 2 129,7-2 1,-3-1 264,-4 7 0,3 5-66,-8 7 419,7 7 118,-11-4 6,6 8 1,-8 8-122,0 3 1,0 5-144,0 1 1,-2 0 191,-4 1 0,4-1-65,-4 0 1,-1-5-205,1-1 192,0 1-1242,6 5 558,0-7 0,8-3-59,3-7 0,-1 0 161,2 0 0,-1 0-225,6 0 385,1 0-90,-1 0 1,-8 2 280,-3 4 0,-4 4 45,-2 7 0,-13 6 54,-5 0 1,-10 8-117,-1-2 1,-10 3-28,-1 3 1,-8-1-41,2 1 1,-2 0 10,2-1 1,-2-1-88,7-4 1,-5 1 78,6-7 0,0 6-49,5-6 1,8 0 23,4-5 1,4-7 98,2 1-5,-1-8 20,9 3-127,1-7 0,16-2 9,3-3 0,8-5 141,10-7 1,2-3-72,15-3 0,2 4 94,10-4 0,3-2-69,8 2 1,1-2-27,-1 2 1,-2 4 23,-4-4 0,-3 4-47,-8 1 0,-2 7-62,-4-1 0,-6 6-365,-11-5-1089,-4 7 734,-8-4-24,-7 8 1,-10 0 260,-12 0 1,-11 2-200,-6 4 1,-11 9 292,-6 9 1,-4 4 379,-2-5 0,0 6 0,0-6 0,3 6 0,2-6 0,5 8 151,8-2 0,1-2-186,4 1 1,4 1 702,8 6 0,0-6-51,-1-1 0,7-5 155,-1 6 0,8-2-293,-1 2 1,3-4 311,2-8-971,0 1 310,0-1-1012,0-8 473,0-1 308,0-8 0,0-2-616,0-4 1,0-9 305,0-8 0,0-2-245,0 2 0,0 2 152,0-8 1,5 6 503,1-6 0,0 2-37,-6-2 0,6 4 37,-1 8 205,9 0-194,-4 0 1,1 7 870,1 4-93,-9 4 84,5 2-206,0 0-372,-6 0 1,7 8 87,-3 4 0,-4 11-57,4 5 0,-2 17-3,1 12 0,-3 7-96,4 16 0,-4 3-223,-2 9 1,0 2 222,0 4 0,0 2-528,0-8 1,0 4 66,0-9 0,0-5-137,0-12 1,0-9-494,0-3 0,2-14 379,4-10 0,-4-1-256,3-10 1,-3-6-311,-2-5 1051,0-8 0,0 2 0,0-12 0,0-11 0,0-12 0,-7-19 0,-3-6 0</inkml:trace>
  <inkml:trace contextRef="#ctx0" brushRef="#br0" timeOffset="2253">1851 1418 7950,'0'-27'0,"0"4"101,-8 4 0,-1 9 166,-9 5 1,1 5 417,0 5 0,-1 5-225,1 7 0,-2 2 234,-4 5 1,4-3-246,-4 7 1,3-1-43,3 2 1,0 2-249,-1-8 0,3 0-65,4-6-219,3 1 1,10-3-465,4-3 0,11-7 121,12-10 0,7-13-586,10-11 1,4-13 27,19-10 0,-1 0 245,12-5 0,-3 3 708,-2 2 1,6 10-30,-12 7 0,-4 8 101,-7 10 0,-6 7 156,-6 5 0,-6 5 281,-11 5 1,-4 5 476,-8 7 1,-7 3-362,-4 3 0,-12 2 410,-6 3-371,-3 5-43,-10-14 0,-2 8-560,-7-4 1,-1-4-31,0 5 1,7-5 81,-1-2 0,8-7 8,-2-5 0,9-3-367,3-2 217,7 0 0,-2-7-60,12-5 0,5-1 392,12 1 1,4-1-70,8 7 0,5-2-75,0 2 1,7 5-86,-7-5 1,6 4-59,-6 2 0,-5 0-84,-6 0 1,-8 0-292,2 0 1,-10 0-726,-1 0-1205,-8 0 2362,3 0 0,-7-8 0,0-1 0</inkml:trace>
  <inkml:trace contextRef="#ctx0" brushRef="#br0" timeOffset="2849">3217 242 7950,'11'0'-241,"1"0"1089,-8 0 203,3 8 1,-7 8 169,0 7 1,-6 0-604,1-6 0,-7 6 273,6 0 0,1 0-329,5-6 0,0 1-54,0-1-498,0 0 0,7-1-236,5-5 1,11-3-58,6-8 0,3-2-282,3-4 1,-2 4 81,-5-4 1,3 5-1867,-8 1 1434,0 0 0,-7 9 353,-5 8 1,-7 10-181,-15 14 0,-5 3 266,-18 8 0,1 1 50,-13 5 0,7-4 437,-1 4 0,-2-5-23,1-1 1,9-6 154,9 0 0,4-7 381,1 1 1,7-11 45,-1-6 0,8-4-227,-1-1 1,10-7 370,7 1 0,3-9-221,3 3 0,5-12-223,0-5 0,7-6-202,-1-6 0,-2 1-184,2-6 0,0 1-346,5-2 1,-7-2 266,-4 8 0,-4 0-67,-1 6 0,-7 5-241,1 1 243,-8 7 0,1 4 283,-10 11 0,-11 12 304,-7 6 0,-6 12 51,6 5 0,-5 2 344,4-2 0,1-2-1,6-4 0,0-3-274,0 3 0,1-5-47,5-6 0,-3 1 150,8-7-1068,1 0 182,5-5 1,2-3-335,3-3 0,5-5 266,7-7 0,1-5-274,-1-1 0,2 0 260,4 6 0,-2 0 115,8 0 1,-6 0 614,6 0 0,-8 6-231,2 0 1,-4 7 521,-1-1 1,-7-3-147,1 3 0,-7-7 608,7 7-1117,-8-8 1,5 5-1083,-3-3-2115,-4-4 1861,13 6 1388,-5-16 0,7-2 0,1-7 0</inkml:trace>
  <inkml:trace contextRef="#ctx0" brushRef="#br0" timeOffset="3549">3908 312 8644,'-9'0'1202,"24"-8"0,0 6-1027,20-4 0,-10-1 27,4 1 1,0-2 138,5 2 0,-1 4-245,-4-3 0,1 3-338,-7 2 1,-5 2 114,-7 3 0,-7-1-94,2 8 0,-4 1-6,-2 10 248,-8-3-29,-9 12 0,-4-5-69,-8 8 0,2-7 6,-2 1 0,4-2 130,8 2 1,0-4-83,-1-8 0,9 1-92,3-1 0,4-6-30,2 1-86,0-8 0,8 9 158,3-7 0,5 2-6,1-3 0,0-3-12,0 4-95,1 4 300,-1-1 0,-2 9 14,-3-1 499,-4 0-419,-8 0 0,-4 1 34,-8-1 0,1 6 66,-12 0 1,1 6-103,-1-6 0,4 8-42,-4-2 1,4-3-191,2 3 1,7-8 105,4 2 0,4-1-407,2 1 0,2-10-16,4 4 1,4-5-177,7-1 0,2 3 234,4-8 0,2 5-112,4-5 0,2 0 119,-8-6 1,0 5 49,-6 1 0,-5 2 573,-1-2 1,-7 3-239,2 9 0,-8-1 1048,-10 0 0,-1 8-172,-16 4 1,0 4 154,-5 1 1,-1-1-614,1-4 0,7 3-77,4-3 1,3-2-168,3 2 1,2-8-52,3 2 1,5-4-435,7-2 144,0 1 84,7-1 1,3-2-123,7-3 1,2 1-61,4-7 0,-3 6-109,3-7 0,2 1 58,-2-6 1,2 0-93,-2 0 1,-4 0-470,4 0 0,-4-6 313,-2 1 0,-1-9-859,-5 3 1,5-5 617,-5-1 1,5 0-1587,1-1 2284,8-6 0,-6-3 0,6-8 0</inkml:trace>
  <inkml:trace contextRef="#ctx0" brushRef="#br0" timeOffset="3897">4980 830 7907,'-15'-7'629,"3"-5"975,5 4-1219,7 1 1,7 14-277,5 5 0,-3 3 369,3 3 1,-1 1-78,7 4 0,-7-2-156,1 8 0,-6-8-28,5 2 0,-7-4-789,2-2 0,-4 1-256,-2-1 271,7 0 0,-5-5-663,4-1-1383,-4-7 2167,6 4 0,1-18 436,8-7 0,1-8 0,-1-10 0</inkml:trace>
  <inkml:trace contextRef="#ctx0" brushRef="#br0" timeOffset="4542">5326 606 7907,'17'-45'0,"2"9"-102,5 7 0,-3 8-97,7-2 1,1 4 224,6 1 1,7 1-41,4 0 1,2 5 164,-2 1 1,4 7 110,-4-2 1,-3 4 430,-3 2-392,-4 0 0,-1 0-20,0 0 1,-3 8-66,-3 3 1,2 5 182,-8 1 0,0 8-79,-6 4 1,-5 5 69,-1 7 0,-7 3-116,2 8 1,-4 0-43,-2 0 1,-10-1-87,-7 1 0,-2 0-107,-10 0 1,0-2-67,-5-4 0,5-4-332,0-7 0,0-2-355,-6-5 1,7-3 354,-1-7 1,6-3-451,-6-3 1,8 1 298,-2-7 0,4 0-39,1-6 1,1-2 111,0-4 0,-1-4 103,1-7 1,6-6 333,-1 0 0,3-8 0,-3 2 0,-1-5 0,7-7 0,-8 5 0,3-4 0,3 3 0,2 2 0,-1 7 0,1-1 0,-2 13 0,2-1 129,5 4 0,-9 3 602,4 4-316,4 4 0,-7 2 234,3 0 1,2 6 87,-7 0 0,5 5 188,-6-5-841,8 8 0,-5-12 163,3 3-387,4 5 0,-4-8-155,12 4 1,4-4-368,7-2 0,2-6 252,4 0 0,-4 0-270,5 6 0,-5 0 381,-2 0 0,-5 0 43,-1 0 1,-7 2 227,2 4-82,-4 4 1,-2 7 27,0 0 0,-8 0 522,-4 1 0,3-7 654,-3 1 0,8-6-703,-1 5 1,3-5-40,2 5-586,0-7 1,2 6 158,3-4 0,-1-4-3,8 3 1,-3 5 45,3 1 1,1-1 101,-7 2 1,6-1 144,-7 6 0,1 1 339,-6-1 0,-2 0 12,-4 1 0,-1-1 337,-5 0 1,3 0-390,3 1 1,4-7 71,-4 1-625,4-8 1,4 9 115,4-7 0,0-2-843,11-10 1,-2-4-208,14-7 0,0-2-1925,6-4 2898,-1 3 0,8-20 0,3 4 0</inkml:trace>
  <inkml:trace contextRef="#ctx0" brushRef="#br0" timeOffset="6032">6605 121 6123,'0'18'0,"0"-1"239,0 0 0,-5 1 498,-1-1 0,0 6-310,6 0 1,0 0 40,0-6 0,0 1-627,0-1 154,0 0 1,2-1-199,4-5 0,-2 3-289,7-9 0,1 1-286,5-6 546,0 0 1,1 0-250,-1 0 1,-6 0 480,1 0 0,-8 0 0,3 0 0,-7 0 0,0 0 0,-7 0 0,3 0 0,-8 0 0,7 0 0,-7 0 0,8 0-77,-3 0 233,-1 0-38,6 0 31,-6 0 0,2 2-27,1 4 1,-1 3-54,6 9 1,-2-1 217,-4 0 1,4 1-29,-3-1 0,3 6-259,2 0 1,-6 0-109,0-6 0,0 1-244,6-1 0,0 0-75,0 0-143,0-7 570,0 5 0,2-13 0,4 4 0,-2-6 0,7-6 0,-7 4 0,12-13 0,-14 13 0,5-6 0,-7 16 0,0 4 0,-6 3 0,1 2 0,-9 6 0,3 0 0,-5 8 0,-1-2 0,2-4-164,3-2 1,-1 2 230,7-2 1,-6 2 234,7-2 1,-1-4 3,6 4 0,0-4 81,0-1 0,0-1 70,0 0-39,8 1-309,1-1 0,7-6 285,-5 1-407,4-8 0,-5 4 68,7-8 0,1-8-542,-1-4 0,2-9 3,4-2 1,-4-2-195,4 2 1,2-6 677,-2-11 0,8 2 0,-2-9 0,4-6 0,1-11 0,3-5 0,3-6 0,-3 2-131,3-8 0,-4 14 131,-1-2 0,-2 13 0,-4 5 0,-5 6 0,-6 11 0,-1 5 0,0 0 0,-1 14 0,-5-3 0,5 7 0,-5-1 0,-3 3-212,-2 3 270,3 4 0,-5-6 686,8 8 1,-7 0-366,7 0 1,-3 2-125,3 4 1,3-4-101,-3 4 0,5-4-71,6-2 1,-4 5-143,4 1 1,2 6-55,-1-6 0,-1 5-298,-6-5 1,0 7 185,0-1 1,1 3 5,-1 2 1,-5 3 128,-1 3 1,-7-4 241,2 4 0,-4 2-179,-2-2 0,-8 6 128,-4-6 0,-5 6-158,-6-6 1,2 7 17,-8-1 0,2-4-332,-2-2 1,-1 2 167,7-2 1,-6-2 201,6-9 0,0 1 0,5-7 0,7 0 0,-1-6 0,8 0 0,-3 0 0,7-2 0,0-4 0,0 4 0,7-7-135,5 3 0,3 4 161,3-4 1,5 4-62,0 2 0,6 2 37,-6 4 1,5-2-9,-4 7 1,-1 1 5,-6 5 0,-2 1 0,-3-1 0,1 0 0,-7 0 0,0 3 0,-6 3 0,0-2 247,0 8 0,-8-1-79,-3 7 1,1 0 278,-2-1 1,-5 1-158,-6-1 0,0 1 430,6-1 0,5 1-208,1 0 0,7-7-119,-2 1 0,4-2-248,2 2 0,0 2-80,0-8 1,8-2-80,3-10 0,10 3 161,3-8 0,6-1-219,-1-5 0,4-2-24,1-3 1,-1-1-94,-4-11 0,3 3 21,-3-9 1,-2-2-145,2 2 1,-14-6 767,3 6 0,-7-6-182,1 6 0,-5-5 581,-7 5 1,0-1-386,0 7 0,-2 8 482,-3 3 0,-13-2-423,-10 2 0,-5 1-202,-2 5 1,1 7-59,-1 5 0,6-3-27,1 3 0,1-1-741,-2 7 1,4-1 399,8 0 1,-1-1-1835,1-5 1,5 5 905,1-5 0,7-1-1033,-2 1 0,4-5 1195,2 6 1,4-7 864,8 7 0,1-6 0,16 5 0,0-1 0,5 1 0,11 5 0,6-5 0,3-3 0,10-2 0,-1-4 0,6-2 0,-7 0 0,-5 0 0,-13 0 411,-9 0 0,-8 0 629,-10 0-479,1 0 1,-9-2-562,-3-4 0,-20-4 0,-5-7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47:56.5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70 8111,'0'-17'-376,"0"-1"-82,7 1 1581,-5 8-304,6 1-397,0 8 0,-4 0-158,7 0-323,-7 0-13,4 8 0,-6 1 109,3 8 0,-3 1 52,4-1 0,-6 0-36,-6 1 1,2 1-23,-7 4 0,-1 4-66,-5 7 1,-2 1-8,-4 0 1,2-1-54,-8 1 1,8-4-265,-2 3 1,5-11-151,7 6 0,-3-8 201,9-4 1,-1 1-647,6-1 230,0-7 724,0-3 0,0-7 0,8-15 0,1-4 0</inkml:trace>
  <inkml:trace contextRef="#ctx0" brushRef="#br0" timeOffset="172">18 329 8111,'-6'-11'76,"0"-1"356,0 9 321,6-13-440,0 14 1,2-3 47,4 10 1,4 7-233,7 11 0,2-4-133,4 4 0,-4 4 31,4 2 0,2 2-194,-2-3 1,0 5 375,-5-4-209,-1 4 0,0 1 0,1 1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8:53.6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7949,'12'17'743,"-1"1"1,-5-1 441,6 0 1,-7 6-435,7 0 1,-2 0-197,1-5 1,-1-7-742,-5 1 0,-1-3 177,8 3 1,-6 1-350,5-7 0,-5 0 317,5-6 1,1 6-1161,5-1 0,2-1 573,5-9 0,0-5-229,5-7 1,-4-1 480,-7 1 0,-1 2 390,0 3 1,-5-1-149,-1 7 268,-7 0 517,4 6 0,-8 2-302,0 4 0,0 3 323,0 9 0,-6-1-271,0 0 0,-9 1-159,-2-1 0,-1 2-212,-5 4 0,4-4-292,2 4 0,-6-3 134,0-3 1,1 0-351,11 1-47,-4-1 26,5 0-65,0 0 378,3-7 0,14 0 180,5-5 0,3-3 33,3 4 0,1-4 118,4-2 0,-2 0-106,8 0 0,-8 0 86,2 0 1,-10 0 206,-1 0-144,-8 0 17,3 0 0,-7 2-81,0 4 1,-9 3-199,-8 9 1,-5 7 32,-12 3 1,7-1-61,-13 2 0,9-2 183,-4 2 0,8 2 89,10-8 1,0 0 173,-1-6 1,9-5-77,3-1 0,4-5-363,2 5 0,8-7 149,3 2 0,7-4 84,5-2 0,4 0-162,7 0 1,-5-8-214,0-3 0,0-5-22,5-1 0,-5 0 59,0-1 1,-10 1-441,-2 0 369,1 0 0,-11-1 209,5 1-68,-4 7 1,-10-3 191,-4 7 1,2 0 23,-7 6 1,5 0 150,-6 0 1,3 8 1,-3 4 1,-1 3-74,7 2 0,-6 1 64,7-1 0,-1 0 26,6 0 0,-2-5-303,-4-1 1,4 1-125,-4 5-378,5 1 397,-7-1 1,4-2-456,-7-3 472,7 3 0,-6-13-64,4 4 918,4-4-433,-5-2 352,7 0-140,0 0 64,7 0-286,3 0-301,7 0-595,1-8 0,-7 6 50,1-4-448,-9 4 1,3 2 396,-12 0 0,1 2 620,-13 4 0,-3 11 0,-13 10 0</inkml:trace>
  <inkml:trace contextRef="#ctx0" brushRef="#br0" timeOffset="787">18 1124 7949,'0'12'896,"0"-1"-501,-8 1 1,6 5 85,-4 0 1,4-5 300,2-1 180,0 1 1,0 5-49,0 0-223,8-7 20,-6 5-907,6-5 247,-1 7-1744,3 1 1459,7-1 0,0-7-1207,1-5 0,-7 3 327,1-2 0,-1 0 156,7-6 0,-7-8 958,1-4 0,-3-3 0,3-2 0,1-6 0,-7 0 0,0-1 0,0 7-138,-1 0 69,9 0 1,-5-1 837,9 1 1,5 5-184,0 1 0,8 1-99,-3-1 1,5 1-208,2 4 0,-1 3-73,1-9 0,3 8-277,-3-2 0,3 5 89,-9 1 1,-2 0-113,2 0 1,-8 0 40,2 0 0,-10 0 54,-1 0 1,-6 5 72,5 1 1,-7 8 110,2-3 1,-4-1 3,-2 1-62,0 1 0,-8 5-125,-3 0 0,-5-5-201,-1-1 0,-2-1-599,-4 2 0,-2-5 409,-4-7 1,-4 0-455,4 0 1,4 0 429,2 0 1,4 0 411,2 0 0,5-6 0,1 1 0,7-9-59,-11 12-107,13-13 1627,-6 13-675,8-6 142,0 8 0,-2 0 539,-4 0-265,4 8-114,-5 2-398,-1 7 1,0 0-202,-3 0 0,-3-5-136,9 0 0,-3-9-1149,2 3 592,4 4-2162,-6-8 1606,8 5 1,8-7-35,4 0 0,5-2 132,6-3 1,-4-3 60,4-4 0,2-1 512,-2 7 0,0-5-240,-5 5 898,-1 0-479,0 6 445,-7 0 0,-2 8-214,-8 3 0,-4 5-31,-8 1 0,1 0-142,-12 1 0,-4 5-40,-2 0 0,0 6-70,-6-6 1,5 5-269,-11-4 1,5 4 405,1-5 0,1 0-116,-1-5 0,2-7 956,5 1 1,8-6 402,9 5-170,7-7-865,-4 4 1,22-3-119,3 1 1,14 2-55,3-2 1,3-4-1,9 3 1,-6-3-252,7-2 1,-7 0 86,6 0 1,-8-2-487,3-3 1,-7 3-1,-5-4 1,4 2-205,-4-2 1,3 4-335,3-3 1,-6-5-2109,0-2 3084,-1 5 0,15-16 0,1 3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5:38.4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17 775 8112,'0'-17'28,"-7"-1"323,5 1-293,-6 8 1,16-5-260,3 8 0,-1-1 156,1 1 0,1 2-77,5-7 0,1 1 52,-1-2 0,-6-1 145,1 7 0,-3-2 42,3 3 0,3 3-88,-3-4 1,-2 4 226,1 2-161,1 0 0,5 0 123,0 0 1,-5 0-103,-1 0 0,1 0-4,5 0 1,6 0-82,0 0 1,2 0 83,-2 0 0,-2 0-23,8 0 0,0 0-4,5 0 1,7 0-28,-1 0 1,1 0-4,-7 0 0,6 0-3,1 0 1,1 0-14,-2 0 1,3 0-13,3 0 0,6 0-71,-1 0 0,1 0 105,6 0 0,-4 0-68,-2 0 0,-1 0 39,1 0 0,6 0-7,0 0 1,-1 0 17,-5 0 0,6 0 2,-1 0 0,7-2-28,-7-4 0,9 5-3,-3-5 1,4 4-54,3 2 0,-1-2 71,0-4 0,-2 4-46,-4-4 0,10 3-133,-3-3 0,5 2 133,-1-8 1,-6 9 18,7-3 0,-2-2-1,7 2 0,-3-5-1,-8 5 1,8-5 2,4 5 1,-4-2 35,-2 2 0,-4 3-30,-2-9 1,0 8-9,0-2 0,0-1 10,0 1 1,6-6-7,0 7 1,6-7-5,-6 6 1,7-5 1,-1 5 0,2-5-44,-3 5 1,5-6-107,-4 7 1,3-7 90,3 6 0,-1-1 28,1 1 1,-3 2 22,-3-8 0,-4 9-34,-8-3 1,2 2 161,4-2 1,-4 4-33,4-3 1,0 3-33,-6 2 1,10-6 12,-10 0 0,4-2 17,-4 3 0,6 3-71,0-4 1,3-2 29,-8 3 1,3-7-50,-10 6 1,4-1 32,2 1 1,1-2 57,-1-3 1,-6 1-59,1 4 1,-7 2 5,7-7 1,-7 5-44,7-5 0,-7 7-6,7-2 1,-9-2 14,3 2 1,0 1 27,-7 5 0,11 0-39,-10 0 1,5-6 17,1 0 1,-4 0 34,3 6 0,3-1-37,-2-5 1,1 4 4,-1-4 1,-4 4 23,3 2 0,-3-2 2,-2-4 1,-2 5 171,-4-5 0,4 4-185,-4 2 1,-2 0 98,2 0 1,-5 0-89,5 0 1,-8 0 76,2 0 1,3 0-39,-3 0 1,6 0 12,-5 0 1,5 0-52,-6 0 0,2 0-6,-1 0 1,-5 0 34,4 0 1,-9 0-12,-2 0 0,-2 0 113,2 0 0,-2 0-20,-4 0-5,-4 0 1,6 0-20,-8 0 0,-5 0 182,-1 0-101,-7 0 22,11 0 162,-13 0-160,14-8-133,-7 6 0,3-5 166,-1 7-52,-7 0-108,12 0 0,-15-2 131,5-4 3,4 4 2,-8-6-604,5 8 1,-10-5 197,-9-1 0,-21 4 160,-30 13 0,11 5 0,-5 3 0,-15 8 0,1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5:42.9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346 502 8238,'0'-18'-1085,"0"1"651,0 0 457,0 0 0,0-1 349,0 1 1,0 5 158,0 1-397,0-1 1,2-3 190,4 4-109,-4-5-212,5 7 233,1-9 24,-6 9 206,6-7-234,-8 14-276,0-5 160,0 7 0,0 2-179,0 3 1,0 1 57,0 11 0,0-3-70,0 9 1,0 4 105,0 2 1,5 5-17,1 7 0,2 5 246,-2 11 0,-4 7-156,3 11 0,-3-2 44,-2 7 0,0 9 32,0 9 1,-2-46 0,-2 1-144,2-1 1,-1 0 0,-1-1 0,0-2 125,-2 37 0,4-1-144,-3-4 0,3-7 118,2-10 0,0-5-17,0-7 0,0-8-157,0-3 0,0-5 69,0-1 1,0-6-110,0 0 0,0-14 66,0 2-627,0-3 353,0-5-446,0-1 324,0-23 1,0-5-277,0-14 0,5-3-1036,1-3 1717,0-4 0,2-16 0,1-1 0</inkml:trace>
  <inkml:trace contextRef="#ctx0" brushRef="#br0" timeOffset="423">692 104 8282,'0'-17'0,"0"-1"-242,0 1 0,0 6 92,0-1 1,0 6 956,0-5-70,0 7-347,0-4-106,0 8-204,0 0-96,0 16 1,0-3-22,0 16 0,0 2 123,0 9 1,2 6 21,4 12 1,-3 5-59,9 12 0,-6 10-209,5 7 0,-8-40 0,0 1 239,3-1 0,-1 0 0,-2 3 0,-2 0 105,2 0 0,0-1 0,1-1 0,0 0-84,-1 2 0,0-1 0,0-3 1,-1-2 71,-2 49 0,0-15-337,0-2 1,6-10 246,0-8 0,1-5-101,-1-12 1,-4 2 61,4-8 1,2-1-47,-3-11 0,3 3-13,-2-8 1,-4 0 253,4-6 1,-5-5-962,-1 0 562,8-9-670,-6 13 524,6-14 0,-8-2-249,0-12 0,-6-3-60,0-3 1,-7-7-527,1-3 1141,-3-13 0,-2-3 0,-1-8 0</inkml:trace>
  <inkml:trace contextRef="#ctx0" brushRef="#br0" timeOffset="1004">18 1695 8283,'-2'-18'119,"-4"1"1,4 6 301,-4-1 1,4 6-167,2-5 0,0 5 32,0-6 0,2 7-86,4-7-100,-4 8 0,7-5 16,-3 3 0,4 4 102,7-4 1,-3 4-58,3 2 0,-4 14 99,10 3 1,-3 12 90,-3 0 0,6 11-113,0 6 1,0 4 49,-6 2 0,-5-2-131,-1-4 1,1 8-167,5-8 1,-5 6-41,-1-12 1,-1 0 112,1-5 1,5-2 30,-5-4 0,-1-4 23,1-8 1,-5-2-163,6-3 1,-7 1 114,7-7 0,-6 0 4,5-6 0,-5 0 143,6 0 0,-7-8 221,7-4 0,-1-3-277,7-2 1,1-6 6,4 0 0,2-14-137,4 3 0,9-7 104,-3 1 1,11-10-335,0-8 0,6-1-406,5 1 0,-3-3 66,4-8 0,-4 5 20,-3 1 1,-6 5-231,-5-5 0,-11 7-2,-6-2 0,-6 12 217,-5 6 0,-5 11-1201,-7 6 1188,0 12 0,-3 5 545,-9 12 0,0 3 0,-12 8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5:44.7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1 563 8239,'0'12'-1018,"0"-1"1,0-5 1017,0 6 0,0-7 0,0 7 0,7-1 0,3 7 0</inkml:trace>
  <inkml:trace contextRef="#ctx0" brushRef="#br0" timeOffset="426">761 373 8239,'18'-17'0,"-3"-6"-98,-3 0 1,3 0 163,-4 5 0,5 1 53,1 0 0,-2-1 78,-3 1 1,3 0-88,-3 0 1,3-7 289,3 1 0,-7 0 183,1 6-188,-1 0 1,5 0 183,-5-1-335,-3 9 0,-6-1 193,3 4-378,-3 4 1,4 10 125,-12 15 1,-5 12 6,-12 11 0,0 8-168,-12 15 0,4 6 80,-9 0 0,4 5-212,1-5 1,0-2 180,1-9 1,5 1-130,0-8 0,8 5 32,-2-10 0,6 2-89,5-14 1,-3 0-145,3-5 1,5-2-341,1-5 1,4 3-362,2-8 1,0-6-149,0-5 519,0-8 1,2 3 290,4-7 1,3-7-13,8-5 1,1-11 307,-1-6 0,8-3 0,2-3 0</inkml:trace>
  <inkml:trace contextRef="#ctx0" brushRef="#br0" timeOffset="651">1003 546 8239,'12'-19'160,"-1"-4"1,-5 9 134,6-3 1,-6 9 509,5-3 1,1 7 76,5-2-437,0 4-160,0 10 0,7 1 512,-1 9 1,2-1-290,-2 0 1,2 6 17,3 0 0,5 6-255,-4-6 0,9 6-214,3-6 1,5 2-76,-6-2 0,0-4-356,-5 4 1,3-3-1510,-3-3 1001,3-7 602,-11 5 1,0-11-1037,-4 7 0,-4-1 539,-1 1 1,-7-1 118,1-4 0,-8-2 658,1 7 0,-10 1 0,-5 5 0</inkml:trace>
  <inkml:trace contextRef="#ctx0" brushRef="#br0" timeOffset="896">1003 926 8641,'8'-9'748,"-4"1"145,7 8 0,1-2-305,5-4 1,-5 4-104,-1-3 0,-5 3 37,6 2-565,-1 0 0,1 0-423,-1 0-1,-5 7-599,6 5 0,-9-3 659,3 3 407,-4 7 0,-2 8 0,0 8 0</inkml:trace>
  <inkml:trace contextRef="#ctx0" brushRef="#br0" timeOffset="1088">917 1358 8267,'12'0'764,"-1"0"0,1-7-1102,5-5 1,0 3 281,0-3 1,1 1-72,-1-7 1,6 9 58,0 3 1,0 4 307,-6 2-968,1 0 458,-1 0 270,-7 8 0,5 9 0,-5 10 0</inkml:trace>
  <inkml:trace contextRef="#ctx0" brushRef="#br0" timeOffset="1426">865 1808 8267,'-2'17'1042,"-4"1"0,5-1-526,-5 0 1,6-1-369,6-5 1,-3 3 237,9-9 0,-3 3-178,3-2 0,3-4-165,-3 3 1,-2-3 289,1-2-1392,1 8 837,5-6 0,-6 6-1032,1-8 825,-8 0 0,9-8 21,-7-4 0,7-3 60,-1-2 0,5-1 78,6 1 1,-2 0 247,8 0 1,-2 5-130,2 1 1,2 7 599,-8-2 1,2 4-249,-2 2 1,-4 0 478,4 0 1,-10 2-223,-1 4 1,-2-2-26,1 7 1,3 1-167,-9 5 1,1-6-259,-6 1 0,0-1 86,0 7 0,-2-3 103,-4-3 0,3 1 10,-9-7 21,8 0-100,-3-6 0,7-2-309,0-4 0,13 0-374,4-11 1,18 3-172,-1-9 1,13-2 724,-1 2 0,4 0 0,1 6 0</inkml:trace>
  <inkml:trace contextRef="#ctx0" brushRef="#br0" timeOffset="2169">1090 1531 8316,'0'-11'17,"0"-1"1,2 7 196,4-7 0,-5 6 418,5-5-117,-4 7-160,-2-4 92,0 8-387,0 0 0,-2 8-127,-4 3 1,5 5-429,-5 1 1,-2 8 494,2 4 0,-7 4 0,3 1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5:48.9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363 35 8286,'-9'-17'3131,"1"7"-2202,0 3-734,6 7 1,-7 0-54,3 0 1,2 1 48,-7 5 0,5 4 174,-6 7 0,7-5 146,-7-1-1028,8 1 532,-11 5 0,15-2-655,0-3 0,10 1 118,13-7 1,-2 0 2,8-6 1,5-2 242,6-4 1,1 4-61,-7-4 0,-5 5 80,0 1 1,-8 0-1,2 0 1,-4 1 283,-1 5 0,-9 4-57,-3 7 1,-4 2 205,-2 4 0,-2-1 1,-4 6 0,-3 1-56,-9 6 1,-7 7 32,-3 4 0,-5-2 104,-2 2 1,1 0 10,-1 6 1,-1 0-120,-5 0 1,5 0-26,-4 0 1,3 2-11,2 3 0,1-3-170,-1 4 1,8-6 38,4-6 1,4 0 27,2-12 1,5 5-36,1-10 1,7-4-40,-2-2 538,4-4-379,2-2 0,6-5 503,0-1 0,13-7-218,-2 2 1,12-4 308,0-2 0,11-8-162,6-4 0,2-1-169,-1 1 0,8-3-212,-3 4 1,2 3-136,-8 2 0,2-2-533,-8 3 0,1-1 337,-7 6 1,-5 2-772,0 4 1,-8-3 445,2 9 1,-9 0-643,-3 5 0,-7 0-462,2 0 989,-4 1 0,-4-3 135,-4-3 1,-4 1 486,-7-7 0,-8 0 0,-2-6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5:49.2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485 53 8238,'8'-18'2152,"-5"7"-1668,9-1 1,-6 8-1051,5-1 0,1 3 581,5 2 0,-2 2 950,-3 3 1,3 7-399,-3 11 1,3-2 231,3 8 0,-9 0-772,-3 5 1,-4 3 44,-2 3 0,0 0-725,0 12 1,-2-9 406,-4 8 1,-3-8-141,-9 3 0,-5-8-130,0 3 0,-2-5-301,2-1 1,-4-3 246,-7-3 0,-3-4 43,-3-8 0,3-5 432,-3-1 0,2-7-88,-3 2 1,5-12 286,-5-5 1,11-1-122,1-5 1,8 4 83,-2-11 1,3 5 108,3 2 88,8 0 1,1-1 121,8 1-174,0 0 0,8 1 229,3 5 0,6-4-140,6 3 0,6-3 80,12-3 1,-3 1-69,8 0 0,-2-4-133,2 3 1,-1-3-254,-5 10 1,-6 3-518,1 2 0,-2 4 59,-10 2 1,0 0-1698,-6 0 2228,-7 0 0,-3 0 0,-7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5:49.42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1 8631,'-10'0'3650,"2"0"-3432,8 0 1,-5 9-12,-1 9 0,0 1-386,6 10 1,-6 0-406,1 5 1,-3 1-576,2-1 1,4 1 1158,-4 0 0,-3-1 0,-1 1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5:50.0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450 36 8192,'0'-18'4323,"0"9"-4579,0 1 128,0 8 0,0 2 130,0 4 1,-2 3 113,-4 9 1,-1-1-143,-5 0 1,-1 6 144,7 0 1,-6 0-578,7-5 1,-1-1 239,6 0 0,2-1-331,4-5 0,3-1 210,8-5 1,1-3 194,-1 4 1,6-4 97,0-2 0,6 0 150,-6 0 0,2 6 30,-2 0 0,-4-1 6,4-5 451,-3 8-314,-3 2 0,-8 7-147,-3 0 1,-4 0-87,-2 1 1,-13 1-111,-5 4 1,-10 4-329,-1 7 0,-4 1 172,-1 0 1,-9-1-2,-3 1 0,2-1 80,-2 1 0,0-6-126,-6 0 0,6-8 64,0 2 1,9-10 165,3-1 0,1-8-39,10 1 0,6-3 268,5-2-525,8 0 76,-3 0 174,7 0 1,9-2 2,8-3 0,3 1 279,8-8 0,9 6 99,9-5 0,0-1 122,6-5 0,-4 0-53,10 0 0,1-1 163,-1 1 1,0 2-208,-7 3 1,1-1-106,0 7 0,-8 0-220,-3 6 1,-13 0 127,-4 0 0,-5 0-816,-2 0 0,-7 2 365,-5 4 0,-5 5-626,-5 12 1,-5-2 297,-7 8 1,-14-2 252,-4 2 0,-3 2 402,3-8 0,-7 8 0,-2-5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5:50.4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17 8189,'-34'18'-870,"1"-1"1,4 0 869,6 1 1558,12-9-888,3 7 0,12-9-258,7 5 0,8-5-64,16-7 0,0 0-103,-1 0 1,8-1 181,5-5 0,-3-2-91,2-3 1,-8-5-403,3 5 1,-11 1 123,-1-1 1,-8 7-1537,2-2 260,-3-4-299,-3 8 1126,-8-5 0,-3 5-86,-12-4 0,-3 4 157,-8-4 0,-1 3 118,1-3 1,0 4 402,-1-4 0,1 4 2,0 2 1,5 0 320,1 0 1,5 2-176,-6 4 0,9 3 198,-3 9 1,4 5-212,2 0 1,0 8 82,0-3 1,0-1 37,0 2 0,0-2-104,0 2 1,0 3-90,0-3 0,0-2-4,0 2 1,6-6-544,-1 6 1,3-8-471,-2 2 62,-4-4 0,6-1 42,-8-1-266,0-8-316,0-1 242,0-8-2,-8 0 991,-2-8 0,-15-1 0,-2-8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5:50.5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69 0 8174,'-17'0'2894,"0"0"-1238,-1 0-1151,9 0-72,1 0-201,8 0 1,2 0-69,4 0 1,0 0-158,11 0 1,-2 0-1374,14 0 0,-4 0 845,10 0 0,-3 0 521,14 0 0,0 0 0,6 0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5:50.6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 8174,'54'0'317,"2"-6"-264,-16 0 0,0 1 2681,-5 5-1185,-8 0-977,5 0 0,-12 0 390,3 0-1161,-4 0-1235,-2 0 1373,0 7 61,1 3 0,-1 7 0,0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8:48.4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17 329 11252,'12'0'771,"-1"0"0,1 2-559,5 4 0,-5-4 21,-1 3 1,7-3-386,5-2 0,0 0 175,-6 0 1,0 0-339,1 0 0,-1 0 151,0 0 1,-5 0-220,-1 0-6,1 0 125,-3 0 467,7 0 0,-14 8-100,3 3 1,-3 5 261,-2 1 1,-2 0-124,-3 1 0,1 5 100,-8 0 1,1 8-31,-7-3 0,7 5-118,-1 2 1,1-1-233,-6 1 0,-1-1 165,1 1 0,0 0-608,-1-1 0,1 1 236,0-1 1,5 1-495,1 0 0,1-3 337,-1-3 0,-3 2-96,8-8 0,-5 0-46,5-6 1,0 0-12,6 1 1,-2-7-155,-3 1-162,3-8 642,-6 3 0,8-16 229,0-9 0,0-7 0,0-9 0</inkml:trace>
  <inkml:trace contextRef="#ctx0" brushRef="#br0" timeOffset="235">17 779 9141,'10'7'867,"5"3"-83,-3 7 1,-2 2-284,1 4 1,1-3 139,5 3 1,-6 2-206,1-2 1,-6 6-324,5-6 0,-5-2-211,5-10 1,-5 5-783,6-5 64,-8-3-1263,11 7 683,-5-13 1,5-4 604,-3-15 0,3 0 97,-4-6 694,5-4 0,1 0 0,0-8 0</inkml:trace>
  <inkml:trace contextRef="#ctx0" brushRef="#br0" timeOffset="369">415 830 8007,'17'0'0,"1"0"0,-1 0 299,0 0 1,-5 2-16,-1 4 1,-1-2 187,1 8 1,3-7-108,-8 7 1,5-6 427,-5 5-548,7-7 0,-9 9-81,8-7-295,-8 0 1,5-6-1066,-3 0-1057,-4 0 2253,6 0 0,-1-8 0,3-1 0</inkml:trace>
  <inkml:trace contextRef="#ctx0" brushRef="#br0" timeOffset="1705">1245 87 8076,'10'-17'183,"-3"-1"169,-7 1 0,0 0 436,0 7-227,0 2 0,-1 10-72,-5 4 0,-4 6-112,-7 11 0,5-2-40,1 8 0,-1-6-91,-5 6 0,5-3-63,1 3 0,5-2-95,-5-4 1,7-9-350,-2 3-57,4-4-311,2 5 0,8-9-103,3-3 1,5-6 342,1-6 1,0-3 35,1-9 1,-1 7-47,0-1 0,-5 3 64,-1-3 255,1-3 0,-3 11 256,-3-8 458,-4 9-358,-2-5 138,0 8-294,0 0-63,0 8 0,-6-5-175,1 9 0,-7-6 57,6 5 1,-1 1 30,1 5 0,2 6 62,-8 0 1,7 10-12,-7 1 1,6 9 167,-5 9 1,5-1-52,-5 1 0,5 0 42,-6 0 1,6 0-121,-5 0 1,7-8 18,-2-4 1,4-3-83,2-2 0,0-7-317,0 1 263,0-8-128,0 4 0,0-13-240,0-1 202,0-7 208,0 4 0,0-16-73,0-3 0,2-5-105,4-1 1,-4-2 25,4-4 1,3-4-171,3-8 1,-2 6-45,1 1 0,1 5 112,5-6 0,2 9 80,4 3-23,-4 8 1,12 9 274,-8 0 1,-6 0 339,-5 0-4,0 7 0,-3 3-79,-3 7 1,2 0 130,-3 1 1,1-7 162,-6 1-413,-8-1 0,5 7-57,-9-1 168,1-7-460,-7-3 72,1-7 0,2-2-17,3-3 1,4-5 33,8-7 0,-5-6-170,-1 0 0,2-8 33,10 2 0,5-4-155,12-1 1,-2-1 11,8 1 1,0 1 66,6 4 1,7-4-86,4 5 1,-4 1 94,-1-2 0,1 8 262,-2-2 0,1-2 17,-7 2 1,-1 0-18,-4 5 0,2 7 266,-8-1 0,0 3-126,-6-3 0,0 4 201,1 8 16,-9 0 36,-1 0 1,-8 2-1,0 4 1,-2 9-24,-4 9 0,-3 4-225,-9-5 0,1 8-150,0-2 1,-1 4 92,1 1 0,-6 1-7,0-1 1,6-7-11,5-4 1,2 2 142,-1-2-44,3 0-16,8-5-81,0-1 0,8-7 15,3-5 0,5-3 18,1-2 1,0-7-213,1-5 1,5-3 57,0-3 1,2-7-124,-2-3 1,-4 1 50,4-2 1,0 0-227,-5-6 0,3 1 61,-10-1 0,-3 1 42,-2-1 0,-4 1 174,-2-1 0,0 6 95,0 0 0,0 6-82,0-6 1,-6 8 33,0-2 1,-6 4 79,7 2 0,-9 5-19,3 1 373,3-1-46,-7-5-217,5 0 0,-1 5 42,-1 1 43,8 7-1,-11-4-145,13 8 0,-6 2 49,8 4 0,-6-1-56,1 13 1,-1-3 246,6 14 0,0 2 30,0 9 0,0 10 12,0 8 0,0 7-35,0-2 1,0 5 165,0 1 0,0 0-186,0 0 0,0-2-105,0-3 1,0-5-356,0-7 1,-2-8 166,-4-3 0,2-7-454,-7-5 1,7 2-34,-2-8 1,-3 0-304,-3-6 0,-3 1 129,-3-1 0,-1-2-400,-4-3 0,2 1-399,-8-7 1438,0 0 0,-13 1 0,-2 3 0</inkml:trace>
  <inkml:trace contextRef="#ctx0" brushRef="#br0" timeOffset="4147">2663 52 8138,'-17'18'1198,"0"-7"-847,-1 1 0,7-3-38,-1 3 1,8 3-213,-1-3 1,1-3-172,-2 3 1,4-6 481,-4 5 0,4 1 221,2 5-418,0 0 0,0 1-69,0-1 1,0 0-763,0 0 138,0 1 171,8-1 0,-4-2-38,8-3-96,-9-4-178,13-8 344,-7 0 1,9-2-19,-1-4 0,6-4 130,0-7 1,8-2-89,-2-4 0,11 2 165,6-8 1,4 2 155,2-2 0,0 4-177,0 8 0,-6-1 132,0 1 1,-8 6 250,3-1 0,-5 8-153,-1-1 1,-8 3 658,-4 2-537,-4 0 0,-4 2 123,-3 3 1,-4 5-143,-8 7 1,0 0-285,0 1 1,-8 1 138,-4 4 1,-3-2-167,-2 8 1,-6-6-346,0 6 1,-6-8 213,6 2 1,-6-6-343,6-5 1,-2 1 192,2-7 1,4 0-15,-5-6 1,5-8 55,2-3 0,2-7 323,3-5 0,-3-4 0,3-7 0,3 5 0,-3 0 0,8 8-108,-2-2 1,3 4 91,-3 1 0,4 7 1001,-4-1-401,4 9 601,-5-5-354,5 8-400,-14 0 1,7 2-97,-9 4 1,1 3-158,0 8 1,-1 1-199,1-1 0,0 0 92,0 1 0,-1-1-316,1 0 1,2 1 68,3-1-255,-3 0 0,11-2-232,-8-3-114,8 3 67,-3-5 206,14 0 0,1-1 369,4-3 0,1-2-111,-7 7 0,5-5 459,-5 6 0,0-1-189,-6 6 0,-2 3 518,-4 3 1,2-2-167,-7 8 1,-6-6 25,-6 6 0,0-8-9,5 2 1,7 2 145,-1-2 0,3 0-248,-3-6 1,-1 0-30,7 1 0,0-1-400,6 0 1,0 1 170,0-1 0,6 0-164,0 0 0,5 1 133,-5-1 0,7 2 61,-1 4 1,-4-3 72,-3 3 1,-1-4 244,2-2 1,-4 0 206,4 1 1,-4-1-198,-2 0 0,-2-5 393,-4-1-308,4 1-340,-6 5-65,8-7 1,-2-3-59,-3-7-182,3 0-231,-6 0 1,8-1-266,0-5 1,0-4 310,0-7 0,6-8-426,-1-4 1,9-6 276,-3-5 0,5-4-174,1-8 1,8 0 86,4 0 0,4 0-112,1 1 0,3 1 283,3 3 0,-3 1 418,3 12 0,-9-5-48,-3 11 1,-6 3-49,1 1 1,-10 11 686,-1 2 1,-9 5-255,3-6 921,4 8 226,-8-3 555,5 7-1011,-7 0-544,0 0 0,-1 7-170,-5 5 1,4 3-88,-4 3 1,-2 1 14,3 4 1,-3-4 268,2 4-488,4-4 1,-5-1-220,7-1 1,1-7-1099,5-5 834,4-3 1,7-2-296,0 0 1,1-7 171,-1-5 1,0-1-287,1 1 842,-1-3-165,0 5 54,-7 0 258,-3 3 0,-7 9 220,0 3 1,0-1-65,0 8 0,-7-1 153,-5 7 0,-1-1 57,1 0 1,-3 2-181,3 4 0,-3-3 42,-2 3 1,-1 2-11,1-2 1,0 2-119,0-2 0,5 2-60,0 4 1,1-2-66,-6-4 0,5-4-10,1 4 0,7-4-192,-2-2 0,-2-5-325,3-1 340,-1-7 1,6 6-388,0-4 176,0-4-100,0 5 305,0-7 0,0-2-117,0-3 1,6 1 18,-1-8 1,9 6-180,-3-5 1,5 5-106,1-5 1,2-1 144,4-5 1,-4-1 46,5 1 1,0 0 49,0 0 0,1-1 63,-2 1 0,-4 5 69,4 1 0,-4 1 208,-2-1 0,-5 3 175,-1 8 78,-7 0 1,6 0 976,-4 0-991,-4 0 0,5 8 319,-7 3 0,-7 5-238,-5 1 0,2 2-22,-1 4 0,-1-3-4,-5 3 1,0-4-34,-1-2 1,1 0-232,0 1 0,5-3-128,1-3 0,1 3-233,-1-4 1,1-3 184,4-2 0,2 2-55,-7-3 0,5 3-56,-5-2-280,7-4 306,-12 13 1,13-7 125,-9 3 1,8-1 74,-2-4 0,3-2 211,-3 7 0,4-5-63,-4 5 0,-2-5 4,3 6-164,-1-9 58,6 13 1,-2-14-180,-4 4 0,4-3-60,-3 3-203,3-4 100,2 6-280,0-8 175,0 0 1,5-2 99,1-4 0,8 2 81,-3-7 0,-1-1-178,1-5 0,1 5-248,5 1 1,0-1 195,1-5 0,-1 0-10,0-1 1,6 1 118,0 0 0,0 5 127,-5 1 1,-1 1-17,0-1 0,1-3 182,-1 8 30,0 1 466,1 5 638,-1 0-611,-8 0-266,-1 7 1,-8 3-6,0 7 1,-2 1-207,-4-1 0,3 0-64,-9 0 1,1-5-185,-7-1 1,7-1 91,-1 2 1,6 1-376,-5-7 34,-1 0 21,-5-6 106,0 0 1,5-2 29,1-4 0,7 2 100,-2-7 0,2 7 55,-1-2 338,3-4 127,-6 8 577,8-5 199,0 7 864,0 0-1856,0 7 1,2 3-93,4 7 1,3-5 30,8-1 1,1-1-171,-1 1 1,6 3-70,0-8 0,0 1 77,-5-1 0,5-4-618,0 4 1,0-4-53,-6-2-1808,0 0 1263,1 0 1304,-9-8 0,7-2 0,-7-7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5:51.0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0 156 8161,'0'-26'1388,"0"1"1,2 13-1005,4 1-290,4-1 0,13-3 187,0 3 1,10-1 107,1 7 0,-3-6 49,9 7 1,-9-1 243,3 6 1,-1 4-194,-10 7 1,0-3-192,-5 15 1,-3-6-401,-4 12 0,3-2 46,-8 2 0,-3 3-6,-8-3 0,-5 4-144,-7 1 0,-6-1-549,0-4 0,-6 2-506,6-8 1,-2 0 521,2-6 0,4-2-174,-4-3 0,3-4 378,3-8 1,0-2-92,-1-4 0,3-11 626,4-12 0,-5-4 0,7-17 0,-9-4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5:51.1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87 8161,'0'-25'362,"6"6"1024,0-4-706,-1 11 1377,-5 5-1293,0 7 1,-2 7-28,-3 5 1,1 9-192,-8 2 0,3 6 19,-3-6 1,-1 8-1063,7-2 0,-6 3 394,7 3 0,-1-1-1181,6 1 1,-6-1 779,0 1 1,1-6-748,5 0 0,0-6 1251,0 6 0,0-8 0,0 4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5:51.3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173 0 8161,'-34'8'447,"-1"3"1,8 7 559,4 5 0,4-2 421,2 8 0,7-1-660,4 7 0,5-2 865,1-5 1,0 5-798,0-4 0,7 2 49,5-2 0,11 1-419,6-7 1,13 0-240,10-5 1,15-3-458,14-3 1,3-5-924,3-7 1,5-6-1082,0 1 0,0-9 1158,-5 3 1,-1-5 1075,1-1 0,-9-4 0,-3 0 0,-4 0 0,-2-2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5:51.9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16 8092,'-18'-10'1271,"9"4"-1091,3 12 0,4 13-135,2 16 1,0 7 149,0 10 1,0 13-95,0 4 1,0 6 539,0 0 1,0 4-566,0 8 0,0-1-2,0 0 0,0-11-276,0 0 1,2-9-291,4 3 1,-4-14 147,3-8 1,3-11-150,-2-1 1,0-8 120,-6-10 1,2-2-7,3-3 0,-3-3-587,4-3 802,-4-4 0,-2-2 163,0-12 0,0-3 1,-8-10 0,-1-2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5:52.1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137 0 8092,'-23'0'4249,"0"0"-3537,0 0-461,5 8 0,3 1-324,4 9 248,3-1-504,0 8 0,6-6-210,-4 4 1,6-9-531,6-3 0,6-7 381,11 2 1,4-4 687,7-2 0,1-8 0,-1-2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5:52.2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8092,'17'10'722,"-6"-3"207,1-7 1,-8 2 307,1 4 210,-3-4-1033,-2 13 88,0-5-1561,0 7 871,0-7-1344,0 5 1,2-13 1531,4 4 0,11-20 0,10-5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5:52.8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329 87 8100,'0'-33'1139,"0"5"1659,0 10-2460,0 11 0,0 9-501,0 3 0,-8 7-627,-4 11 541,-3-4 0,-12 16 83,-7-1 0,-1 1 138,-5 5 1,3 2-39,3-1 0,7 5 42,4-6 0,5 1-308,7-7 0,3-1 32,8-4 1,2-4 277,4-8 1,3 0 148,9 0 0,7-7 172,3-4 1,13 1-131,5-1 0,-2 0 59,2-6 1,-2 6 343,2 0 0,2-1-200,-7-5 0,-3 6 91,-9 0 1,2 2-58,-8-3 0,0-1-941,-6 8 0,-7-1-161,-4 6 1,-5 8-515,-1 4 1,-15 4 566,-8 1 0,-13 7-228,-5-1 1,-7 6 514,2-5 1,-4-1 355,-2-5 0,8-3-38,4-3 38,3-4 0,10-8 0,4 1 1099,12-1-776,3 0 0,10-5 172,4-1 1,3-7 148,9 2 0,7-4 301,3-2 0,5 0-387,2 0 0,-6 0-199,-1 0 1,-1 0-156,2 0 0,2 7 62,-8 5 0,-2-2-398,-10 1 0,3 6 83,-8 6 1,-1 6 100,-5-6 0,-1 8 32,-5-2 0,-4 3 153,-7 3 0,0 0 487,-1-1 1,9-1-284,3-4 1,-2-2 317,2-4 0,1-4-273,5 4 1,7-10-82,5-1 0,3-8-227,3 1 1,5 3-1,0-2 1,7 0-247,-1-6 1,-2-8-366,2-4 0,-6-3-1118,6-2 1,-8 0 739,2-1 1,-6-5-960,-5 0 0,-4 0 855,-8 6 1,-2-6-1407,-4 0 2321,-11 0 0,-18-2 0,-9-2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5:53.2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1 173 8020,'7'-23'1624,"5"0"0,3 0-734,2 6 0,8 5-41,4 0 0,6 3-296,5-3 0,-1-1-85,7 7 1,-8 0-554,2 6 1,-9-2-466,-2-3 0,-8 3-807,2-4 1,-4 4 746,-1 2 1,-9 2-769,-3 4 0,-4 3 625,-2 9 0,0 7 753,0 3 0,-8 5 0,-1 2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5:53.6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0 156 7981,'8'-43'1276,"-6"9"254,4-1 0,3 16-956,3 13 0,11-1-189,6 1 1,2 0-313,-3 6 0,3 0-245,-8 0 1,0 0 31,-5 0 127,-9 8 0,5 1-149,-9 9 1,1 1-367,-6 4 0,-2 4-389,-4 7 0,-3 9 174,-8 3 743,-8 4 0,-2-6 0,-8-2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5:53.7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1 640 7981,'0'9'1871,"9"-9"-1301,9-11 0,3-6-683,13-6 0,-3-2-170,9-4 0,3-10-370,-3 5 0,6-10 383,-6 3 0,1-7-138,-7 2 0,9-6-347,3-5 478,-4 3 0,8-13 1,-6 5-1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8:47.2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519 260 8012,'-9'0'605,"1"0"0,8-2 17,0-4 60,-8 4-214,7-6-65,-7 1 77,8 5-18,0-6 263,0 8 219,0 0 0,-6 8-616,0 3 0,1 5-113,5 1 0,0 0 13,0 1 1,0 5-65,0 0 0,0 5-134,0-4 1,5 4-1,1-5 0,0 0 101,-6-5 0,2-3-343,4-3 1,-5 3 123,5-3 0,-4-3-964,-2 3-156,0-8-682,0 11 541,0-13-415,0 6 544,0-8 801,0-8 1,0-2-529,0-7 947,-8 0 0,-1-8 0,-8-2 0</inkml:trace>
  <inkml:trace contextRef="#ctx0" brushRef="#br0" timeOffset="607">260 312 8002,'-12'-2'-390,"1"-4"0,-1 2 0,-5-8 191,0 9 0,0-11 238,-1 8 0,3-1 176,3 1 0,-3 4-136,3-4 0,3 2 355,-3-1 159,8 3-276,-11-6 136,13 8-254,-5-8 0,7 5-109,0-9 127,0 8-114,0-11 0,7 7-14,5-3 0,-3-5-19,3 5 0,1-3 74,10 3 1,-3-5-48,3 5 0,-2 1 93,2-1 1,-2 1-57,8-1 1,-6-3-85,6 8 1,-2-5 7,1 5 1,3 0 6,-8 6 0,6 0-22,-6 0 1,6 0-15,-6 0 0,2 8-124,-2 3 1,-4 5 36,4 1 1,-2 0-116,2 1 1,-5-1 85,-1 0 1,0 1 40,-5-1 1,3 0 19,3 0 0,-1 3-1,0 3 0,0-4-2,1 4 1,-3-2 2,-3 2 0,3-4-30,-4 5 1,3 0 37,-3 0 0,3-1 49,-8-6 1,5 6-51,-5 0 0,0 0 194,-6-6 0,-2 3-8,-4 3 1,-4-4 123,-7 4 1,0-2-93,0 2 63,-1-4-184,-7 6 1,4-7 74,-8-1 1,6 0-22,-6 0 1,6-7 3,-5-4 1,5 2 8,-6-3 1,2 1-45,-2-6 0,-4-6 53,4 1 1,-3-9 91,-3 3 0,6 1-134,1-2 1,-1 1 21,-6-6 0,1 5-163,-1 1 0,6 7 107,0-2 0,8-2-253,-2 2 0,4-1 81,2 1 0,-1 4-96,1-4 0,2 2-33,3-1 0,-3 3 31,3-4 60,5-4-7,-9 9-403,14-15 135,-5 14-520,7-13 1,2 11 7,3-8 919,5 9 0,7-13 0,1 7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5:54.2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102 53 7981,'10'-18'1497,"5"1"-758,-13 7 1,8 3 251,-5 7-782,-3 0 1,6 7 15,-8 5 0,0 9-269,0 2 1,-6 8-37,1-2 0,-9 3-67,3 3 1,1-1-49,-2 1 1,9 0-311,-3-1 0,4-5 153,2 0 0,10-8 107,7 2 0,8-12-59,9-5 0,9-4 67,3-2 0,-2-6 334,2 1 1,-8-9 265,3 3 1,-5 1 365,-1-1 0,-8 7-250,-4-2 0,-4 4 315,-2 2 0,-5 6-355,-1 0 0,-7 7-164,2-1 0,-4 9-329,-2 2 0,-8 7-190,-3-1 0,-7 2-220,-5-2 1,-2 3 23,-3-3 1,-5-2-452,4 2 0,-4-6 287,-1 6 1,5-8-136,0 2 1,8-4 75,-2-1 1,4-1 317,2 0 0,5-5 553,0-1 1,1 1-217,-6 5 1,5 0 750,1 1 0,1-1 41,-2 0 1,-3 2 399,4 4 0,-5-3-573,-1 3 1,2 2-106,3-2 0,-3 5-546,3-4 1,3-1 159,-3-6-455,8 0 0,-2-1 231,12-5 0,11-3-9,12-8 0,12 0 468,5 0 0,6-2 693,5-4 0,-5 4-327,0-4 1,7 4 400,-1 2 1,0 0 1607,-1 0 1,3 2-1397,-2 4 0,-8 4-1996,-10 7 1,-7 2-413,-10 4 0,-2-2-690,-16 8 0,-14 0 566,-14 6 1,-21-1-1026,-8 1 0,-4-1 2223,4 1 0,8 0 0,2-1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6:09.6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 26 12268,'0'-18'9707,"-6"11"-7550,0 7-5779,16 0 2411,1 15 0,14-7-1768,-7 3 833,-1 5 0,-8-7 2146,-3 9 0,-19-1 0,-6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6:09.7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1 7860,'-36'9'3215,"-5"-3"0,15 6-3215,3 5 0,11 0 0,12 8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6:06.2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346 520 8082,'0'-10'-684,"0"2"1,2 3 890,4-1 250,-4-8 57,5 5 533,1-8-657,2-1 0,5 1-177,-3 0 1,1 5 357,-7 1-88,7 7-256,-3-12 1,1 14 134,1-3-311,-8 10 0,3 13 123,-7 11 1,-9-1-171,-9 7 0,-1 3 14,-10 14 1,1 0 125,-7 0 0,0-2-226,1-4 1,-1 4 51,1-4 0,1-4-120,4-1 1,-1-5-105,6-1 0,1-3-122,6-3 0,0-4-273,0-8-174,7-7 439,2 5 1,10-13 38,4 4 1,9-12 367,8-5 0,6 1-179,-6-1 0,8 7 478,-2-2 0,-4 4 38,-2 2 1,2 0 241,-2 0 0,-2 8-380,-10 3 1,5 7-40,-5 5 0,-3 4 569,-2 7 0,2-5-180,-3 0 1,1 0-516,-6 5 1,0-5 59,0 0 0,0-6-995,0 6 347,0-8 0,6 4-1306,0-8 1323,-1-7 1,-3-3-90,4-7 0,-2 0-590,7 0 1193,-7-15 0,12-4 0,-7-16 0</inkml:trace>
  <inkml:trace contextRef="#ctx0" brushRef="#br0" timeOffset="497">675 1107 8082,'9'-7'590,"7"5"0,-7-8-392,8 5 1,1 1 79,-1-8 1,0 6-30,1-5 1,5 1 36,0-1 0,5-5-212,-4 5 1,-1 1-46,-6-1 1,6 1-571,0-1 1,0-5 253,-6 5 1,-1 1-1086,-5-1 954,5-1 1,-15-5-54,5-1 1,-4 7-53,-2-1 477,0 9 1,0-7-98,0 4 161,0 4 916,-8-5-719,-1 14 0,-6 3 344,3 7 0,-1 0-173,7 1 0,-6 1 282,6 4-354,1 4-9,-3 7 0,6 1-42,-4 0 1,4-1-109,2 1 1,-5 1-16,-1 5 1,0-11-117,6 5 0,0-6-65,0 0 1,6 1-177,0-7 0,1-5 159,-1-7 1,-2-1-365,7 1 1,-5-3 174,6-8 1,-1-4 31,7-7 0,-1-3-158,0-15 0,2 1-214,4-7 1,-3 0 552,3 1 1,-6 7-87,-5 4 0,1 9 1239,-7 3-706,7 7 443,-11-4 1,8 10-240,-5 4 0,-3 4 29,4 7 1,-4 0-217,-2 1 0,0 5-180,0 0 1,2-6-767,4-6 463,-4 1-848,13 5 1,-11-7 502,7-4 0,1-12-768,5-6 0,1-5 309,-1-6 1,0-6 856,0-11 0,1-4 0,-1-8 0</inkml:trace>
  <inkml:trace contextRef="#ctx0" brushRef="#br0" timeOffset="900">1487 520 8082,'10'-10'4164,"-3"2"-3905,-7 8 216,0 8 0,0 2-105,0 7 1,0 0-137,0 1 0,2-7 15,4 1 1,4-7-14,7 7 0,2-8-57,4 1 0,4-5-1,8-5 1,1-5-128,5-7 0,-5 0-254,4-1 1,-3 3-735,-3 3 0,-1-1 476,-4 7 1,2 0-842,-8 6 0,0 0 532,-6 0 1,-2 2 46,-3 4 0,-4 6 185,-8 11 0,-2-2 538,-4 8 0,-4 5 0,-7 7 0,0-1 0,0-6 0,-1-1 0,1-4 0,2 4 0,3-5 0,-1-1-111,7 2 1,-6-8 263,7 2 1,-1-4 224,6-1 0,0-1 178,0 0 0,0 1 1313,0-1-887,7 0-465,-5 8 0,12 0-519,-8 4 1,-1-4 53,-5-8 0,0 6-563,0 0 1,-2 2 341,-3-2 0,-5-2-429,-7 8 223,-1-8-39,1 4 0,-2-7-429,-4-1 0,2-5 320,-8-1 1,2-7 522,-2 2 0,-3-4 0,3-2 0,-4-8 0,-1-2 0,-1-7 0</inkml:trace>
  <inkml:trace contextRef="#ctx0" brushRef="#br0" timeOffset="1034">1539 1332 8082,'17'0'238,"1"0"0,5-6 414,0 1 0,7-1 347,-1 6 0,4 6-412,1-1 0,9 9-24,3-3 1,-2 5-168,2 1 0,-6-5-368,7-1 1,-1 1-228,6 5 1,-6-2-454,0-3 1,0 3 610,6-3 41,0-5 0,-1 9 0,1-7 0</inkml:trace>
  <inkml:trace contextRef="#ctx0" brushRef="#br0" timeOffset="1543">2749 727 8194,'14'-9'2575,"3"3"1,12-2-3567,0 2 1,3-1 541,3 1 1,-8 4-43,-4-4 0,-4 4-6,-2 2 86,1 0 595,-1 8 1,-6 3-120,1 13 0,-8-3 29,2 7 0,-5 1 23,-1 6 1,-7-1 226,-5 1 1,-3 2-85,-2 3 0,-1-4 110,1 5 1,0-3-164,-1 2 1,1-3-71,0 3 0,-4-3-467,3-3 0,-7 1 198,14 0 0,-8-3-868,7-3 1,4-4 123,3-8 876,-5 1 0,1-1 0,-9 0 0</inkml:trace>
  <inkml:trace contextRef="#ctx0" brushRef="#br0" timeOffset="1722">2784 1211 9525,'9'0'3807,"5"2"-3646,-8 4 0,7-2 234,-1 7 0,-3 1-87,3 5 1,-1 0 222,7 1 1,-3 1-114,-4 4 0,5-4-1064,-5 4 0,3-9-134,-3-3 0,5-1-501,-5 1 0,6 3 399,7-8 1,-3-1-476,7-5 0,-4-9 1357,4-9 0,1-7 0,6-9 0</inkml:trace>
  <inkml:trace contextRef="#ctx0" brushRef="#br0" timeOffset="1818">3354 1246 8153,'27'-16'801,"-4"5"1216,-11 3-581,3 8-954,-13 0 1,6 8-758,-8 3 0,0 5 274,0 1 0,0 6-2513,0 0 2514,0 8 0,-8-12 0,-1 6 0</inkml:trace>
  <inkml:trace contextRef="#ctx0" brushRef="#br0" timeOffset="2645">3873 381 12414,'8'-9'1212,"1"1"-747,9 8 1,1-2-152,4-4-128,-4 4 1,6-5-163,-8 7 0,1 0-726,-1 0-522,0 0 0,-1 2 694,-5 3 1,3 7-567,-9 11 0,1-2 382,-6 8 0,0-6 299,0 6 0,-6 0 230,1 5 0,-9 1 111,3-1 0,-3-5 104,3 0 0,-3-8 3,8 2 1,-5-4 373,5-1 0,0-7-225,6 1 1,0-6 544,0 5-473,8-7 0,2 9 128,7-7-350,0 0 1,1 0-13,-1-1 1,-2 9-343,-3-3 0,-5 7 145,-7 5 0,0 4-84,0 7 0,-2 3 63,-3 3 1,-5-3 348,-7 3 0,-6 2-124,0-2 1,0 1 477,5-7 1,-3-1-133,4-4 0,-2 2 38,13-8 0,0 0 198,6-6-322,0-7 0,10-3-231,7-7 0,2 0 192,10 0 1,0-7-700,6-5 1,-3-5 109,-3-6 1,4 2-93,-5-8 1,-1 2 29,2-2 0,-8 4-256,2 8 0,-9 0 562,-3-1 1,-7 7-297,2-1 1537,-4 8-617,-2-3-391,0 14 0,-2 3 862,-4 7 1,2 2-406,-7 4 1,7-3-16,-2 3 0,-1 2 86,1-2-484,0 0-194,6-6 1,2-2-360,4-3 1,3-4-643,9-8 0,1-10 497,4-7 1,4-8-1837,7-10 2354,1-7 0,7-2 0,2-8 0</inkml:trace>
  <inkml:trace contextRef="#ctx0" brushRef="#br0" timeOffset="2776">4789 900 8125,'10'-10'2506,"-2"10"-2071,-8 12 0,0 5-199,0 6 0,0-4-31,0 5-26,0 2 1,0-6-62,0 3 1,0-10-155,0-1 1,0-7-653,0 7-327,7-8 1,3-4-1265,7-12 2279,1-3 0,6-18 0,3-3 0</inkml:trace>
  <inkml:trace contextRef="#ctx0" brushRef="#br0" timeOffset="3153">5118 1 8843,'9'10'525,"5"5"-363,-8-4 0,5 5-61,-5 1 1,2 0-47,-3 1 1,3 7 75,4 4 1,1 7-140,-7 10 1,5 0 34,-5 12 0,6 11-1,-7 6 1,7 9-351,-6 9 1,-1 5 346,-4-44 1,-2 1 0,2-3-1,0 0 11,2 0 1,0 0 0,-2 0 0,0-1-5,5 47 1,-2-48 0,0 0 149,1 48 1,1 0-464,-6-11 1,6 7 30,0-14 1,7 1 60,-1-12 0,-3-7-184,3-5 1,-7-5 73,7-6 1,-8-5-101,2-13 1,1 3-941,-1-8 1341,7-7 0,-3-1 0,7-5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6:18.0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1070 208 8508,'-9'-10'-500,"1"1"332,8 3-113,0 4 0,0-8-22,0 4 174,8 5 1,-6-9 155,3 4-21,5 4 0,-2-7-256,3 3 220,-3 4 0,-6-6-188,4 8 155,-4 0 74,5 0-16,-7-7 12,0 5-14,0-6 9,0 8 1,2-6-204,4 0 201,-4 1 0,13-3 0,-5-2 0</inkml:trace>
  <inkml:trace contextRef="#ctx0" brushRef="#br0" timeOffset="1815">1174 69 8508,'-8'-9'-1857,"7"1"2426,-7 0-83,8 7-286,0-7-54,0 0-50,0 6-26,0-5-290,0 7 1356,0 0-866,0-8 30,0 6-200,0-6 1,2 8 104,4 0-348,-5 0 178,7 0 0,-6 0-214,4 0 166,-4 0 112,5 0-63,-7 0 369,0 0-279,8 0-36,-6 0-49,13 8 0,-13-4 46,4 7-42,4-7 0,-6 10 6,7-9 1,-7 3-4,2-2 0,-3-2-74,3 7 108,-4-7-138,14 11 1,-13-7 51,9 4 0,-6 1-5,5-7 0,-7 1 37,2-1 0,-2 2 20,1 3 81,-3 5 35,6-7-82,-8 9 0,2-3-42,4-3 1,-4 3-39,3-3 1,-3-3 18,-2 3 1,0-7-2,0 7 1,6-1-22,0 7 0,0-7-19,-6 1 0,0-1 49,0 7-13,0-1 0,5 0 27,1 0 1,0 1-29,-6-1 0,0-5 29,0-1 0,6 1-22,-1 5 0,1 0 29,-6 1-25,8-1 0,-4 0-7,7 0 1,-7 1 35,2-1 0,-2 0-31,1 1 1,-3-1-11,4 0 0,-4 0 13,-2 1 0,2 5-35,4 0 1,-4 0 19,3-6 1,-3 2-1,-2 4 1,0-3 40,0 3 0,0-2-2,0 2 1,0-4 114,0 4 0,6-2-130,0 2 0,0-3 41,-6 3 0,0 2-20,0-2 1,0 2-109,0-2 1,0-4 73,0 4 1,0 2-5,0-2 0,0 8-19,0-3 0,0-1-17,0 2 0,0-6 56,0 6 1,0-6 7,0 6 1,0-2 122,0 2 1,0 3-134,0-3 1,0-2 19,0 2 1,0-6-23,0 6 0,0-6 6,0 6 1,0-6 5,0 5 1,0-5-13,0 6 1,0-6 22,0 6 0,0-8-21,0 2 0,0 4-16,0 2 1,0-2 21,0 2 0,0-2 101,0 1 1,0 5-142,0-4 1,0-2-4,0 2 0,0-6 59,0 5 1,0-1-5,0 2 0,-6 2 83,0-8 1,0 6-101,6-6 0,-2 6-4,-3-6 1,3 2 23,-4-2 0,-2-2-49,3 8 1,-3-2 41,2 1 0,2 5-6,-7-4 1,7-2-33,-2 2 1,-2-1-17,3 7 1,-3-6 56,2 0 0,4-2-13,-3 1 1,-3 5-6,2-4 1,0-2-4,6 2 1,-5-6 103,-1 5 0,0-6-16,6 1 0,-6 2 29,0-2 1,-1 5-26,1-5 1,2 6 3,-7-6 0,5 8-27,-6-2 1,7-2 0,-7 2 0,6-3-108,-5 3 0,5 4 112,-5-4 0,7-2-93,-2 1 0,-2-1 77,2 2 1,-5 4-4,5-4 0,0-2 49,6 1 0,-5-5 10,-1 6 1,-6-6 41,7 6 0,-7-6-88,6 6 0,-7-2-89,1 2 1,3 1 124,-3-7 1,6 6-162,-5-6 1,5 6 60,-5-6 0,7 6-164,-2-6 0,-2 6 114,3-6 0,-1 6-186,6-6 1,0 6 159,0-6 1,0 5-24,0-4 1,-6 4 24,0-5 0,1 6-7,5-6 0,0 6 168,0-6 0,-6 6-77,0-6 1,-2 6 145,3-6 0,1 6-138,-8-6 1,8 6 22,-1-6 0,-3 5-68,2-5 1,-2 6-8,3-6 1,3 2-12,-4-2 1,-2-3 46,3 3 1,-3 2 3,2-2 0,2 2 11,-7-2 0,7-4 2,-2 4 0,-2 2 7,3-2 1,-9 2 17,3-2 0,1-2 42,-1 8 0,1-8-74,-2 2 1,-3 2 24,4-2 0,1 6-7,-2-6 1,7 0-138,-7-6 1,6 6 8,-5 0 0,1 2-113,-1-2 1,-3-3 135,9 3 0,-9 2-126,3-2 1,-5 2 124,-1-2 0,2-2-16,3 8 1,-3-8 294,3 2 0,-1-4-84,1-2 1,-1 6 380,7 1-343,-8-1 1,7-6-121,-5 0 1,3 0-54,3 1 0,4-1-292,-4 0 289,-3 1 1,5-1-161,-8 0 0,6 0 143,-5 1 1,7-1-27,-2 0 0,-3 1 155,-3-1 0,3-2-130,-3-3 1,6 3 15,-5-3 1,5 1-61,-6-1 4,9 3 34,-13-5 1,12 5 18,-7-3 1,5 3 91,-5-4 0,7-1-107,-2 2 1,-2-7 382,3 7-241,-9-1 1,10 5 61,-7-5 0,5 3-4,-6-8-70,9 7 1,-7-5-122,4 3 0,4-1 93,-3-4 0,1-5-123,-2 5 0,4-2 85,-4 2 0,2-2 554,-1 7-158,3-7 85,-14 11-357,7-5 1,-3 7 280,1 1-397,7-9 297,-11 7-439,13-15 1,-6 9-14,8-4-150,0-4-21,0 5 156,0-7-4187,0 0 1,8 0 3230,3 0 0,6-7-2679,6-5 3735,4 5 0,8-9 0,0 7 0</inkml:trace>
  <inkml:trace contextRef="#ctx0" brushRef="#br0" timeOffset="2732">275 6363 8131,'-11'-6'-1818,"-1"0"2134,1 0-127,-7-1 10,1 5-160,0-14 127,7 15-279,2-7 149,8 0 68,0 6 1,0-7 245,0 3 0,0 4 0,0-8 127,0 5 155,0 3 448,0-14-671,0 14 0,0-7 513,0 3-327,0 4-365,8-6 94,-6 8-122,6 0 65,-1 0 1,-5 2-42,4 4 0,-4 0-34,-2 11 1,0-2-3,0 14 1,-2-6 5,-4 6 0,2-6-80,-7 6 0,7-6-110,-2 6 1,2-8 24,-1 2 1,3-4-199,-4-1 1,4-7 133,2 1-62,0-9 0,-2 5-57,-4-8 146,4 0 1,-7-6-221,3 1 0,2-15 46,-7 3 1,7-6 186,-2 0 0,2 2 6,-1-8 0,3 8 10,-4-2 1,4 4 18,2 1 1,0 1 10,0 0 0,0 5 38,0 1 0,6 5-91,-1-6 25,9 9 1,-5-7 14,9 4 1,5 4-16,0-3 1,6 3-8,-6 2 0,7 0-7,-1 0 1,-4 5-47,-2 1 1,-3 8-105,-3-3 1,0 5-52,0 1 1,-5 0 97,-1 0 1,-7 1-63,2-1 0,-6 6-2,-6 0 1,-3 2-74,-9-2 0,-1-4 139,-4 4 1,2-3 0,-8-3 0,0-6 76,-5 1 1,5-8 215,0 2 0,0-5 213,-5-1 0,7 0-212,4 0 1,4-1 88,1-5 0,3 2-56,3-8 0,3 9 14,3-3-153,4-4 1,-4 3-138,12-5 1,4-3 31,7 3 0,6-3-286,0-3 0,14-1 33,-3-4 1,5 4 86,-5-4 0,1 6 121,-1 5 1,-1 2-27,-4 5 1,-4 3-19,-8-4 0,-5 6 79,-1 6 0,-7 5 113,2 12 0,-6 2-3,-6 4 1,-9 10 191,-8-5 0,-8 10-383,2-3 0,-2 3 77,2-10 0,-3 5-155,3-10-11,-4-4 194,6 0 0,2-8 29,8 0 0,0-7 34,0-4 0,5-4 165,1-2 0,7-8-131,-2-4 1,6-13 166,6-9 0,3-7-162,9-5 0,7-4 20,3 4 1,5 2-169,2-2 0,-1 13 135,1-1 0,-6 11-128,-1 0 0,-5 5-567,6 7 1,-6 3-1999,6 8 2597,0 8 0,6 9 0,-1 10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6:36.1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104 176 7041,'0'-10'16,"0"-5"109,0 5 0,6-1 3,0-1 1,1 6 151,-1-5-247,-4 7 0,11-6 57,-7 5 1,2 3 56,-2-4 132,-4-4-36,13 8-96,-13-13 0,7 13 147,-3-4 0,-4 3 59,4-3 281,-4 4-332,5-6 1,-3 8 161,8 0-138,-8 0 0,11 0-77,-3 0 1,-3 6-24,3 0 1,1 5 108,10-5-401,-4 7 247,14-11 1,-6 12-32,8-8 0,-1 7-131,1-1 1,-1-3 3,1 3 1,-1-7 59,1 7 1,0-6-117,-1 5 1,1 1 40,-1 5 1,1-5 26,0-1 1,-1-1-22,1 1 0,-3 3-104,-3-9 0,2 7 59,-8-6 0,2 5-152,-2-5 1,-10 6-42,5-7 1,-7 3-116,1-2-129,3-4 0,-11 11-347,7-7-122,-7 0 410,4 1 0,-10 3-262,-4 7 1,2-5 788,-7-1 0,-8 1 0,-8 5 0</inkml:trace>
  <inkml:trace contextRef="#ctx0" brushRef="#br0" timeOffset="362">18 712 8297,'0'-18'0,"-2"7"-1762,-4-1 1618,4 9 0,-6-13-81,8 5 1,8 1 295,4-1 1,-3 1 113,3-2 1,1-3 693,10 3-589,-4-3 1,14-8 13,-4 0 1,5-2 22,7 2 1,5-4-180,12-7 0,3-3 72,8-3 1,0 3-468,0-3 0,8-2 339,4 1 0,2 1-158,-3 5 1,-5 8-358,-11 4 1,1 6-369,-7 6 0,-9 3 421,-8 8 370,-12 0 0,3-2 0,-3 8 0,4 7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6:58.2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173 485 8381,'0'-17'-290,"0"7"-42,0-5 0,0 11 89,0-8 0,0 7-96,0-7 0,0 6 89,0-5 107,0 7 285,0-4-154,0 1 0,0 3 338,0-8-247,0 8 19,0-11-127,0 5 0,0-1-168,0-1 1,-2 9-37,-4-3 208,4 4 5,-13 2 0,11-2 34,-7-4 1,5 4-15,-6-4 53,8 5 1,-5-5 47,3 0 65,4 0-72,-6-1 1,8 3 0,0-8-12,0 8-115,0-11 97,0 5 24,0-7 21,0 0-5,0 0-27,-7-1 1,5 7 339,-4-1 66,4 8-330,-6-3 1,5 1 113,-9 0 0,6 0-140,-5 6 1,7-2 124,-2-3-130,4 3 0,-3-8 95,-1 4 40,0 4-16,6-13 4,0 13-9,0-13 45,0 13-44,0-6-255,0 8 0,0-2 105,0-3 57,0 3-10,0-6-83,8 8 1,-4 0 70,7 0 17,-7 0-27,11 0 1,-7 8-42,3 3 0,-1 5 33,-4 1 0,-2 0-20,7 0 0,-5 1-14,6-1 0,-7 6-2,7 0 1,-3 2-4,3-2 1,3-4-47,-3 4 0,3 2-6,2-2 1,1 6-63,-1-6 1,0 2 62,1-2 0,5-2-6,0 8 0,0-6-11,-6 6 1,6-6-9,0 6 0,0-6 24,-5 6 1,-1-2 6,0 2 0,0 3-16,1-3 0,-1 2 8,0-2 1,1 3 51,-1-3 1,0-2-55,0 2 0,1-2-9,-1 1 0,0 3-19,1-8 1,1 2-8,4-2 1,-4-2-23,4 8 0,-4-8-12,-1 2 0,-1-3 72,0-3 0,0 6-24,1 0 1,-1 2 222,0-2 0,-5-4-78,-1 4 1,1 4 51,5 2 1,-5-4-42,-1-2 0,1 2 13,5-2 1,0 6-154,1-6 0,-1 0 20,0-6 1,2 6 193,4 0 1,-1 2-101,6-2 0,-1-3-262,2 3 1,2-2 119,-8 2 0,6-4-41,-6 4 1,6 2 30,-6-2 1,0 6 0,-6-6 0,6 6 19,0-6 1,0 2-23,-6-2 1,1-4 132,-1 4 1,-2 2-116,-3-2 0,3 2 93,-3-2 1,3-4-28,2 4 1,-5-1 52,0 1 1,-1-4-6,6 4 0,-5-4 16,-1-2 0,1 1 42,5-1 0,-5 0-8,-1 1 0,1-3-47,5-4 0,-2 5-4,-3-5 0,3 5 30,-3 1 1,-3 0-25,3 1 0,-2-7-11,1 1 0,3-1 2,-9 6 0,7 1-18,-6-1 0,5-5-40,-5-1 1,5 1-179,-5 5 13,8 0 0,-7 0 114,5 1 1,1-7-215,-7 1 157,8-1 1,-7 7-17,5-1 1,1 0 96,-7 1 0,5-1-11,-5 0 0,2 0 14,-2 1 0,-2-1 96,7 0 1,-7 2-80,2 5 0,1-5-3,-1 4 1,2-4 51,-2-2 1,-3 2-51,9 5 1,-6-5 1,5 4 0,-7-4 15,2-2 1,2 6-7,-3 0 1,7 0 27,-6-5 0,5-1-21,-5 0 1,0 1-51,-6-1 1,5 0 51,1 0 0,2-5-42,-2 0 0,-3-1-26,9 6 1,-8-5-8,2-1 1,1-5-28,-1 6-97,7-1 0,-9 5 97,8-5-32,-8 4 178,11-5 1,-13 7-73,4 1 0,1-7 42,-1 1 1,2-7-44,-2 7 1,-4-6 19,3 5 0,-1-5-61,2 6 1,-4-7-83,4 7 1,1-6 68,-1 5 0,2-7-275,-3 2 275,-3 3 0,8-1-16,-4 4 0,-2 1-70,7-7 0,-7 1 56,2-1 0,-2-2-24,1 8 101,-3-9 1,14 13 1,-13-12 56,9 7-20,-8-7 1,9 6 39,-7-5 0,0-1-89,-6 8 398,8-8-239,-7 11 0,13-11 287,-8 7-291,-1-7 1,-3 10 99,4-9-135,-4 9 1,8-10 114,-5 7-73,-3-7 1,8 9 61,-4-7-17,-4 8 1,7-7-17,-3 5 11,-4 3-96,6-5-53,-1 7 1,-5-5 49,4-1-317,-4-7 373,-2 4-62,0-8-2758,0 0-725,0-8 3385,0-9 0,0-18 0,0-9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7:08.1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2957 8072,'15'-12'0,"-3"1"-1167,3-1 1167,-13 3 0,14-7 0,-7 7 0</inkml:trace>
  <inkml:trace contextRef="#ctx0" brushRef="#br0" timeOffset="639">87 2871 6614,'-7'9'-615,"5"-1"582,-6-8-35,8 0 45,0 0 29,0-8 2,0 6-2,0-5 131,0 7-49,0 0 38,0-8 130,0 6-211,0-6 179,0 1 1,-2 3 309,-4-8 137,5 8-497,-7-11 0,8 11 126,0-7-223,0 7 205,0-12-194,8 7 1,1-1 51,8 4 0,-5 3-89,-1-3 0,1 4 67,5-4-62,1 4 0,-1 4-14,0 4 1,-5-4 0,-1 4 0,-5 3-39,6 3 0,-9-3 67,3 3 1,-2-3-240,2 3 198,-4 3 0,5-11 0,-9 8 11,-3 1 0,3-3-16,-4 1 1,-2-5-2,3 6 1,-9-9 11,3 3 1,1 2 5,-2-2 0,1-1-21,-6-5 0,5 0 19,1 0 1,5-2-65,-6-3 0,8 1 81,-1-8-238,3 1 0,2-6 66,0-1 0,2 1 44,3 0 1,5 5 57,7 1 0,-5 1-9,-1-2 1,1-1 147,5 7-162,0-7 0,1 11 127,-1-4 1,-5 4-8,-1 2 169,-7 0-181,4 0 0,-6 2 3,3 4 1,-3-2-88,4 7 0,-6 1-3,-6 5 0,2-2 27,-7-3 0,-1 3-11,-5-3 1,0-3 125,-1 3 1,7-8-83,-1 2 288,1-4-527,-6-2-419,7 0 318,2-8 0,16-2-300,4-7 0,5 5-518,6 1 1113,-4 7 0,6-11 0,-8 5 0</inkml:trace>
  <inkml:trace contextRef="#ctx0" brushRef="#br0" timeOffset="2696">191 2940 8310,'-9'0'-1673,"-1"0"1676,4 0 100,4 0-193,-5 0-1,7 0 141,0 0 128,0-8 4,0 6 23,0-6 356,0 8-263,0 0 166,0-7-338,0 5 0,0-8-122,0 4 0,2 3 212,3-9-140,-3 8 1,12-11-30,-9 3 0,9 3 0,-3-3 0,-1 6-88,2-5 1,-7 1 91,7-1 0,-6-3 110,5 9 0,1-9-97,5 3 1,-6 1-101,1-2 0,-1 1 72,7-6 0,-1 5-16,0 1 1,1-1-41,-1-5 0,0 5-5,0 1 0,7-1 13,-1-5 1,0 0 26,-6-1 1,0 3-58,1 3 1,5-3 42,0 4 0,0-3-5,-6 3 1,0-5 16,1 5 1,-1-5-2,0-1 0,0 5 14,1 1 1,-7 5 1,1-5 0,-1 5 61,7-6-75,-1 1 1,0-5 30,0 5 0,1-3-22,-1 9 0,-5-7-27,-1 6 0,1-7 16,5 1 0,0 3-6,0-3 1,1 1-53,-1-6 1,-5 5-12,-1 0 0,1 3 37,5-3 0,0-3 10,0 3 1,1 3 8,-1-3 0,0 3-12,1-3 0,-3-3 13,-3 3 1,3 3 24,-4-3 1,5 6 8,1-5 0,-5 5 44,-1-5 0,1 5 7,5-6 1,-6 3-46,1-3 1,0-1-9,5 7 1,0-8-18,0 3 0,-1 1 19,-5-1 1,5 1-35,-5-1 1,5-3 15,1 8 0,0-5-8,0 5 4,1-7 0,-1 5 23,0-3-3,1-5 0,-1 8 10,0-3-62,0-4 0,1 5 37,-1-7 1,0 5-13,1 1 1,-7-1 54,1-5 1,-1 1 2,6 5 1,1-4 6,-1 3 1,0 2 11,1-1 0,-7 1-99,1-1 0,-1-5 58,7 5 0,-3 1-67,-4-1 0,5 5 60,-5-6 0,5 7 23,1-7 0,-6 6-3,1-5 1,0 1 5,5-1 1,0-5 13,0 5 1,1 1 16,-1-1 1,-2 5 37,-3-6 0,3 3 3,-3-3-76,3-3 1,2 7-24,1-3 0,-3 1 0,-3 4 1,3-1-51,-4-5 0,5-3-16,1 3 1,0 3 2,1-3 1,-3 1-70,-3-7 80,11 1 0,-12 0 14,12-1 1,-4 7 145,-1-1 1,-7 3-124,1-3 79,-1-3-79,7 5 0,-1-5 2,0 3 0,-5-3-12,-1 4 1,-1 1-17,1-2 1,5 3-30,-5-3 1,5-3 49,1 3 1,-6 3-32,1-3 0,0 3 9,5-3 0,0-3-9,0 3 1,1 3 41,-1-3 0,-6 6 1,1-5 0,0 1 31,5-1-24,0-5 1,0 7-39,1-9 0,-1 7 39,0-1-64,1 1 1,-1-5-3,0 5 0,-1-4-9,-5 3 0,4 2 35,-3-1 1,-2 5-26,1-5 37,1 7 0,5-10 15,0 9 0,-5-7 136,-1 6 0,1-5-149,5 5 0,-5-6 153,-1 7-95,1-9-1,5 5 0,0-7-57,0 5 1,-5-3-4,0 9 0,-7-3-6,7 2 1,-3 2-34,3-7-26,3 7 1,-5-10 66,7 9 1,-5-7-24,-1 6 11,1-7 1,5 9 43,0-7 0,-5 5-1,-1-6 1,-1 6 7,2-5 1,3 7-2,-4-2 1,-1-1 7,2 1 1,-3-2-22,3 2 0,3 5-1,-3-5 0,-3-2-15,3 2 51,-1-7 1,7 9 0,-1-7 1,-6 5 6,1-6 1,-6 8 7,5-1 0,-5 1 95,5-2-81,-7 4 1,6-8 316,-4 5-253,-4 3-12,5-6-67,1 8-11,-6-8-6,6 7-195,-1-7 100,-5 0-47,6 6 50,0-5 1,-7 5 29,5-4-23,4 4 0,-8-8 112,4 5 10,3 3-2,-7-14 1,8 14 153,-5-3 1,-3 1 46,4-2-56,-4 4 1,-2-8-103,0 5 113,0 3-376,0-6 43,0 0-256,8 6 306,-6-13-143,5 13 1,-7-7 26,0 3-29,0 4 61,0-13 18,0 13-97,0-14 0,2 9-94,4-5 74,-4 4 176,6 1 0,-6 5-59,3-4 13,-3 4 207,6 2-84,-8 0-113,0 0 422,8 0-123,-6 0 1,5 2 77,-7 4 0,0-2-184,0 7 1,0-5-22,0 5 0,0-5-66,0 6 0,-2-8-115,-3 1 1,1 3 4,-8-2 0,6 0 78,-5-6-146,-1 0 1,-5 0 226,0 0 143,-1 0 1,3-8-65,4-4 0,-3 3 184,8-3 0,1 1-162,5-7 0,0 7-5,0-1 0,2 7-180,3-7 0,-1 8 103,8-2 1,-7 4-415,7 2 9,-8 0-98,11 0 322,-5 0 1,-1 2-186,-3 4 0,2-2 120,-2 8 0,1-9-153,-1 3 0,-4-2-939,4 2 835,-4-4 1,0 5-717,3-7 0,-3 2 43,4 4 1,-6-2 1072,-6 7 0,-3 9 0,-9 7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7:29.9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1 830 8249,'0'-11'-896,"1"-1"-90,5-1 710,-4-3 220,13-1 0,-13 0 333,4 0 1,-4 5 133,-2 1 17,0 7-61,0-4-44,0 8-22,0 0 2,-8 0-298,6 0 93,-5 0 0,7-2-195,0-4 137,7 4 18,3-5 1,7 7-17,1 0 0,-1-6-5,0 0 1,1 0-31,-1 6 0,0 0 10,0 0 1,1 0-30,-1 0 1,2 0 62,4 0 1,-2 0-59,8 0 0,-2-2 38,2-3 1,4 3-3,-5-4 1,5 4 22,2 2 0,-1 0 15,1 0 0,-1-6-4,1 1 1,-2-1 7,-5 6 0,5 0-28,-4 0 1,4 0 8,1 0 1,1 0-33,-1 0 1,1 0 29,-1 0 0,7-2-39,-1-4 1,0 4 0,-5-4 0,0 5 1,-1 1 0,7-6-26,-1 0 0,0-2-3,-5 3 0,1 3 47,5-4 0,-5 2-16,4-2 0,-3 4-6,-2-3 1,-1 3 5,1 2 0,5 0-19,0 0 1,1 0 28,-7 0 1,3 0 1,3 0 1,-3-2 51,3-4 1,-4 4 3,-1-4 0,5 4-38,1 2 1,1-5-9,-2-1 0,-1-2-65,7 2 0,0 4 45,6-3 1,-2-3 0,-4 2 1,10-1-28,-5 1 1,5 2-15,-4-8 0,0 9 15,0-3 0,0-2-12,0 2 0,-6 1 6,0 5 0,0 0 14,6 0 0,-2-6-2,-4 0 0,4 0 9,-4 6 1,-4 0 26,-2 0 0,3 0-15,-3 0 1,6 0 6,-6 0 0,7 0-8,-7 0 1,6 0 3,-6 0 1,8 0 27,-2 0 1,4 0-34,2 0 1,0 0 9,0 0 0,-6 0-15,0 0 1,0 0-4,6 0 1,-6 0 0,0 0 1,-5 0 1,5 0 1,-6 0-10,6 0 0,-5 0-4,5 0 1,0 0-19,6 0 0,-6 0 26,0 0 1,-2 0-14,2 0 1,2 0 35,-7 0 0,5 0 1,-6 0 1,6 0 0,-6 0 1,7 0 5,-7 0 0,6 0-4,-6 0 1,6 0 6,-5 0 0,-1 0-51,-5 0 1,5 0 33,0 0 1,1-2-29,-7-3 1,1 3 25,0-4 1,-1 4 3,1 2 1,1 0-22,5 0 0,-5 0 0,4 0 0,-1-6-2,1 1 1,2-1-1,4 6 1,4-2 97,-3-4 1,-3 4-83,2-4 0,0 3-2,6-3 1,-6 4-1,0-4 1,-6 4-2,6 2 0,-5-6-13,5 1 0,-8-1 1,3 6 1,1-2 22,-2-4 1,6 4-4,-5-3 0,1 3 69,-2 2 1,-3 0-79,3 0 1,-1-2 103,1-4 1,-4 4-84,5-4 0,1 4 4,-2 2 1,1-2 6,-7-3 1,3 3 1,3-4 0,-1 4-21,7 2 0,-8-6-5,2 1 0,3-1-26,-3 6 1,6 0 28,-6 0 0,1-2-44,-7-4 0,5 4 39,-5-4 1,11 4 13,-11 2 0,3 0 10,-9 0 1,5 0 1,-4 0 0,4 0-23,1 0 0,-5 0 6,0 0 1,0-1-7,5-5 1,7 4 9,-1-4 0,0 4 29,-5 2 1,5 0-18,0 0 1,1-2-3,-7-4 0,7 5-2,-1-5 1,0 4 1,-5 2 1,1-2-31,5-4 1,-5 4 1,5-3 1,-5 3-23,-1 2 1,1 0 34,5 0 1,-5 0-81,4 0 0,3-6 24,-3 0 0,6 0-12,-6 6 1,3-2 50,-3-3 0,-3 3-3,3-4 0,-4 4 41,-1 2 0,-6-2 8,0-4 1,-2 4-9,1-3 0,3 3-30,-8 2 1,8 0 12,-2 0 1,-2 0 1,1 0 1,-1-2-5,2-4 0,4 4-3,-4-4 1,1 4-5,-1 2 1,2 0-8,-8 0 1,6 0-1,-6 0 0,6-5 1,-6-1 0,5 0 6,-4 6 0,4 0 56,-5 0 1,0 0-26,-5 0 0,-1 0 1,0 0 1,1-6 120,-1 1 19,0-1 0,0 6 2,1 0 15,-1 0 0,0 0-55,1 0 0,-1 0-44,0 0 0,0 0 64,1 0 0,-1-2-80,0-4 0,1 4-2,-1-4 0,0 5-29,1 1 0,1 0-31,4 0 1,-4-6 30,4 0 1,-10 0 50,-1 6-109,0 0 143,5 0-106,0 0 126,0 0 7,-7 0-35,-2 0 1,-6 0 462,3 0-304,-3 0 98,6 0-51,-8-7-70,0 5-349,0-6-1114,0 8-272,0-8 1,-2 6 1454,-4-3 0,-11-5 0,-10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7:34.7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346 519 7997,'10'0'-336,"0"-5"8,-5-1 0,-3-2 220,4 2 1,-4 3-156,-2-9 467,0 8-118,0-11 1,0 13 0,0-8 90,0 5-123,0 3 1,0-8 59,0 4 191,0 4-133,0-5 382,0 7 908,0 0-1367,8 0 1,-5 0-170,9 0 0,-1 0 106,7 0 1,1-2-87,4-4 1,-2 4 50,8-4 0,0 4 51,5 2 1,3 0 2,3 0 0,4 0 9,8 0 1,-4 6 95,4 0 0,-2 2-97,13-3 0,-1-3 139,1 4 1,20-4-287,15-2 1,-14-2 212,-32-1 0,0 0 1,42-1-327,-1-7 0,5 5 331,-6-5 0,6 5-28,-6-6 1,6 7-15,-6-7 0,-7 8-6,-10-2 1,-6 5-117,-6 1 0,-3 0-12,-8 0 0,-3 0 76,-2 0 1,-5 0-92,-8 0 1,-7 0 234,-4 0 1,2 0-177,-2 0 1,-5 0 512,-7 0-723,-7 0 1,4-2 47,-8-4 0,0 2-168,0-8 0,-4 1-1817,-8-6 2149,1-1 0,-30-7 0,5-1 0</inkml:trace>
  <inkml:trace contextRef="#ctx0" brushRef="#br0" timeOffset="569">986 70 8046,'0'-12'19,"0"1"391,0 7-248,0-11 96,0 13-337,0-14 383,0 14 11,0-5-119,0 7 82,0 0-334,-8 0 0,1 2 103,-5 3 1,-9 7-56,4 11 1,-8-2-81,-4 8 0,-2 0-198,-15 5 0,6-5 94,-6 0 0,0 0-106,-6 5 0,0 1 175,0 0 1,2-7 24,4 1 1,-4-8 171,4 2 1,4-3-110,1-3 0,-1-6 172,2 1 0,7-8 156,10 2 1,-2-3 146,2 3 1,6-4 209,5 4 250,8-4-815,-3-2 0,8 0 70,5 0 1,6 5 189,11 1 1,4 8-88,7-3 1,9-3-207,3-2 1,7 1-180,11-1 0,1 0-354,16-6 0,1 0-484,11 0 1,-1 0 964,-40 0 0,0 0 0,46 0 0,-43 0 0,1 0 0,2 0 0,1 0 0,1 0 0,1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9:05.3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87 623 7868,'-10'0'1325,"2"0"-776,8 0-122,0 0 42,0 8 1,0-4-65,0 7 0,8-7-180,4 2 0,-3-4-234,3-2 0,-1 5 115,7 1 1,5 0-356,0-6 0,0-2 158,-6-4 1,0 2-395,1-7 0,-1 7-154,0-2 324,1 4 0,-7 2-25,1 0 238,-9 0 0,5 8 336,-8 4 1,-6 3-149,1 2 1,-7 0 311,6 1 0,-7 7-159,1 4 1,-3-3 156,-2 3 1,-1 2-158,1 9 1,0-3-87,-1 3 1,1 3-13,0-3 0,0 8-114,-1-2 1,7-2-70,-1 2 1,1-7-289,-7 1 1,7-5-405,-1-6 0,9 1 342,-3-7 1,4-5-461,2-7 1,0-5-245,0 5 190,0-7 906,0-4 0,0-9 0,0-9 0</inkml:trace>
  <inkml:trace contextRef="#ctx0" brushRef="#br0" timeOffset="187">0 1159 7868,'2'-9'-30,"4"3"122,-4 4 0,7 2 160,-3 0 0,-2 0 1232,8 0-993,-1 0 0,6 2 176,1 3 0,-7-1 0,1 8-543,-1-1 1,5 7-5,-5-1 0,3-5-173,-9-1 1,3-7-883,-2 2 1,-2 1 196,7-1-1551,1 0 2289,5-6 0,0-8 0,1-1 0</inkml:trace>
  <inkml:trace contextRef="#ctx0" brushRef="#br0" timeOffset="295">467 1194 7868,'17'9'-286,"1"-1"238,-1-8 1,-5 2 1397,-1 4-853,-7-4 0,9 7-463,-7-3-26,0-4-156,-6 6-68,0-8 216,0-8 0,-8-2 0,-1-7 0</inkml:trace>
  <inkml:trace contextRef="#ctx0" brushRef="#br0" timeOffset="1552">1072 364 9206,'-7'9'1027,"3"7"-303,-8-5 0,3 5-265,-3 1 0,-1 0-37,7 0 0,-5-5-281,5-1 1,0 1-100,6 5-400,0-7 0,2 3 295,4-7 1,3 0-543,9-6 1,1-8 314,4-3 1,4-5-392,7-1 1,-1 0 196,-4-1 0,2 3 132,-8 3 1,0-1 175,-6 7 0,-6 1 73,1 5 549,-8 0-351,4 0 202,-8 0 0,-8 1-138,-4 5 1,-3 4 5,-2 7 1,-1 0-164,1 1 0,0 5 4,-1 0 1,1 2 3,0-2 0,0-2-142,-1 8 0,7-2 86,-1 2 0,6 3 18,-5-3 1,7 11 198,-2 6 1,3 2-120,-3-1 0,4 3 34,-4-4 0,4 2-38,2-2 0,0 2 12,0-8 1,0 1-41,0-7 0,6-5-119,0 0 1,1-8-215,-1 2 1,-4-10 131,4-1 0,-2-8-554,1 2 231,-3-4 411,6-2 1,-8-10-147,0-7 0,0-6 5,0-6 0,6-10 79,0 5 0,5-7 64,-5 1 1,7 5 61,-1 1 0,1 1 29,-1 10 0,3 2 208,-3 9-241,3-3 0,2 13 148,1-4 0,-7 6 153,1 6 0,-7-2 492,7 8-477,-8-1 0,5 6 563,-3 1-598,-4-1 1,6 0-62,-8 1 1,-2-7-240,-4 1 1,2-3 83,-7 3 0,5 1-66,-6-7 103,1 7-128,-6-11 1,5 6 46,1-8 1,7-8 27,-2-3 0,6-10-255,6-2 1,5-10 95,12-2 0,4-1-164,8-10 0,5 5 87,1-5 1,7 8-55,-2-3 1,2 5-49,-2 1 0,-2 3 30,-4 3 0,-3-2 244,3 8 1,-11 0 47,-6 6 0,2 5 0,-2 1 0,-2 5 0,-9-6 380,3 9-234,-13-5 1,6 10 57,-8 4 0,0 3 109,0 8 1,-8 6 122,-3 1 0,-7 6-75,-5-1 1,2 6 139,-8 5 1,8-3 28,-2 3 1,6-11-139,5-6 1,-1 2-301,7-2 215,0 0-218,14-6 0,2-7 59,7-4 1,6-5-205,0-1 1,2-1-5,-2-5 0,-2-10-202,8-7 1,-8-2-255,2 2 1,-4 4 265,-1-4 1,-1-2-76,0 2 1,-7-8 49,-4 2 1,-4-3-52,-2-3 1,0-1 132,0-5 1,-8 3 283,-4-8 1,-1 7-13,1-1 1,-3 5 245,3 7 0,5 3 26,1 7 1,-2 7-143,3-1 0,-3 7 244,2-7-154,4 8-80,-13-4 0,13 10-143,-4 4 1,-2 6-185,3 11 1,-1 4 256,6 7 0,0 8-2,0 5 0,0 4 322,0 7 1,2 4-161,4 7 0,-4 0 182,3 0 0,-1 0-115,2 0 0,-4 1-223,4-1 1,-4-10-3,-2-7 0,0-2-191,0-9 1,-2-1-104,-4-5 0,-2-3-362,-3-3 0,-5-4-574,5-8 0,-5 4 506,-1-3 0,0 3-174,-1-10 0,-1-3 226,-4-2 0,2-6 521,-8-6 0,0-4 0,-5-7 0</inkml:trace>
  <inkml:trace contextRef="#ctx0" brushRef="#br0" timeOffset="2036">2715 122 7941,'18'0'543,"-9"7"1,12-3-121,-3 8 1,5-3 648,0 3-707,-4 3 0,6-7 526,-8 3-581,8 5 0,-6-14-78,4 3 0,-9 3-11,-3-2 0,-5 0-1300,6-6-149,-8 0-903,3 0 1369,-7 0 1,-7 7 761,-5 5 0,-11 3 0,-4 2 0</inkml:trace>
  <inkml:trace contextRef="#ctx0" brushRef="#br0" timeOffset="2835">2629 658 7941,'0'9'-31,"0"1"31,0-4 457,0-4-251,7 5 1,5-13 101,11 1 1,-2-9-283,8 3 1,6-7-290,5-5 0,2 4 88,-1-4 0,-5 4 174,4 2 1,-9 5-440,-2 1 72,-8 7-60,4-4 433,-15 16 1,-10 7 158,-12 8 0,-11 6-153,-6-6 0,-3 10 85,-3 1 1,-3-5 149,3 6 1,-3-7-45,9 1 0,4-4 353,2-7 0,4-1 153,1 0-746,9-7-168,1-3 0,16-7-212,3 0 1,6-2 217,7-3 0,4-5 3,13-7 0,-5 0-326,5-1 1,1 1 143,-2 0 1,6 5 265,-5 1 0,-7 7-115,-5-2 0,-8 4 519,2 2 1,-4 6 1,-1 0 1,-9 7 139,-3-1 1,-4-3-192,-2 3 1,0-1 39,0 7 0,-2-1-152,-4 0 1,-3 0 36,-9 1 1,-5-1-359,0 0 1,0-1 84,6-5 0,0 3-191,-1-9 1,1 1 55,0-6 1,1-2-70,5-4 1,-3-3 101,9-8 1,-7-3 48,6-3 0,-5-4-32,5-7 0,-5 5 47,5 0 0,-2 2 298,2-2 0,4 4-80,-3 8 0,3 0 371,2 0-50,-8 7 134,6-5-379,-6 13 0,10-8 47,4 4-236,-4 4 1,8-5 215,-5 7-593,-3 0 103,6 0-20,0 7 299,-6 3 0,5 7 41,-7 1 1,0 5-12,0 0 0,0 2 9,0-2 1,-5-2 132,-1 8 1,0-2-93,6 1 1,0 5 77,0-4 1,2-2-9,4 2 0,-2-8-179,7 2 1,1-4 107,5-2 1,0 1-10,1-1 1,-7 0 51,1 1 0,-9 5 131,3 0 1,-4 0 510,-2-6 0,0 6-309,0 0 1,-6 2 570,1-2 1,-9-4-402,3 4 1,-3-3 84,3-3 0,3 0 186,8 1-488,-8-1 0,6-6-197,-3 1 0,5-8-76,5 1 1,-1-3-239,8-2 0,-1 0 161,7 0 1,-1-2-1024,0-3 0,6-7 508,0-11 1,8-4-1490,-2-7 0,-2-3 1980,2-3 0,-1-4 0,7-8 0</inkml:trace>
  <inkml:trace contextRef="#ctx0" brushRef="#br0" timeOffset="3345">4064 122 7986,'0'-18'0,"2"1"36,4 0-66,3 7 0,11-5 425,3 3 1,-4 3-177,4-3 1,2 8 437,-2-2 1,0 4-245,-6 2 0,6 0-100,0 0 0,-5 8-155,-7 4 0,-1 5 23,1 6 1,-3-4-62,-8 4 1,-2 2 97,-4-2 1,-3 8-351,-8-2 0,-1-2 113,1 2 1,0-2-824,-1 1 0,3-3 432,3-7 1,-1-7-1542,7 1 659,-7-8 824,11 3 0,-6-16 291,8-9 1,0 1 156,0-6 1,0 4 616,0 1 0,2 3-477,4 4 0,-2-3 1590,7 8-1216,1 1 0,5 5 168,0 0 0,1 0-85,-1 0 1,0 1 314,1 5-1008,-1-4 1,0 12 185,0-9-947,-7 9 1,-2-5 471,-8 9 1,0-7-996,0 1 1,-8-1 1399,-4 7 0,-18 7 0,-7 2 0</inkml:trace>
  <inkml:trace contextRef="#ctx0" brushRef="#br0" timeOffset="3969">3995 727 7986,'-12'15'437,"1"-3"743,7 3-984,-4-5 0,10-1-459,4-3 406,4-4 0,9-10 136,4-3 1,-4-5-546,4-1 0,4 0 206,2-1 1,-4 1-503,-2 0 486,4 0 0,-8 7-50,4 4 0,-9 4 157,-3 2 0,-7 8 116,2 4 0,-10 5-25,-2 6 1,-7 2 323,1 4 1,-9 1-176,-2-7 0,-6 6-58,6-6 1,-6 0-200,6-5 1,0-1 96,6 0 1,0-5-227,-1-1-224,1-7-3,0 4 1,7-10 64,4-4 1,-1 2-145,1-7 1,0-1 272,6-5 0,8 2 11,3 3 1,5-1 289,1 7 1,0 0-16,1 6 0,-1 0-20,0 0 1,0 0 57,1 0 1,-1 0 509,0 0-496,1 0 1,-1 0-30,0 0 0,-5 0-310,-1 0 1,-5 0 93,6 0 1,-7-6-86,7 1 1,-6-7-205,5 6 1,-5-7-146,5 1 0,1-3 80,5-2 1,1-1-99,-1 1 1,0-2 259,0-4 1,1 4-36,-1-4 1,6 3 397,0 3 0,2 0-164,-2-1 1,-4 3 54,4 4 1,2-5-32,-2 5 0,1 3 335,-7 2 0,6 2 66,0-1 1,2 3 112,-2-4 0,-4 4-97,4 2 1,-4 0 738,-1 0-510,-1 0 1,0 0-200,1 0 1,-7 0 0,1 0 1,-7 0 203,7 0-90,-8 0-132,3 0-243,-7 0-59,0 8 0,-7 1-148,-5 9 1,1-7-709,-7 1 1,3-1 428,-14 6 1,6 1-414,-6-1 1,1 6-21,-7 0 0,2 0-670,4-6 0,5 1 382,6-1 1044,1-7 0,0 5 0,-1-5 0</inkml:trace>
  <inkml:trace contextRef="#ctx0" brushRef="#br0" timeOffset="4093">4618 761 7944,'11'0'-1280,"1"0"1500,-9 0 1132,13-7-519,-14 5-275,13-6-1000,-13 8 412,6 0-725,-8 0 755,0 0 0,0 8 0,0 1 0</inkml:trace>
  <inkml:trace contextRef="#ctx0" brushRef="#br0" timeOffset="4522">3960 1246 7939,'-27'0'0,"2"5"513,8 1 0,2 2 304,3-2-190,-3-5 0,11 7 377,-7-8 86,7 0-751,-4 0-497,8 0 1,2 6-316,4 0-612,-4-1 470,13-5 1,-5-5 216,7-1 0,0-8-531,0 3 1,1-4 320,-1-3 0,6-5 327,0 0 0,2 2 254,-2 9 0,-2-3 27,8 4 0,-2-5 33,2-1 0,4 2-33,-5 3 0,7-3 0,5 3 0,-1 3 0,7-3 0,-6 0 35,6-5 1,0 2 131,6 3 0,-6-3 73,1 3 0,-1-3-206,6-2 1,-2-1-39,-4 1 1,-2 2-107,-4 3 0,-3-3 96,3 3 1,-9-1-152,-2 1 0,-8 5-115,2 7 411,-12 0-4,-3 0 0,-8 7 256,0 5 0,-8 3-125,-3 3 1,-7-1 63,-5 0 0,-2 6-253,-3 0 1,-5 6-325,4-6 1,-4 6-371,-1-6 625,-1 8 0,-7-12 0,-2 6 0</inkml:trace>
  <inkml:trace contextRef="#ctx0" brushRef="#br0" timeOffset="5160">4548 1142 7912,'-5'-12'0,"-1"1"1590,0 7-390,-2-4-130,6 1-710,-5 5 0,5-6-143,-4 8 1,4 8-51,-4 3 1,3 5 77,-3 1 0,4 0-195,-4 0 1,2 1-54,-2-1 1,5 0-289,-5 1 252,4-1-489,2-8-567,0 7 539,0-7-168,0 1 50,0-2-35,0-8 806,0 0 21,0-8-62,0-2 1,2-7-195,4 0 63,-5 0 0,15-1-89,-5 1 0,3 5 74,-3 1 1,5 5 33,-5-5 1,-1 7-173,1-2 410,1 4 1,5 2 71,1 0 0,-7 0 419,1 0-359,-9 0 0,11 2 153,-8 4 0,-1 3-11,-5 9 1,0-1-55,0 0 1,0 1-164,0-1 1,0 0-6,0 0 1,0 1-381,0-1 0,-5 0-16,-1 1 0,-2-3-551,2-3 503,4 3 0,-7-13-276,3 4 137,4-4 228,-13-2 0,13-2 95,-4-4 0,2 2-61,-1-8 1,3 1 98,-4-6 1,4-1-21,2 1 0,2 2 16,4 3 0,-4 3 4,3 3-9,5 4 36,0-6 1,1 10 125,1 4 0,-9 3 331,3 9 1,-4 1-221,-2 4 1,-8-2 327,-3 8 1,1-8-86,-1 2 1,-1 2 26,-5-2 1,5 0-114,1-5 1,5-1 83,-5 0 0,7-5 236,-2-1-544,4 1 0,2-1 187,0 1 1,8-8-71,3 1 0,1-1-394,5 2 1,-2-4-584,14 4 1,0-12-788,6-6 0,7-5 1438,4-6 0,4-4 0,2-7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7:36.3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35 796 8113,'-11'-6'1005,"-1"1"-434,8-9-311,-3 12 0,7-4-190,0 12-40,7 4 1,3 1 110,7 1 0,0-1 154,1 7 1,-7-1-168,1 0 0,-3 1-33,3-1 1,1 0-111,-7 0 0,6 1 234,-7-1-499,1 0 0,0 1-55,0-1-377,-1 0 233,-5 0 9,0-7 356,0-2 203,0-8 0,0-8-447,0-3 282,0-5 0,0-1 11,0 0 0,2-1 22,4 1 1,-4 5-90,4 1 1,-4-1 64,-2-5 1,2 2-14,3 3 0,3-3 21,4 3 0,3-3 11,-3-2 0,-1-6 52,6 0 0,-3-2-64,9 2 1,4 3 154,2-3 0,3 4-69,3 2 1,1 0 146,5-1 1,1 3-99,4 3 1,10-1 141,-4 7 0,3 0-85,-3 6 0,-6 0 94,0 0 1,-7 0 47,1 0 0,-3 8-26,-3 4 1,-7 3-266,-4 2 0,-4 2 93,-1 5 1,-9-5-377,-3 4 0,-4 2 94,-2-2 0,-4 6-60,-7-6 1,-3 5 111,-15-4 1,-1 0 2,-11 0 1,-3-5 103,-8 4 0,6-12-55,0-5 1,8-4 210,-3-2 1,1 0-87,5 0 0,-1 0-37,13 0 1,5-2 273,7-4 408,-1-3-529,3-9 0,1 1-90,8 0 1,6 5-195,0 1 1,7-1 115,-1-5 1,9 2-50,2 3 0,2-3 38,-2 3 0,-4 3-124,4-3 1,2 8 11,-2-2 1,-6-1-529,-5 1 212,-1 0-174,7 6-104,-9 0 746,-1 0 0,-8 0 0,0 0 0</inkml:trace>
  <inkml:trace contextRef="#ctx0" brushRef="#br0" timeOffset="366">796 381 9013,'0'-9'-1404,"0"-1"1272,0 4-214,0 4 1242,8-5-662,-7 7 0,9-6 112,-4 0-377,-4 0 19,13 6 0,-11-2 148,7-3-192,-7 3 1,6-6-11,-4 8 74,-4 0 245,5 0-274,-7 0 483,0 0-399,-7 0-221,5 0-486,-6 0 136,8 0-263,8 0 771,-6 8 0,13 1 0,-5 9 0</inkml:trace>
  <inkml:trace contextRef="#ctx0" brushRef="#br0" timeOffset="1025">709 208 8129,'0'-17'120,"0"5"359,0 1-609,0 7 0,0-5 102,0 3 1,-2 4 305,-3-4-99,3 4 0,-6 0 156,8-4-152,0 5-159,0-7 4,0 8-432,0 0 270,0 8 1,0 3 121,0 12 0,0 2-14,0 4 0,0 5 56,0 1 0,0 2-1,0 9 0,0 2 44,0 9 0,0-1 165,0 7 1,0 3-21,0 9 0,0 3-120,0 9 1,0-1 99,0 1 0,0-1-70,0 1 0,0-3-155,0-3 0,0-10 34,0-8 0,0-13-132,0 2 1,2-10 71,4 5 0,-4-15 26,3 3 0,-3-12 1,-2 0 0,6-4 10,0-2 451,0 1-392,-6-9-37,0-1-129,0-8 1,0-4-221,0-7 0,0-9-189,0-14 1,0-3-1176,0-3 1707,0 3 0,7-20 0,3 3 0</inkml:trace>
  <inkml:trace contextRef="#ctx0" brushRef="#br0" timeOffset="1462">1505 658 7975,'0'-17'165,"0"5"85,0 0 1,2 9 91,3-3-183,-3-4 294,14 8-232,-7-5 1,7 9 104,-5 3 0,5 7-65,-5 11 0,-3 6-14,-2 11 0,-5 4-74,-1 8 0,0 0-142,0 0 0,0 2-50,0 3 1,0-5-287,0 0 1,-1-2-4,-5-10 1,4-1 178,-4-10 0,4-4-1227,2-8 144,0 0 474,0 0 0,0-9 738,0-8 0,8-23 0,1-13 0</inkml:trace>
  <inkml:trace contextRef="#ctx0" brushRef="#br0" timeOffset="2004">1833 243 7975,'17'-17'-50,"1"-1"0,5 1-34,0 0 1,2-1 56,-2 1 1,-2 6-183,8-1 1,0 1 325,5-7 1,1 7-81,-1-1 1,1 6 234,0-5 1,-7 7-130,1-2 1,-6-1-20,6 1 1,-8 0-1,2 6 209,-4 0-256,-1 0 0,5 0-28,0 0 1,0 0-14,-6 0 1,-5 0 6,-1 0 0,-5 6-10,6 0 1,-7 5-226,7-5 189,-1 7 0,1-5-70,-1 4 0,-5 3 92,6-4 0,-8-1-7,1 2 1,-1-7 53,2 7 0,-4-1 10,4 7 1,1-7-35,-1 1 1,0-1 14,-6 7 0,6-1 11,-1 0 0,3 0-16,-2 1 0,-4 7-11,3 4 0,-1-3 71,2 3 1,-4 8 3,4 9 1,1-2 24,-1 2 0,2 0 127,-2 6 0,-3 6-98,9-1 0,-8 7 92,2-7 0,1 3 26,-1-2 0,0-5-108,-6 5 0,2-6-193,4-6 1,-5 2-47,5-8 0,-4 1-48,-2-7 1,0-1 114,0-4 0,0 1-128,0-6 1,0-1 116,0-6 1,0-6-31,0 1-61,-8-8 104,-1 3 1,-8-7-398,-1 0 1,1-7-59,0-5 1,-1 1-240,1-7 0,-6 5 172,0-10 0,-2 2-173,2-2 0,2-2 685,-8-4 0,0-11 0,-5 3 0</inkml:trace>
  <inkml:trace contextRef="#ctx0" brushRef="#br0" timeOffset="2659">2006 502 7917,'12'-11'0,"-1"-1"147,1 8 0,5-3 85,0 7 0,-5 0-267,-1 0 1,1 0 61,5 0 1,6 5 134,0 1 0,-5 6-31,-7-7 0,1 9-14,5-3 0,-8 5-23,-3 1 0,-2 6-127,2 0 0,-4 0-137,4-5 0,-12 5 124,-6 0 1,3 2-176,-3-2 0,-5-4 67,-6 4 0,0-10-26,5-1 0,1-8 164,0 1 6,0-3 131,-1-2 1,3-7-133,3-5-253,5-3 226,7-2 0,7 1-43,5 5 0,-3 3 112,3 8 0,-6 0 206,5 0-218,1 0 0,3 8 105,-3 3 1,-3-1 89,-3 1 0,-4 1-97,4 5 1,-4 0-75,-2 1 1,0-1 53,0 0 0,-2 1-264,-4-1 1,4-6-123,-4 1 141,4-8 1,2 5-54,0-3 82,0-4 1,8 6 115,4-8 1,5-2 199,6-4 0,-2 4 123,8-4 1,-6 4 84,6 2-131,-8 0 0,4 0 22,-8 0 1,-7 2-94,-4 4 1,-5-2 45,-1 7 1,-3 1-14,-9 5 1,-1 6-292,-16 0 1,6 6 60,-6-6 1,0 0-125,-5-5 1,1 1 63,4 4 1,-2-4-28,8 4 1,2-9 17,10-3 63,3 1 1,8 5-88,0 0 70,0-7 0,8 3 116,3-7 0,6 0 155,7-6 1,2 0-143,9 0 1,1-6-40,5 0 1,3-7-714,8 1 1,0-3 103,0-2 1,-1-6-639,1 0 1174,0-1 0,8 0 0,1-3 0</inkml:trace>
  <inkml:trace contextRef="#ctx0" brushRef="#br0" timeOffset="3426">3614 623 8003,'10'0'0,"-3"2"354,-7 4 0,0 11 556,0 12 0,0 2-294,0-2 0,0 9-209,0-3 0,0-1-372,0 1 1,0-12 136,0 6 1,0-8-193,0-4 0,0 0-215,0 1 1,0-1-302,0 0 1,0-5-339,0-1-734,0-7 1180,0 4 0,0-10 47,0-4 0,0-4 277,0-7 0,6-2-101,0-4 1,1-4 178,-1-8 0,4 7 15,7-1 0,2 8 197,4-2 1,2 3-89,4 3 1,10 6 49,-5-1 1,5 8 93,-5-2 0,1 5-173,-1 1 1,-5 0 85,0 0 1,-8 0-95,2 0 0,-6 7 157,-5 5 1,1-3-111,-7 3 0,0-1-38,-6 7 1,-4 5-118,-7 0 0,-1 6-189,-11-6 1,-4 5-82,-2-4 0,-3-1 134,-3-6 0,0-2 110,1-3 0,1-5 28,4-7 0,3 0 349,2 0 0,11 0 122,-4 0-145,11-7 0,-7-3-151,7-7 1,2 2 29,10 3 0,-2-3 9,7 3 1,1 2-51,5-1 0,0 5-63,0-5 1,1 5-62,-1-6 0,0 7-371,1-7 154,-1 8 1,-2-5-768,-3 3 18,3 4-281,-13-6 1252,6 8 0,-8 0 0,0 0 0</inkml:trace>
  <inkml:trace contextRef="#ctx0" brushRef="#br0" timeOffset="3630">3891 658 7976,'-8'-10'1379,"4"3"-897,-7 7 0,5 0-359,-6 0 1,8 7 38,-1 5 0,3 5-121,2 6 0,-6-4 189,0 4 1,0 4 30,6 2 1,0-2-109,0 2 0,0 0-109,0 5 0,0-5-201,0 0 0,2-8 64,4 2 1,2-4-806,3-2 1,5-7 460,-5-4 0,7-4-448,5-2 1,0-10 302,11-7 1,-1-16 581,13-13 0,0-19 0,6-6 0</inkml:trace>
  <inkml:trace contextRef="#ctx0" brushRef="#br0" timeOffset="3825">4651 226 7921,'8'9'302,"-6"1"618,4-4-555,-12 3 1,-4 12 79,-7-3 0,2 8-276,3-8 1,-1 3 62,7-4 1,-2-5-18,3-1 223,3 1-433,-6 5-51,8 0 1,2-5-101,4-1 0,3-7 75,8 2 0,7-4 74,-1-2 1,7 0-1391,-1 0 664,4 0 447,1 0 0,-7 0-1481,-4 0 1757,-3 0 0,-3 8 0,0 1 0</inkml:trace>
  <inkml:trace contextRef="#ctx0" brushRef="#br0" timeOffset="4101">4651 796 7921,'-17'17'0,"0"1"952,-1-1 1,1 2-423,0 4 1,7-4-303,5 5 1,3-5-129,2-2 0,0 0-237,0 1 1,0-1 144,0 0 1,0-5-194,0-1-154,0 1 241,0 5-404,0 0 0,-2-7-175,-4-4 361,-4-4 256,-7-2 284,0 0-241,7 0 115,-5 0 0,15 2 239,0 3 0,2-1-123,9 8 1,1-3 247,5 3 1,6 1-175,0-7 1,8 6-110,-2-7 1,3 1-303,3-6 0,-2 0-416,-5 0 1,5 0 217,-4 0 0,2 0-678,-3 0 999,5 0 0,-14-15 0,6-5 0</inkml:trace>
  <inkml:trace contextRef="#ctx0" brushRef="#br0" timeOffset="4709">5516 122 11177,'0'9'314,"2"-1"-217,3-8 1,-1 6-398,8 0-418,-1-1 0,9-5 431,3 0 0,-2 0-499,8 0 1,-4-5 213,9-1 1,-5 0 205,6 6 1,-9 0 336,-8 0 0,-1 0 29,0 0 0,-1 8 116,-5 3 0,-3-1 81,-8 1 0,0-5 577,0 6 0,0-1-341,0 7 0,-8-1 74,-3 0 0,-1 0-217,-5 1 1,1-1-281,-12 0 1,5 3 144,-6 3 1,-6 2-153,-5 3 0,-2 5-58,1-4 0,3 5-216,-8 7 0,9-7 16,3 1 0,1-2 89,10-10 0,0 0 94,6-6 0,5 0-180,1 1 23,7-9 1,-4 1 24,8-4 5,0-5 0,10 5 81,7-12 0,8-3-99,9-8 0,5-1 209,-5 1 0,15 0-124,-3-1 0,-2 7 206,8-1 1,-10 8 26,4-1 1,-8 3 70,3 2 1,-12 0 260,-6 0-53,-4 0 0,-4 8-302,-3 3 0,-5 4-219,-7 3 0,0-1-1203,0 0 1344,0 8 0,-23 17 0,-5 12 0</inkml:trace>
  <inkml:trace contextRef="#ctx0" brushRef="#br0" timeOffset="4954">5758 1090 7826,'2'13'7,"4"5"0,-5-3 958,5 14 0,-4-6 67,-2 6-839,0 0 1,6 3-217,0-3 0,-1-4-308,-5-8 1,-1-1 224,-5-5 1,2 5-33,-8-5 1,1-1 38,-6 1 0,-3-7 111,-3 2 0,4-4 123,-4-2 0,-2-8-16,2-3 1,0-7 91,6-5 1,7 2-95,4-8 0,4 6-68,2-6 1,2 8-152,4-2 0,11-2-335,12 2 0,6-7-123,5 1 1,-1 2 235,7-2 0,0 2-450,6-2 0,-6-3 774,0 3 0,0-4 0,6-1 0</inkml:trace>
  <inkml:trace contextRef="#ctx0" brushRef="#br0" timeOffset="5388">6484 105 8051,'-12'-16'3526,"1"5"-3572,7 3-248,-4 16-169,8-6-44,0 13 1,-1-5 349,-5 7 1,2 0 267,-8 0 0,9 1-76,-3-1 1,-2 0-112,2 1 0,1-1 46,5 0 0,0-5-13,0-1 1,0-5 188,0 6 0,1-9-140,5 3 1,-2-4 122,8-2 0,-1 0-105,6 0 1,1 0 7,-1 0 0,0-2-21,1-4 1,-7 4 5,1-3 1,-1-3 139,6 2 132,-7 0 50,-2 6 0,-6 0 145,3 0 387,-3 0-635,6 0-53,-8 0-1837,0 0 1,8 0-1,1 0 1</inkml:trace>
  <inkml:trace contextRef="#ctx0" brushRef="#br0" timeOffset="5980">6812 1 12636,'16'11'1014,"-5"1"-924,5-8 1,-12 9-218,7-7 0,-1 2-1147,1-3-325,-3-3 1177,-8 14 0,-2-7 422,-4 9 0,-11-1 0,-10 0 0</inkml:trace>
  <inkml:trace contextRef="#ctx0" brushRef="#br0" timeOffset="6819">6570 226 8006,'-17'11'0,"0"1"924,0-1 1,-1 6-359,1 1 1,7-7-308,5 1-141,-5-1 0,8 7 44,-4-1 0,4-6-87,2 1-618,-7-1 203,5 7 1,-6-1 217,8 0 1,8-7-474,3-4 0,7-4 249,5-2 0,6 0 20,11 0 1,4 0 161,8 0 1,0-2 133,0-4 1,-6 4 11,0-4 1,-8 4 289,3 2 0,-11 2 120,-1 4-195,-15-4-59,9 13 0,-21-5 88,3 7 1,-3-5-184,-2-1 1,-2 1-304,-3 5 1,-13 6-42,-11 0 0,3 6-376,-3-6 0,0 6 360,-6-6 0,1 2 317,-1-2 0,8-10 0,4 5 0,4-7 0,2 1-440,7 3 440,2-5 0,8 7 504,0 0 0,2 1-44,4-1 1,2 0 173,3 0 0,5 6-225,-5 1 1,7 6 4,5-1 1,-6-2-98,0 2 1,0-6-80,-5 6 0,1-6-179,-1 6 1,1-8 123,-7 2 1,0 2-481,-6-2 0,0 0 9,0-6 0,-2 0-177,-4 1 1,-3-1 234,-9 0 0,1-7-71,0-4 0,-8 1-187,-4-1 1,2-2 147,-2-10 0,0-5 187,-5-12 1,1 1-81,4-6 0,-1-1 288,7-6 0,0 3 148,5 3 0,1 4 135,0 7 1,5 1-117,1 0 1,5 5 368,-6 1 552,9 7-374,-13-4 87,14 8-552,-13 0 0,11 0-91,-7 0 1,5 6-88,-6 0 0,6 5-156,-5-5 72,7 8 0,-6-7-274,5 5-334,3 3 0,-6-11 310,8 8 1,8-9-344,3 3 0,7-4 184,5-2 0,5-2-80,13-4 1,7-9 113,15-8 0,1-2 16,11 2 1,3 2-3,3-8 1,-4 10 204,-2 1 0,-12 1 465,-5 6 1,-12-3-216,-6 3 1,-5-3 1471,-6 8-824,-4 1 1086,-8 5-1161,-8 0 1,-3 0-98,-12 0 0,3 0-139,-9 0 0,-1 7-268,-10 5 1,1 3-114,-6 3 0,7-1 111,-3 0 0,7 0-39,6 1 1,-3-1 87,8 0 1,1 1-334,5-1 1,5 0 126,1 0 1,10-1 105,1-5 0,0 5 72,6-5 0,-4-1 161,-1 1 0,5-5-350,0 6 1,8-8-365,-3 1 1,-1 3-1334,2-2 1,-8 1 182,2-1 1527,4-4 0,-8 6 0,6-8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7:49.4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173 156 8528,'0'-18'0,"0"1"655,0 0-327,0 0 1,2 1 168,4 5 0,-2-3-72,7 9 1,-5-3 101,6 2 1,-7 4-255,7-4 0,-6-1 0,5 1 0,-5 0 32,5 6 0,-5 0-35,6 0 1,-8 4 9,1 8 1,3 1 33,-2 16 0,-2 0-287,-10 5 0,-4 3-63,-7 3 1,0 2-211,-1 4 1,1-1 29,0-5 0,-1-5-162,1-1 0,2-1-44,3-10 151,-3 0-150,13-6 145,-13-7-340,13-3 591,-6-7 186,16 0 1,1 0-62,9 0 0,-1-7 158,0-5 1,2-3-189,4-2 1,-1-6-25,6-1 0,-5-1-280,6 2 0,-8 4 177,2-4 0,-3 6-540,-3 5 0,0-1-1,1 7 1,-7-2-1012,1 3 947,-9 3 1,5-4-52,-8 12 1,0 3 712,0 9 0,-6-1 0,1 0 0,-7 1 0,6-1 0,-5 0 0,5 0 0,-6-5 0,7-1 0,-1-5 172,6 6 168,0-8 1,0 5 275,0-3 644,0-4 1005,0 6-948,0-8-2972,0 0 696,8 0 98,-6 0 1,11-2 860,-7-4 0,7-11 0,-3-10 0</inkml:trace>
  <inkml:trace contextRef="#ctx0" brushRef="#br0" timeOffset="386">761 69 8416,'10'0'1874,"-3"0"0,-9 0-1217,-3 0 1,1 0-85,-8 0 0,7 6-318,-7 0 0,0 13-166,-5-2 1,6 4-41,-1-3 1,8-1-498,-1 0-7,3 1 0,2-1 241,0 0 1,2-7-68,3-4 1,5-4 189,7-2 0,0 0 99,1 0 0,1 0-18,4 0 1,-2-2 43,8-4 0,-8 4-79,2-4 123,-4-3-479,-1 7 0,-7-12-120,1 8 217,-8 1 0,1 5-32,-10 0 1,1 2-121,-8 3 1,1 5 46,-7 7 1,1-5-67,0-1 1,-1 1 238,1 5 0,6 0 356,-1 1 664,8-1-519,-3 0 668,7 1-347,0-9 147,7 7-146,-5-15-197,14 7-2117,-14-8 1044,5 0 683,-7 8 0,-15 1 0,-4 9 0</inkml:trace>
  <inkml:trace contextRef="#ctx0" brushRef="#br0" timeOffset="696">571 657 13547,'11'0'2206,"1"0"-2081,-8 0-300,11 0-912,-13 0 545,6 0 1,-8 8-791,0 3 0,-8-1-1408,-3 2 2740,-5-1 0,-9 14 0,-2 2 0</inkml:trace>
  <inkml:trace contextRef="#ctx0" brushRef="#br0" timeOffset="1078">363 882 8344,'-17'0'0,"6"6"328,-1-1 149,1 9 1,-9-4-28,-3 7 0,4 2 220,-4 4 0,-2-2-332,2 8 0,-6-2-61,6 2 1,0 1-305,6-7 1,-1 6 105,1-6 0,6 2-77,-1-2-179,8-3 1,-5 5-694,3-8 570,4-8-719,-6-1 201,8-8 504,0 8 1,2-6 125,4 4 0,0-12 231,11-6 1,-4-3-62,11-2 0,2-3 15,3-3 0,12 2 53,5-8 0,4 1 100,2-7 0,7-5-101,4-1 0,3 1 44,-3 5 0,-1 7-38,-5-1 0,-3 8 7,4-2 0,-10 5 153,-2 7 0,-14-3-117,3 9 1,-12-1 250,0 6-257,-11 7 1,-5 5 25,-7 11 1,-7-2-208,-5 8 0,-9 0-262,-2 5 1,-8 1-438,2 0 0,-1-3 376,1-3 0,2-4-70,4-8 1,2 1-216,-8-1 697,8-8 0,-12 7 0,6-7 0</inkml:trace>
  <inkml:trace contextRef="#ctx0" brushRef="#br0" timeOffset="1766">571 1245 8344,'-10'0'680,"3"0"-423,7 0 1,1-6 145,5 0 0,-2-7-263,8 1 0,-1 5-166,6 1 1,-5-2 115,-1 3-420,-7-1 327,12 6 71,-14 0 159,5 8 0,-7 1-184,0 8 0,0 1 162,0-1 1,-2 0-183,-3 1 1,3-1-95,-4 0 0,-4 0 125,-1 1 0,1 5-146,-1 0 1,-1 6 79,-5-6 0,0 2 48,-1-2 0,1-4 297,0 4-225,7-4 438,-5-2-159,13-7-307,-6-2 1,8-10-133,0-4 1,8-4-264,3-7 1,5-6-545,1 0 0,0 0 418,1 6 1,-9 5-678,-3 1 241,-4-1 317,-2-5 1,-8 7 466,-3 5 1,-5 3 92,-1 2 0,0 0-29,-1 0 0,1 0-119,0 0 515,0 0-224,-1 0 1,3 2 464,3 3 0,3 3-244,3 3 0,4 5 297,-4-5 1,4 7-65,2 5 0,0-2 120,0 8 0,0-6-228,0 6 0,0-6-98,0 5 0,0-5-288,0 6 1,2-8 115,4 2 1,4-3-480,7-3 1,-6 0 252,1 1 0,-6-3-630,5-4 0,-5-3-252,6-8-77,-9 8 701,13-6 1,-14 3 147,3-10 0,-3-5-182,-2-7 0,6 0 138,0-1 1,2 1-213,-3 0 1,-1-1 82,8 1 1,-1 6 170,7-1 0,-1 1 30,0-7 1,-5 9 116,-1 3 1,1-2-98,5 2 310,0 1-124,1 5 1,-7 0-164,1 0 225,-9 0 1,5 2 27,-8 3 0,-6 5 50,1 7 0,-9 1-23,3-1 0,3 0 196,2 0 1,-1-5-170,1-1 0,0-5 197,6 6-383,0-8 1,8 3 136,3-7 1,5 0-323,1 0 0,8-6 84,4 1 0,-2-14-915,1 1 1,1-5 940,6 0 0,-1 4 0,1-6 0</inkml:trace>
  <inkml:trace contextRef="#ctx0" brushRef="#br0" timeOffset="2964">1660 951 8439,'-10'0'3582,"3"0"-3123,7 0 0,2 0 40,3 0 1,7 0 51,11 0 1,4 0-207,8 0 1,5-8-642,0-3 0,2-4-160,-1-3 0,-10 1-540,3 0 1,-5-1 554,0 1 1,-6 6-249,-12-1 0,-3 0 318,-8-5 0,0 6-21,0-1 0,-2 1 327,-4-7 1,-3 3-127,-9 3 0,7-1 784,-1 7-404,1 0 242,-6 6 1,1 2-177,5 4 0,3 10-40,8 7 1,0 13 45,0-1 1,-6 5 72,0 0 0,1 5 29,5 6 0,0 7-147,0 0 0,-6-1-225,0-5 0,0-8 110,6-3 0,0-5-352,0-1 0,0-6 3,0-1 1,0-12-49,0 1 0,0-9-565,0 3-535,0-7 799,0 4 0,0-16 148,0-3 0,-2-13 14,-3-4 1,-7 1 434,-11-2 0,4 8-179,-4-2 1,-2 0 294,2 5 1,0-1 257,6 13 42,-1 1 0,1 12 619,0 5 1,-1 5 24,1 6 1,2-2-387,3 8 1,-1-6-387,7 6-238,0-8 0,8 4-157,4-8 0,3-7 149,9-4 0,1-4-133,4-2 0,4-10-193,8-7 1,1-10-218,4-13 1,-1-5-401,7-6 0,-6-9 371,6-3 1,-7-7-512,1-4 1,-3-9 608,-3-3 0,1-3 432,-1 14 0,-5 2 43,0 10 0,-6 9-45,6 8 1,-8 9 148,2 3 0,-4 7 1044,-1 10 496,-1-1-680,0 1 24,0 7-460,1 3 0,-7 7-72,1 0-115,-8 0-335,3 0 1,-7 7 26,0 5 1,0 3 34,0 3 0,0-1-44,0 0 195,0 1-367,8-1 0,2-2 63,7-3 1,0-5-88,0-7 0,1 0 21,-1 0 1,0 0-326,1 0 252,-1 0 1,0 0 43,0 0 0,-7 8 221,-4 4 0,-4 3-106,-2 2 1,0 6 292,0 0 0,-14 8-77,-3-2 0,-6 6-72,0 5 1,4-2-85,-4 8 1,-2-5-116,2 5 0,-6 0-46,6 6 0,-2 5-340,2 1 1,5-6 104,1-6 0,0-8 77,5 3 0,5-10 286,1-3 0,2-7-80,-2 3 14,4-5 1,-3-2 89,10 0 0,-1-7 287,8-4 0,-1 1 30,7-1 0,-1 6 293,0-7 1,8 1 364,4-6 0,4 6-408,1 0 0,-5-1 100,0-5 0,-2 2-282,1 4 0,3-4-353,-8 4 0,6 2-15,-6-3 0,0 7-626,-6-6 283,1 7 1,-3-9-1105,-3 7-486,-5-7 745,-7 4-1050,0-8 1387,0 0 0,-7-2-529,-5-4 1334,-3-11 0,-10-10 0,-2-8 0</inkml:trace>
  <inkml:trace contextRef="#ctx0" brushRef="#br0" timeOffset="3325">2715 1020 8302,'7'-9'1173,"3"1"0,7 8 311,1 0 0,-7 6-676,1-1 1,-3 15 94,3-3 1,-3 6-328,-3 0 1,-4-2-295,4 8 0,-2-6-370,1 6 1,-3 0-467,4 5 1,-6-1 79,-6-4 0,3 3-607,-9-3 1,-1-2-447,-11 2 1,3-6 640,-7 6 0,-1-10 184,-6-2 0,1 1 149,-1-7 0,-5-3 161,-1-2 1,3-5 391,9-1 0,-4-1 0,5-5 0,3-2-163,2-3 0,5-5 163,7 5 296,-5-5-183,14-1-14,-5 0 1,14-1 245,5 1 1,5 6 229,6-1 0,-2 1-56,8-7 0,-2 1 120,2 0 0,4 1-181,-5 5 1,-1-5-153,2 5 0,-8 1-835,2-1 1,2 5 384,-2-5 1,0 7-486,-5-2 1,-1-2 628,0 2 0,-7-7 0,-2 3 0</inkml:trace>
  <inkml:trace contextRef="#ctx0" brushRef="#br0" timeOffset="3474">2697 1038 8900,'-9'0'3370,"1"7"-2735,8 3 1,0 9-3,0 4 1,-2 4 51,-4 8 1,5-1-747,-5 1 1,-2-1 131,2 1 0,1 1-1769,5 5 1,0-5 1697,0 5 0,0-13 0,0-3 0</inkml:trace>
  <inkml:trace contextRef="#ctx0" brushRef="#br0" timeOffset="4242">3735 467 8268,'17'-10'280,"0"3"1650,-7 7-478,-2 0-705,-8 7 1,0 5-231,0 11 1,-8-4-225,-4 4 1,-3-2-248,-2 2 0,1-3-227,5 3 0,-3-10-366,9-1-722,-1-1 695,6-1-523,0-3 657,0-7 0,8-1-49,3-5 0,-1 2 537,1-8 1,1 1 98,5-6 0,0 5 51,1 1 0,-7 5 291,1-6 379,-8 8-136,3-3-142,-7 7 686,0 0-1402,0 7 1,-2-3-57,-3 8 1,1-1-53,-8 7 0,1-1 84,-7 0 1,-5 2-82,0 4 0,-7 2 128,1 4 0,-2 4 0,2-4 1,-2-2 393,8 1 1,0-6-97,6 1 0,0-4 7,-1-2 1,7-5-22,-1-1-514,9-7 277,-5 4-151,8-1 1,-2-5 136,-4 4 0,4-2-97,-4 2 219,-3-4 1,7 7-209,-4-3 373,-3-4-301,7 6-324,-6-8 354,8 0 0,8-2-122,3-4 0,10 2 193,2-8 0,8 1 0,-2-6 0,4 5 167,1 1 1,7-1-96,-1-5 1,0 0 398,-5-1 1,1 3-33,5 3 1,-5-3 117,4 3 1,3 3-176,-3-3 1,0 3-86,-5-3 0,-6 3-71,0 3 1,-2 4-20,1-4 1,-1-2-212,-4 3 99,-4-1-27,14 6 0,-14-6-205,4 0 1,-3 1 19,-3 5 1,0 0-63,0 0 0,-5 0 44,0 0 98,-9 0 1,7 0-59,-4 0 1,-4 0-38,5 0 1,-7 2-394,0 3-392,0-3 1,-2 12-105,-3-9 1,1 9-424,-8-3 1,-1 5 1426,-10 1 0,-12 16 0,-9 3 0</inkml:trace>
  <inkml:trace contextRef="#ctx0" brushRef="#br0" timeOffset="4604">3700 1245 8268,'-9'0'592,"1"0"1802,8 0-304,0 0-1051,0 8 0,0 1-514,0 9 0,-2-1 3,-4 0 0,4 0-284,-3 1 0,3-1-144,2 0 0,0 1-386,0-1 0,0-6 254,0 1 0,0-6-1486,0 5 905,0-7-493,0 4 207,0-8 64,0 0 378,7 0 1,5-8 20,11-3 1,-2-11-26,8-1 1,-2 2 22,2 10 1,1-3-171,-7 8 1137,0-7-328,-5 11-11,-1 2 0,-7 6 291,-5 11 0,-5-1 248,-5 12 0,1-1 915,-8 2 1,1 2-555,-7-8 1,7 2 112,-1-2 0,8-10-1369,-1 5 182,3-5 1,11 2-1652,9-3 0,9-6 606,13-12 1029,4-11 0,23-18 0,4-9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9:08.4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35 744 7963,'-9'-11'-1646,"3"-1"3505,4 8-671,-6-3 146,6-1-482,-5 6 173,7-6-210,0 8-56,0 0-318,0 8 1,1 3-156,5 12 1,4-1 211,7 6 1,-5 7-83,-1 5 1,-1 6-34,1-5 1,3 5-94,-8-6 1,1 1 93,-1-7 0,-2 1-199,7-1 1,-5-5-165,6 0 1,-7-8-138,7 2 1,-6-4-387,5-1 0,-1-7-899,1 1 1,3-7-23,-8 7-542,7-8 1366,-3 3 1,5-8-406,-3-5 0,-5-6 238,-7-11 0,0-4-32,0-7 1,0-1 797,0 1 0,0-9 0,-7 7 0,-3-6 0</inkml:trace>
  <inkml:trace contextRef="#ctx0" brushRef="#br0" timeOffset="356">225 848 7963,'0'-17'0,"0"5"125,0 0 0,0 7 306,0-7 0,0 6-45,0-5 0,2 5-100,4-5 1,4 5 2,7-6 1,6 7-67,0-7 0,8 6 0,-2-5 1,3 1-77,3-1 0,7-3-100,4 8 1,-2-5 34,2 5 0,-1 0-186,1 6 1,-4 0-38,-7 0 0,-1 0 99,1 0 0,-6 0-14,-1 0 1,-7 8 73,3 4 0,-5-3 84,-2 3 1,-2-1 8,-3 7 1,1 1 145,-7 4 1,6-4-59,-7 4 1,1 2 123,-6-2 0,0 2-5,0-2 1,-2-4-147,-3 4 0,1 2 25,-8-2 0,3 2 11,-3-2 1,-3-3-173,3 3 0,-3 2-6,-3-2 0,1 5-81,0-4 1,2 1-122,3-2 1,-3-4-796,3 4 478,-3 4 1,-1-8 218,5 4 1,-3-10-549,9-1 0,-3-8-308,2 2-473,4-5 854,-13-1 745,13-7 0,-21-3 0,4-7 0</inkml:trace>
  <inkml:trace contextRef="#ctx0" brushRef="#br0" timeOffset="891">485 848 8033,'-8'-17'2423,"6"7"-2127,-6 2-116,16 8 0,-4 2 199,7 4 1,-7-2-110,2 7 0,-4 1 120,-2 5 0,0 6-78,0 0 0,0 2-288,0-2 1,0-2-6,0 8 1,-6-8-114,0 2 0,-5 2-135,5-2 0,-5 0 133,5-5 0,-6-7-228,7 1 138,-1-1 1,4-1-939,-4-4 134,4-4 408,-5-2 0,8 0 151,5 0 0,-2-8-19,8-4 1,1 1 353,10-6 1,-4 9-135,4-9 0,-3 3 261,-3-3 1,0 5-136,0 1 348,1 7 1,-7-4-69,1 8 524,-8 0-170,3 0-238,-7 0 0,0 8-63,0 3 1,-2 3-79,-3-3 0,1 5 125,-8-5 0,6 5-95,-5 1 0,1 0 230,-1 1 1,1-7 365,4 1-28,5-1-218,-7 6 16,8 1-278,0-9 219,0 7-575,0-14 1,2 5 67,4-7 1,-3 0-548,9 0 0,-1 0-71,7 0 1,-1 0-360,0 0 0,1-7 246,-1-5 1,6 3-1072,0-3 1821,8 0 0,-12-13 0,6-1 0</inkml:trace>
  <inkml:trace contextRef="#ctx0" brushRef="#br0" timeOffset="1442">692 934 8021,'-8'-9'-505,"7"-1"433,-5 4 1307,4 4-299,2-5-54,0 7-551,0 0 0,-2 5-458,-4 1 1,4 13-1883,-4-1 2009,5 3 0,-7-4 0,-2 0 0</inkml:trace>
  <inkml:trace contextRef="#ctx0" brushRef="#br0" timeOffset="2437">1747 277 8041,'-18'0'-603,"7"0"525,-1 0 81,9 0 1,-7 2 201,4 4 0,4-2-7,-3 7 1,-3 1 34,2 5 1,-5 0 88,5 1 0,-8-1-374,3 0 1,3 1 96,2-1 0,-1-6-392,1 1 248,0-1 0,6 1-13,0 0 1,2-9-31,4 3 1,3-4-135,9-2 0,5 0 46,0 0 1,6-2 90,-6-4 1,2 4-41,-2-3 0,-4 3 80,4 2 0,-10 0-47,-1 0 34,-8 0 56,4 7 0,-8 3 25,0 7 0,-14 8 111,-3 4 1,-8-2 59,-4 2 1,0 0-107,-11 5 0,1 7 217,-1-1 0,2 0-61,-8-5 1,7-1 11,-1 1 0,3-2-25,3-5 0,7 3-44,4-8 1,4 0-90,1-5 1,7-7-186,-1 1 0,8-7-658,-1 7 602,3-8 1,9 3-64,5-7 0,9 0 35,2 0 0,14-7 128,-3-5 1,12-9 96,0-2 0,4-8 0,2 2 0,0 3 0,0-3 0,-2 8 0,-4-2 0,-4 11 97,-7 6 0,-3 4-58,-3 2 1,-4 0 173,-7 0 1,-9 2-46,-3 4 0,-4 4 77,-2 7 1,-2 2-16,-4 4 0,-3-2 55,-9 8 1,-1-8-199,-4 2 0,-2 2-147,-4-2 0,4-5-133,8-7 0,0-1 103,-1 1 0,1-3-720,0-8 541,-1 0 1,7-2-203,-1-4 471,9-3 0,-5-9 0,8 1 0,8 0 0,1 5 0,8 1 107,1 7 1,-1-4 21,0 8 1,-1 8 376,-5 3 1,3-1-194,-9 2 1,3-1 54,-2 6 1,-4 1-88,4-1 1,-4 0-181,-2 1 1,0-7-133,0 1 0,-6-1-361,0 6 0,-6-5-223,7 0 0,-9-9 319,3 3 0,1-4-29,-1-2 0,-1 0 64,-5 0 0,-1 0 261,1 0 0,0-2-11,0-4 1,-1 4 10,1-3 0,6 3 175,-1 2 179,0 0-4,-5 7 0,2 9-88,3 7 0,5 0-32,7-6 1,0 6 17,0 0 0,0 2 209,0-2 0,2-3 40,3 3 0,7-4 42,11-2 1,-2 0-211,8 1 1,0-7-57,5 1 0,1-8-551,-1 1 1,7-3 246,-1-2 1,2 0-424,-1 0 1,-3-7 302,8-5 1,-2-3-1500,2-3 0,4-1 1650,-3-4 0,2-4 0,3-7 0</inkml:trace>
  <inkml:trace contextRef="#ctx0" brushRef="#br0" timeOffset="2859">3147 18 8001,'0'-10'1562,"0"3"-1123,8 7 0,1 7 63,9 5 0,-1 1 1,0-1 1,1 3-151,-1-3 0,0 1 223,1-1 0,-1 3-157,0-3 0,0-5-822,1-1-290,-1 4-853,0-8 287,1 13 8,-9-5 0,-3 7 320,-12 0 1,0 0 118,-11 1 812,4 7 0,-20 2 0,6 7 0</inkml:trace>
  <inkml:trace contextRef="#ctx0" brushRef="#br0" timeOffset="3646">3147 485 8001,'-11'9'-782,"-1"-3"1593,8 4-189,-3-8-238,7 13 0,0-11 19,0 7 1,-2-5-124,-4 6 1,2-1-101,-7 6 1,5 1-70,-6-1 1,7 0 68,-7 1 1,6-1 254,-5 0-416,7 1 50,-4-1-576,8 0 0,2-7 156,4-5 1,5-5-34,12-5 0,4-5 140,8-7 1,-1 0 4,1-1 0,0 1 195,-1 0 0,-1 1-56,-4 5 1,-4-3 151,-8 9 1,0-1-78,1 6 24,-9 0 1,-1 7-53,-8 5 0,-2 5-9,-4 6 0,-5 0-16,-12 12 1,-4-4-112,-8 9 0,1-3 25,-1-3 0,2-1 67,4-4 0,-1 1 287,7-7-228,0 0 140,5-5 0,9-7-76,3 1 1,6-8-42,6 1 0,5-5 49,12-5 0,2-3 3,4-4 1,2-3 180,-8 3 1,6 5-127,-6 1 0,0 4 198,-6 2 1,0 0-79,1 0 1,-7 2 279,1 4 1,-8 3-27,1 9 0,-3-1 83,-2 0 0,0 6-159,0 0 0,-2 6-158,-3-6 0,3 6-209,-4-6 89,4 0 0,2-6-635,0 1 372,0-9-380,0-1 0,8-8 136,3 0 1,5-8-31,1-3 0,0-10 135,0-2 1,-1-6-66,-5 6 1,3-6-38,-8 6 1,5-6 91,-5 6 0,0 0 220,-6 6 1,-2 1-75,-4 5 0,2 3 198,-7 8 0,-7 0 16,-5 0 1,-8 2 24,3 4 0,-5 3-66,-2 9 1,1 1 80,-1 4 1,1-2 184,-1 8 0,0-8-122,1 2 0,5 2 116,0-2 0,6 0-133,-6-6 0,8 1-111,-2-1 1,-2-2 19,2-3 1,0 3-12,6-3 1,0-3-111,-1 3 0,7-6 72,-1 5 84,8-7-37,-3 4-1,7-8 1,2 6-34,3-1 1,5 3 276,7-2 1,8 1-26,4 5 0,6 3-45,5-3 1,4-3-4,8 3 1,-2-8 133,-4 2 0,10-4-201,-4-2 0,9 0 56,-3 0 0,1 0-602,-1 0 0,-4-8-137,3-4 1,-3 3-418,-2-3 1,-6 1 391,0-7 0,-2 1 552,3 0 0,-5-8 0,-8-2 0</inkml:trace>
  <inkml:trace contextRef="#ctx0" brushRef="#br0" timeOffset="3956">4185 467 9847,'17'0'-8,"0"0"1,6 0 635,0 0 0,2 0-190,-2 0 1,-4 0-561,5 0 0,-5 0 63,-2 0 0,0 0-289,1 0 1,-1 0-720,0 0 120,-7 0 0,3 8 947,-7 4 0,-8 11 0,-8 4 0</inkml:trace>
  <inkml:trace contextRef="#ctx0" brushRef="#br0" timeOffset="4139">4167 1003 7990,'0'12'515,"0"-1"-1660,0-7 704,0 4 0,2-8 382,4 0 0,4 0 131,7 0 1,0 0 215,0 0 0,3-2-295,3-4 0,-2-3-233,8-9 1,-8 1 7,2 0 1,2 0 231,-2-1 0,0 1 0,-6 0 0,0-1 0</inkml:trace>
  <inkml:trace contextRef="#ctx0" brushRef="#br0" timeOffset="5050">4444 865 7990,'-17'6'-1005,"-1"0"1,1 7 1844,0-1 1,1 3-276,5 2 1,-3 6-104,9 0 1,-7 2-157,6-2 1,1-1 45,5 6 0,-6-7-101,0 3 0,0-5-24,6-2 1,6 0-109,0 1 1,7-3-195,-1-4 0,-3 3-337,3-8 1,-1-1 61,7-5 134,-1 0 0,0-7-51,1-5 0,-1-3-50,0-2 0,-1-8 7,-5-4 0,4-12-60,-3-5 0,-2-4-52,1-1 0,-1-7 114,1 0 0,5-7 61,-5 2 0,6 1 247,6-1 0,-3 7 0,3-2 0,2 7 0,-2 4 0,0-1 0,-6 8 0,0 2 0,1 9 0,-1 4 0,0 8 242,-7-1 36,5 1 836,-13 7-779,6 3 1,-8 9 147,0 3 1,0-1-101,0 8 1,0-7 313,0 7 1,0 0-238,0 5 1,0-6-148,0 1 1,2-6-209,4 5 1,1-5-180,5 5 1,5-7-116,0 2 0,3-4 178,8-2 0,-5 0-136,6 0 0,-2 0-60,2 0 0,2 0-86,-8 0 1,0 0 52,-6 0 1,0 0-31,1 0 1,-7 2 55,1 4 1,-8-2-201,1 7 0,-3 1-229,-2 5 0,0 2 237,0 4 1,-7-4-78,-5 4 1,-3 2 482,-3-2 0,-7 6 0,-3-6 0,1 0 0,-2-5 0,6-1 0,-6 0 123,8 0 1,-4-1-75,8-5 0,7 5 218,4-5 1,4-1-68,2 1 1,2 1 312,4 5 0,4-5-115,7-1 0,0 1-11,0 5 0,1 0-107,-1 1 1,0-1-174,1 0 0,-3 1-103,-4-1 0,3 2 91,-8 4 1,-1-4-88,-5 4 0,0-3 67,0-3 0,0 0-253,0 0 0,-1 1 5,-5-1 1,-2 0 1,-3 1 0,-5-9 31,5-3 86,-5 4 1,-1-9 128,0 5 282,-1-4-257,1-2 0,6-6-46,-1 1 334,8-1-398,-3 6-297,7 0 287,0 0-41,7 0-3,3 0 53,7 0 1,-1 2 246,-5 4-282,-3-5 913,-1 15-302,-5-7 0,6 9 325,-8-1 1,-6 0-169,0 1 1,-5-1 258,5 0 0,-5 0-58,5 1 1,-2-1-377,2 0 0,5 1-134,-5-1 1,4-6 112,2 1 168,0-1-514,8 7 1,-1-7 151,5 1-324,3-8 1,-5 3-293,7-7 1,0-2 2,1-3 0,5-5-318,0-7 1,2-2-1446,-2-4 0,2 1 941,4-6 0,1 5-804,-7-6 0,8 2 285,-2-2 1622,4-4 0,-7 14 0,-1-6 0</inkml:trace>
  <inkml:trace contextRef="#ctx0" brushRef="#br0" timeOffset="5210">5862 1003 7954,'0'12'168,"0"-1"0,0-5 209,0 6 0,0-6 545,0 5-274,0-7-1093,0 11-117,7-13 0,-3 6-1218,8-8 1780,-8 8 0,11-7 0,-6 7 0</inkml:trace>
  <inkml:trace contextRef="#ctx0" brushRef="#br0" timeOffset="5337">6086 1488 7812,'-9'0'7727,"-5"7"-8008,9 5 1,-1-3-610,6 3-694,7-8 1105,-5 3 1,8-5 478,-4 4 0,3-4 0,9 6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9:23.1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11827,'0'18'195,"2"-9"-52,3-3-619,-3 4 214,6-9-719,-8 7 746,0 0 0,0-4 235,0 7 0,-8 1 0,-1 5 0</inkml:trace>
  <inkml:trace contextRef="#ctx0" brushRef="#br0" timeOffset="94">122 225 7891,'17'8'0,"0"-6"1081,1 3-989,-1-3 1,0-2-1275,0 0 1182,1 0 0,7-15 0,2-4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9:17.3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450 485 8065,'0'-10'1156,"0"2"-852,0 8 0,0-2 245,0-3 38,0 3 56,0-6-275,0 8 873,0 0-694,7 0-255,3 0 0,7 0 23,0 0 1,1 0 83,-1 0 0,0 6-169,1 0 1,1 5 28,4-5 0,-4 0-217,4-6 1,2 5 74,-2 1 1,2 0-219,-2-6 0,-2 0 78,8 0 1,-6-2-138,6-4 0,-8 2 41,2-7 1,-4 5-486,-1-5 0,-7 7 33,1-2 0,-6-2-190,5 2 1,-7-1-414,2 1 751,-4 4 1,-4-6-62,-4 8 1,-4 0 118,-7 0 1,0 0 68,-1 0 0,1 0 71,0 0 1,0 0 28,-1 0 1,7-1-160,-1-5 154,1 4 259,1-14-123,-5 7 724,13-8-394,-6 7 257,8-5 164,0 13-258,0-6 1,0 10 49,0 4 0,0 3 226,0 9 1,0-1 53,0 0 0,0 0-295,0 1 0,0 5-31,0 0 1,0 2-203,0-2 1,0-4-333,0 4 1,0-2-396,0 2 1,0-3-577,0 3 0,0 2 170,0-2 0,6-6-2022,0-6 2925,-1 1 0,3-2 0,2-3 0</inkml:trace>
  <inkml:trace contextRef="#ctx0" brushRef="#br0" timeOffset="392">138 1211 8040,'-17'0'-600,"0"0"1,0 0 299,-1 0 0,7 0 1553,-1 0-278,1 0-167,-7 7-292,9-5-29,1 6-288,8-8 1,2 0-92,4 0 0,3-2-29,9-4 0,1 2 139,4-7 0,10-1-148,7-5 1,10 0 100,2 0 1,5-3-238,7-3 0,7 4 19,-8-4 1,16-2-348,-4 2 0,0-6 136,0 6 1,-6 0-125,-6 6 1,1 0 72,-12-1 0,1 7 49,-12-1 1,-7 6-66,-5-5 1,-8 7 21,2-2 1,-9 4 221,-3 2 100,-7 0 349,4 0 0,-10 0-395,-4 0 1,-3 0-62,-9 0 1,1 6-369,0 0 1,-8 5 13,-4-5 442,-4 8 0,-1-5 0,-1 9 0</inkml:trace>
  <inkml:trace contextRef="#ctx0" brushRef="#br0" timeOffset="662">657 951 8040,'-17'0'0,"5"-2"381,1-3 1,5 3 257,-6-4-121,9 4 123,-13 2 186,14 0-603,-5 0 295,7 0-366,0 8 1,5 3 77,1 12 0,6-3-131,-7 3 0,3 4-63,-2 1 0,-4-3-166,4-2 0,-4 2 25,-2-2 1,5 0-255,1-5 1,0-1 65,-6 0 0,2-5-115,3-1-235,-3-7 1,8 4 222,-4-8 0,-4-2-133,3-4 0,5-3 12,2-9 0,-3-5 145,3 0 0,-1-8 395,7 3 0,-1-5 0,0-2 0</inkml:trace>
  <inkml:trace contextRef="#ctx0" brushRef="#br0" timeOffset="985">986 813 8040,'9'-10'815,"-1"3"-289,-8 7 1,2 0-168,4 0 1,-5 7 136,5 5 1,-4-2-324,-2 1 1,0 1-386,0 5 1,0 6 113,0 0 0,-2 2-119,-4-2 0,-1 4-348,-5 8 1,-3-1 262,3 1 0,-3 5-131,-2 0 1,-6 1 88,0-7 1,5-7 516,7-4 0,-1-4 129,-5-1 0,7-7 147,5 1 0,1-8 59,-2 1-277,4-3 1,2-2 236,12 0 1,3 0-112,2 0 0,1-7-123,-1-5 1,6 3 20,0-3 1,2 2-299,-2-1 1,-4-5-173,4 5 0,-4 1-177,-1-1 1,-1 7-182,0-2-262,1-3-1143,-1 7 1978,0-6 0,0 0 0,1-1 0</inkml:trace>
  <inkml:trace contextRef="#ctx0" brushRef="#br0" timeOffset="1907">1729 277 8000,'-10'-9'863,"3"1"-497,7 8 1,0 8-125,0 3 0,2 10 13,3 2 0,-3 6 100,4-6 1,-4 8-196,-2-2 0,6-2 28,0 1 0,-1-5-138,-5 6 0,6-8-422,0 2-824,0-3 662,1-3-398,-5 0 310,6-7 596,-8-3 1,0-8-104,0-5 0,0-4-39,0-7 0,0-6 76,0 0 1,6-2 141,-1 2 1,1 4-273,-6-4 1,6 3 160,0 3 1,7 0 58,-1-1 1,-3 3-99,3 4 1,-1-3 156,7 8 0,-1 1-20,0 5 0,1-6 87,-1 0 1,6 0 40,0 6 0,0 2 193,-6 4 0,1-2-25,-1 7 1,-2-5-61,-3 6 0,-3-1-334,-3 6 0,-4 1 150,4-1 1,-4 0-316,-2 1 1,-8-1 47,-4 0 1,-5 0 51,-6 1 0,2-1 22,-8 0 0,6-5-101,-6-1 0,6-7 187,-6 2 1,8-4-119,-2-2 190,4 0 0,8 0-159,-1 0 73,8-8 1,2-1-45,8-9 1,7 9-24,-1 3 1,5-2 127,6 3 0,-3-3-3,3 2 1,-4 4 101,-2-4 0,0 4-64,1 2 68,-9 0 1,-1 8-64,-8 4 1,0 3-34,0 2 1,-2 3-39,-4 3 1,-9-2-177,-8 8 0,-10-1 117,-1 7 1,-1-1-149,-5 1 0,-3 0 109,3-1 1,-8 1 30,2-1 1,-2-1 335,2-4 1,4-4-124,7-8 1,8 0 2,4 1 0,4-7 275,2 1 234,7-8-623,2 3 0,18-14-181,7-5 0,10-5 205,13-6 1,5 2 16,6-8 0,9 0-121,3-6 1,8 3 60,-1 3 1,6-2-166,-12 8 1,7 0 172,-8 6 1,-3-1 11,-3 1 0,-8 6-65,-3-1 1,-14 8-101,3-1 0,-18 3-299,0 2 1,-9 0 167,4 0 0,-10 2-285,-2 3 0,-10 7-27,-13 11 574,-4 4 0,-8 0 0,1-2 0</inkml:trace>
  <inkml:trace contextRef="#ctx0" brushRef="#br0" timeOffset="2071">1833 1107 8000,'-18'10'592,"7"3"-36,-1-7-493,9 7 0,-5-9 215,8 8-79,0-9 181,0 13-117,0-14-690,0 13 0,2-13 265,4 4 0,-3-4-175,9-2 0,-6 0 184,5 0 0,1-8-670,5-3 0,0-11 823,1-1 0,-1 0 0,0 6 0</inkml:trace>
  <inkml:trace contextRef="#ctx0" brushRef="#br0" timeOffset="2316">2023 1003 8000,'10'-7'469,"-3"5"-210,1-6 368,-6 8-57,6 0-191,-8 0 60,0 0-351,0 8 1,1-5-18,5 9 1,-4-6-25,4 5 0,-4 3-34,-2 9 1,6 4 123,-1 7 1,7 9 9,-6 3 0,5 4 1,-5 1 0,5 1 39,-5 0 1,2 2-549,-2 4 1,-4 1 223,3 5 0,3-1-283,-2-11 1,0-4 229,-6-14 1,0-1-1515,0-4 470,0-4 195,0-8 1039,0-7 0,0-3 0,0-7 0</inkml:trace>
  <inkml:trace contextRef="#ctx0" brushRef="#br0" timeOffset="3489">2991 778 7985,'-11'10'937,"-1"-4"0,8 3-366,-2 3 0,5-2-80,1 1 0,0-5 164,0 5-394,7-7 1,3 4-199,7-8 1,0 0 98,1 0 0,-1 0-911,0 0 1,4-8 488,-3-3 1,3 1-1462,-10-1 737,-3-1 419,0-5 0,-16 1 226,-3 5 0,-5 1 299,-1 5 1,0 3 15,-1-4 0,1 4-64,0 2 0,-1 0 513,1 0 1,2 8-228,3 3 0,-1 10 328,7 2 0,-5 8-174,5-2 0,0-2 45,6 2 1,0-3-95,0 3 1,2 2-144,4-8 0,3 6-67,9-6 0,-3 0 80,-4-6 0,5-1-451,-5-5 1,10 3 186,3-9 0,1 1-388,-2-6 0,-2-2 150,8-4 0,-6-5-33,5-12 1,-5-4 130,6-8 0,2-5 31,9 0 0,-1-8 32,7 2 1,-6-2 204,6 1 0,6-1 30,6 8 1,-2 7-103,-10 10 0,2 6 145,-8 6 0,0 3-84,-5 8 1,-6 0 240,0 0 0,-14 2-58,2 4 1,-5-3 37,-1 9 0,-3-1 134,-8 7 0,0-1-101,0 0 0,0 1-231,0-1 1,-2-6 132,-4 1 0,-1-1-402,-5 7 0,-3-7-45,3 1 1,-3-8-53,-3 1 0,1-3 108,0-2 1,0 0-2,-1 0 0,1-7-58,0-5 0,1-9-325,5-2 825,-5 0-175,7 6 404,-1-1 58,3 9-132,7 1 0,5 16-101,1 3 0,8 5 24,-3 1 1,-1 0-110,1 0 1,-5 1-20,6-1 0,-7 0-527,7 1 1,-8-1 222,1 0-1,3-5-868,-2-1 0,0-5-498,-6 6 1489,0-9 0,-8 13 0,-2-7 0</inkml:trace>
  <inkml:trace contextRef="#ctx0" brushRef="#br0" timeOffset="3680">3510 813 7985,'-17'-10'139,"5"3"93,0 7 0,3 2-63,-3 3 1,5 5-96,7 7 0,-6 1 170,0-1 0,0 0 118,6 1 1,2 5 49,4 0 1,2 5-115,3-5 1,7 6 209,-1-6 1,0 6-67,6-6 1,4 6-171,2-6 1,9 0-227,3-6 1,7-5-211,-2-1 1,4-7-1113,2 2 0,-1-4 695,1-2 1,0-8 580,0-3 0,0-5 0,0-1 0</inkml:trace>
  <inkml:trace contextRef="#ctx0" brushRef="#br0" timeOffset="3989">4755 485 7964,'-18'0'875,"9"2"-507,3 3 1,-2 7-284,3 11 0,-1 4 160,6 7 0,0 1 18,0-1 1,0 7-79,0-1 0,0 2 28,0-1 0,0-5-804,0 5 1,0-11 410,0-1 1,6-2-799,-1 2 0,3-4 978,-2-8 0,3 0 0,9 1 0</inkml:trace>
  <inkml:trace contextRef="#ctx0" brushRef="#br0" timeOffset="4559">4997 156 7964,'19'-8'0,"4"-3"0,-2-3-74,8 3 0,0-4 132,5 3 1,-5 2 163,0-1 0,0 5 16,5-5 0,1 5-27,-1-6 0,-5 8-50,0-1 0,-2 3-8,2 2 1,2-6-83,-8 0 0,5 0 85,-5 6 1,1 0-162,-7 0 0,0 0 98,0 0 0,1 0-95,-1 0 0,-5 0-94,-1 0-180,1 8 199,5-6-70,0 13 0,-5-7 160,-1 4-92,-7 3 502,4-5-105,-1 7-196,-5 0 1,6 1-43,-8-1 0,6-6 17,0 1 1,-1-1-34,-5 7 1,0-7-3,0 1 1,0-1-88,0 7 1,2-7 89,4 1 0,-4-1-73,4 6 1,-4 3 42,-2 3 0,5-2-28,1 8 1,0-6 67,-6 5 0,6 1 83,-1 6 0,3 5-15,-2 1 1,-4 5 157,4-6 1,-3 8 117,3-2 0,-4 4-105,4 2 0,-4-2-69,-2-4 1,0-2-33,0-3 1,0-3-122,0 8 0,0-2-5,0 2 0,0-9-144,0-8 1,-6-2 152,0 1 0,-1-3-27,1-7 1,2-1-103,-8 0 86,9 0 1,-11-5-294,8 0 252,-7-9 1,3 5-495,-7-8 1,2-2-111,3-4 0,-9 3-377,4-9 0,-4 0 171,3-5 0,-7-8-1084,-4-4 1882,-3-3 0,-3-18 0,1-4 0</inkml:trace>
  <inkml:trace contextRef="#ctx0" brushRef="#br0" timeOffset="5551">5100 364 8848,'10'0'1245,"-2"0"-1017,-8 0 1,2 0-21,3 0-167,-3 7 0,6 3-299,-8 7 229,-8 0 1,6 1-491,-3-1 222,3-7 93,2 5 12,0-13 1,7 6 24,5-8 1,9-2 30,2-4 1,0 4 130,-6-4 1,1 4 13,-1 2 0,0 0 22,1 0 1,-7 0 160,1 0 1,-8 2 36,1 4 1,-3 4-135,-2 7 1,-7 2 155,-5 4 1,-5-2-90,-6 8 1,2-2-231,-8 2 1,0 3 3,-6-3 1,1-4-102,-1-2 1,8-5 180,4-7 0,4 3 33,2-9-227,-1 1 145,1-6 1,8-8-346,3-3 1,4-5 117,2-1 1,2 0-28,4 0 1,3-1 117,8 1 0,1 6 89,-1-1 1,6 8 21,0-2 0,0 4 158,-6 2 0,1 0 33,-1 0 1,-5 0-56,-1 0 1,-5 2 245,5 4 0,-7-2 224,2 8-437,-4-1 1,-2 6-109,0 1 0,0-1-258,0 0 177,0 0 1,-6 1-171,0-1 0,-1-5 144,1-1 0,4-5 35,-4 5 1,2-7 302,-1 2-234,3-4 326,-6 6-108,8-6-129,8 5 1,-1-5-6,5 4-46,3-4 0,-5 6-173,7-8 0,-5 0 108,-1 0 0,-5 1-280,6 5 208,-9-4 1,11 8 21,-8-5 101,-1 5 1,-5 7 156,0 1 0,-5-1-129,-1 0 0,-6-5 139,7-1 0,-7-5 281,6 6 1,0-7 109,6 7-478,-7-8 96,5 11 0,-4-13-339,12 4 0,-2-4-299,7-2 136,1 0 0,5 0 117,0 0 1,1 0-306,-1 0-119,0 0 394,0 0 0,-5 0 296,0 0 0,-9 2-107,3 3 1,-6 5 591,-6 7 1,-3 1-47,-9-1 0,1 0 176,0 0 0,0 1-247,-1-1 0,7 0 133,-1 1 1,8-7-76,-1 1 1,3-7 199,2 7-689,0-8 232,0 11-430,7-13 0,3 6-93,7-8 1,1 0-332,-1 0 0,2 0 244,4 0 1,-2-8-192,8-3 0,0 1-828,6-2 1,-1 1 154,1-6 1224,-1-1 0,9-7 0,1-2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9:29.0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519 260 7840,'-7'-10'2469,"5"3"-2414,-6 7 47,8 0 588,0 0-260,0-8 217,0 6-300,0-6 573,0 8-118,0 0-479,0 8 1,0 4-40,0 11 0,0-4-10,0 4 1,0 2-128,0-2 1,0 6 0,0-6 0,0 6-64,0-6 0,0 0 76,0-6 1,0 0-816,0 1 352,0-1 142,0-8-1780,8 7 958,-6-14 0,7 5-1723,-3-7 1884,-4 0-619,6-7 1441,-1-3 0,-5-7 0,6 0 0</inkml:trace>
  <inkml:trace contextRef="#ctx0" brushRef="#br0" timeOffset="976">1 329 8037,'0'-10'-1037,"0"-5"1,0 5 1327,0-7 1,0 6-151,0-1 0,6 1 373,-1-7-276,9 1-137,-5 0 1,7-1-13,-5 1 1,5 6 2,-5-1 1,5 1-99,1-7 1,0 7 120,0-1 0,1 3-65,-1-3 1,0-1 41,1 7 1,1-2 88,4 2-123,-4 5 0,6-13 1,-8 8 1,1 1 29,-1 5 0,0 0 9,0 0 1,1 0 67,-1 0 0,0 0-76,1 0 0,-7 0 51,1 0 0,-1 0-45,6 0 0,1 0-78,-1 0 1,-5 0 37,-1 0 0,1 5-19,5 1 0,0 2 12,0-2 1,1-3-3,-1 9 1,-5-2-102,-1 1 1,-1 4 53,1-3 1,3-2-168,-9 1 201,9-7-22,-12 11 1,11-5-36,-7 7 1,6-5 127,-7-1-50,9 1 0,-10 5-20,7 0-10,-7 1 1,9-1-28,-7 0 1,2-1 27,-2-5 1,-4 4-61,3-3 0,-3 3 55,-2 3 1,6-7-88,0 1 90,0-1 1,-5 7 10,5-1 15,-4 0 1,6 0 122,-8 1 0,0-1 67,0 0 1,0-5-111,0-1 0,-6 1 72,0 5 0,-5 0-101,5 1 1,-7-1 16,1 0 0,2-5 25,-1-1 0,1 1-12,-1 5 0,-5-5 30,5-1 1,-5 1 14,-1 5 0,0-5 36,0-1 0,-3-5-84,-3 5 1,4-5-26,-4 6 0,4-7 30,2 7 0,-1-8-10,1 2 1,-6 1 19,0-1 0,-2 0-20,2-6 1,2 6-2,-8-1 0,6 1 19,-6-6 0,0 0-66,-5 0 1,7 0 48,4 0 1,-2-2-133,2-4 0,0 3 119,5-9 1,3 6-129,3-5 0,-1 5 17,7-6 1,-5 7 13,5-7 1,-6 6-18,7-5 1,-1 5-122,6-5 0,-6-1-117,0-5 1,1-1 66,5 1 1,0-2-114,0-4 1,0 2 51,0-8 0,2 2-19,3-2 0,-1-3 35,8 3 1,-8-2 42,1 2 0,3-2 1,-2 8 1,0-5 18,-6 5 1,5-1-334,1 7 164,0 0-490,-6 0 170,0 7-129,0 2-254,0 8-1379,0 0 2407,7 0 0,-5 8 0,6 2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9:44.6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465 0 7795,'12'0'1600,"-1"0"-969,-7 0-422,4 8 0,-16 1 995,-3 9-777,-5-1 0,-1 0 60,0 1 1,-6-7 37,0 1 1,-1-1-582,7 6 119,8-7-1307,1 5 878,8-13 1,13 6-47,5-8 0,10 0-34,1 0 0,-2 0-240,2 0 1,-6 0-119,6 0 558,-8 8 1,2 1 247,-11 9 0,-5-1-84,-7 0 0,-15 8 251,-8 4 0,-10 4-39,-7 1 1,1 1 52,-7-1 1,0 1 67,-6-1 0,2 1 191,4 0 0,-2-3-112,8-3 1,7 2 128,10-8 1,6 0-340,5-6 1,-1-5-307,7-1 1,2-7-387,10 2 1,11-4 339,12-2 0,6-8-92,5-3 0,4-5-72,8-1 0,0 0-73,0-1 0,-6 1 286,0 0 0,-9 7 187,-3 4 1,-1 4 624,-10 2 0,-6 0-395,-5 0 1,-8 2 308,1 4 1,-3-2 25,-2 8 1,-2-1 154,-3 6 1,1-1-374,-8-5 0,1 5-321,-7-5 0,7-1-197,-1 1-727,8-7-834,-11 11 871,13-13-46,-6 6 215,8-16 209,0-1 399,0-9 493,0 9 207,0 1 94,0 24 1,0-11 61,0 13 0,0-3-320,0 8 1,0-4-56,0 4 0,0-9-284,0-3 1,0 1-188,0 5 0,0-5-196,0-1-237,0 1 1,-1 3 132,-5-3 0,-4-5-348,-7-7 0,0 6 213,-1 0 1,-1 0 82,-4-6 1,2-2 373,-8-4 0,6 2 194,-6-8 0,8 9 323,-2-3 1,4 4-11,2 2 0,5 0 530,1 0 0,7 2-310,-2 4 0,-2 3 225,2 9 1,1-1-114,5 0 1,2 2-318,3 4 1,1-3-72,11 3 1,1-6-148,16-6 1,5 3-31,13-8 0,7-1-414,5-5 0,10-9-524,7-8 1,9-3-688,3-8 0,1 4-2998,-2-4 4397,-44 13 0,0 1 0,4-3 0,0-1 0,1 1 0,1 0 0,3-1 0,2 1 0,2 0 0,1 0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9:42.9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52 536 7894,'-15'8'453,"3"3"1,4 7 661,8 5 1,-2 4-514,-3 7 0,3 3 16,-4 3 0,4-3 342,2 3-469,0-4-537,0-1 0,0-2-379,0-5 1,2 3-172,4-8 0,-2 0-727,7-5 1,1-7 862,5 1 460,0-9 0,1 5 0,-1-8 0</inkml:trace>
  <inkml:trace contextRef="#ctx0" brushRef="#br0" timeOffset="418">311 242 7894,'25'-27'0,"0"-3"0,4 7 0,2 1 135,-8 11 1,8-4 132,-3 3 0,5-1 131,2 1 1,-7-1-148,1 7 1,0-6 72,6 7 0,-3-7-126,-3 6 1,4-5-115,-4 5 0,-4 0-60,-2 6 0,2 0 180,-2 0-162,0 0 0,-6 0 19,0 0 1,-5 2-1,-1 4 1,-7 4 42,2 7 0,2-6-22,-3 1 0,1-1 32,-6 7 1,2 5-3,4 0 0,-4 0 26,4-6 0,-5 8-8,-1 4 1,0 4-23,0 1 1,6 3 62,0 3-56,0 4-17,-6 8 0,0 0 82,0 0 0,0 5 8,0 1 0,0 5 213,0-5 0,0 0-96,0-6 0,0-6-277,0 0 0,0-8 136,0 3 1,0-7-679,0-5 1,0 2-29,0-8 0,0-6-1163,0-5 1022,0-1 396,-8-1 0,4-3-873,-7-7 0,1-7 538,-1-5 0,-5-5-64,5-6 0,-10 2 685,-2-8 0,-8 0 0,4-13 0,-8-2 0</inkml:trace>
  <inkml:trace contextRef="#ctx0" brushRef="#br0" timeOffset="776">294 623 7812,'-10'-10'374,"3"0"240,7 5 1,4 1-335,7-8 1,4 7-249,20-7 1,-4 8 339,9-2 1,2-1-113,-1 1 0,5 0-282,-6 6 1,1 0 84,-7 0 1,-7 2-486,-4 4 315,-4 3 0,-9 15-69,-4-1 1,-6 2 111,-6-2 0,-4 2-84,-7 3 0,-6 5 240,0-4 0,-4-2 297,10 2 0,-4-8 1025,9 2-1006,4 4 1,1-8-25,7 4 1,7-10-49,5-1 1,3-8-243,3 1 1,1-3-51,4-2 1,-4-2-213,4-3 0,-4 1 55,-1-8 1,-7 3-244,1-3 1,-9-3 112,3 3 0,-6-1 45,-6 1 0,-9-3-30,-8 3 1,-6-3 49,6-2 1,-6 1 43,6 5 1,-6-4-68,6 3 1,0 4-637,6 3-1272,7 3 1134,3-6 975,22 6 0,12-6 0,17 8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9:42.3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7860,'15'1'408,"-4"5"0,5-2 112,-5 8 0,5-3 66,1 3 0,6 1-130,0-7 0,6 0 32,-6-6 1,6 5-338,-6 1 1,6 0-272,-6-6-256,7 0 1,-10 0 314,3 0 1,-6 2-104,-5 4 0,-5 3 20,-7 9 1,-4 12-145,-7 5 1,-3 9 56,-14-4 1,-1 8 107,-6-1 0,1 3 110,-1 1 1,2-1 196,5-4 0,-3 2-274,8-7 0,0-7 104,5-5 1,7-10-1218,-1-1 536,9-1 667,-5-15 0,8 13 0,0-5 0</inkml:trace>
  <inkml:trace contextRef="#ctx0" brushRef="#br0" timeOffset="174">122 433 7881,'0'17'851,"0"0"1,2 1-563,3-1 0,-1 0 316,8 1 1,-7-1 183,7 0 0,-6-2-354,5-3 0,1 1-408,5-7 1,2 2-607,4-2 1,-2-4-855,8 3 0,-6-5 621,6-5 0,-2 1 812,2-8 0,3 1 0,-5-7 0</inkml:trace>
  <inkml:trace contextRef="#ctx0" brushRef="#br0" timeOffset="274">623 606 7881,'12'11'1051,"-1"1"-629,-7-1 0,4 1 91,-8-1 1,0-5 490,0 6-958,0-9-723,0 5 677,0-8 0,7 0 0,3 0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9:41.1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1 10112,'17'2'691,"0"4"0,6 1 1,0 5-184,-2-6 1,-1 1-146,-3-1 1,0 0-509,0-6 0,-5 2-353,-1 4 1,-5-5-1791,6 5 1269,-8-4 370,3 6 1,-14 7 648,-5 8 0,-11 8 0,-4-4 0</inkml:trace>
  <inkml:trace contextRef="#ctx0" brushRef="#br0" timeOffset="764">122 399 7825,'-12'15'172,"1"-4"0,5 5 905,-5-5-699,7 5 0,-10 1-22,9 0 0,-1-5 417,6-1 84,-8-7-1204,6 12-286,-5-7 33,7 1 1,1-3 431,5-7 1,6-1-85,11-5 0,4-4-93,7-7 1,7 2-239,-1 3 1,0 2 348,-5 5-9,-1 3 48,1-6 0,-8 8 449,-4 0 1,-4 6-41,-2 0 0,-7 7 88,-4-1 1,-4 3-147,-2 2 0,-2 0 91,-4 1 1,-4-1-13,-7 0 0,0 1 225,0-1-284,-1 0 83,1 1-315,0-1 0,7-6 54,4 1 1,4-6-54,2 5 0,2 1 44,4 5 1,-2 0-8,7 1 1,-5 1 14,6 4 141,-1-4-129,-1 14 0,0-12 214,-5 8-20,-3-8-173,6 4 0,-8-2-50,0 0 0,-2 0-11,-4-6 1,-3 0-166,-9 1 1,1-1 109,0 0 1,-6-5-96,0-1 1,-6-5 96,6 6-391,-8-8 239,12 3 0,-12-9 17,8-3 0,0-1 70,6-12 0,-1 3-91,1-14 106,7 8 41,-5-4 1,13 8 83,-4 0 0,-1-1 140,1 1 468,0 7-59,6 3 457,0 7 412,0 0-862,-7 0 286,5 0-202,-6 7-531,8-5 0,0 8 219,0-4-953,0-4 523,0 5 1,10-9-224,7-3 0,4-5-449,14-7 1,-3-6-66,14 0 1,0-6 338,6 6 0,2-2 411,4 2 0,-5 4 37,5-5 0,-6 7 171,-6 6 1,0-3 161,-11 8 0,-5 1 575,-12 5 0,-7 0 344,1 0 595,-8 0-1218,3 7 1,-14 3-206,-5 7 1,3-5-500,-3-1 1,0 1 110,-5 5 1,0 0-76,0 1 0,7-7-57,4 1 0,-1-1-440,1 7 1,2-7 244,10 1 0,-2-7-71,7 7 0,3-8 577,9 2 1,-4 1-105,4-1 1,-4 0 455,-2-6 0,-5 0-53,-1 0 81,1 0-48,-2 0-358,5 0 0,-13 2-240,4 3 1,-3-3-978,3 4-1745,-4-4 2834,6-2 0,-1 8 0,3 1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9:04.2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485 363 10718,'0'-9'1803,"1"1"-1291,5 8-6,-4 0 28,14 0 24,-7 0 129,1 0-109,5 0-183,-13 0-240,13 8 0,-13-5 0,4 9 1,-2-6-26,2 5 1,-4-5 54,3 6 0,-1-7-391,2 7 176,-4-1 1,6 7-247,-8-1 0,0 0 113,0 1 1,-6-1-6,0 0 1,-7 0 245,1 1 0,2-1 234,-1 0 0,5 1 19,-5-1 1,7-6 104,-2 1-232,4-1 0,2 1 180,0 0-329,0-9 1,2 11-130,4-8 0,3-1-220,9-5 1,-1 0-116,0 0 1,6 0-386,0 0 1,6-2-115,-6-3 1,2 1 349,-2-8 0,-3 3-672,3-3 1,-10-1 85,-1 7 1144,-9-8 0,5 5 0,-8-8 0</inkml:trace>
  <inkml:trace contextRef="#ctx0" brushRef="#br0" timeOffset="516">52 311 7990,'-17'-7'888,"7"5"-354,-5-14 557,13 14-694,-6-13 0,8 11-186,0-7 0,2 5-56,4-6 0,4 1 73,7-6 1,8-1-267,4 1 1,3-6-10,3 0 0,5 0-35,1 6 0,7-1 80,-2 1 0,4 2-122,2 3 0,-6-1 20,0 7 0,0 0 104,6 6 0,-6 2-126,0 4 0,-7 9 26,1 8 1,-9 8 23,-3-2 1,-6 9 2,1 3 1,-6 7-104,-6-2 0,3 4 130,-8 1 0,-1-1-13,-5-3 1,-1 3 115,-5-4 0,-4 2-68,-7-2 1,0 4 244,-1-4 1,1-4-78,0-2 1,-6 3 341,0-3 0,-6 2-57,6-1 0,-8-11 73,2 5 1,-4-6-163,-1 0 1,-1 1 48,1-7 0,-1-1-161,1-11 0,-1 3-17,0-9 0,-5 1-125,0-6 1,-1-13 92,7-5 0,-1-10-150,1-1 1,1-6-162,4-5 0,4 1-157,8-7 0,0 8-130,-1-3 0,9 7 208,3 5 1,4-2-1218,2 8 1,2-6 648,4 6 1,3-2-1551,9 2 2316,6 4 0,3-14 0,8 7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9:39.5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104 571 7829,'-18'0'267,"7"0"33,-1 0 0,7 2 319,-7 3 1,6 3-45,-5 4 1,7 9 53,-2-4 0,4 6-227,2 0 0,-5 2-62,-1 4 1,0 4-329,6-5 0,0-1-234,0 2 0,0-8-900,0 2 1,6-3 232,0-3-1684,-1 0 1232,-5-7 1341,0-3 0,0-7 0,0 0 0</inkml:trace>
  <inkml:trace contextRef="#ctx0" brushRef="#br0" timeOffset="561">346 190 7829,'27'-17'0,"-2"0"-34,-8 0 0,6 1 28,0 5 0,0-3 209,-6 8 1,1-1 132,-1 1 0,0 2-32,1-7 0,-1 7-124,0-2 1,2-2-13,4 3 0,-3-7-54,3 6 1,2 1-168,-2 5 0,0-6 82,-6 0 1,0 0-139,1 6 1,-1 0-23,0 0 0,-5 2-14,-1 4 472,-7-4-301,11 13 0,-13-11 293,4 8 58,4-1 189,-8 6-390,5 1 0,-5-1-19,4 0 0,-4-5-45,4-1 0,-4-5-171,-2 6-3,0-1 1,0 6 79,0 1 1,5-7-29,1 1 0,0-6 114,-6 5-49,0 1 0,0 5 48,0 0 0,0 0 10,0 1 0,6-1-54,-1 0 1,1 1 1,-6-1 1,0 6-38,0 0 0,2 8 47,4-2 0,-4 3 11,4 3 1,-5 7 67,-1 4 1,2 0 131,4 6 1,-4-4-118,4 10 1,-4-4 82,-2-3 1,2 7-194,3 0 0,-3-1 77,4-5 1,-4-6-430,-2 0 0,0-13 175,0 2 0,0-7 51,0 1 0,0-4 136,0-7 65,0-1-156,0 0-233,0-7 248,0-3 1,-2-7-159,-4 0 0,-3-5-202,-9-1 0,1-13-42,0 1 0,0-10-142,-1-1 0,-5-4-261,0-1 1,-8 5 226,3 0 0,1 6-37,-2-6 0,2 8 194,-2-2 1,-9 4 431,3 1 0,-3 1 0,3 0 0</inkml:trace>
  <inkml:trace contextRef="#ctx0" brushRef="#br0" timeOffset="1252">294 553 9413,'11'-1'742,"1"-5"1,0 4-616,5-4 0,0 4-163,0 2 0,1 0 45,-1 0 1,0 0-161,1 0 0,-7 0-66,1 0 1,-7 0 104,7 0 1,-6 0 27,5 0 0,-7 2 156,2 4 0,-4 3 126,-2 9 1,0-1-7,0 0 1,-2 6 195,-4 0 1,-4 6-79,-7-6 1,6 6 53,-1-6 0,1 2-115,-7-2 1,1-5 2,0-1 0,5-2-345,1-9 59,7 7-356,-12-11 29,14 6 0,-11-10 140,7-4-789,1 4 661,5-21 1,0 12-42,0-12 1,7-2-125,5 2 0,3 2 200,2 9 1,-5-1-160,-1 7 583,1 0 0,5 6 335,1 0 70,-9 8 0,-1 7-344,-8 8 750,0 0-591,0 2 0,-8-6-38,-3 4 1,-5 2 25,-1-1 0,2-1-111,3-6-20,-3 0 1,13-5-727,-4-1 232,-4-7-166,8 4 40,-5-8 1,16-8 47,9-3-357,-1-5 449,16-1 1,-14 5 0,4 1 0,2 1 123,-2-1 1,0 3 86,-6 8 85,1 0-324,-9 0 159,7 0 0,-15 2 397,5 4 0,-12 5 542,-5 12 1,-6-4-388,-6 5 100,3 2-291,-12-6 0,11 10 64,-8-7 0,8 0-4,-2-5 0,3-1 1038,3 0-348,0 1-611,7-1 0,3-6-24,7 1-449,7-8 188,3 3 1,15-7-125,4 0 0,3-7-275,3-5 1,1-5 84,5-6 0,-5-2-251,4-4 1,-3-2-1101,-2 8 1,-1-5 1611,1 4 0,-8 1 0,-2 6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9:36.8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1 553 7838,'0'-9'-144,"0"-1"-83,0 4 259,0 4 0,0-7-86,0 3 1,0 2 67,0-7 36,0 7 116,0-11-102,0 13 1,0-8 503,0 4-121,0 4 452,0-5-252,0 7 2597,0 0-2798,0 7 0,2-5 126,4 4-267,-4 4 155,13-8-391,-6 5 1,9-7 91,-1 0 0,0 0-109,1 0 0,5 0-71,0 0 0,0-6-106,-6 1 1,0-1 103,1 6-18,-1 0 1,0-2-537,1-4 417,-1 4 0,0-7-312,0 3 1,-5 4 177,-1-4 0,-5-1-564,6 1 618,-8-8 0,3 5 83,-7-9 1,0 7-41,0-1 1,0 7 122,0-7 1,0 1 206,0-7 0,-6 7-124,1-1 1,-7 6 248,6-5 0,-5 5 3,5-5 199,-7 7-240,11-4-127,-14 8-71,14 0 1,-5 2-29,7 4 1,-2 3 75,-4 9 0,4 1-35,-4 4 0,5 4 171,1 7 1,0 9-112,0 3 1,0 4 206,0 2 1,0 1-93,0 5 1,0-4-114,0 3 0,0-5-75,0-6 1,0-1-243,0-5 0,1-9-321,5 3 1,-4-11-31,4 0-41,3-3 1,-5-5-201,8-3-270,-8-5 734,3-7 0,-7-7 159,0-5 0,0-5-101,0-6 0,0 2-67,0-8 1,-5 0 283,-1-6 0,-8 3-123,3 3 0,1-2 311,-1 8 1,5 2-129,-6 9 604,1-3-383,-6 13 1,-1-6 50,1 8 1,6 0 69,-1 0 1,1 6 245,-7 0 0,7 7 87,-1-1 0,3 3-177,-3 3 0,-1-7-136,7 1 0,-2-3 79,2 3-470,4 3 1,-5-11-141,7 7 87,0-7 1,7 4-176,5-8 0,3-2-351,3-4 1,9-5-52,7-12 0,3-4 80,9-8 0,0 1 167,6-1 0,1 1 138,5-1 1,-6 8 318,0 4 1,-6 4 14,-6 2 0,-9 5 97,4 0 5,-12 9 1,2-5 691,-8 8-333,-7 0 1,-1 2 220,-3 4-289,-4-4-277,5 13 0,-5-7-160,4 3 0,-4-1 39,4-5 0,-2-1-465,1 8 1,-1-8 93,8 1 1,-6 3-297,5-2 462,1 0 1,-1-1 23,1 1 0,-8 2 401,1-2 1,-3-3-160,-2 9 1,0 0 171,0 5 0,0 0 180,0 0 1,-6 3 307,1 3 0,-13 2-12,7 3 0,-8 3 258,7-8 0,3 4-231,-3-10 0,8 5 139,-2-11-969,4 4 1,4-5 91,4-4 0,4 2-191,7-3 0,2-1-322,4-10 0,-2-3-591,8-9 0,-6 1 14,6 0 0,-8 0-807,2-1 0,-3 7 1855,-3-1 0,-8 1 0,-1-7 0</inkml:trace>
  <inkml:trace contextRef="#ctx0" brushRef="#br0" timeOffset="1083">1643 415 9482,'2'12'1472,"4"-1"1,-4-5-777,4 5 0,3-1-247,3 2 0,3-3-419,3-3 0,-1-4-240,0 4 1,8-5-259,4-1 0,-2-7 159,2-5 1,-6-3-348,5-2 0,-6-1-329,1 1 595,-12 0 1,-3-1 152,-8 1 0,0 6-23,0-1 1,-2 3 352,-4-3 1,2-1 250,-7 7-63,-1-8 0,-5 7-109,0-5 0,5 4 188,1 8 153,7 0-83,-4 0-461,0 0 122,7 0-359,-7 0 245,8 0-549,0 0 59,0 8-244,0-6 449,0 6 1,-2-3-997,-4 1 854,4 8 0,-7-10 450,3 7 0,-4 1 0,-7 5 0</inkml:trace>
  <inkml:trace contextRef="#ctx0" brushRef="#br0" timeOffset="1622">1834 52 7954,'0'-17'1255,"0"-1"-867,0 9 171,0 1-137,0 8 1,0 8 45,0 3 0,0 12-98,0 6 0,0 6 14,0 5 1,-8 4-163,-4 8 0,-5 0-136,-6 0 1,2-6 57,-8 0 0,6 0-104,-6 6 0,8-8-3,-2-3 0,-2 1-324,2-2 1,0-1-405,6-11 1,5-3-14,1-7-974,7-1 1156,-4 0 0,8-9-155,0-8 0,2-10 207,4-13 0,5-4 73,12-7 0,-2-7 397,8 1 0,-2-4 0,2 9 0,4-7 0,-5 13 0,-1-5 0,2 11 0,-8-2 0,2 2 0,-3 5 53,-3 1 0,0 2 267,0 9-100,1 0 1,-1 6 362,0 0-159,1 0 1,-1 0 299,0 0 1,-5 6 968,-1 0-1171,1 7 1,5-3 107,0 7 1,1-7-207,-1-5 0,-6 3-124,1-2 1,-1 5-114,7-5 1,-7 6-110,1-7 0,-3 3-66,3-2 0,-2-4-281,-5 4 1,-3-3-1765,4 3 1001,-4-4-1109,-2 6 1286,0-1 0,-2-5 65,-4 4 1,-3-2 60,-9 2 729,1-4 0,-8 13 0,-2-5 0</inkml:trace>
  <inkml:trace contextRef="#ctx0" brushRef="#br0" timeOffset="2411">1782 640 7954,'0'-10'1181,"0"3"-245,0-1-562,7 6 0,-3-6 511,8 8-177,-8 0-559,11 0-225,-5 0 0,1 6-575,1 0 422,-9 7 1,5-1-297,-8 11 1,0-4-2,0 4 0,-2 2 138,-4-2 0,3 0 398,-9-6 0,8 1-133,-2-1 0,5 0 274,1 1 99,0-1 0,0 0 130,0 0 0,0-5-56,0-1 0,-2-1 184,-4 2 0,4 3-124,-4-3 0,4-3 313,2 3-726,0-9 284,0 13-231,0-14-46,0 5 1,0-14-125,0-5 0,8-3 60,3-2 0,7-8-62,5-4 0,2-4-127,4-1 0,9-9 91,-3-3 1,5-4-182,0-2 0,4 1 119,8-1 1,0 7 7,0 5 1,-6 4 132,0 1 0,-9 10 134,-3 8 1,-1 1-110,-10 11 0,6-1 335,-6 6 48,0 0 1,-6 2-161,1 4 0,-7-3 165,1 9 0,-7-1-72,7 7 0,-8-1-63,2 0 0,-5 3-100,-1 3 0,0-4-7,0 4 0,0 2-97,0-2 1,0 0-277,0-6 0,-1 2 0,-5 4 0,2-9-74,-8 3-43,1-3 329,-6 3 0,-1-7-95,1-5 94,0-3 1,-1-8-113,1 1 92,0-9 53,0 5 1,5-7 9,0 5 0,7-3-100,-7 9 65,8-1 7,-3-2 0,5 6 129,-4-4 0,4 3 71,-4-3 181,4 4-64,2-6 301,0 8 1436,0 0-1765,0 8 0,-5-4 22,-1 7 1,0 8 15,6 10 1,0 6 82,0 5 0,0 10-97,0 8 1,0 5-72,0-5 1,0 13 49,0-2 1,0 10-539,0-4 1,0 0 315,0-6 1,0-2-1016,0-4 0,0-11 218,0-11 1,0-5-143,0-1 1,6-8 417,0-4 0,-1-10-448,-5-1 186,0-8 369,0 3 501,8-22 0,-6-4 1,6-16-1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9:51.1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449 312 9197,'0'-10'219,"0"3"1,1 7 692,5 0-402,-4-8-285,14 6 0,-13-8 5,9 5 1,-6 3 29,5-4 1,-5 4-65,5 2 1,-5 0 42,6 0 0,-1 0-41,7 0 0,-7 0-33,1 0 1,-1 6-165,6 0 1,1 5 192,-1-5-319,0 7 0,1-5-222,-1 4 0,-6 1 79,1-7 91,-8 7 0,3-3 92,-7 7 1,0 0 181,0 1 1,-9 5 85,-8 0 0,-3 6 199,-8-6 1,1 5-5,-2-5 0,-2 1 224,8-7 1,2 0-195,9 0 0,3-7 433,3-4-964,4 3 0,-4-7 158,12 4 0,4 2-438,7-2 1,0 1-96,1-1 0,1-4-322,4 4 0,2-4 125,4-2 1,1-2-406,-7-4 0,6-2 283,-6-3 1,6-5 66,-6 5 750,0-5 0,-6-9 0,1-1 0</inkml:trace>
  <inkml:trace contextRef="#ctx0" brushRef="#br0" timeOffset="558">51 243 7908,'-17'-8'106,"7"6"354,-5-13-386,13 13 1,-4-12-288,12 9 0,-2-7 300,7 6 0,3-7 22,9 1 0,-2-3 172,8-2-175,-1 7 19,7-5 0,-1 5 103,1-7 1,0 5-89,-1 1 0,3 1 28,3-1 0,-2 1-34,9 4 0,-7 4 1,6-3 0,-6 3-114,6 2 1,-7 2 53,1 3 0,-1 5-148,1 7 1,-4 1 81,5-1 1,-10 0-51,-3 0 1,-1 6 73,2 1 1,2 6-10,-8-1 0,-2-2 21,-9 2 1,1 0 2,-7 5 0,5 1 73,-5-1 0,0 7-33,-6-1 0,-6 2 88,0-1 0,-7-5-8,1 4 0,-9 5 77,-2 1 0,-8-4-64,3-2 1,-7-3-9,-5-3 1,1 1-77,-7 0 1,6-8 9,-6-4 0,5-4 4,-5-2 0,2-7 13,-2-5 0,-2-3-70,8-2 65,-8-7-118,11-3 1,-5-9-123,7-4 1,3-6 99,3-11 1,-2 1-59,8-7 0,0 6 67,6-6 0,7 7-112,4-1 1,4 9-98,2 2 1,0 8-279,0-2 1,8-2-384,4 2 0,3 6 88,2 5 0,2 1-58,4-6 1,4 1 240,8 5 611,-8 3 0,5-7 0,-5-5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9:53.2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0 9298,'17'8'2073,"1"-4"-1602,-1 7 0,0-7-62,1 2 1,-7-4-253,1-2 0,-1 2-172,6 3 1,-5-3-70,-1 4 0,-5-4-605,6-2-146,-8 0 1,9 2 62,-7 4 93,0-4 0,-8 13 181,-4-3 1,2 3 14,-8 2 0,-5 1 148,-6-1 1,0 6 137,6 0 1,-6 0 202,0-6 1,0 6-7,5 0 166,1 0 0,0-5-184,0-1 1,5-5 170,0-1 1,7-5 458,-7 5 269,8-7-301,-3 4-324,7 0 1,2-7-115,3 5 1,5-4 9,7-2 1,1-2-204,-1-4 0,0 5 112,0-5 0,1-2-70,-1 2 1,0 1-9,1 5 0,-7 0-221,1 0 226,-9 0 1,5 7-17,-8 5 1,0-3 98,0 3 0,-8-1 112,-3 7 1,-4-1 8,-3 0 0,1 1 29,0-1 96,-1 0-276,1 0 23,7-7-102,-5 5-413,13-13 343,2 6 0,10-8-127,7 0 0,2-6 3,4 1 1,-3-1 153,3 6 0,-10 0-170,-1 0 63,-1 0 1,-1 0 137,-3 0 1,-9 7 116,-3 5 1,-7 3-80,-11 3 0,4-1 17,-4 0 0,-4 2 87,-2 4 0,2-3-123,-2 3 1,8-4 150,-2-2 0,4-5 13,2-1 1,-1 1 117,1 5 1,6-5-95,-1-1 1,8-5 115,-1 5-228,-5-7 0,8 6 61,-4-4-94,4-4 1,10 5 75,4-7 1,5-2-66,6-3 0,-2-1-7,8-11 1,5 1-81,7-13 0,5 8 48,-6-2 0,2-2-11,-1 2 1,-5 0-83,5 6 1,-11 5-215,-1 1 1,-13 5-240,1-6 163,-4 9-45,-3-5 0,-4 8 77,-12 0 0,-4 8 148,-7 3 1,-2 4 82,-4 3 1,2-1 144,-8 0 0,8 1-26,-2-1 0,3-2 442,3-3-79,0 3-226,0-5 0,5 5 165,0-3 0,9 3 29,-3-3 1,2 3 14,-2 2 1,4 8-57,-3 4 1,1 9 70,-2 3 0,2 13-199,-7-3 1,5 1-13,-6 0 0,8-6-106,-1 6 0,-3-2 112,2-10 1,1 1-336,5-7 1,-6-7-35,0-4 0,0-3-228,6-3-78,0-8-303,0-1 508,8-8 1,-4-9-38,7-9 1,-7-1 2,2-10 0,2-2-60,-3-9 422,9 4 0,-12-22 0,5 4 0</inkml:trace>
  <inkml:trace contextRef="#ctx0" brushRef="#br0" timeOffset="426">536 761 7952,'12'-15'-69,"-1"3"272,1-3 389,-3 13-96,-1-6 198,-8 8-574,0 0 53,8 0 129,-6 0-574,5 0 153,-7 0-12,0 8 0,-5 1-9,-1 9 1,0-1 98,6 0 1,-6 1 5,1-1 1,-1-6 10,6 1 0,0-1 15,0 7 0,0-7 82,0 1 0,0-7-67,0 7 1,8-6 126,3 5 1,-1-1 135,1 1-71,-7 5 0,9-7-70,-7 9 1,0-1 137,-6 0 0,0 1-117,0-1 59,0-8-116,0 15 0,-8-19 83,-3 13 1,1-5 32,-1 4-267,-1 1 181,-5-1-107,7-8 0,1-1-114,3-8 0,4 2 0,-4 4 1,2-4-442,-1 4 239,3-5-175,-6-1-360,0 0 549,6-7 1,-7 3-341,3-8 375,4 9 1,-6-13 0,8 5-241,0-5 0,-5-3 194,-1-4 0,0 0 72,6-12 0,8 5 226,3-11 0,3-3 0,-3-2 0,12-12 0,-3-3 0</inkml:trace>
  <inkml:trace contextRef="#ctx0" brushRef="#br0" timeOffset="1074">675 519 7952,'17'-35'-233,"0"1"0,0 7 317,1 4 354,-1-4-258,0 15 0,1-11 58,-1 12 1,0 1-15,0-1 1,1 5 154,-1-6 1,0 9-97,1-3 1,-7 4-48,1 2 0,-7 0 59,7 0-263,-8 0 197,11 8-179,-13 1 0,6 8-60,-8 1 1,0 5-207,0 0 1,-2 8-246,-4-3 350,4 5 0,-13 7 0,3 3 67,-3 1 1,0-4 125,3 6 0,-3-7 205,3 1 0,-1 2-165,1-1 1,-3-1 53,3-5 0,5-9 20,1-3 1,-2-3 138,2-3-352,1 0 0,5-5 96,0-1-223,0-7 31,0 4 178,0-8-485,0 0 0,2-8 193,3-3 1,5-7-64,7-5 0,2 2 7,4-8 0,-1 6-130,6-6 1,-5 8 156,6-2 0,-6 10 46,6 1 1,-8 3 290,2-3 0,2 5-56,-2 7 1,-5 0 56,-7 0 45,1 0 1,-3 1 164,-3 5 0,-4 4-93,-2 7 275,0 0-237,-8 1 0,1-1-86,-5 0 0,-5 1-38,0-1 1,-1 0-135,-5 0 1,2 1 32,-2-1 0,6-5 5,-1-1 0,3-5-61,9 5 1,-5-5-147,5 6 1,-2-9-54,3 3-117,3 4 198,-6-1 0,10 7 46,4-5 198,-4 5 0,7-9 28,-3 5 40,-4 3 1,6-11-73,-8 8 744,0-9-201,0 5 393,0-8 694,0 8-98,7-6-1146,-5 13 1,12-11 53,-9 8 1,9-9-85,-3 3 1,3-2-105,-3 2 1,5-4 168,-5 3-222,5-3 0,1-2-87,0 0-286,0 0 0,1-2-1780,-1-3 991,0 3 577,-7-14 0,5 13-1806,-3-9 1,3 6 772,2-5 0,1 5-405,-1-6 1746,0 9 0,1-13 0,-1 7 0</inkml:trace>
  <inkml:trace contextRef="#ctx0" brushRef="#br0" timeOffset="2007">1850 363 7937,'10'-11'-620,"-4"-1"-592,-4 1 1212,5-7 0,3 1 814,7 8-191,0 1-396,-7 8 1,-2 2-64,-8 4 0,-2 5 81,-4 12 1,2-4-183,-7 4 1,-1 2 71,-5-2 0,5 0-38,1-5-263,7-1-319,-4 0 1,16-7 268,3-4 1,13-4-218,4-2 173,5 0 62,-6 0 1,6 0-71,-5 0 0,-3 0 148,-2 0 0,-3 0 120,-3 0 0,-8 2 116,-3 3 23,-4 5-236,-2 7 0,-9 6 182,-9 0 0,-9 8 67,-13-2 1,2 3 65,-8 3 0,5 0-46,-5-1 0,8-5 138,-3 0 0,7-6-76,5 6 0,4-8 111,8 2 0,1-10-253,5-1 1,-3-6-249,9 5-45,-1-7 0,13 9 132,5-7 1,9 0-373,2-6 0,14-2 48,-3-4 0,12-3 11,0-9 0,-1 1 382,1 0 0,-2 0 0,2-1 0,0 9 0,-11 3 0,1 4 0,-13 2 0,0 0-74,-5 0 0,-9 2 37,-3 4 1,-4-3 436,-2 9 1,0 0-79,0 5 1,-2 0 23,-4 0 1,-3-5-210,-9-1 1,7-5-413,-1 6-188,1-8 1,-7 3 253,1-7 0,6 0-328,-1 0 537,1 0 0,-1-5 0,1-1 0,7-2-87,-2 2-1,4 4 421,2-5 90,8 14 1,1 3-95,9 7 1,-7 1 54,1-1 0,-7 0-146,7 0 1,-6 1 210,5-1-657,-7 0 134,4 1-546,-8-9-496,0 7 808,0-15 1,-8 13-71,-3-8 1,-5-1 377,-1-5 0,-2 0 0,-4 0 0,-4 0 0,-8 0 0,3 0 0,3 0 0,-2 0 0,8 0 128,0 0 359,6 0-276,-1 0 1,9 2-85,3 4 1,4 4 618,2 7 0,2 6-268,4 0 0,1 0 51,5-6 0,5 1-136,0-1 0,1 0-139,5 1 1,2-7-130,-2 1 1,8-7-130,-3 7 0,1-8-248,6 2 0,-5-4-578,11-2 0,-5 0 287,-1 0 1,1-8-974,5-4 1516,-5-3 0,7-10 0,-9-2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9:56.6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85 8024,'11'-16'-24,"1"5"331,-8-5 539,11 7-406,-5-1 1,1-3 307,1 7 1,-3 2-94,3 10 0,3 3-213,-3 9 1,3 12 0,2 5 1,-1 11-81,-5 0 1,3-2-123,-9 3 1,7-7-185,-6 6 1,-1-8-233,-5 3 1,6-7-83,0-5 1,0 2-403,-6-8 0,0 0-265,0-6 0,-2-5 391,-4-1 1,2-7-361,-7 2 446,-1 4 179,-5-9 0,-2 7 71,-4-8 1,-2-2 16,-4-4 1,-4 3 146,4-9 1,4 2-56,2-1 1,-2-4 147,2 3 1,0 2 81,6-1 0,5 1-81,1-1 0,5-3 30,-5 9 1,7-3 28,-2 2-103,4 4-11,2-13 0,8 5-2,3-7 0,10 2 52,3 3 1,6-3 133,-1 3 0,4 4 41,1 3 0,1 3-112,-1 2 0,3 0 222,3 0 0,-3 13-6,3 5 1,2 10-127,-1 1 1,-3 4 49,-9 1 0,2 3 95,-8 3 0,0 2-194,-6 5 1,-5 3 7,-1-4 1,-7 9-292,2 3 0,-4-6 106,-2-6 0,-8-6-214,-4 6 1,-5-5-40,-6 5 0,4-10-370,-4-1 410,-4 0-46,8-9 1,-6 1-132,8-4 1,-1-5-37,1-7 1,0 3-172,-1-9 0,1-1-128,0-10 1,7-11 741,4-12 0,-3-11 0,-1-4 0</inkml:trace>
  <inkml:trace contextRef="#ctx0" brushRef="#br0" timeOffset="183">726 85 7928,'12'1'535,"-1"5"1,1 4 748,5 7 0,0-5-512,1-1 0,-1-5 130,0 5-708,1-7 1,5 6-696,0-4-352,0-4 0,0 5 853,0-7 0,0 0 0,-6 0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0:06.3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1 275 8069,'0'-16'0,"0"5"0,0 0-480,0-1 0,0-3 96,0-1 287,0 0 1,0 0 213,0 0 0,0-1 203,0 1 0,0 5-158,0 1 1,0-1 66,0-5 1,5 5-51,0 0 1,6 6 158,-6-6 0,8 6-57,-2-6 0,-2 7-18,2-1 0,-1 3-84,7 2 1,6 0-10,4 0 1,-2 0 2,2 0 1,-6 5-40,6 1 1,0 6 15,6-1 0,-8 4-38,-4 1 0,3-2-144,-3-3 1,1 3-38,-6-3 1,-5 9 45,0 1 1,-2 1-88,1-6 1,3 0-3,-8 0 0,6 2 91,-6 4 1,3-4-22,-3 3 0,-3 3 2,3-3 1,-3 3 82,-2-3 0,0 4 21,0 8 1,0-1 158,0 0 0,0 1-58,0-1 1,-7 6 51,-4-1 1,-3 3-63,-3-2 1,7 1-40,-1 4 0,0 4-38,-5-4 1,0 4-12,0 1 1,5 1 3,0-1 0,0 6-151,-5 0 1,5 7-9,1-2 1,1 4 70,-2 2 0,4 5-70,7 0 1,0 6 32,0-6 1,0 0 30,0-6 1,5 3-135,0 3 0,8-2 145,-2 7 1,3 3 6,2 8 0,1 2 3,-1 4 1,0 1-112,0-7 0,2 8 149,4-3 0,-13-41 1,-1 1 69,3 0 1,0 0 0,-2 3 0,0 0-53,-1-3 0,0 0 1,3 3-1,0 0-24,0-3 0,-1 0 0,1 6 0,0 0 33,-2-3 1,-2-1-1,-1 2 1,-1-2 188,6 44 1,-6-7-78,6-4 0,-8 2 135,3-2 1,-6-1 81,-6-10 1,3 2-164,-8-7 1,0 1 341,-5-7 0,-2 1-114,-4 0 0,-3-6-26,-7 0 1,5-5-196,0 5 1,-2-7 14,-8 2 0,3-2-139,-4 2 0,0 2-218,6 3 0,-4 2-442,9-7 1,-2 5 355,2-5 0,4 0-849,7-5 0,0-6 392,-1 0 1,8-13-903,4 3 474,-4-12-29,7-5 0,-5-14 631,7-18 475,0-25 0,-7-26 0,-2-14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0:09.6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259 613 8220,'-16'-7'-815,"-1"-4"0,7 4 439,-1 1 376,0-3 0,-5 8 0,0-5 0,0 4 0,-1 1 0,1-5 0,6 4 0,-1-3 0,5 3 35,-4 2 1,6-2 93,-1-3-57,3 3 1,0-10-35,-3 6 0,3-1 51,-4 2-43,5 3-21,1-5 1,-2 1 47,-4 1 5,5 0 249,-7 5 1,7 0 90,-5 0 1,4-2 673,-3-4-147,3 5 233,-5-7-446,5 8-223,-5 0-137,7 0-346,0 0 0,0 9 104,0 8 0,7 6 251,4 9 0,3 2-173,3 4 0,-1-4-66,0 4 0,6-4 61,-1-2 0,1 1-141,-6-1 0,0-5 19,0 0 1,0-5-133,0 4 0,1-6-217,-1 2 0,-2-2 185,-3 1 1,3-3-339,-3 4 1,-2-10-468,2-1 243,-8 0 0,10-1-165,-8 1-217,1-7 533,-6 3 1,0-9-49,0-3 1,2-10-740,3-6 1281,-3-8 0,12-3 0,-5-9 0</inkml:trace>
  <inkml:trace contextRef="#ctx0" brushRef="#br0" timeOffset="418">178 516 8220,'16'-16'208,"0"5"166,0 0 0,1 8-432,-1-3 0,0 3 131,0-3 1,2 4 45,4-3 0,-3 3 63,8 2 0,0-2 22,6-3 1,-1 3-115,0-3 1,2-2-148,4 1 0,3-6-32,8 1 1,-4 2 11,3-2 0,-5 6-79,6-6 1,-2 7 62,-10-1 1,1 3-46,-6 2 1,-5 0 54,0 0 1,-7 0 44,2 0 0,-10 7 75,-1 4 1,-6 4 166,6 1 0,-7 5 18,1 1 0,-3 7 225,-2-2 1,-6 1 87,1-1 0,-7 4-147,1-4 0,-4 9-22,-1 1 0,-5 1-121,-1-6 0,-1 1-117,1-1 0,4 0-86,-3 1 0,3-6-352,2 0 0,1-8-317,4 3 1,-3-4 328,3-2 1,2-2-375,-1-3 1,4 2-248,-5-8 341,8 1 1,-12-6 97,5 0 0,1 0 25,-2 0 1,5-8 81,-4-2 373,6 2 0,-10-13 0,5 3 0</inkml:trace>
  <inkml:trace contextRef="#ctx0" brushRef="#br0" timeOffset="963">598 661 8220,'0'-9'765,"0"2"-607,0 7 128,0 7 1,0 2 289,0 8 0,0-1-284,0 0 1,0 0-58,0 0 1,0 0-190,0 1 1,-5-1-30,-1 0 1,-1-2-343,2-3 209,3 3 1,-7-6-616,4 2-166,3-2 322,-5-1 164,7-5 0,0-2 91,0-11 1,0-4-7,0-1 0,7 0 48,4 0 1,8 0 63,3 0 1,1-1 105,-1 1 0,-4 5 169,3 1 0,-3 6 223,-1-1 1,-7 3-199,1 2 0,-5 0 762,4 0-585,-6 0 1,3 2 271,-7 3 46,0-3 70,0 12-542,-7-5 1,-2 7 6,-7 1 0,5-1-24,0 0 0,0 5-179,-5 1 1,5 1-27,1-1 0,-1-2 96,-5 7 1,5-8 60,0 3 1,6-4 55,-6-2 1,6 0 178,-6 0 1,7-5-104,-1 0 1,3-6 453,2 6-365,0-7 67,0 10-228,0-12 1,2 5 43,3-7 1,-1 0 154,7 0-285,-1 0 0,7 0-227,-1 0 1,0-2-178,0-3 0,0 1-385,0-7 1,6 3-583,0-3 0,1-2 1353,-2 8 0,-3-8 0,6 4 0</inkml:trace>
  <inkml:trace contextRef="#ctx0" brushRef="#br0" timeOffset="2010">1875 96 8114,'0'-17'1894,"0"8"-1944,0 2 67,0 7 578,0 0-138,0 7-101,0 2 1,-1 8-185,-5-1 1,3-5-316,-8-1 1,7 1 57,-1 5 0,1-5-187,-1 0 0,3-6 47,-3 6 1,5-7 68,5 1 1,0-1-126,12 1 1,-3-3-4,13 3 0,-6-3 239,6-2 1,-1 0-16,0 0 1,3 0 34,-7 0 1,-6 2-15,-5 3 1,-8-1 221,3 7-55,-5-1 0,-2 12-87,-5-1 0,-8 3 143,-8-3 0,-8-1 20,-2 7 0,-3 0-85,-8 5 0,2-5-18,-2 0 0,-4 0 99,4 5 1,-4 1-38,-1-1 1,7-1 145,3-4 0,5 1-221,7-6 0,2-1 12,8-4 1,7-1-581,4 0 241,3-7 14,2 5 1,2-10-200,3 7 1,4-8 173,7 3 1,8-5-44,2-1 0,7-7 109,5-4 0,3-3-126,7-2 0,1-6 124,-1 1 0,6-6 2,0 5 1,-5 3 219,-6 8 0,-7-2 95,1 8 0,-3-1 100,-1 6 1,-8 0 29,-3 0 28,-5 0 0,-2 8 300,-4 2-142,-4 5 0,-9 3-96,-3 3 1,-6-3-18,-11 4 0,4-4-264,-3-2 1,-3-5 89,3-1 0,-2-1-245,1 2 0,4-2-253,-4-3-115,4-5 167,2 7 76,0-16 1,7-1-513,4-7 424,3 7 1,4-3 153,3 6 1,-1 1-133,7 5 443,-1 0 1,6 7 106,1 4 0,-8 3 487,-4 2-529,4 1 1,-7-1 249,3 0-332,-3 0 0,-2 0 30,0 0 1,0-5-1104,0 0 71,0-7 230,-7 3 1,-2-7 235,-7 0 1,5 0-130,0 0 1,-1-2 177,-10-3 0,2 1 142,-7-7 0,2 2 298,-2-2 1,-2 4-131,8 7 0,-1 0 403,6 0 0,0 2-124,0 3 1,5 4 228,0 8 1,8 1-183,-3 3 1,5-3 46,1 4 1,0 1-74,0-2 1,1 1-99,5-6 1,-3 0 124,8 1 0,-6-1-91,6 0 0,0 0 121,5 0 1,0-1-133,0-5 0,8 3-108,3-8 1,3 1 47,3-6 1,1 0-121,4 0 0,3-2-207,7-3 0,8-10-597,3-6 1,4-3-1755,2 3 2280,-1 3 1,8-13 0,2 6 0</inkml:trace>
  <inkml:trace contextRef="#ctx0" brushRef="#br0" timeOffset="3082">3282 144 7355,'0'16'964,"0"0"1,0 1-435,0-1 0,-6 5-158,1 1 1,-8 1-293,3-1 0,-10 3 14,-2 7 1,-5-5-186,6 0 0,-8-2 92,2 2 0,-3 2-139,-3-7 0,1-1-120,0-5 1,5 0 126,0 1 0,7-8-91,-2-4 0,4-3-31,2-2 0,5-2-92,1-3 1,6-4 62,-1-8 1,3-4-134,2-1 1,7-5 212,4 6 1,9-1 180,1 6 0,3 2 75,-3 3 1,-3 4-61,4 7 0,-4 0 69,-2 0 1,0 0 157,0 0 1,-5 0 117,0 0 0,-6 0 57,6 0 135,-8 7-324,12-5-173,-13 12 1,10-10-89,-6 6 1,-1-4 78,-5 5 1,2-6-60,3 6 1,-3 1 74,3 10 1,2-2 25,-1 7 0,-1 7 7,-5 9 0,2 4 118,3 1 1,-3 2-81,4 4 0,-5 2 155,-1 3 0,0 0-153,0-10 1,0 3-80,0-9 0,0-2-122,0 3 0,0-10 85,0-2 0,-5-1-186,0-10 0,-1 1 98,6-6 1,-5-5-367,-1-1 310,1-6 0,3 3-216,-3-7 0,1-5-367,-6-1 0,4-13 285,-5-3 0,6-1 444,-6-4 0,6 0 0,-6-5 0,0-1 0,-5 1 0</inkml:trace>
  <inkml:trace contextRef="#ctx0" brushRef="#br0" timeOffset="3278">3217 758 8139,'0'-16'765,"0"7"-466,0 2 0,-2 7 101,-3 0 0,-1 7-160,-10 4 1,4 9 111,-10 1 1,-3 8-269,-2-2 1,2-2-229,-2 2 0,2-2-106,-2 2 1,4-3-411,6-8 0,3 0-422,3 0-565,4 0 1647,7-7 0,7-9 0,2-9 0</inkml:trace>
  <inkml:trace contextRef="#ctx0" brushRef="#br0" timeOffset="4106">3492 193 8139,'0'-9'1114,"5"0"-1143,1 3 0,6 4 107,-1-3 1,3 3 16,3 2 1,0-2 7,5-3 0,-4 3-88,4-3 1,-3 1-9,3-1 1,-6 1-301,0-6 0,0 6 161,-5-1 0,-2-3-249,2 3-509,-8-8 414,5 4 255,-16-7 1,0 0 226,-9 0 476,8 7-283,-5-5 69,12 12 1,-7-4-104,4 12 1,3 3 8,-3 7 0,3 7 96,2 4 0,0-2-109,0 2 1,0-5-161,0 5 1,-2-6-44,-3 6 1,3-7-154,-4 2 1,-3 1-4,-1-1 1,-5-1-204,-1-5 1,4-1 153,-5-5 1,5 5-11,-10-4 1,4-4 244,2-2 1,5-3-103,1-2 1,4 0 653,-5 0-200,8 0 134,-4 0-338,7 7 1,7-5-35,4 3 0,5-3-36,5-2 0,-1 0-38,7 0 0,-5-2-190,5-3 0,-8 3 85,3-3 0,-6 1-179,-5-1 51,3 3 140,-12-5 0,3 12 54,-10 1 1,-11 13 6,-11 3 1,-4 1-15,-1 4 1,-2-2 10,-4 2 1,6 2 333,0-7 1,1-1-104,9-5 1,6-1 436,5-5-315,8 5-513,-4-13 1,8 5 192,5-7 1,3 0-58,7 0 0,2-2-1,4-3 0,-3 1-243,8-7 1,-5 6-160,5-6 246,-7 7 495,3-3 5,-7 7 369,-7 0-343,-2 0-115,-7 0 0,0 2-16,0 3 1,0 4 15,0 8 1,0 6-243,0 4 0,-2 3 123,-3 3 0,3-1-191,-3 0 0,3 6 39,2 0 1,0 0 90,0-6 0,0 0-199,0 1 0,0-3-179,0-3 0,0 2-22,0-8 1,0 1-157,0-6 203,0 0 0,2-1-131,3-5-122,-3-2 276,5-8-5,-7 0-76,0 0 199,0 7 0,-2 2 176,-3 7 1,3-5-8,-3-1 0,1-1 0,-1 2 0,3 4 0,-5-6 0</inkml:trace>
  <inkml:trace contextRef="#ctx0" brushRef="#br0" timeOffset="4531">3751 855 8124,'0'-10'-213,"0"-1"-359,0 7 1401,0-3-630,0 7 1,1 0 249,5 0 1,-3 2-176,8 3 1,-2 4-196,2 7 1,1 1-50,-6-1 0,5 7-111,-6 4 0,0-2 65,-5 2 1,0-5-137,0 5 0,0-6-218,0 6 1,-7-5 141,-4 5 1,-1-8-21,1 3 0,-3-4 58,3-2 1,-2-5-144,3 0 152,-5-8 111,6 4 0,-5-8-25,3-5 0,-2-5 141,8-10 1,0 3 79,5-4 1,0-1 109,0 1 0,0 1 117,0 5 0,0 0-113,0-1 1,1 8 41,5 4 1,-4 1 298,3-1 242,4 3-170,0-5-168,7 14-799,0 2 308,1 7 0,-7-1-1032,1-4 217,-7 3-165,3-5-103,-7 7 1089,7-7 0,2 5 0,7-5 0</inkml:trace>
  <inkml:trace contextRef="#ctx0" brushRef="#br0" timeOffset="5808">4381 306 8262,'-9'0'945,"2"0"-641,7 0 21,7 7 0,2-5-252,7 3 1,0-3-141,0-2 0,2-7-55,4-4 0,-4-2 77,3 3 0,-4-5-759,-7 4 503,5-3 1,-13-2-48,3 0 1,-3 0 86,-2-1 0,0 1 22,0 0 1,-2 2 770,-3 3-276,3-3 42,-13 12-184,14-5 1,-8 7 26,3 0 1,4 7-52,-3 4 0,3-2 10,2 1 0,0 1-20,0 5 0,0 2 2,0 4 0,0 3 24,0 7 0,-5 1 0,0-1 0,-3 6 8,3-1 0,3 6-39,-3-5 1,-2 5-145,1-5 0,1 0-98,5-6 1,0-5-233,0 0 1,0-7-150,0 1-127,0-3 160,0-2 126,0-7 258,0-1 15,0-23 0,-7 4 25,-4-10 1,2 1 130,-2-1 0,0 4 66,-5 1 0,5 0 289,1 5 541,-1 4 305,-5 0-558,-1 7 60,1 0-4,0 0-612,7 0-202,2 0-246,7 7 0,2-5 60,3 3 1,11-10-209,11-6 0,13-10-7,8-6 1,3-4 163,8-1 0,-5 5-184,5 0 0,-12 5 496,1-5 0,-10 13-147,0-2 0,-11 10 305,-6 1 408,-3 3-287,-9 2 0,-2 2 197,-7 3 0,-2 3-37,-3 2 0,-4 5-131,-7-4 0,0 3-51,0 2 1,-1-2-143,1-3 0,0 4-151,0-5 1,7 5 34,4 1 0,-3-5-397,3-1 262,0 1 1,6 4-82,5-5 1,-3 5 19,8-4 1,0-2 124,5 1 0,-5-1 38,0 2 1,-2 3-37,1-3 0,-2 4 186,-8 1 1,0 0-26,0 0 0,0 2 115,0 4 0,-8-3-152,-2 8 0,-7 0 17,-4 6 0,-2-1 35,-4 0 1,-4 6-41,4 0 1,-2-1 139,2-4 0,-1-6-42,6 0 0,-5-2 66,6 2 0,1-2-130,9-4 1,-1-3 9,6 4 0,-5-4 24,6-2 1,0 0 16,5 0 0,0 1-538,0-1 274,0 0 1,1-2-16,5-3 0,-3 2 33,8-8 1,0 6 85,5-6 0,0 1 74,0-6 1,1 0 128,-1 0 0,5-2-115,1-4 1,5 3-10,-6-8 1,6 0-42,-5-5 0,5 0 58,-6 0 1,1 0-152,-6-1 0,0 1 121,0 0 1,-5-6-85,0 1 0,-7-1 54,1 6 0,-3 0-5,-2 0 0,0 0-18,0 0 11,0-1 0,-2 7 174,-3-1-124,3 7 249,-5-3-229,7 7 1,0-2 118,0-3 0,1 3-6,5-3 0,5-3 82,10 3 1,4-7-111,8 1 0,-1-2-19,0 2 0,6-3-226,0 3 0,-1 2 145,-4-2 0,-3 6-368,-3-6 1,2 8-189,-8-3 0,6 5-392,-5 1 1,0 0 184,-6 0 0,0 0-377,0 0 1,-5 0 486,0 0 0,-6 7 583,6 4 0,0 3 0,5 2 0</inkml:trace>
  <inkml:trace contextRef="#ctx0" brushRef="#br0" timeOffset="6098">5900 1373 8057,'-16'0'1230,"2"7"1335,3 4-2021,4-4 1,5 5-456,-3-6 76,3-1-1305,-5-5-178,7 7 1,0 2 634,0 8 0,2-7-37,3 1 1,4 0 353,7 5 1,2 0 365,4 0 0,-4 1-17,3-1 0,-3-6 17,-2 1 0,0 0 1091,1 5-895,-8 0 1712,-2 1-603,-7-1-816,-7 0 1,-2-7-490,-8-4 0,1-3 0,0-2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1:01.8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65 9642,'8'-9'1233,"1"0"-1007,7 4-70,0 3 1,0-5-87,0 7-22,0 0 0,2 0 114,4 0 0,-2-5-10,7-1 1,0 1-328,5 5 1,0 0-11,1 0 0,1 0-112,3 0 1,-1 0 16,8 0 0,-7-2-123,6-3 0,-1 3 148,1-4 0,2 5-30,-8 1 0,6 0 300,-5 0 1,5 0-104,-5 0 1,0 0 59,-6 0 1,0 0 18,1 0 0,-1 0 136,0 0 1,-5 1-55,0 5 1,-7-4 309,2 3-262,-4-3-69,-2-2-174,0 7 0,-5-5 54,-1 3-820,-6-3 888,3-9 0,0-2 0,2-7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1:02.2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114 227 7936,'0'9'276,"0"5"172,0-3 1,5-2 559,1 2 1,4-6-532,-4 6 0,6-8-37,-1 3 0,-2 1-257,2-2 0,-6 3-187,6-3 0,-6-3-917,6 3 0,-7-1 557,1 1 1,-3 4-769,-2 7 1,-2 0 1131,-3 1 0,-11 6 0,-10 2 0</inkml:trace>
  <inkml:trace contextRef="#ctx0" brushRef="#br0" timeOffset="241">17 712 7936,'-7'9'777,"5"5"-1822,-5-12 1048,7 5 0,1-7 522,5 0 1,-3 0-301,8 0 0,0 0-66,5 0 1,0 0-178,0 0 0,-5 2 66,0 3 0,-2-1 117,2 7 1,-4-1-13,-7 7 1,0-1 178,0 0 1,-2 5-129,-3 1 1,-4 7 51,-7-2 0,-1 1-113,1-1 0,0-3 217,0-8-659,7 7 265,2-5 1,9 4-545,3-12 0,6-4-74,10-12 0,4-4-376,8-12 0,-1-1 1028,0-4 0,8-11 0,1 4 0</inkml:trace>
  <inkml:trace contextRef="#ctx0" brushRef="#br0" timeOffset="441">599 663 10117,'16'0'184,"0"-5"190,0-1 1,8-4-202,3 4 0,3-1-175,2 2 1,-5-2 129,0-4 1,-5 4-83,5 7 0,-9-2-299,-2-4-1363,0 5-398,-7-7 1444,0 8 1,-4 0 569,-10 0 0,-11 8 0,-9 1 0</inkml:trace>
  <inkml:trace contextRef="#ctx0" brushRef="#br0" timeOffset="633">777 550 7926,'-8'-16'-405,"7"0"468,-5 0 1,4 5 345,2 0-76,0 0 1,0 0 731,0 1-443,0 6 24,0-3-521,0 7 0,0 9 53,0 7 1,0 7 108,0 10 1,0 4-42,0 1 1,-7 9-157,-4 1 1,-1 3-10,1 8 0,-3-2-119,3 3 0,-2 1-388,3-7 1,2-2-597,8-9 0,0-4 1022,0-6 0,8-1 0,1 0 0</inkml:trace>
  <inkml:trace contextRef="#ctx0" brushRef="#br0" timeOffset="2444">1407 81 7822,'0'11'223,"0"0"-198,0-8 1,0 12 229,0-4 0,-7 3 525,-4 2 0,-3 2-415,-2 4 1,-2-3-148,-4 8 1,-1-5-278,-4 5 0,-2-6-96,7 6 0,3-7-125,8 2 0,-2-10-85,8-1 92,0-7 0,8 3 71,8-7 0,3-7-68,19-4 0,-3-5-83,13-6 1,-7 4 134,2-3 0,1 4 191,-1 7 0,-2-3 11,-9 8 0,-4-1 200,-6 6-9,-1 0 288,-7 0-291,-2 0 1,-9 0 11,-3 0 0,-4 7-185,-7 4 0,-1-2 75,1 2 1,0-2-83,0 2 119,7 3 1,-4-10 101,8 6-77,0-6 0,6 3 201,5-7 1,-3 6 62,8-1 0,0 0-110,5-5 0,-5 0 76,0 0 70,-1 0-367,7 0-394,-1 0-240,0 0 1,-5-1 89,-1-5 0,-1 3-533,2-8 1,4-2 464,-5-8 0,5 1 29,1-7 0,5 0 514,1-5 0,7-1 0,-2 1 0,-4 7 0,-1 3 0,-4 6-35,-2 5-10,0-3 0,-2 10 635,-3-6 1014,-4 6 101,-7-3-917,0 7 0,0 2 351,0 3-721,0-3 1,-2 7-31,-3-4-237,3-3-452,-5 12 191,7-12 0,7 11-138,4-8 0,3 1-196,3-6 0,-1 0 212,0 0 1,0 0 22,0 0 0,0 0 13,0 0 0,-5 0 91,0 0 0,-6 0-142,6 0 165,-7 0 0,3 1 12,-7 5 1,-2-3-11,-3 8 1,-6 0-217,-11 5 0,3 2 65,-8 4 1,0-4 59,-5 3 1,-1 2 71,1-1 0,0 5 66,-1-5 0,6 4-7,0-4 0,8 0 203,-3-6 1,4 0-92,2 0 1,1 0 124,5 0 0,-3 1 550,8-1-515,-8 0 0,4 0 43,-7 0 0,5 0-143,0 1 0,6-1 120,-6 0 0,6 0-59,-6 0 1,6 0 63,-6 1 0,6-7-33,-6 1 1,7-6 561,-1 6-661,-4-7 187,7 3-189,-5 0 16,7-5 0,0 3-335,0-10 1,7-4-63,4-7 1,5 0-221,6 0 1,3-6 187,7 0 0,0 1-134,1 5 1,-6 5 119,0 0 0,-8 8-104,3-3 486,-4 4 49,-2 2 1,-7 2 311,-4 4-266,-3 3 0,-2 7 104,0 0 0,-7-2-176,-4-3 0,2 3-176,-2-3 1,2 4 53,-1 1 0,-5-7-324,5-4-81,2 4 78,1-7 554,0 5-90,5-7 172,-5 0-189,7 0 327,0 0-333,0 7 0,-2-5 3,-3 3 0,1 4-271,-7 2 0,-5 4 64,-5 1 0,-8 0-349,2 0 1,-3 2 81,-3 4 0,-6-3-41,-4 8 0,1 0 234,-1 6 1,0-7 206,-5 1 1,4-7 243,1 2 0,7 1-213,-1-1 1,10-3 1563,5-8-598,4 4-551,9-14 0,4 12-230,10-8 1,17 1-306,10-6 0,18-8-40,4-2 0,7-10-398,4-2 1,0-5-32,-1 6 0,-1-6 221,-3 5 1,-5 1-364,-6 5 0,-8 0 304,-3-1 1,-11 7 195,-6-1 1,-5 5-117,-5-4 272,4 6 1,-15-5-155,0 4 1,-8 3 44,-8-4 1,-2 5-118,-3 1 0,-4 0 142,-8 0 0,6 0 158,0 0 0,2 5 6,-2 0 1,-2 6 137,8-5 1,-6 4 27,5-4 0,1 5 312,5-6 0,5 2-201,0-1 0,8-3 122,-3 8 0,3-2 261,-3 2 1,4 3-227,-3-3 1,3 3-104,2 2 0,0-5-233,0 0 0,2-2-163,3 2-196,-3 3-602,13-5 599,-6 0 0,7-2-269,0-7 1,-5 0-360,-1 0 1,1-7 287,5-4 1,1-5-97,-1-6 0,0 5 234,0-5 1,0-1 214,0 1 1,1 1 232,-1 4 0,0 3-8,0 3-78,0-3 1,-1 10 308,-5-7 1297,5 8-1161,-13-4 0,6 7 1142,-2 0-447,-4 0-681,5 0 0,-5 0 147,3 0-315,-3 7 0,5 2 17,-7 7 0,5 7-26,1 4 0,-1 4 39,-5 1 0,0 2-40,0 4 0,0-4-458,0 4 1,0-4-144,0-2 1,2-5-355,3 0 0,-3-7 352,4 2 1,3-6-176,1-6 1,-1 3-50,2-8 1,-6 6-207,6-5 1,-5-1 153,4-5 0,1-2 644,5-3 0,8-11 0,1-10 0</inkml:trace>
  <inkml:trace contextRef="#ctx0" brushRef="#br0" timeOffset="3323">2587 663 7823,'-16'0'3614,"0"0"-4283,7 0 0,3 6 263,12-1 1,3 0 322,7-5 0,2 0 129,3 0 0,-1 0 366,7 0 0,-2-1-430,2-5 0,2 3-300,-7-8 0,4 2-272,-4-2 0,0-3 234,-6 3 0,-7 2-40,-4-2 0,-3 0 109,-2-5 0,-4 0 202,-6 0 0,-1 0 186,-11 0 1,4-1 19,2 1 0,0 5 140,0 1 1,5 6 1073,0-1-843,0 3 0,1 2-139,-1 0 1,7 7-213,-1 4 0,3 5 97,2 6 0,-5 3-14,-1 7 0,1 2-39,5 4 0,0-2-13,0 7 1,-5 0-106,-1 6 1,-1-1 12,2 1 1,1-6-363,-7 0 1,8-7 184,-3 1 1,4-8-428,2-2 1,0-7 177,0 1 1,0-3-348,0-2 133,0-7 211,0-1 1,0-10 90,0-4 1,0-4 96,0-12 1,-7-3 126,-4-7 0,3-1-16,-3 1 1,2 5 350,-2 0 0,-2 7-105,8-1 0,-2 8 316,1 2 53,5 8 432,-7-4-219,8 7-239,0 7 0,-5 2 250,0 7-290,-1 0-674,6 0 1,2-1 75,3-5 0,-1 3-142,7-8 0,1 1-127,10-6 1,-2-6-484,7 1 1,5-13 283,6 2 0,1-6-122,-1 1 1,-4 3 541,4-4 1,-4 10-9,-2 1 1,-7 7 268,-3-1 1,-4 3 238,-2 2 1,-5 2 396,0 3 0,-8-1-82,3 7 0,-5 0 651,-1 5 1,2-6-187,4 1-670,-5 0 1,7 5-826,-8 0 1,1-7 246,5-3 1,-3 1-283,8-2 0,0 1-90,5-6 0,0-2-584,0-4 0,6-2 553,0-9 0,-1 1 5,-5 0 0,0 7 566,1 4 1,-7-3 957,1 3 680,0 0-832,-2 5-569,5 7 0,-12-4 422,3 8 0,3-5-188,-3 4 0,2-4-251,-1 5 0,-3-2-507,8 1 0,-6-1-570,6-3 0,0-5 661,5 5 143,7 3 0,-5-7 0,6 5 0</inkml:trace>
  <inkml:trace contextRef="#ctx0" brushRef="#br0" timeOffset="3690">3961 0 7860,'0'9'2188,"6"6"-1567,-1-4 0,8 3 440,-3 2-685,-3 0 1,6 0 3,-8 1 1,8-1-169,-2 0 1,-4-5-506,-2-1-86,-3 1 0,-2 5-450,0 1 0,0 4 131,0 1 0,-9 6-1784,-7-1 2482,-7 11 0,-17 3 0,-1 8 0</inkml:trace>
  <inkml:trace contextRef="#ctx0" brushRef="#br0" timeOffset="4255">3670 776 7860,'-9'17'524,"-3"-7"841,6 1-974,1-7-697,5 3 218,0-7 145,7 0 0,2 0 302,7 0 0,0 0-200,1 0 1,-1 0-197,0 0 1,0 2 214,0 3 1,-1 6-60,-5 10 1,3-3 26,-8 4 0,6 3 74,-6 2 1,1-2-34,-6 2 0,0-2-58,0 2 1,0-2-3,0-3 0,0-4-107,0 3 1,0-8-195,0-2 0,5-6 5,1 6 0,6-8-313,-1 3 0,11-6 167,4-6 1,5-4-44,1-12 1,8-5-477,3-11 1,4-3 309,1-7 0,-1 5 35,-4-1 1,-4 10 288,-6 2 0,-1 1 284,0 10 1,-6 7-22,-5 8 0,-8 4 647,-2 2-504,-8 0 1,4 9 254,-7 8 0,0-1 402,0 5 1,0 3-359,0-3 0,-5 2-98,0-1 1,-6-2-255,5 7 1,1-8-211,5 3 1,0 1 117,0-1 1,0 0-160,0-6 0,2-6 67,3 1 1,4-5-61,7 4 1,0-6-106,1 1 1,-1-3 77,0-2 0,0-2-8,0-3 1,-5 1 5,0-6 96,-8-1 0,10-5 30,-8 0 1,1-1 75,-6 1 0,0 5 112,0 1-117,0-1 877,0-5-387,-7 7 1146,5-6-535,-5 14-704,7-14 0,1 12-255,5-8 0,-1 5-175,11-4 1,-3 1-67,8-2 0,-1-2-310,2 8 1,-2-6-1191,7 6 1,-8-6 649,3 6 0,-4-1-1880,-2 6 2752,0 0 0,7-7 0,3-2 0</inkml:trace>
  <inkml:trace contextRef="#ctx0" brushRef="#br0" timeOffset="4943">5044 825 8777,'11'0'1077,"0"0"-859,0 0-321,5 0 0,-5 5 931,-1 1 1,-6 6-278,1-1 1,-3 3-416,-2 3 0,0-1-131,0 0 1,-2 0-137,-3 0 1,1 0 30,-6 1-217,6-1-905,-3 0 560,0-7 255,5-2 1,0-11 58,7-6 1,10-1-61,1-11 0,0-1 123,6 1 1,3-5 50,2 6 0,-4-1 135,-1 6 0,3 2 234,2 3 1,-2-2-64,2 8 1,-7 0 129,1 5 0,2 0 164,-1 0 1,0 0-178,-6 0 1,5 5 290,1 0-336,-1 8 0,-4-6-47,-1 4 0,-6-2-40,1-4 0,-7-1-129,1 7 1,-5-8 91,-5 3 0,-1-3-138,-10 3 0,4-5 142,-10 5 0,4-4-15,2-2 0,0 0 200,0 0 1,1-2-114,5-4 1,2-2-199,8-9 1,2-4-31,4-1 1,10-6-282,11 1 1,3 1 102,3-1 1,-1 8-88,0-3 0,-1 6 180,-4 5 0,1 2 3,-6 4 0,5 3 840,-6-3-414,1 3 0,-6 2 78,0 0 1,-5 2 93,0 3 1,-6 2 1106,6 4-1000,-7 3 0,5-5 211,-4 8-973,-3-1 1,5 0-220,-7 0 6,7 0 1,-5 0 322,3 1 0,-3-1-65,-2 0 1,0-5 117,0-1 0,-2-4 19,-3 5 1,3-6 93,-3 6 0,3-6 374,2 6 1,-5 0 1036,-1 5-1010,-6 0 1,4 0 498,-2 0 1,-3 1 328,8-1-689,-8 0 0,10 0-198,-8 0 1,7-5 447,-1 0-689,3 0 0,4 3 49,3-3 1,-1 1-506,7-6 0,1 4 308,10-4 0,3-1-520,7-5 1,2 0-587,4 0 0,5-2 1148,11-3 0,3-4 0,8-7 0</inkml:trace>
  <inkml:trace contextRef="#ctx0" brushRef="#br0" timeOffset="5109">6596 1439 7850,'-32'0'0,"1"0"2616,4 0 1,6 2-557,10 3-1998,4-3-952,7 5 169,0-7 1,5 2-129,1 3 1,4-1 848,-4 7 0,6 0 0,-3 5 0</inkml:trace>
  <inkml:trace contextRef="#ctx0" brushRef="#br0" timeOffset="5226">6790 1811 7848,'-23'9'6241,"5"-2"-7157,-6-7 1,15-2 356,4-3 1,3-4 558,2-7 0,7 0 0,2-1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0:59.5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123 275 7937,'0'-11'1361,"0"0"-565,0 8-245,0-4 785,0 0-395,0 5 189,0-5 92,0 7-335,0 0-412,0 7 1,0-4 234,0 8 1,0 0-285,0 5 0,-6 0 34,1 0 0,0 2 33,5 4 0,-6-4 44,1 3 0,-6-3-312,6-1 0,-3-1-36,3 0 0,1-5-241,-6-1 0,4 1-340,-5 5 1,8 1-1173,-3-1 0,-1 0 838,2 0 0,0 0-2176,5 0 9,-8 1-113,7-1 3006,1-7 0,9-2 0,7-7 0</inkml:trace>
  <inkml:trace contextRef="#ctx0" brushRef="#br0" timeOffset="627">608 324 7855,'0'-17'556,"0"1"1,1 0-402,5 0 0,-3 0-210,8 0 0,-7 5 249,1 0 1,2 0 68,-1-5 0,1 5-131,-2 1 0,-3 4 24,4-5 0,-5 6-213,-1-6 0,0 6 66,0-6 0,-1 6 46,-5-6 0,3 7 222,-8-1-105,0-4 0,-5 7 117,0-3 1,-6 3-97,1 2 0,-1 2 74,6 3 1,0-1-42,-1 6 0,1 1 36,0 5 1,2-5 67,3 0-167,-3 0-10,5 5 1,0 0-30,3 0 1,5 0-159,1 1 1,0-1-83,0 0 0,1-5 100,5-1 1,-3-6-769,8 1 333,7 4 78,0-7 1,11 5-294,-8-7 1,6 0 313,-5 0 0,-1 0-30,-5 0 0,1 0 39,-1 0 403,0 0 0,-7 9 153,-4 8 0,-3 0-182,-2 10 1,-2 0 753,-3 6 1,-6 6-270,-10 4 1,1 4-33,-7 2 0,7-6-371,-1 0 0,3-7-449,1 1 0,3-2-131,3-3 1,-1-5-543,6 0 1,1-8 73,5 3 1,0-9 934,0-3 0,7-6 0,2 3 0</inkml:trace>
  <inkml:trace contextRef="#ctx0" brushRef="#br0" timeOffset="1058">947 227 7873,'0'-9'2717,"0"1"-1924,0 8 147,0 0-542,7 0-290,2 0 0,13 0 25,-1 0 1,1 0-188,-6 0 1,6 0-357,-1 0 0,1 0 299,-6 0 0,0 0-226,0 0 0,-5 2 240,0 4 1,-6 3 187,6 7 0,-7 2 111,1 3 0,-3 4 491,-2 8 1,-2-1-290,-3 0 0,-4 3 162,-8 2 0,1-3-68,0 4 0,0 2-108,0-3 0,1 3-900,5-2 1,-5-4-157,4 3 1,4-4-529,2-6 0,-2 1 372,1-6 1,1 0-1735,5-6 1691,0 0 865,0-7 0,0 5 0,0-5 0</inkml:trace>
  <inkml:trace contextRef="#ctx0" brushRef="#br0" timeOffset="1562">1691 0 10565,'0'16'1764,"0"1"-1443,0-1 0,0 2-35,0 3 0,0-1-62,0 7 0,-6-2-112,1 2 0,-6 4 67,6-4 0,-8 3 0,2 2 0,2 6 16,-1 0 1,-1 0 12,-5-6 0,0 6-110,-1-1 1,7 6-119,-1-5 0,2 5-155,-2-5 0,-1 0 118,6-6 1,1 0-301,5 1 0,0-3 98,0-3 0,2-2-56,3-3 1,4-10-3,7 5 0,0-7-86,0 1 1,1-4 209,-1-7 1,0-1 214,0-5 1,0-3 369,0-7 1,-1-2-219,-4-4 0,3 3 454,-3-8 0,-2 0-51,1-5 1,-6 6 890,1 5-960,-3-4 0,-2 7 57,0-4 0,-2 11-205,-3 6 1,-4 3-26,-7 2 1,-7 0-399,-4 0 0,1 7 92,0 4 1,0 4-1419,-1 1 0,2 0 301,4 0 1,3 0-261,-4 0 1,10 2 1347,1 4 0,0-4 0,-5 5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9:39.8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485 191 6600,'7'-10'-416,"-5"2"407,6 8 0,-2-2-82,-1-3 82,9 3 0,-6-8-1,3 4 60,4 4 1,-13-7 69,4 3-34,4 4-77,-8-6-205,5 8 217,-7 0-121,0 0 17,-7 8-173,5-6 256,-14 13 0,13-13 0,-9 4 0,8-4 0,-4-2 0,1 0 0,5 0 0,-6 0 0,1 0 0,-3 0 0</inkml:trace>
  <inkml:trace contextRef="#ctx0" brushRef="#br0" timeOffset="1287">277 121 7128,'0'-9'-437,"0"-1"429,0 4 112,0 5-68,0-7 0,2 6 27,4-4-47,-4 4 0,11-7-10,-7 3-70,7 4 0,-5-8 131,4 5-218,3 3 91,-5-6-197,-1 0 247,7 6-13,-15-5 72,7 7 219,-8 0-10,0 0-217,0-8 16,0 6-70,0-6-12,0 8-410,0 0 448,0 8 14,0-6-23,0 6 1,0-6 0,0 3-5,0-3 0,0 8 0,0-4 0,2-4 0,4 3 9,-4 5-5,5 0 1,-7 7 27,0 0 1,0-5 4,0-1 1,0 1-36,0 5 1,-5 0 7,-1 1-19,0-1 0,4 0 19,-4 0 1,5 1-13,-5-1 0,4 0 0,2 1 1,0-1-5,0 0 1,0 1 1,0-1 0,0 6-2,0 0 1,0 0 1,0-6 0,0 1-1,0-1 0,0 2-14,0 4 15,0-4 1,-8 6 1,6-5-72,-4 3 1,5-4 30,1 4 0,-2 2-6,-4-2 0,4 0 25,-4-6 0,4 6-6,2 0 1,0 0 27,0-5 0,0-1 2,0 0 0,0 6 0,0 0 0,-5 2-17,-1-2 1,0-3 28,6 3 0,0-4-17,0-2 1,-6 2 2,0 5 1,1-5 0,5 4 0,0-2-2,0 2 1,0-4-2,0 4 1,0 2-1,0-2 1,-2 2 3,-4-2 0,4-3-6,-4 3 1,2 2-5,-1-2 0,3 0-8,-4-6 1,4 0-2,2 1 1,0-1 17,0 0 1,0 2-2,0 4 0,0-3 11,0 3 1,0-4 2,0-2 1,0 1 5,0-1 0,0 0-18,0 0 0,0 1 92,0-1 0,0 6-87,0 0 0,6 6 3,0-6 0,-1 6-28,-5-6 1,0 2-3,0-2 0,2-4 2,4 4 1,-4-2-8,4 2 1,-4-3 40,-2 3 1,0 2-25,0-2 0,0 0 96,0-6 0,0 6-83,0 0 0,-2 0 7,-4-6 1,4 1 38,-4-1 0,-1 0 9,1 1 0,-6-1-10,7 0 1,-3 1 6,2-1 0,2-6-38,-7 1 0,7-1 10,-2 7 0,-2-1 106,3 0 1,-1 1-86,6-1 1,0 2-77,0 4 1,-6-4 72,0 4 1,1 2 6,5-2 0,0 2-73,0-2 0,0-3-132,0 3 1,-6-4 156,0-2 1,0 1-8,6-1 1,-2-8-522,-3-3 55,3 4 300,-6-8 0,8-2 169,0-12 0,-8-3 0,-1-2 0</inkml:trace>
  <inkml:trace contextRef="#ctx0" brushRef="#br0" timeOffset="2738">571 87 7998,'0'-10'8,"0"3"93,0 7 0,2 0-61,4 0 0,-2 0-312,7 0 1,-5 0 97,5 0 0,-5 0 39,6 0 144,-1 0 1,7 0 45,-1 0 0,-6 0 52,1 0-133,-1 0 1,7 1 50,-1 5 1,0-4-25,1 4 0,-1-2-9,0 2 0,0-5-82,1 5 0,-1-4 60,0-2 1,1 0-25,-1 0 0,0 2 12,1 4 0,-1-4-3,0 4 1,6-5 15,0-1 0,0 0 5,-5 0 0,1 0 21,4 0 1,-10 0 4,5 0 0,-5 0 5,4 0 0,-5 0-35,-1 0 47,1 0 1,-1 0-12,1 0 5,-8 0-13,11 0 1,-13 0 1,8 0 2,-5 0-1,-3 0 0,8 0 3,-4 0-6,-4 0 0,5 0 0,-7 2 5,0 4 1,8-4 26,-6 6 4,6-8 13,-8 0-48,0 0 1,2 6 16,3-1-37,-3 1 59,6-6 1,-8 2 42,0 4-45,0-4-20,0 5 1,0-5-5,0 4 11,0-4-42,0 13 0,2-11 51,4 8-116,-4-8 82,5 11 1,-5-6-8,4 9 1,-4-7-10,4 1 14,-4-1 1,3 7 28,1-1-9,0 0 0,-6 1-3,0-1 1,6 0-10,-1 0 0,1 1-8,-6-1 0,0 0 5,0 1 1,0-1-1,0 0 0,0 2 11,0 4 1,0-1-1,0 6 0,0-6-15,0 1 0,0 2 0,0-2 0,0 5 9,0-4 0,0 4-3,0-5 1,0 6 43,0-6 1,-6 8-44,1-2 0,-1-2 0,6 2 1,0-1-9,0 7 1,-2 0-4,-4-1 1,4-5 2,-4 0 1,5 0-5,1 5 0,-6 1-2,0-1 0,0 1 6,6 0 1,-2-7 22,-3 1 1,3 0-14,-4 6 1,-2-1 3,2 1 1,-5-3 17,5-3 1,0 2 3,6-8 1,-2 6-27,-3-6 0,3 6 0,-4-6 0,4 6 4,2-6 1,0 2 3,0-2 0,0-4 4,0 4 1,0-2-9,0 2 0,0-4 1,0 4 0,0-3 47,0-3 0,-6 6 5,1 0 1,-1 6-34,6-6 0,0 2 2,0-2 1,0-2-71,0 8 0,0-8 64,0 2 0,0 2-106,0-2 0,0 0 76,0-5 1,0-1-9,0 0 0,0 0-7,0 1 0,0-1 1,0 0 1,0 1 25,0-1 0,0 0 10,0 0 0,0 1 22,0-1 1,0 2-39,0 4 0,0-3 9,0 3 1,0-4 26,0-2 0,0 0 4,0 1 1,0-5 29,0 4 0,0-3 8,0 9 0,0-4 26,0-2 0,0 1-67,0-1 1,0 0 104,0 1-85,0-1 0,0 0-63,0 1 1,0-7 11,0 1 1,0-7-197,0 7 65,0-8 0,0 5-508,0-3 270,0-4 0,0 4 359,0-12 0,7-11 0,3-10 0</inkml:trace>
  <inkml:trace contextRef="#ctx0" brushRef="#br0" timeOffset="3793">18 2854 7870,'-10'-8'309,"2"6"-344,8-6 0,2 3-162,4-1 0,-2-6 335,7 7 1,-5-1 55,6 6-94,-1-8 13,7 6-69,-1-5-22,0 7 0,0 0 38,1 0 1,-7 0-141,1 0 96,-1 0 0,7 0-76,-1 0 80,0 0 1,1 0-123,-1 0 1,0 0 40,0 0 17,8 0 0,0 0 35,4 0 1,-10 0-3,-7 0 1,-1 0 52,7 0 1,-1 0-50,0 0 0,-5 0 12,-1 0 0,3 0-6,9 0 1,-4 0-1,4 0 1,-4 0-10,-1 0 1,-1 0-4,0 0 1,1 0 10,-1 0 0,0 1-3,0 5 1,1-4 3,-1 4 1,0-4-4,1-2 0,-1 0 4,0 0 0,0 0-4,1 0 1,-1 0-24,0 0 0,1 0 18,-1 0 1,0 0-2,1 0 0,-1 0 9,0 0 0,0 0-4,1 0 58,-1 0 0,0 0-56,1 0 0,-7 0 44,1 0 0,-7 0-29,7 0 114,-1 0-37,7 0 8,-1 0-69,0 0 1,-5 0 6,-1 0 1,-5 0 59,6 0 1,-7 0-19,7 0 232,-8 0-221,11 0 1,-11 0 138,8 0-68,-9 0-8,13 0-13,-14 0 15,5 0-43,-7 0 1483,0 0-1414,0-8-119,0 6-216,0-5 156,0 7 0,8 0 0,2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1:30.6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17 551 7899,'-9'0'956,"1"0"-464,8 0 434,8 7 0,1-5-386,7 3 0,2-5-17,3-5 1,-1 1-118,7-7 1,-6 0-272,6-5 1,0 0-8,6 0 1,-3 0-106,-3 0 1,2-6-114,-8 0 0,6 1 209,-5 5-645,-1 0 351,-4-1 1,-8 7-612,-4-1 331,-3 7-119,-2-3 264,0 0 1,-7 5-147,-4-3 1,2-2 156,-2 1 1,6-1-174,-6 2 512,0 3 1,-3-7-109,3 3 590,-3 5-346,5-7 250,0 8 134,-6-7 356,14 5-588,-7-5 1,8 14-112,0 4 1,0 4 177,0 1 0,0 7-68,0 4 1,0 5 58,0 6 1,0-2-31,0 7 0,-5-5-164,0 5 0,-1-5-58,6 5 0,-5-6-96,-1 7 1,1-12-110,5 6 0,-2-13-12,-3 7 1,3-9-155,-3 4 1,1-7 119,-1 2 1,3-10-110,-4-1 58,-3 0 51,8 5 116,-14-7 0,12-2 15,-8-7 6,7 0 0,-5 0 50,4 0-22,3-7 1,-7-2-42,4-7 1,3-2-42,-3-4 0,3 3 45,2-8 0,2 0-215,3-6 0,4 1-27,7 0 0,0-2-40,0-4 1,8 2-35,3-7 0,9 5 73,1-5 1,7 5 37,-7-5 1,8 7 35,-2-1 1,4 2 44,1 3 0,-1 5-60,-4 0 0,-3 7 220,-8-1 1,0 5 20,1 5 0,-3-2 28,-3 8 1,2 0 377,-7 5-341,-1 0 0,-5 0 61,0 0 0,-7 1-98,-3 5 1,-4-3 60,-2 8 1,0 0-57,0 5 1,-2 0-66,-4 0 0,-1 1 6,-4-1 1,-8 0-90,3 0 0,-4-2 31,4-3 0,-1 2-143,1-8 0,5 1-400,1-6 204,-1 0 109,-5 0 0,1-8-57,5-2 0,2 1-686,8-2 376,0 0 448,0-5 429,8 7 1,-1 4-206,4 10 0,1 6 606,-6 10 1,-1-3-358,-5 4 1,0 1 172,0-1 0,0 1-72,0-1 0,0-4 481,0 3-668,0-3-840,0-2-1370,0 0 1105,0 1-253,0-8 714,0-2 0,-2-7-145,-3 0 0,-4 0 214,-7 0 0,-1-6 303,1 1 1,-5 0-28,-1 5 0,6 0 169,5 0 1,0 0 152,-5 0 0,2 1-199,3 5 0,-3-3 146,3 8 0,2-2-16,-2 2 0,8 3 230,-3-3 1,-1 3-41,2 3 0,-1-5 82,6 4 0,0-3-25,0 8 1,0-3 68,0-1 0,2 4 16,3 1 0,-1 1-114,7-1 1,0-5-59,5 5 1,0-4-81,0-2 1,2 0 117,4 1 0,-3-3-103,8-3 1,0 1-45,6-6 1,4-1-120,1-5 1,5 0-231,-5 0 1,5 0-472,-5 0 0,1-5 398,-1-1 1,-9-5-423,3 6 0,-10-6 253,-1 6 0,-8 0-2360,-3 5 1627,-6 0 1,-6 7-942,-14 3 2038,-7 5 0,-17 8 0,-1 2 0</inkml:trace>
  <inkml:trace contextRef="#ctx0" brushRef="#br0" timeOffset="2130">1649 260 7901,'0'-17'341,"0"8"0,2-3 1412,3 6-679,-3 1-358,5 5 754,-7 0-930,0 0 0,-5 7-539,0 4 1,-8-2-30,2 2 1,2 0-93,-2 5 1,3 0-379,-3 0 0,-2 0-1153,8 0 1168,-8 1 1,11-1 87,-3 0 1,3-5 30,2-1 0,0-4 262,0 5 1,0-1 139,0 7 0,0-1 269,0 0 0,0 5 19,0 1 0,0 7 359,0-2 0,0 3 211,0 3 1,0-1-362,0 0 0,-2 1-3,-3-1 0,3-2-143,-3-3 1,3 2-269,2-7 0,-5-1 71,-1-5-404,1 1-57,5-1-737,0-7 422,0-2 1,0-9 252,0-3 0,5-4-245,1-7 0,-1-8 110,-5-3 0,0-3 86,0-3 1,5 1 152,1 0 1,6 1-1,-1 4 1,0 2 68,5 4 1,-9 3 104,9-4 0,2 9 111,4 3 0,1 4-70,-1-5 0,-4 8 128,3-2 0,3 1-67,-3-1 0,1 3 93,-6-4 0,-5 5 96,0 1 0,-8 1 132,3 5 0,-5-3-146,-1 8 1,-1-6 48,-5 6 1,-3 0-331,-7 5 1,0 0 102,0 1 1,-6-3-128,1-3 0,-3 3 93,3-3 1,1-2 71,-7 2 0,7-8-78,-1 3 1,8 1 80,2-2-166,1 1 0,-1-6-370,0 0-158,7 0 0,-1 0 276,10 0 1,-1-2-112,7-4 0,5-4 76,5-12 0,6 2-247,-5-7 1,5 2 223,-6-2 0,8-5 172,-2 0 1,4-3 252,1-8 1,0 0-69,1-5 1,-1 5 567,0 0 1,-5 7-349,0-2 0,-7 11 244,2 5 0,-4 6-152,-2 5 0,-6 2 1149,1 4-195,-7 3-645,10-5 1,-12 9-154,3 3 1,-3-1 46,-2 7 0,0-1 17,0 7 1,-5 1-143,-1 3 1,-4-1-118,4 7 1,-6-6-26,1 6 1,2 0-207,-2 6 0,2-7-21,-2 1 0,-3 0-103,3 6 1,2-1 109,-2 0 0,6 1-169,-6-1 0,6-5 43,-6 0 1,8-7 88,-3 1 0,3-3 41,-3-2 1,4-5-15,-3 0-166,3-7 0,4 3 71,3-7 1,4-2-52,8-3 0,-1-6 42,0-11 0,7-3-176,4-7 1,4-2 168,1-4 1,0 6-4,1-1 0,-1 1 139,0 5 0,1 4-68,-1 1 1,-7 9 139,-3 3 1,-4 1-162,-2-2 0,0 4 1,-5 7-298,0 0-386,-8 0-19,4 0 455,-7 7 0,-1 2-255,-5 7 1,3-5 161,-8 0 1,5-2-22,-4 1 347,-1 5 1,-4-12 186,5 8 1,-3-6 153,8 6 513,-8-7-385,4 10 1,-2-7 48,1 4 158,6 4 0,-5-6-186,4 7 1,3 2 42,-4 3 0,5-1-37,1 7 0,-6 7-61,1 9 0,-6 4-100,6 1 1,-2 3 108,1 3-256,4 3 1,-12 2 53,3 1 1,2-1-122,-2 5 0,6-4-335,-6-1 1,8-7-138,-3 2 1,3-11-592,-3-5 0,5-4-881,-5-2 668,4-7 22,2 6 605,0-13 0,2-2 151,4-11 0,-5-5 469,5-5 0,10-18 0,2-11 0</inkml:trace>
  <inkml:trace contextRef="#ctx0" brushRef="#br0" timeOffset="2766">3185 33 7874,'0'-11'374,"0"1"0,-2 6 1526,-3-1-1203,3 3-522,-5 2 0,5 2 172,-3 3 0,3-1 180,-4 6 1,-3 1-499,-1 5-23,2 1 0,-6 4 84,3 1 1,-8 6-126,-3-1 1,-7-1-374,2 0 0,2 0 182,-2 1 0,0 3-341,-5-3 1,5-4 234,0-1 0,7-10 25,-1-1 1,3-7-63,2 1 446,-1-3 0,8-4-51,4-3 1,3 1-78,2-7 1,7 3 100,4-3 1,9-2-37,2 8 1,8-6 55,2 6 1,3-6-9,8 5 0,-6-4-46,6 4 0,-7-1 43,2 2 0,-9 3 136,-2-3 1,-7-3-167,1 3 31,-3 0-277,-2 5 208,-7 0 0,-2 1-97,-7 5 1,-7-3 110,-4 8 1,2-2-35,-1 2 0,-3 3 47,-8-3 0,3 3-9,-4 3 0,6-1 55,5 0 1,-3 5 202,3 1 1,-3 7 40,-3-2 0,1 5-77,0 6 1,0-2 41,0 7 0,0 0-23,-1 5 1,7 1-259,-1-1 1,5-5 17,-4 1 1,6-9-102,-1 3 0,3-5-111,2-7 1,0-2-339,0-8 1,0 0-767,0 0 524,0-7-444,0-2 704,0-7 1,2-7 91,3-3 1,2-12 429,4-5 0,3-3 0,-5-10 0,8-1 0</inkml:trace>
  <inkml:trace contextRef="#ctx0" brushRef="#br0" timeOffset="3187">3136 631 7874,'8'-16'767,"-5"7"-414,8 4 0,-6 3 89,6 2 0,-5 2-78,4 3 0,1 4 81,5 7 1,-5 1-62,0-1 0,-6 5-118,6 1 1,-7 5-235,1-6 1,-3 6 116,-2-5 0,0 5-526,0-6 0,-7 6 277,-4-5 0,2 5-691,-2-6 1,0 1 380,-5-6 0,0 0-96,0 0 0,0-1-366,-1-5 494,1-2 0,5-8 165,1 0 0,6-9 147,-1-7 1,3-2-25,2-9 1,0 1-52,0 0 1,7-3 220,4 7 0,-2 1-49,2 5 0,-2-1-38,1 1 1,3 5 301,-8 1 409,8 6 817,-11-3-688,5 7 180,-7 0 1,-2 2-456,-3 3 0,1-1 224,-7 6 0,6-4 228,-6 5-570,8-1 1,-5 1-139,8 0-364,0-8 1,0 6-789,0-3 1,2-4 612,4 3 0,3-10-1423,7-6 1,2-5 713,3-6 1,10 2 945,7-7 0,6 1 0,-2-7 0</inkml:trace>
  <inkml:trace contextRef="#ctx0" brushRef="#br0" timeOffset="3837">3880 405 9653,'9'0'4365,"5"0"-3715,-5 0 0,8 0-347,-1 0 1,-6 0 123,1 0-792,0 0 30,5 0 0,-5 0-1086,0 0 748,-8 0 1,5 2-697,-8 3 1,-2 4 41,-4 7 0,-3 1 1327,-7-1 0,-7 7 0,-2 2 0</inkml:trace>
  <inkml:trace contextRef="#ctx0" brushRef="#br0" timeOffset="4350">3783 777 7864,'0'9'550,"-2"3"162,-3-6 1,3 1-108,-3-2-604,3-3 0,0 7 945,-3-3-562,3-5 0,-5 8 391,7-3-428,0-5-140,0 14 133,0-13 5,0 12-240,0-5 42,0 0-481,0 5-234,0-12 241,7 5 102,-5 1 40,5-7 90,0 7 1,-3-8 40,6 0 0,-4 0-232,5 0 247,-1 0 1,7 0-113,-1 0 1,-6-6 165,1 1-16,0-1 153,5-1 127,0 5 0,1-5-97,-1 7 1,-2 2 76,-3 3 0,3-3 184,-3 4 0,-2 1-155,2-2 1,-6 6 86,6-6 0,-6 1-198,6-6 0,-6 1-298,6 5 0,-5-4 59,4 3 0,1-3-270,5-2 0,1-6 79,-1 1 1,0-8 57,0 3 1,0 3-10,0 1 1,1 4 38,-1 2 0,-6 0 441,1 0-21,0 0 0,3 8 129,-3 2 1,-4-1 204,-7 2 140,0 0-272,0 5-239,0 0 1,-1-5-514,-5 0 1,3-8 187,-8 3 0,7-6-992,-1-6 1,-2 3 133,1-8 0,1 0-236,5-5 1,0-6 433,0 1 1,0-8-784,0 2 1550,0-3 0,7-10 0,2-1 0</inkml:trace>
  <inkml:trace contextRef="#ctx0" brushRef="#br0" timeOffset="5569">4850 470 7856,'-16'0'2036,"7"0"-1688,2 0-117,7 0-103,0 0 1,7 0 184,4 0 0,3 0-62,2 0 0,0 0-719,0 0 1,1 0 256,-1 0 1,0-6-510,0 1 1,-5-8 275,0 3 1,-8 1 15,3-2 1,-5 5 205,-1-4 1,0 4-222,0-5 823,-7 8-402,-2-4 0,-7 9 443,0 3 1,5 11-233,0 11 1,2 5 304,-1 6 0,-5 3-161,4 8 1,3 1-41,-3 4 1,0-7-136,-5 7 1,1-9-210,5 3 0,-3-7-48,8-8 1,-6-3 69,6-3 0,-6-3-66,5-8 1,-1-2 69,2-3 0,1-2 104,-7-4-98,8-3 0,-10-2 10,8-11 0,-1-5-37,6-6 1,0-4-11,0-12 1,2 2-61,4-7 0,4 5 107,12-5 1,3 5-240,7-5 1,6 7 54,0-2 0,7-1-296,-2 1 1,5-5 134,6 5 0,-3-1 13,2 1 1,-2 4 139,-3-4 1,1 4 200,-1 2 0,-6 9 123,-5 6 1,-3 3-155,-1 9 1,-6-1 444,0 6 0,-13 0 34,2 0 84,-3 7 0,-4 2-152,-4 8 1,-3-1 30,-2 0 0,-7 5-85,-4 1 0,-5 1-78,-6-1 1,2-2-300,-6 7 1,4-8 74,-5 3 0,7 1-372,-1-1 1,-3-6 50,3-5-693,-1 0 371,6-2 312,0-2 0,7-14-276,4-4 284,3-4 1,4-1 530,3 0-195,-3 7 592,12 2-482,-12 7 0,5 12 226,-7 5 1,-2 10 39,-3 0 0,-4 3 200,-7 2 0,0 8-223,-1 3 0,-4 2-6,-1-2 1,1 4-318,5-4 0,-1-2 28,1 2 1,0-7-191,0 2 0,5-6 109,0-5 1,6 2-100,-6-8 0,8-4-85,-3-7 68,4 1 0,1-2-70,-5-3 93,4-5-180,-5-1 1,7-7 85,0-4 1,7-3-181,4-2 0,-2 0 111,2-1 1,5 1-74,6 0 0,-1 0 4,-5 0 1,2 0-60,4 0 1,-4-1 98,3 1 1,-3 0 28,-1 0 1,4-4 129,1 4 1,-1-4-101,-5 9 0,1-3 666,-1-2-424,0 0 455,0 0 222,0 7 605,-7 1-794,-2 8 0,-7 8 220,0 2 0,0 5 478,0 1-821,-7 0 0,5 0 37,-3 0-207,-4 1 1,7-1-57,-3 0-51,3-7-202,2 5 0,2-12 88,3 3 0,-1-3-335,7-2-151,-8 0 149,12 0 233,-6-7 1,1 5 3,1-3-169,-7 3 0,3 0-118,-7-3 237,0 3-962,0-5-1365,0 7 1631,0 7 0,0-3 131,0 6 711,-7-6 0,5 10 0,-5-5 0</inkml:trace>
  <inkml:trace contextRef="#ctx0" brushRef="#br0" timeOffset="5992">5594 939 7856,'-9'-8'0,"-6"7"1525,4-5-1011,4-3 1,-5 6 149,6-8 0,1 5 126,5-4-242,0-1 0,7-4-228,4 5 0,5-3-353,6 8 1,-3-2-6,8 1 1,-2 4-177,2-3 1,-3 9 88,-8 1 0,0 9 87,0 2 0,-7 1-176,-3 4 1,-5-1 21,-1 2 1,0-5 363,0 5 1,-7-4 45,-4-2 1,-3-1 72,-2-5 1,0 3-55,0-8 1,-1 1-42,1-6 1,0 0-147,0 0 0,2-2 68,3-4 1,-2-2-186,8-9 1,-6 1 12,6 0 1,-1-6-636,6 1 1,0-1-782,0 6-672,0 0 1390,0 0 752,7 7 0,2 2 0,8 7 0</inkml:trace>
  <inkml:trace contextRef="#ctx0" brushRef="#br0" timeOffset="6826">6111 648 8904,'5'10'670,"1"1"0,6-6-427,-1 6 1,3-7 114,3 1 0,4-3-73,1-2 0,-1 0-400,-5 0 1,1 0-262,-1 0 1,0-5-357,0-1 1,-5-6 418,0 1 0,-8 2-72,3-2 0,-5 6 68,-1-6 0,0 0-442,0-5 824,0 7 1,-1-4-185,-5 8 529,4 0 0,-10 12-78,6 4 0,-4 12 102,4 9 0,-1 1-174,2 4 0,1 5 75,-7 1 0,2-2-142,-1 2 0,-3-7-8,8 2 1,-6-9-282,5-2 1,-1-8 65,2 3 0,1-6-135,-7-5-36,8 3 121,-12-12 1,8 3 96,-3-10 0,-3-4-11,8-7 1,-6-2 246,5-4 1,1-3-73,5-7 1,0 0-25,0-1 1,7-1-32,4-4 1,11 4-244,4-4 1,0 3-94,1-3 0,5 4-270,6-4 1,-1 4 181,-4 2 0,1-3-61,4-2 0,-6 3-109,0-4 1,-1 4 79,-10 1 0,6 6 247,-5 1 0,-2 4-86,-10-5 1,3 7 272,-8-1 1,6 8 42,-6 2 0,1 6 173,-6-6 183,7 8 474,-5-5 235,5 8-390,-7 0 670,0 0-1323,0 8 1,0 1 63,0 7 0,0 0 18,0 0 1,0 7 80,0 4 1,0 6-97,0 4 1,0 10 40,0 7 0,0 7-13,0-2 0,-2 6-140,-3 5 0,1 4-116,-7 7 1,1 5-38,-7 0 0,1 6-118,0-6 0,2-2-127,3-8 0,-2-5 179,8-6 0,-8-7-107,3-5 1,3-8-350,1-1 1,4-16 240,2-1 1,0-7-1,0-4-319,0-7-457,0-2 945,0-21 0,6 1-244,-1-14 0,8 0 95,-3-5 1,-1 0 347,2-1 0,-7-6 0,10-2 0,-5-8 0</inkml:trace>
  <inkml:trace contextRef="#ctx0" brushRef="#br0" timeOffset="6993">7032 712 7838,'9'0'5551,"-2"0"-3684,-7 7-1388,0-5 0,2 11 433,4-8-3010,-5 1 1285,7 1 813,-8 2 0,7 7 0,2 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1:39.9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308 340 8012,'-11'-9'165,"0"3"-156,8 5 1,-10 2 313,8 5 0,-6 8 76,6 8 0,-8 8 111,2 3 1,2 6-206,-1 10 1,6 1-46,-1 4 0,-3-2-137,3 7 1,0-1 100,5 1 1,-6 2-171,1-7 0,-1 0 116,6-6 0,0-1-604,0-4 1,0-9 13,0-7 0,0-7-815,0 1 835,0-3 0,2-3-717,4-5 692,-5-2 1,7-16 126,-8-2 1,0-6 15,0-6 1,0-3 118,0-8 0,0-1 163,0-3 0,-2-3 0,-4-3 0,3-2 0,-8 7 0,6-3 23,-6 9 0,2-2-23,-2 12 0,-1-1 128,6 1 0,-5 10-118,6-5 264,-8 5 1,6 1 183,-4 0 343,4 8-46,0-4 188,5 7-569,-12 7 0,12 2-17,-3 7 0,-2-5-389,1-1 213,1 1-241,5 5 0,0-5 50,0 0 1,2-7-560,3 1 1,4-3 83,7-2 0,6-7-130,-1-4 0,8-4 241,-2-1 0,9-5-39,2-1 1,-1-1 340,-4 1 1,-3 6 71,-3 0 0,-4 1 57,-6 10 0,-1-6-54,0 6 837,-7 0-433,-2 5 0,-7 1 756,0 5-843,0 3 0,-5 7 55,-1 0 1,-1-5-213,2 0 0,3-6 32,-3 6-1200,3-8 800,2 12 1,2-13-391,3 3 0,4-3 194,7-2 0,0-6 43,0 1 0,1-6 126,-1 6 0,0-6 224,0 6-9,0-1 0,0 6-174,1 0 891,-8 0-356,-2 0 118,-7 0 0,0 2 170,0 3-39,0-3-462,0 5 0,0-5-269,0 4-90,0-5 311,0 7-252,7-8 1,0-8 38,4-2 0,3 1-37,-3-2 0,-2 0-20,2-5 1,0-2 90,5-4 1,0 3 78,0-8 0,2 5 28,4-5 0,-3 2-31,8-2 1,-7-2-23,2 8 0,1-1 102,-2 6 1,1 2-107,-6 3 208,0-3-57,1 5 1,-7-6 94,1 4 0,-7 2-51,1 4 1,-3 1 77,-2-6 0,0 4-88,0-4 1,0 4-28,0-5 0,5 6-169,1-6 124,6 0 1,-3-5-180,7 0 1,-5 0 58,0 0 0,0 5-37,5 0 1,-5 2 84,-1-2 0,-4-1-45,5 6 401,-8-6-223,4 10 315,1-12-85,-7 12-310,6-12 1,-8 12 56,-5-4-148,5-3 0,-8 8 63,3-5 1,3-1-30,-8 2-134,7-1 110,-10 6 1,7 2-24,-4 3 0,-2 6 42,8 11 0,-6 3 207,6 7 1,-6 1-51,6-1 0,-1 0 78,6 1 1,0-3-135,0-3 0,0 2 17,0-8 0,0 6-228,0-5 1,6-1 143,-1-4 1,6-1-1054,-6 0 748,0 0 1,-5 0-246,0 0 1,-1-1 263,-5-4 1,-3 1 120,-7-7 1,-2 6 7,-3-5 1,1 4 195,-7-4 0,5 6 496,-5-1 1,8 2-321,-3-2 0,6 3 265,5-3 1,-1-2-135,6 1 1,1-4-314,5 5 0,2-6 19,3 6 0,6-8-119,10 3 0,5-4-37,6-2 0,0 0-348,1 0 1,-1-2 53,0-4 1,-7 5-136,-3-5 488,-4 4-69,-2 2 1,-7 8 605,-4 2 1,-10 5-156,-6 1 0,-3 0 16,-2 0 1,-6 0 30,1 1 1,-6 0 235,5 5 1,-1-4-341,1 4 1,10 1-70,-5-2 0,5 8-257,-4-2 0,5 4 110,0 1 1,8 0-174,-3 1 0,-1-1 11,2 0 0,-1-1-68,6-4 0,0 2-19,0-8 1,0 1-320,0-6 214,0 7 1,2-7-82,3 0-195,-3 1 299,5-16 1,-5 7-51,4-8 1,-3-8-25,8-2 0,0-6-38,5-6 1,0-5 47,0-11 0,6 8-129,-1-8 1,6 8 301,-5-8 1,-1 9-30,-5 2 0,1 6 122,-1-6 0,0 9-96,0 1 0,-5 3 506,0 9 0,-6-1-126,6 6 1,-6 0 21,6 0 1,-7 8 110,1 2 1,-3 5 306,-2 1 0,0 5-12,0 1 1,0 5-209,0-6 1,-2 3-457,-3-3 1,3-3 161,-4 4-236,-3-4 0,6-2-553,-8 0-23,8-7 0,-6-2 289,3-7 1,3 0-94,-8 0 1,5-1 467,-4-5 0,4 3-142,-5-8 0,8 5 1012,-3-4-461,5-1 300,-7-5-12,7 7 183,-7-6-680,16 14 1,-1-8-241,4 3 0,3 4-439,-3-3 1,5-2 239,6 1 0,-3-6-1049,8 1 0,-5-5 569,5-6 1,0 3 701,5-8 0,0 0 0,1-6 0</inkml:trace>
  <inkml:trace contextRef="#ctx0" brushRef="#br0" timeOffset="143">1650 566 11125,'9'7'459,"-2"-3"-1442,-7 7 0,0-1 277,0 7 706,-7-1 0,-2 14 0,-8 4 0</inkml:trace>
  <inkml:trace contextRef="#ctx0" brushRef="#br0" timeOffset="832">1407 986 7907,'0'9'1194,"0"-1"1,7-8-1232,4 0 0,3-8 46,3-2 1,1-5 201,3-1 1,2-6-251,4 1 0,4-6-217,-4 5 0,3-6-275,3 1 0,-1-4 269,0-1 0,-6 0 75,-5-1 0,-3 1 84,-2 0 0,-1 6-430,-5 5 475,5-4 1,-13 7 392,3-4-39,-3 11 619,-2-3 364,0 12-537,0-5-44,0 7-173,0 0-60,0 7 0,0-3-33,0 7 0,0-1 2,0 7 0,-2 4-101,-3 1 1,-3-1 85,-2-5 1,-5 6-468,4-1 1,2 1 75,-1-6 0,6 0-121,-1 1 222,-4-8-717,7 5 1,-3-12 51,10 3 0,4-10-145,7-6 0,7-9 177,4-1 1,4-6-176,1 5 0,-1-1 501,-4 1 0,1 6-40,-6 0 1,0 1 352,-6 10-196,-7 0 1377,5 5-678,-12 0 1,5 7 291,-7 4 0,-2 1-389,-3-1 0,1 9 83,-6-4 0,-1 4-647,-5-4 0,-1 0 70,1 0 1,-2 6-22,-3-1 1,1 6 59,-7-5 1,2 5-377,-2-6 1,-4 8 61,4-2 1,2-4-73,-2-1 0,8 1 130,-3-1 0,4-2 110,2-10 1,2 5-19,3-5 0,2-1-12,3 2-655,5-7 233,-7 10 245,8-5 0,2 6 137,4-5 0,-5 5 415,5-5 52,3 5 1,-7 1 535,3 0 0,-1 0 126,1 0 0,-1 1-415,6-1 1,-4 0 985,5 0 1,-1 0-502,6 0 1,6-5-58,0 0 1,6-7-582,-1 1 1,-2-3-205,2-2 0,-2 0-392,2 0-1,4-7-450,-4-4 0,-2-4-220,2-1 0,0-2 549,5-3 0,1-4-2510,-1-8 0,0 1 800,1 0 0,-3-6 96,-3 0 0,4 1 1901,-4 4 0,-4 1 0,0 0 0</inkml:trace>
  <inkml:trace contextRef="#ctx0" brushRef="#br0" timeOffset="1785">2668 712 7924,'-16'0'3146,"7"7"-2527,4 3 0,3-1 92,2 2 0,0-5 211,0 4 1,0-4-479,0 5 0,5-6-45,0 6 0,8-6-554,-2 6 0,3-7 201,2 1 0,1-3-689,-1-2 0,0 0-67,0 0 0,0-6-542,0 1 0,1-8 416,-1 3 0,-2-5-174,-3-1 1,1 0 553,-6 0 0,-1-6 80,-5 1 1,0-1 356,0 6 0,0 0-94,0 0 1,-2 5 310,-3 0 0,1 7 45,-6-1 1,4 3 263,-5 2 1,1 7-231,-6 4 916,7 4-729,-6 1 0,6 2-2,-7 3 0,0 4 17,0 8 0,5-1 58,0 0 0,0 1-121,-5-1 1,0 6 20,0-1 0,0 7-163,0-7 1,5 6-218,0-5 1,0 0-8,-5-6 1,5-1-158,0-4 0,8 1-22,-2-6 1,-3-1-1039,3-4-299,0-8 1024,5-2 0,-2-7 184,-4 0 1,5-2 7,-5-3 1,4-4 208,2-8 1,0 7 37,0-1 0,0 0 102,0-5 250,0 0 514,-7 0 987,5 7-803,-12 1 550,5 8-1223,-7 0 0,7 2-17,4 4-163,3-5-281,2 7 1,2-8-51,3 0 0,6-2-457,10-4 1,6-4-886,11-12 1,1 2 619,5-7 1,2-5-395,-3-6 0,4-8 600,2-3 0,-1-6-158,1-10 0,-6 0 811,0 1 0,-7 4 0,1 1 0,-3 14-123,-1 2 1,-8 9-4,-3 7 1,-6 4 940,-6 6-523,5 8-256,-13 2 0,7 7 1823,-4 0-967,-3 0 0,5 2 240,-7 3 0,-2-1-621,-3 7 1,1 0 4,-7 5 1,6 0 580,-6 0-613,8 0 1,-5 0 578,8 1-661,0-1 0,8-2-215,2-3 1,12-2-29,5-4 0,3-3-94,3 3 1,-1-5-144,0-5 1,-1 3-401,-4-3 0,2-2-708,-8 1-1315,1 1 808,-13 5 1,-2 2 848,-7 3 1,-7 4-1352,-4 7 2195,-11 8 0,-10-6 0,-9 5 0</inkml:trace>
  <inkml:trace contextRef="#ctx0" brushRef="#br0" timeOffset="1985">3250 873 7924,'-7'16'0,"5"1"634,-3-1 0,3 2-62,2 3 0,0-3 1,0 4 1,0-4-1,0-2 1,0 5 200,0 1 1,-2 0 37,-3-6 1,1 0-334,-7 0 0,-1 0-843,-10 0 0,2 2 272,-7 4 1,0-4-819,-5 3 1,5-3 397,0-2 0,2-1-120,-2-4 1,4-4-95,7-7 0,0 0-282,-1 0 1,3-9 393,3-7 0,4 0-410,7-6 1024,0-3 0,7 0 0,2-8 0</inkml:trace>
  <inkml:trace contextRef="#ctx0" brushRef="#br0" timeOffset="2111">2959 1132 7924,'16'5'294,"0"1"1,1 6 476,-1-1 1,0 3 16,0 2 0,0 1 277,0-1 0,0 5-168,1 1 1,4-1-380,1-4 0,7-3-312,-3-3 0,5 3 26,1-3 1,1-2-1435,-1 2 0,0-8 382,1 3 820,6-5 0,-5-1 0,6 0 0</inkml:trace>
  <inkml:trace contextRef="#ctx0" brushRef="#br0" timeOffset="3553">4317 162 9094,'-16'0'4011,"7"2"-3462,3 3-1200,5 4 484,1 0 173,0-2 0,1-1-755,5-1 1,-3 0 303,8-5 1,0 0-246,5 0 1,6-5 288,-1 0 0,8-8-254,-2 2 0,-2 4 291,2 2 0,-7-2 189,1 1 1,-8 1 488,-2 5-96,-8 0 0,4 7 846,-7 4 1,0 3-567,0 2 0,-1-1 308,-5-5 0,4 5-235,-3-4 1,-2 3 189,1 2 0,-4-5-396,4 0 1,-5-6-324,6 6 0,-2-8-189,2 3-301,3 3 0,-7-6 53,3 8-81,5-7 0,-14 8-454,4-6 1,-3 6 310,-2-1 1,-6 3 415,1 3 1,-13-1 182,1 0 1,-10 5 270,0 1 1,4 1 50,1-1 0,-2-4 399,3 3 0,4 3 40,6-3 1,8-5-298,-3-5 1,9-2 297,3 2-277,6 3-493,-3-12 1,9 5-57,3-7 1,11 0-86,11 0 1,6-1-210,4-5 0,6-3-449,11-7 1,2 0 334,3 0 1,2 5-204,-7 0 0,-7 8 100,-9-3 1,-6 4-176,-5 2 1322,-4 0-236,-14 0 1,-3 8 276,-12 2 1,-10 5-232,-11 1 0,-11 0 316,-5 0 1,-3 0 2,-3 1 1,-5 0-178,0 5 1,2-2 81,9 7 1,-4-6-196,4 6 0,4-5-354,1 5 0,4-8-50,2 3 1,1 0-89,4-6 0,9 2-249,7-13-834,8 8 514,-4-12 1,16 5 260,7-12 1,9-2-513,13-9 0,5-4 394,11-1 1,5 1 89,11 5 0,-4 1 288,4 4 0,-3-1 241,-2 6 0,-6 1 57,0 5 0,-12 0 268,1 0 1,-10 0-141,0 0 1,-10 2 837,-1 3 947,-7-3-817,4 5-1335,-15 0-209,-2-5 0,-9 11-351,-3-8 1,-4 6 38,-8-6 1,-8 8-687,-7-2 1,-2 1 411,-9-1 0,0 3 369,-6-3 0,2 4 516,4 1 0,-2-2 0,8-3 0,1 3-116,9-3 0,-2 3 331,7 3 0,6-7 251,6 1 0,1-6 470,-2 6 1120,4-7-738,7 10-882,0-12 0,12 5-10,4-7 1,9 0-158,-3 0 0,7 0-318,-2 0 0,1 0-30,-1 0 0,-1 0-4,-5 0 0,-8 0 188,3 0 1,-11 2-178,1 3 0,-5-1-170,-1 7 0,-9-1 104,-7 7 1,-7-1-268,-9 0-1,-3-5 166,-2 0 1,3-1-148,-4 6 1,4-1 300,1-4 0,6 3 408,1-3 0,8 3-41,1 2-49,1 0 0,14 1 1430,-3-1-1199,3 0 1,9-2 631,4-3 1,9 2-493,2-8 0,6 0-216,-1-5 1,4 0-376,1 0 0,0 0-330,1 0 1,-3-7 217,-3-3 0,2 1-53,-7-2 0,-1 0-1011,-5-5 1,0 0 499,1-1 1,-8 1-573,-4 0 0,-3-5 580,-2-1 0,0-1 170,0 1 1,-6 4 331,1-3 0,-8 4 325,3 7 1,-5-5-159,-1 5 0,5-3 94,1 2 482,-1-3 1,0 7 5,0-4 899,8-4-988,-5 7 1,8-3 581,0 0-197,0 7-325,0-3-281,0 7 0,0 9 106,0 7 0,-5 8 331,0 8 1,-6 6-249,5-1 0,-6 14 556,1-3 0,-3 17-459,-2 0 0,-1 3-105,1-4 1,7 7-550,4-1 1,-2 0-390,1-6 1,1-1-1967,5-4 1,0 2 1281,0-7 1,4 0-1992,6-5 3147,1-8 0,20 9 0,-4-7 0,7-3 0,9-4 0,7-4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2:01.8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33 744 7973,'-16'-7'764,"7"5"-753,2-5 0,7 5-633,0-3 145,0 3 372,7-5 0,-4 7 343,8 0 206,-7-8 505,3 7-12,-7-7 416,0 8 1630,0 0-2745,7 0 0,2 2 11,7 4 1,8-5-74,3 5 1,10-4 13,6-2 1,11 0-22,6 0 0,8-2-14,2-4 0,7 5-218,-1-5 1,6 4 128,-1 2 0,9 0-391,-9 0 0,5 0 319,0 0 1,-3 0-52,3 0 0,2 0-42,-2 0 0,-1 0-165,-10 0 0,-3 0-28,-8 0 0,-4 6 60,-1-1 0,-9 2 52,-1-1 0,-4-4 84,-13 3 0,2-2-741,-12 3 98,6-4 224,-10 5-535,-1-7 22,-10 0 530,-7 0 498,0-7 0,-7-2 0,-2-7 0</inkml:trace>
  <inkml:trace contextRef="#ctx0" brushRef="#br0" timeOffset="1972">2668 275 8124,'2'-9'0,"3"4"304,-3 3 0,7 2 347,-4 0 1,-1 2 0,7 5 126,1 9 1,3 6-492,1 5 1,-7 3-60,-4-3 1,2-2-131,-1 2 0,-1-7 89,-5 1 1,2-3-627,3-1 407,-3-1-1704,5-7 379,-7-2 524,7-7 1,-3-7 285,7-4 0,-6-11-82,6-5 0,-2 2 629,2-2 0,1 0 0,-6-5 0,4 2 0,-4 3 0,6 3 0,-1 8 0,-2 0 0,2 0 0,-6 7-175,6 3 36,0 5 308,5 1 0,-2 1 360,-3 5 1,2-3-74,-8 8 1,1 0-77,-6 5 0,0-5 17,0 0 0,0-1-14,0 7 1,-2-1-374,-4 0 0,-3 0-60,-7 0 1,-5 2-83,-1 4 1,-8-3 77,-3 8 1,1 0-48,-6 6 0,-3-1-295,-2 0 0,1 6 171,-1 0 0,2 0-16,-2-6 0,3-5 135,8 0 0,2-7 240,3 1 1,3-3-47,8-2 1,7-5 300,4 0-311,-4-8 1,14 5 30,1-8 1,8 0 190,7 0 0,6-9-58,11-8 0,3-1-116,8-9 0,1 2-14,4-2 1,-4-3-150,4 3 1,-11 2-86,-5-2 1,-4 5-229,-1-5 0,-3 8 128,-3-3 0,-5-1-44,-12 1 0,3-5-298,-8 6 1,1-6 179,-6 5 0,0-5 47,0 6 0,-7-8 337,-4 2 0,-4-4-233,-1-1 1,2 5 245,3 0 0,-3 6-13,3-6 0,-2 5 0,3-5 0,-5 7 0,4-1 0,4 3 248,2 2 0,-2 5-115,1 0 1,1 6 630,5-6-290,0 7 280,0-3-43,0 7-305,0 0-183,0 7 1,2 2 25,3 8 0,-3 2-46,3 8 1,-3 2-14,-2 14 1,-5 7-40,-1 10 1,-6 4 29,1 6 1,-9-3-286,-1 3 1,-1-4 177,6-1 0,5-7 23,0-5 1,6-8-107,-6-2 0,8-12-208,-3 1 1,4-10-249,2-1 1,2-4 228,4-7 0,-3 3-190,8-8 1,0-3 260,5-13 0,2-1-251,3-15 1,-3 0 7,4-5 1,-4-6 138,-2 0 0,0 0 129,0 6 1,-5 3 191,0 8 1,-7-1 725,1 11-645,-3 4 0,-6 7 180,-7 11 1,-1 12-144,-15 10 0,0-1 238,-5 6 1,-3 3-105,-2 2 0,3-2-6,-4 3 0,0-9-24,6 3 0,-4-4-47,9-1 0,2-6-251,-2 0 0,12-8 132,-1 3 1,9-6-571,-4-5 270,8 3-12,-4-5 0,12 2 53,0 0 0,8-6 105,-2 6 1,-2-6 39,1 6 0,1-2 194,5 2 0,-5 3-33,0-3 0,-6-2-80,6 2 1,-7-1 250,1 7 1,-1-3-51,1-3 0,-3 3 516,3-3-410,-3 3 1,3 2-58,1 1 1,6-7-137,-1 1 0,-2-7-98,2 1 1,0 2-383,5-1 1,-5-1 222,-1-5 0,1 0-569,5 0 1,-5 0 329,0 0 0,-6-7-285,6-4 1,-5-5-136,4-6 1,-4-3-236,4-7 1,-6 0 485,1-1 0,-3-3 163,-2 4 1,0-7 254,0 12 0,0 0-324,0 10 369,0 1-84,0 0 1,0 9 66,0 7 280,0 7 0,-5 9 284,-1 0 1,-6 1-83,1-1 0,-1 0 265,1 0 0,-4 0-91,5 0 0,-5-1-219,-1-4 1,0 3-153,0-3 0,5-2-19,0 2 0,0-8-158,-5 3 1,0-3-90,0 2 1,0-3-416,0 4 220,-1-5-238,1-1 387,0 0 44,7 0 1,6-5-107,13 0 1,3-8 73,14 2 0,0-5-87,5-5 1,2 1 35,4-7 0,3-5-202,8-6 0,5-7-48,-1 2 1,3-4 94,-2-1 1,-5-1 299,-1 1 0,1 1-157,-6 4 1,-9 3 448,-2 8 0,-10 7-195,-1 3 0,-5 10 469,-5 1-5,-4 7-230,-7-3 1,0 9 82,0 3 1,0 4 156,0 8 0,0 4-191,0 1 0,0-1-163,0-5 0,2 1-533,4-1 0,8 0 238,7 0 0,6-5-277,-5 0 0,7-8-236,-2 3 0,-4-5-541,-1-1 1,-5 0-626,0 0-878,-8 0 1722,-2 0 864,-22 8 0,-3 1 0,-14 7 0</inkml:trace>
  <inkml:trace contextRef="#ctx0" brushRef="#br0" timeOffset="2233">3379 1003 8090,'-16'16'-8,"2"0"55,3 0 0,-2 6 204,8-1 1,0 2-30,5-1 1,0-2 54,0 7 1,0-8-13,0 3 0,5 1-53,0-1 1,6-1 22,-6-4 1,6-1 51,-5 0-15,-1 0-577,-5 0 263,0 0-61,0 1 0,-7-1-164,-4 0 1,-5-5-7,-6 0 0,-1-8 96,-4 3 0,-2-5 200,8-1 0,-6 0-100,5 0 1,6 0 586,5 0-274,8 0-269,-4 0 1,8 0 23,5 0 1,3 0 5,7 0 0,5 6-151,1-1 0,1 2 96,-1-1 0,1-5-22,4 5 1,2 1 9,-8-2 1,6 1-208,-5-6 1,0 0 29,-6 0 247,0 0 0,0 0 0,0 0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2:05.6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33 130 7973,'7'-9'-680,"-5"-5"1125,12 12 1005,-5-12-400,8 12 310,-1-5-424,0 7-439,0 0 0,0 0 313,0 0-562,-7 7-123,6-5 0,-12 5-107,8-7 0,-7 2-1217,1 3 1002,-3-3 1,0 5-1662,3-7 760,-3 0 333,5 7 1,-5-5 199,3 3 1,-1-5 126,7-5 0,-1 1 223,7-6 1,-1 6 30,0-1 1,0 3 477,0 2-373,0 0 0,1 0 632,-1 0 0,-5 2-303,-1 3 1,-4-1 544,4 6 1,-4-4 305,5 5-92,-8-8-549,4 12 0,-1-12 215,-1 8-1125,1-7 536,-6 3-1377,7-7 733,-5 0-759,5 0 481,-7 7 507,0-5 0,-2 12 60,-3-3 0,-6 5 317,-11 6 1,2-3 333,-6 8 0,0-5-249,-1 5 0,-3-2 326,3 2 0,-2 3-184,2-3 0,-3 2 95,3-2 1,-2 2-164,2-8 1,-2 6-74,8-5 0,1-1-9,9-4 0,-1-7-205,6 1 0,-4-6-172,4 6 245,1-7-132,5 3 88,0-7-157,0 0 1,2-5 152,3-1 0,6-5 44,10 6 1,-1-7-14,7 1 0,2 2 44,8-2 1,-1 6-47,7-6 1,1 5-5,4-4 0,-1 4 7,-4-5 1,-2 8-128,-3-3 0,-9 5 58,3 1 0,-10 0-429,-1 0 222,-3 0 1,-9 1-325,-4 5 0,-6 8-497,-10 8 1120,-7 7 0,-22-4 0,-1 7 0</inkml:trace>
  <inkml:trace contextRef="#ctx0" brushRef="#br0" timeOffset="274">227 922 8222,'0'9'-100,"7"4"97,4-8 0,3 8 811,3-2 1,1-2-234,3 1 0,-1 1-29,7 5 1,-7-5-138,1 0 1,-3 0 73,-2 5 1,-1 0-324,-5 0 0,-1 0-282,-3 0 1,-4 1-383,3-1 0,-10 5 371,-6 1 1,-5-1-579,-6-4 1,2-1 389,-7 0 1,2-2-66,-2-3 0,-1-4 187,6-7 0,-5 0 186,5 0 1,1-5-415,5 0 1360,7-8-678,-6 4 1,14-7 315,-5 0 1,6-1-272,6 1 0,8 0-18,8 0 0,6 0-48,-1 0 0,11-6-198,5 1 0,4-1-378,1 6 0,1 1-1317,-1 5 1659,8-5 0,-13 6 0,4-7 0</inkml:trace>
  <inkml:trace contextRef="#ctx0" brushRef="#br0" timeOffset="957">1439 1 8237,'17'0'770,"-1"0"1,0 0 907,0 0-1101,0 0 1,6 0 179,-1 0 0,1 5 1004,-6 1-1266,0-1 1,0 0-192,1 1 1,-7-1-749,1-5 1,-5 6 354,4-1 1,-6 2-2539,1-1 1482,-3 3 0,-9 9-543,-4 3 0,-5-1 478,-6 7 1210,-3-7 0,-7 10 0,0-5 0</inkml:trace>
  <inkml:trace contextRef="#ctx0" brushRef="#br0" timeOffset="1239">1391 340 8237,'-7'9'0,"3"4"330,-7-8 153,8 8 0,-4-10 537,7 8-343,0-7-278,0 10 1,0-10-105,0 7 0,0-6-281,0 6 1,-6 0 100,1 5 0,-2 0-624,1 0 0,3-5-288,-8 0-410,7-1 306,-3-1 574,7 6 1,2-13-82,3 3 1,12-5 21,9-5 0,10 1 351,2-7 1,5 8-33,-5-3 0,5 4 373,-5 2 1,-1 0 85,-4 0 1,-3 2 294,-3 4 0,-3-3-349,-8 8 1,-2 0 90,-3 5 0,-4 0-161,-7 0 1,-9 2-49,-7 4 0,-7 3-1016,-10 7 1,1-5 477,0 0 1,-1 0-701,1 5 1,0-5 1017,-1 0 0,1-7 0,0 3 0</inkml:trace>
  <inkml:trace contextRef="#ctx0" brushRef="#br0" timeOffset="1858">1375 971 8175,'11'0'182,"-1"0"1,-4 0 366,5 0 378,-1 0-36,6 0-408,1 7 1,-3-3-245,-3 6 5,-4-6-61,-7 10 0,5-5-72,1 7 0,-1 6 78,-5 0 1,0 5-139,0-6 0,6 8-15,-1-2 1,0 2-242,-5-3 0,0 3-58,0-7 1,0 5 139,0-6 1,0 1-693,0-6 588,0 0 1,-1 0-190,-5 0 1,3-7 125,-8-3 0,0-4-31,-5-2 0,0-2 115,-1-4 1,0-3 27,-5-7 1,4-7 196,-4-4 0,5-4-130,0-1 1,1 0 344,0-1 1,2 7-139,3-1 0,-4 9 408,5 1 0,-3 1-224,2 6 1,-3 2 312,3 3 1,-3 3-168,-2 2 1,5 0-30,0 0 0,0 0-262,-5 0 0,5 2 456,1 3-1141,6-3 478,-3 13 0,7-12-441,0 8 0,2-8 237,3 3 0,6-4-465,10-2 0,1 0 174,10 0 0,1-2-5,15-4 1,-1-3 65,12-7 0,2 0 156,9 0 0,-2 0 304,8 0 1,-2 1-178,1 5 0,-5-5 639,-11 4 0,-10 2-317,-12-1 0,-4 6 2072,-6-1-715,-4 3-97,-14 2-615,-2 0 1,-9 0-266,-3 0 1,-6 2-328,-10 3 0,3 4-38,-4 7 0,2 0-147,-1 0 1,3 1 171,-4-1-161,4 0 0,4 0 83,3 0-9,4 0 0,9 1 233,3-1 1,-1-2-36,7-3 0,5 2 157,5-8 1,1 6-32,-6-6 0,0 6 16,0-6 0,1 6-66,-1-6 1,0 1-254,0-6 0,0 5-451,0 1 1,-5-1-1913,0-5 1744,0 7 546,5-5 0,0 12 0,0-5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2:08.9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 66 7088,'-9'-2'1609,"3"-4"-943,5 5-336,1-7-490,0 8 117,0-7-77,7 5 290,-5-12-317,12 12 110,-12-5-176,5 0 165,-7 5 133,0-5 75,0 7 1813,0 0-1672,7 0-282,-5 0 126,5 0 1,-5 0 6,3 0 0,-3 7 364,4 4 1,-5-2-174,-1 2 0,-1-1 336,-5 7 1,3-7-220,-8 1 0,5 0-390,-4 5 0,4-5-445,-5 0-886,8-1 494,-11 7-838,12-1 1605,-5 0 0,14-7 0,2-2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2:20.5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404 372 7772,'0'-16'751,"0"7"-475,0 2 0,2 1-468,4 1 0,-5-2 158,5 1 160,3 5 0,-7-8-122,3 3 1,4 3 128,2-8 0,-2 5-218,1-4 1,-4 6-9,5-1 1,-8 1 84,3-1-42,3 3-14,-8-5 257,7 7 223,-8 0 451,0 0 1,0 7-526,0 4 1,0 3 15,0 2 1,0 2 22,0 4 1,5-2-171,0 6 0,1-4 13,-6 5 0,0-6-283,0 6 1,1-5 114,5 5 0,-4-7-132,3 1 1,-3-3 43,-2-2 1,5-5-949,1 0 168,-1-7 328,-5 3 0,2-7-230,3 0 478,-3 0 1,5-2-174,-7-3 1,6-4 58,-1-8 0,0-4 58,-5-1 1,6-5 74,-1 6 0,6-6-191,-6 5 1,8-5 138,-2 6 1,-2-1 208,1 6 0,1 5 92,5 1 0,1 4 5,-1-5 0,0 6 458,0-6 1,0 8-296,0-3 0,1-1 134,-1 2 0,0-1 101,0 6 465,0-7-573,0 5 1,-1-3-189,-5 10 0,-2-1-31,-8 7 1,0-1-180,0 7 1,-8 1-64,-2 3 1,-6-3 83,-6 4 0,4-4-14,-4-2 1,5 0 67,0 0 0,7-5-329,-1 0 216,7-8 0,-3 6-473,7-3 446,0-5 0,2 7 28,3-8 1,-1-2 33,7-4 0,-6 5-21,6-5 1,-6 4 54,6 2-54,-8 0 0,5 2 294,-8 4 0,0-3 75,0 8 1,-8 0 74,-2 5 1,-5 0-103,-1 0 1,0 0 48,0 1 0,5-1-149,0 0 1,1 0 203,-7 0-313,8 0 0,0 1 63,4-1 0,3-6-158,-3 1 1,3-5-137,2 4 189,0 1 1,0 5 41,0 1 0,5-7 9,1 1 42,-1 0-7,-5 5 29,0 0 1,0-5-60,0 0 16,0-8-95,0 5-21,0-8-760,0 0 557,7 0 0,-3 0 177,7 0 1,0 0-188,5 0 0,2-6 81,3 1 0,-5-2 35,1 1 1,-1 4 115,-6-3 0,-1 3 174,2 2 1,-5 2 20,4 3 1,-6-1 303,1 7 0,3 0-80,-3 5 1,0 2-80,-5 3 0,0-1 40,0 7 0,0-6-106,0 6 1,0-1-87,0 0 0,-5 5-52,0-4 0,-6 2-194,5-2 0,-6-2 58,1-4 1,2-3-202,-2 4 0,6-6-44,-6-5 0,6 1-126,-6-6-747,7 6 796,-10-10 0,7 7-932,-4-4 184,-3-3-177,5 5 681,0-7 594,-6-7 0,6-2 0,-7-7 0</inkml:trace>
  <inkml:trace contextRef="#ctx0" brushRef="#br0" timeOffset="148">695 1196 8247,'2'-14'601,"4"3"185,-5 4 0,8 7-289,-3 0 1,-3 0-174,8 0 1,-6 2-175,6 3 0,-5-1-151,4 7 0,-1-6-355,2 6 0,2 0-124,-8 5 0,2-5-496,-1-1 1,-5 1 566,5 5 409,-4 0 0,-17 1 0,-3-1 0</inkml:trace>
  <inkml:trace contextRef="#ctx0" brushRef="#br0" timeOffset="402">404 1083 8247,'-27'0'-51,"0"0"1,6 2 173,-6 4 0,2 1-232,-2 3 0,-2 5 37,8-4 0,-6 5 180,5 5 1,-5-3 103,6 4 1,-6-2 95,5 1 1,2 3 72,10 2 0,-3 0-115,8-5 0,-1-1 157,6 7 0,4-7-15,7 1 0,7-5 116,14-5 1,9 2-323,8-8 1,8 0-186,13-5 0,2-1 51,4-5 0,8-3-378,-3-7 0,-4 5-826,-7 1 1,-5 6 616,-6-1 1,2-3 518,-7 3 0,-4 5 0,-5 5 0,0-1 0,-2-2 0</inkml:trace>
  <inkml:trace contextRef="#ctx0" brushRef="#br0" timeOffset="1959">1390 695 8399,'8'-16'0,"-5"7"611,8 4 1,-6-2-134,6 1 0,0-1-418,5 2 1,0 3 148,0-3 0,6-3-82,0 3 1,-6-2-165,-5 1 0,-1 3-432,6-8 1,-5 6-349,0-6 0,-7 5 436,1-4 1,-3 4-522,-2-5 690,0 1 0,-6-1 276,1 0 1,-8 8-91,3-3 1,1 4 315,-2 2-88,0 8 1,-5 6 291,0 7 0,7 8-19,3-2 1,-1 4-139,2 1 0,-1 0-204,6 1 0,0 4-6,0 1 0,0-6-221,0-5 1,0-1 134,0 0 0,6-2-22,-1-8 0,2 0-170,-1 0-406,-4 1 3,5-9 301,-7 0 362,0-8 0,0 1-130,0 5-26,0-4 0,0 14 111,0 0 0,0 2 187,0 9 1,-2 0-73,-3 5 0,1-5 76,-7 0 1,6-5-18,-6 5 1,7-8-26,-1 3-374,-4-4 161,7-2 65,-12-7-40,12-2 1,-10-9-25,6-3 1,1-6 60,5-10 0,-6 1-40,1-7 1,0 0 225,5-5 0,0-6-119,0 0 1,7-1-125,4 1 1,3 4 7,2-4 1,2-1-15,4 1 1,-4 0-173,3 6 0,4 0-353,2-1 1,-2 1-36,2 0 0,-5-1-311,5 1 1,-6-6 58,6 0 0,-7-6 813,2 0 0,1 0 0,-1 0 0,-1 0 0,-5 6 0,6 0 0,-1 6 0,-1 1-90,-9 4 1,3-1 4,-3 6 0,-2-5 414,2 5 1,-6 1 484,6 5 1,-6 5 17,6 0 0,-7 6 333,1-6-783,4 7-219,-7-3 0,7 7-53,-4 0-60,-3 0 0,5 7-364,-7 4 1,0 4 6,0 1 0,0 0-907,0 0 33,0 0 470,0 0 378,0 1 165,7-8 1,2 3 269,8-6 0,-3 1-51,-3-2 1,3-1 519,-3 6-380,-4 1 0,0 5 100,-7 1 0,0 1-101,0 3 0,0-3-117,0 4 0,-7 1-117,-4-1 0,-3 4 6,-2-4 0,-2 5-119,-4-6 0,4 1 180,-3-6 1,3 2-28,2 4 0,1-10 405,4 4-339,-3-3 0,12 3 75,-3 0 1,3-5-42,2 0-24,0 0 1,0 5-39,0 0 0,0-5-7,0 0 0,-5-1 75,-1 7 1,-4-1-21,4 0 0,-6 0 130,1 0 14,-4 0 0,-1-1 20,0-4 1,5 1 69,1-7-147,6 8 1,-5-11-63,4 3-52,3-3 1,4-2 115,14 0 0,9-7-29,13-4 0,3-3-62,7-2 0,6-6 4,0 0 0,2 3-173,-2 8 0,-11-3 113,0 3 0,-9 4-187,-7 1 0,-4 4-595,-6 2 113,-1 0 0,-7 8 115,-4 2 0,-7 5-158,-8 1 0,-3 2 161,-14 3 1,0-3-18,-5 4 0,-1-4 415,1-2 1,-6-5 128,1 0 0,-1-2-82,6 1 1,5 3 114,0-8 0,7 2 16,-2-1 1,4-4 168,2 3 327,7-3 0,0-2 240,4 0 522,3 0-370,-5 0-527,14 0 1,-3 5 78,6 1 0,-4 4-223,5-4 0,-8 6-340,3-1 1,1 4 25,-2 1 0,1 0-373,-6 0 1,0 0-240,0 0 0,0-5 354,0 0 0,0-6-514,0 6 7,0-7 342,0 3 1,0-14 24,0-4 1,7 2 445,4-2 0,-2-1 0,1-10 0,-4 4 0,4-4 0,-4 5 0,5 0 0,-6 1 0,6 0 0,-8 0 0,3 0 0,1 5 0,-2 0 0,1 6 477,-6-6 362,0 7 209,0-3-556,0 7 67,0 0-404,0 7 0,5 8-76,1 6 1,-1 3 50,-5-3 0,5 4 44,1 8 1,1 6-7,-2 4 1,-1 6 123,7 5 1,-8 3-105,3 8 1,1 7 13,-2 3 1,1 4-98,-6 2 1,1-7-149,5-4 1,-4-4-440,3-1 0,-3-8 290,-2-3 0,0-11-238,0-5 0,0-6 116,0-5 1,0-3-34,0-8 0,0-5-159,0-1 87,0-6 212,0 3 1,-2-14-43,-3-4 249,-4-10 0,-8-12 0,1-8 0</inkml:trace>
  <inkml:trace contextRef="#ctx0" brushRef="#br0" timeOffset="2387">1924 1180 8204,'0'-16'462,"0"0"166,0 0 1,0 5-144,0 0 1,7 2-163,4-1 0,3-3-335,2 8 1,1-3 225,-1 3-200,0 3 0,0-5-247,0 7 0,0 0-298,1 0 0,-3 7 169,-3 4 0,1 3-265,-6 3 1,-1 0 277,-5 5 1,-2-2-3,-3 7 1,-4-8 288,-7 3 1,0 1-199,-1-1 0,1-2 525,0-10 1,2 5-17,3-4 1,-2-2 555,8 1-366,-8-6-261,12 10 1,-7-10 334,8 7-201,0-8-45,0 12-130,0-6 1,0 7 84,0 0 1,0 0-18,0 0 0,-1-5 181,-5 0 1,-1 0-134,-4 5 1,2-5 429,4-1 44,3-6-429,-5 10 1,9-12 20,3 4 1,9-6-39,8-6 0,14-3-623,2-7 1,5 0-257,0 0 0,4-1-583,-4 1 1,-2 0 523,2 0 1,-7 5 656,2 0 0,-4 1 0,-2-7 0</inkml:trace>
  <inkml:trace contextRef="#ctx0" brushRef="#br0" timeOffset="2859">2894 889 8152,'0'-16'388,"0"0"1,7 7-207,4 4 1,9-3 658,1 3 1,8 0-286,-2 5 0,-4 0-152,-1 0 1,-4 5-237,-2 0 0,-2 8-136,-3-2 0,2 5-139,-8 6 0,0-5 98,-5 5 1,0 1-215,0-1 0,-7 5 139,-4-6 1,-3 3-311,-2-3 1,0-3 91,0 4 1,-1-4-87,1-2 1,5 0-38,1 0 0,-1-1-227,-5-5 1,5-1-141,0-3 1,6-4 791,-6 3 0,7-3 0,-10-2 0,5 0 0</inkml:trace>
  <inkml:trace contextRef="#ctx0" brushRef="#br0" timeOffset="3007">2926 1132 12592,'16'0'1583,"1"5"-1349,-1 1 0,0 4-338,0-4 1,-5 6-402,0-1 1,-1-2-1072,6 2 1,1-8 187,-1 3 1388,0 3 0,7-7 0,2 5 0</inkml:trace>
  <inkml:trace contextRef="#ctx0" brushRef="#br0" timeOffset="3492">3443 825 8202,'17'-16'0,"-1"-1"0,2 3 0,3 3 1416,4-3-866,15 5 1,-4-2-136,7 0 0,-7 8-292,2-3 0,-4-1-145,-2 2 1,-5-1 106,0 6 1,-7 0-873,1 0 526,-3 0-529,-2 0-310,-7 0 478,-1 0 0,-8-7 76,0-4 67,0 4 251,-8-7 0,5 3 280,-8-10 0,0 3-113,-5-4 0,5 9 605,1 3-256,-1-1 121,-5-5-154,-1 7 0,7 2 39,-1 7 0,7 7-43,-1 4 1,-2 10 79,1 6 0,1 5 118,5 6 0,0 3-111,0 8 0,0 7 60,0 3 1,7 2-190,4-2 0,-2 4-134,2-4 0,-1 2-114,7-1 0,-7-5-434,1-6 1,-7-2 63,1-4 0,-3-4-302,-2-7 1,0-1 43,0-4 0,-2-4 235,-3-7 1,-4-1 113,-7-4 0,-2-4 28,-4-7 1,4-13 437,-3-3 1,3-11 204,1 0 0,3-9 379,3-1 0,4-3-127,7 2 0,0 4 464,0-4 0,2 6-250,3 5 0,6 2-320,11 3 0,-4 6-442,3 0 1,4 0 38,2 5 0,4 4-902,1 2 1,0 3 327,1 2 478,-1 7 0,8 9 0,1 9 0</inkml:trace>
  <inkml:trace contextRef="#ctx0" brushRef="#br0" timeOffset="3636">4640 1649 8040,'0'-23'3098,"0"12"1,2-3-2965,3 14 1,4 0-605,7 0 0,0 1-588,0 5 1,-5 3 1057,0 7 0,-7 7 0,3 2 0</inkml:trace>
  <inkml:trace contextRef="#ctx0" brushRef="#br0" timeOffset="3749">4785 2134 8170,'-14'-25'6375,"3"3"-5454,4 12-1206,7-5 0,5 12-1219,1-8 1504,-1 7 0,-5-3 0,0 7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2:30.2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0 905 8317,'0'-16'802,"0"0"-608,0 0 0,0 5 470,0 0-316,0 8 1,2-4-78,3 7 0,-1 0-13,7 0 0,0 0 234,5 0 0,0 9-107,0 7 0,6 2 52,-1 9 1,1 0-239,-6 5 1,2 0-170,3 1 0,-3-3-33,4-3 1,-4 2 221,-2-8 0,2 6-696,4-5 1,-5-1 269,5-4 1,-4-1-748,-2 0 0,0-5 108,1-1 1,-7 1-201,1 5 0,-7-5 373,1 0 1,-1-8-336,1 3 1008,-3-4 0,5-2 0,-7 0 0</inkml:trace>
  <inkml:trace contextRef="#ctx0" brushRef="#br0" timeOffset="366">566 841 8317,'14'-18'0,"-3"-4"0,4 10 167,-5-5 1,5 5 1,1-4 1,0 0 232,0-1 0,8 3-25,2 3 1,7-3 188,4 3 0,3 2-283,3-2 1,9 2-7,-3-1 0,5 1-421,-1 3 1,-2 4 133,3-3 0,-6 5-261,-5 5 1,-3 4 46,-8 8 0,-1-1-92,-4 0 0,-4 5 187,-7 1 1,-7 1 78,-4-1 0,-3-2 110,-2 7 1,0-6-73,0 6 1,-2-5 270,-3 5 1,-6 0-49,-10 5 0,1 0-14,-7 1 0,0-1-170,-5 0 1,-1-5-5,1 0 0,0-2-62,-1 2 1,1 2-250,0-8 1,5 6-54,0-5 0,7-2 106,-1-10 1,-3 5-890,3-4 740,-1-4 1,6 2-126,0-4 1,5-3-310,0 3 283,8-3 535,-12-9 0,13-2 0,-12-14 0,5-3 0</inkml:trace>
  <inkml:trace contextRef="#ctx0" brushRef="#br0" timeOffset="892">679 922 8317,'9'-24'0,"-2"6"49,-7-3 348,0 3 801,7 2-598,2 7-476,8 1 1,-7 8 12,1 0 0,-5 2-68,4 4 0,-6 3-123,1 7 0,-1 5 115,1 1 1,-3 7-134,4-3 0,-5 0 62,-1 1 1,0-8-28,0 3 0,0-4 2,0-2 0,0-5-88,0 0-314,0-8 237,0 12-275,0-14 320,7 7 0,2-10-241,8-4 1,4 3 44,1-8 0,-1 6 18,-5-6 0,6 0 198,0-5 0,-1 5 15,-5 0 0,0 6 359,1-6-198,-8 8 757,5-5-393,-12 8 288,5 0-465,-7 0 0,0 8-131,0 2 1,-2 6-46,-3 6 1,-2-4-114,-4 4 1,-4 1-65,5-2 1,-3 1-38,2-6 269,-3 0-149,5 1 518,-7-1-63,7-7-186,-6 5-259,14-12 134,-7 5 1,10-7-185,4 0 154,-5 0-319,14 0 0,-12 0-112,8 0-81,-7 0 0,10 0 77,-3 0 0,-2 0-64,2 0 1,1-7-22,10-4 448,-4-3 0,19-10 0,-2-1 0</inkml:trace>
  <inkml:trace contextRef="#ctx0" brushRef="#br0" timeOffset="1770">2134 340 8292,'16'-33'226,"0"1"1,1 3 394,-1 8 1,0 1-443,0 14-3,0-6 0,-5 10-477,0-3 327,-8 3 0,-3 9-12,-10 4 0,-5 10 40,-1 6 1,-7 4-47,-4 1 1,3-1 63,3-4 1,3 1-263,2-6 0,1 0 70,5-6 1,2 0 175,8 0 1,0-5-385,0 0 1,8-8 102,2 3 1,10-5-8,2-1 1,6 0-78,-1 0 1,4-1-20,1-5 0,-5 4 152,0-3 1,-7 3 166,1 2 1,-3 0 73,-1 0 1,-9 2-165,-2 3 340,-4 4 0,-11 13-110,-7 0 0,-8 1 76,-8-2 0,-2 3-30,-4 3 0,-2 3-66,-3-3 0,-2 2 49,8-2 0,-6 3 4,5-3 1,0-3 102,6-3 0,1-3-96,4-2 1,4-1 3,7-4-52,0 3 1,7-11-151,3 8 1,6-7-46,6 1 0,8-3-235,8-2 1,12-2 4,-2-3 1,11-4-276,0-7 0,4 1 136,2 5 1,-3-5 75,-3 4 0,2-1 615,-7 1 1,0 4-188,-6 7 1,-5 0 64,0 0 0,-13 2 221,2 3 0,-10-1 222,-1 6 0,-3 1 24,-2 5 0,-2 2-230,-3 4 0,-4-4-393,-7 3 0,-2 3 87,-4-3 0,4 1-511,-3-6 0,3-2 229,2-3 1,-1 2-615,1-8-62,0 8 252,0-12 1,7-1 317,3-10 1,5-5 328,1-1 0,0-5 58,0-1-110,0 1 1,0 4 689,0 1 0,1 7 29,5 4 68,-4 3-230,5 2 1,-7 7 86,0 4 1,5 3-288,1 3 1,-1-1-156,-5 0 1,0 0-683,0 0 0,0 0 364,0 1 0,-5-1-309,-1 0 1,-1-2 260,2-3 1,1 2-630,-7-8 1,1 2 291,-7-1 1,1-5 552,0 5 0,0-4 0,0-2 0,-2-6 0,-4 1 0,4-2-6,-3 1 1,3 4 100,2-3 287,-1 3 0,3 9 70,3 4 1,-1 4 343,6 1 0,1 0-220,5 0 0,7 6 85,4-1 1,5 6-193,6-5 1,-3 1-106,8-1 0,6-5-493,4 5 1,3-4 153,-2-2 0,-3-5-202,9 0 0,-7-2-365,6 1 0,-5-2-656,5-8 1,-5 0 1197,5 0 0,0-8 0,6-1 0</inkml:trace>
  <inkml:trace contextRef="#ctx0" brushRef="#br0" timeOffset="2058">3573 32 8505,'9'-16'778,"5"7"112,-3 4 1,3 3-282,2 2 0,2 2 407,4 3 0,-4-1-682,3 7 1,-3-6-46,-1 6 1,-7-6-386,1 6 0,0-6 148,5 6 0,-7 2-1515,-4 8 0,-3-1 241,-2 7 1222,0 0 0,-21 12 0,-6 3 0</inkml:trace>
  <inkml:trace contextRef="#ctx0" brushRef="#br0" timeOffset="2822">3476 566 8316,'0'-9'458,"-7"2"0,5 9-347,-4 3 231,-3-3 0,0 12-185,-7-3 1,2 3 147,3 2 1,-3 1-117,3-1 0,-2 0-366,3 0 1,-3-5-6,8 0 0,-1-6-32,6 6 0,0-6-145,0 6 0,2-7 70,3 1 0,10-3 17,6-2 1,14 0-40,-3 0 1,9-7-14,-3-4 0,7 2 340,-2-2 0,-4 7 291,-1-1 0,-6-2-56,-5 1 0,-3 1 718,-8 5-591,-7 0-149,-2 0-43,-7 7 1,-13 4 18,-3 11 0,-16-3 17,0 8 0,-10-2-564,5 2 1,-6 2-7,5-7 1,0 5-169,6-6 0,5 1 202,0-6 0,13-2 134,-3-3 1,10 2-13,-4-8 93,8 0 1,-3-5 482,12 0 0,3 0-223,7 0 1,0 0 408,0 0 1,6 6-238,-1-1 1,1 2 111,-6-1 1,0-3-39,0 8 0,1 0-165,-1 5 0,-5 0-60,-1 0 0,-6 1 39,1-1 0,-3 5-177,-2 1 1,0-1 136,0-4 1,5-1-259,1 0 136,-1 0-54,2 0 0,2-1 148,8-5 0,-1-3-5,0-7 0,0 0-160,0 0 1,6-1 104,-1-5 0,6 3-257,-5-8 1,5 6 83,-6-6 0,-1 5-551,-9-4 1,1 4-378,-6-5 417,6 8 0,-12-10 104,0 8 1,-9 0-193,-12 5 1,-4 0 294,-8 0 0,-1 0 127,-3 0 1,-5 0 463,-6 0 0,-1 5-264,1 0 0,-1 8 802,1-2 0,5-2-235,0 1 0,7 1 23,-2 5 1,9 2-233,2 4 1,7-10 4,-1 5 1,5-5 434,5 4-475,-3 0 1,12 1 82,-4-1 1,12-2-78,5-3 1,10 2 428,6-8 1,5 7-31,6-1 0,3-2 129,8 2 0,-1-7-350,1 1 1,7 2-171,3-1 1,-2 1-410,3-2-448,-8-3 625,3 12 0,-8-12-1066,-4 4 1,2 1 626,-7-2 0,0 0-1407,-6-5 1,0 0 308,1 0 0,-1 0 70,0 0 1,1-7 1418,-1-3 0,0-12 0,1-3 0</inkml:trace>
  <inkml:trace contextRef="#ctx0" brushRef="#br0" timeOffset="3008">4850 631 8349,'2'-17'1222,"3"1"1,4 7-645,7 4 1,6 3-161,-1 2 0,3-5-211,-3-1 1,-3 1 30,4 5 0,-4 0 49,-2 0 1,0 2-1273,0 3 1,-7 4 548,-4 7 1,-3 6-1975,-2-1 2410,-7 8 0,-9-4 0,-9 8 0</inkml:trace>
  <inkml:trace contextRef="#ctx0" brushRef="#br0" timeOffset="3358">4656 1180 9246,'2'9'267,"3"-3"0,4 1-206,7-2 0,0 1 144,0-6 0,1 0 26,-1 0 1,5 0-95,1 0 1,-1 0-662,-4 0 0,-1 0 256,0 0 0,-5 0-1186,0 0 1016,-8 0 0,4-2 25,-7-4 1,0 3 412,0-8 0,-1 6 0,-5-6 0,3 5 0,-8-4 0,5 6 0,-4-1 0,4 3 45,-5 2 1,6 0 54,-6 0 1,2 2 827,-2 3 1,-1 4-259,7 7 0,-3 0-42,3 1 1,3 4-119,-3 1 1,3-1 14,2-5 0,2 6-356,3-1 0,-1 1 40,7-6 0,-1-1-583,6-5 1,1 3 297,-1-8 1,0 6-866,0-6 1,2 1 304,4-6 0,-3-2-8,8-3 1,-1-6 39,0-11 1,5-3-620,-4-7 1223,-4-1 0,8-13 0,-6-4 0</inkml:trace>
  <inkml:trace contextRef="#ctx0" brushRef="#br0" timeOffset="4035">5464 453 8263,'9'-16'69,"-4"-1"0,-1 3 60,1 3 0,-3 2 1026,4 4-260,-5 3-243,-1-5-62,0 7-327,0 0 0,8 5-106,2 1 1,7 6-115,4-1 1,1-4-223,10-1 1,-3 1 154,8-2 1,3 1-50,-2-6 0,5 5 104,-5 0 1,-3 3-48,-8-3 1,-3-1 21,-8 6 0,-2-4 42,-3 4 0,2-4-78,-8 5 0,-1-1-95,-10 7 0,1 4-464,-11 1 1,-2 1 255,-9-1 1,-4 1-679,4 4 0,-3 2 441,-3-8 1,3 4 95,3-9 0,-2 4 474,8-9 0,4-2 0,7 2-84,6-8-84,-3 12 0,9-8 2077,3 4-1524,4 3 0,7-5 768,0 7 1,1 0-439,-1 1 1,-5 4-62,-1 1 0,-4 1-119,4-1 1,-6-3-51,1 8 0,-3-5-262,-2 5 1,0-6-184,0 6 1,-7-5 247,-4 5-1259,-3-8 794,-2 12 0,0-13-359,-1 4 0,1-5 247,0 0 1,2-7-1645,3 1 648,-3-7 790,5 3 0,0-14 24,3-4 441,4-3 1,4-3 234,4 1 0,-3 2-176,8 3 143,0 4 0,5 7-25,0 0 1,-5 0 906,0 0-635,-1 0 1,1 7 49,0 4 0,-7-2-110,1 2 1,-3-1-105,-2 7 1,0-1-14,0 0 0,-2-2-15,-3-3 1,1 4 137,-7-5 1,6-1 146,-6 2 104,7 0 1,-5 3-2,4-3 1,3 3 535,-3-3-830,3 3 1,4 3-65,3-1 0,-1-5-58,7-1 1,-1-1 15,7 2 1,-1-2-21,0-4 0,0-3 58,0 4 0,6 1-426,-1-2 0,3 1-251,-3-6 0,-3 0-495,4 0 1,-4 0-228,-2 0 1,2 0-2649,3 0 3794,-3 0 0,6 0 0,-8 0 0</inkml:trace>
  <inkml:trace contextRef="#ctx0" brushRef="#br0" timeOffset="4204">6434 1859 8106,'-9'-32'4063,"2"14"0,12 2-4055,1 10-232,6 4 1,-5-7-527,4 4 240,-4 3 0,-7 4-370,0 14 1,0 4 879,0 12 0,-14-3 0,-4 11 0</inkml:trace>
  <inkml:trace contextRef="#ctx0" brushRef="#br0" timeOffset="4304">6418 2166 8106,'0'9'4754,"-7"-2"-3527,5-7 0,-5-1-1059,7-5-168,0 4 0,-7-12 0,-2 5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2:41.7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128 987 8017,'0'-16'1656,"0"7"1,2 1-1622,3 8 0,-1 0-630,7 0 1,-6 2 1116,6 4-386,0-5 1,-1 8 69,1-3 0,0-4-239,5 3 0,-5 2-320,0-1 1,-1 1-67,7-2 1,-7-3-1212,1 3 835,-7 4 1,3 0 91,-7 7 703,-7 1 0,-2-1 0,-7 0 0</inkml:trace>
  <inkml:trace contextRef="#ctx0" brushRef="#br0" timeOffset="463">193 340 8162,'7'-9'3453,"-5"2"-3094,12 7 1,0 5-238,8 1-157,0 6 1,-1-10 1266,1 4-749,-1 3 0,1-8-213,-1 5 1,3 1-429,-3-2 1,-3 8-1322,4-2 1,-4 3 792,-2 2 1,-2 0-300,-3 1 1,-4 6 984,-7 4 0,-7 11 0,-2 3 0</inkml:trace>
  <inkml:trace contextRef="#ctx0" brushRef="#br0" timeOffset="937">31 1019 8162,'-11'9'251,"1"-3"59,6-5 0,-1-1-92,10 0 0,4 0 216,7 0 1,7 0 163,4 0 0,4 0-163,1 0 1,8-7 309,3-4 1,4-3-256,1-2 1,-1 7-518,-4 3 0,0-1-354,-11 2 1,4-1-386,-9 6 0,-3-5 253,-3 0 0,-8-1-531,-3 6 1,-6-1 326,1-5 1,-3 3 196,-2-8 0,-7 0-253,-4-5 530,4 7 243,-7-6 0,5 8 49,-7-3 0,5-3 221,0 8 245,0-1-110,-5 6 1,0 2 354,0 3 0,0 4-205,-1 7 0,1 6-153,0 0 0,-5 6-56,-1-1 1,-5 4-76,5 1 0,-1 0-242,2 1 0,3-3-52,-4-3 1,4 4-102,2-4 0,0-4-900,0-1 570,7 3 136,1-7 1,10 3 52,4-10 0,8-4 479,8-7 0,6 0-139,-1 0 0,9 6 865,2-1 1,0 8 68,-6-3 1,2 5 436,4 1 0,-4 0-386,4 0 1,-10 0-495,-1 1 0,2-7-388,9 1 0,-4-7 95,4 1 0,3-3-950,2-2 1,4-7 505,1-4 1,1-5-1744,-1-6 0,1 2 97,-1-6 0,-1-1 1817,-4-6 0,4-6 0,-6-3 0</inkml:trace>
  <inkml:trace contextRef="#ctx0" brushRef="#br0" timeOffset="1545">1631 389 8084,'0'-9'2214,"0"2"1,4 7-1923,7 0 0,0 5-57,10 0 0,-1 8-112,1-2 0,-1-2 84,7 1 0,-5-6-399,5 1 0,-8 3 228,3-3 1,-4 8-1192,-2-3 1,-2 5 400,-3 1 0,-4 0-239,-7 0 0,-1 8 993,-5 2 0,-10-2 0,-9-1 0</inkml:trace>
  <inkml:trace contextRef="#ctx0" brushRef="#br0" timeOffset="2438">1502 890 8084,'-25'16'351,"2"0"44,6 0 1,7 0 50,-1 1 0,9-1-131,2 0 1,9-2 2,13-3 1,-3-4-101,8-7 0,6 0 217,4 0 0,3 0-42,-2 0 1,-2-1-1009,7-5 0,-7 3 213,1-8 1,-10 5 1,-5-4 0,-4 4-413,-2-5 1,-2 6 343,-3-6 0,-4 6-92,-7-6 0,-9 2 148,-7-2 1,-2-3 354,-9 3 0,2 2 35,-2-2 1,-2 8 44,8-3 1,-6 5 121,5 1 0,1 0 419,5 0 1,5 0 1030,0 0-1149,8 7 0,-6 2-32,3 7 1,4 0-29,-3 0 1,3 0-253,2 1 0,0-1 137,0 0 1,0 0-241,0 0 0,2 0-171,3 1 0,-3-7-731,4 1-900,-5 0 855,6-2 337,-5-2 0,11-9 149,-8-3 1,2-6 169,-1-10 0,-4 1 264,3-7 0,2 7-118,-1-1 0,1 3 564,-2 1-19,-3 8 0,7 2-32,-4 7 1,-3 2 348,4 3 1,-3 6-48,2 11 1,-3-2-212,4 7 0,-5-2-177,-1 2 0,0 1-48,0-6 1,2 7-190,4-2 0,-5-4-135,5-2 1,1 3-277,-2-3 1,3-4-1257,-3-7 840,-3 1-450,5 5 856,-7-7 0,5-3-30,1-12 0,-1-5 27,-5-10 0,2-4 126,3-8 0,-3-6 63,4-4 0,2-11 160,3-5 0,9-10 21,2-1 1,6-7-151,-1 2 0,9 3 146,2 2 0,0-2-17,-6 2 0,0 5-54,1 6 1,-6 9 118,-1 1 1,-6 2 108,2 10 0,-4 1 39,-2 9 1,-5 4 220,-1 6 1,-6 1 229,1 0 1,3 5 126,-3 1 283,0 6-460,-5-3-531,0 7 1,0 7 17,0 4 0,0 5-101,0 5 1,-5-1 25,0 7 1,-6 0-202,5 5 1,-4 6-135,4 0 0,1 1 147,5-1 0,-5-2 35,-1 7 0,1-5 101,5 5 0,2-5 6,3 5 1,-1-7 10,6 1 0,-4 3 5,4-2 1,-1 7 22,2-2 0,4 2 15,-5-2 0,-1 9 130,2-4 0,-2 6-92,2 0 0,1-4 286,-6 4 0,5 2-104,-6-2 1,0 5 55,-5-5 1,0 0 84,0-6 0,0 1 77,0-1 1,0-1-76,0-4 0,0 0-95,0-10 0,0 2-380,0-8 1,-5 2 143,0-2 1,-1-4-359,6-6 1,-2-3 166,-3-3 1,3-2-212,-3-4 0,-4-3 171,-2 3 1,2-10-813,-2-6 1,6-7-65,-6-9 0,8-2 1041,-3-14 0,4-7 0,2-7 0</inkml:trace>
  <inkml:trace contextRef="#ctx0" brushRef="#br0" timeOffset="3058">2892 954 8061,'22'-16'1180,"-1"0"0,3 7-649,-3 4 0,-3 3-675,4 2 0,-4 0 189,-2 0 0,-2 2 360,-3 3 1,-2 4-186,-3 7 1,-5 2 85,5 4 1,-6 1-385,-6 4 1,5 2 83,-5-8 0,-1 6 142,2-5 1,-1-1 3,6-4 0,0-7 470,0 1-523,0-7 1,7 3-33,4-7 0,9-2-202,1-3 1,8-6-353,-2-11 1,4 3-777,1-8 1,0-2 607,1-9 0,-6 4-113,0-4 1,-8 4 248,3 2 0,-10 0 44,-1-1 0,-7 3 528,1 3 0,-3 3-9,-2 8 0,0 6 304,0-1 868,0 7 1565,-7-3-1265,5 7-106,-5 0-964,7 0 1,7-5 159,4-1 1,5-1-339,6 2 0,-3 1-363,8-7 0,-2 6-159,2-6 1,-3 6-441,-8-6 0,0 6-884,0-6 664,0 7-1124,-7-10 1423,-2 5 1,-14-6 125,-3 5 0,-7-5 292,-4 5 1,3 2 279,-4 3 1,-1 3 81,1 2 0,1 0 322,5 0 0,5 0 99,0 0 1,8 2-258,-3 3 0,4 10 550,2 6 0,8 3-281,2-3 0,5 4-1,1 8 0,5-1-70,1 0 1,7 1 38,-2-1 1,1 6-289,-1-1 1,4 3-79,-4-2 0,3-4-137,3 4 1,-6-6 122,0-5 0,-1 2-347,7-8 1,-3 6 171,-3-5 0,-2-6-708,-3-5 1,-4-8 85,3 2 1,-3-3-203,-1-2 0,-1 0 162,0 0 1,-7-9-227,-4-7 1,2-5 40,-1-6 1,-1-9 44,-5 3 791,0-10 0,-7-5 0,-2-10 0</inkml:trace>
  <inkml:trace contextRef="#ctx0" brushRef="#br0" timeOffset="3205">3927 65 8061,'0'-16'0,"0"0"3433,0 0-2708,0 7 1,2 2-798,3 7 1,-1 0-11,7 0 0,-6 7-328,6 4 1,-1 5-794,7 5 1,-1-1 1202,0 7 0,0 7 0,0 8 0</inkml:trace>
  <inkml:trace contextRef="#ctx0" brushRef="#br0" timeOffset="3845">4784 405 7957,'-16'-16'2635,"7"7"0,0 2-4237,3 7 1015,4 7 1,-12 2 921,3 7 1,-3 2-264,-2 3 1,-2-1 407,-4 7 0,4 0-457,-3 5 1,3-5-410,2 0 1,5-2 159,0 2 0,7 2 99,-1-7 1,3-1-564,2-5 431,0 0 0,2-1-216,3-4 0,-1 1 25,7-6 0,-6 4 776,6-4 0,-6 6 209,6-1 1,-7 3 479,1 3 0,-1 4-493,1 1 1,-3 5 183,3-6 0,-3 8 98,-2-2 0,0-2-328,0 2 1,0-7-6,0 1-249,0 4-28,0-7 1,0 0-444,0-7 154,7 0 1,-3 3 71,7-3 0,-6-4-186,6-7 1,0 0-432,5 0 1,2-7-396,3-4 1,-3-5 446,4-5 0,1 1-262,-1-7 1,5 2 304,-6-2 0,6 2 407,-5 3 1,-1 4 23,-5-3 1,6 3 46,-1 1 1,1 1 604,-6 0 1,0 0-413,1 0 1,4 1 1493,1 5-805,-1-5-438,-5 6 0,6-5 298,-1 3 0,6-3-185,-5 3 0,0-2-709,-6 3 1,0-5-83,0 5 156,0-5 0,-7-1-134,-3 0 0,-5 0-473,-1 0 0,-1-1 274,-5 1 0,-5 2 100,-10 3 1,3-2 920,-4 8 0,3 0-358,-3 5 0,4 7 601,-4 4 0,5 5-166,0 5 0,3 5 67,3 6 1,4 0-95,7 0 0,0 6 43,0 0 1,7 1-270,4-1 0,11-4-145,4 4 0,7-9-387,5-2 0,1-8 200,4 3 1,2 1-1341,-7-1 0,7-6 208,-2-5 1,2-6 1096,-2 6 0,4 0 0,-6 5 0</inkml:trace>
  <inkml:trace contextRef="#ctx0" brushRef="#br0" timeOffset="4312">6158 65 13630,'16'8'1904,"2"-7"-1405,3 5 1,3-3-595,3 3 0,1-4 124,-6 3 0,0 2-273,-6-2 0,-2 8-354,-3-2 1,-4 5-758,-7 6 1,-2 5 381,-3 10 1,-11-1 972,-11 7 0,-4 0 0,-1 6 0</inkml:trace>
  <inkml:trace contextRef="#ctx0" brushRef="#br0" timeOffset="4862">5996 744 8090,'-14'11'510,"3"0"1,-2-6-99,8 6-114,0-7 1,6 3-70,5-7 1,3 2-122,7 3 0,0-3 356,0 3 1,-1 4-122,-5 2 0,3 3-174,-8 2 0,6 2 189,-5 4 0,-1 5 217,-5 11 1,-2-4-266,-3 4 1,1-6-85,-7-5 1,8 2-178,-3-8 0,-1 1 199,2-6-299,-1 0-49,6 0-567,0-7 1,8-2 100,2-7 0,12-7-162,5-4 0,5-10 80,6-6 1,5-13-322,11-8 0,5-2 420,11-10 0,-1 8-24,6-2 1,-3 4 631,-2 1 1,-2 8-110,-14 3 0,-5 12 809,-6 4 0,-15 6 86,-1 5 1,-7 4 2091,-4 7-2063,-7 0 1,-2 9 138,-7 7 0,0 6-538,0 4 0,-7 5 9,-4-4 0,4 5-441,2 6 1,-2-4 67,1 4 1,1-4-122,5-2 1,7 1 21,4-1 0,9-1-2,1-5 0,8-2-99,-2-8 0,2 0-111,-2 0 0,8-7-155,-2-3 1,-3 1 133,-3-2 1,-7 1-649,2-6 1,-4-2-140,-2-4 115,-7-3 0,-2-8 388,-7-5 0,-4 2 270,-7-7 0,1 7 375,-12-1 0,4-2 485,2 1 1,0 0 301,0 6 1,7-5-474,3-1 1,5 1 844,1 4 1,10 0-525,12-5 1,5 4-371,16-4 1,-2-1-430,2 2 0,4 1-355,-4 9 0,-2-2-304,3 8 1,-10-2-818,-2 1 0,0 5-75,-5-5 0,-2 5 685,2 1 0,-7 5 890,2 0 0,-4 8 0,-2-4 0</inkml:trace>
  <inkml:trace contextRef="#ctx0" brushRef="#br0" timeOffset="5512">7952 712 8057,'9'7'807,"-3"4"0,1-2-598,-2 2 1,0-1 1267,-5 7 1,0-1-385,0 0 0,0 6-66,0-1 1,0 2-791,0-1 0,-1 1-458,-5 4 1,3-2-117,-8-3 1,7-4 340,-1 4-1930,3-5 958,2-8-14,0-1 0,7-16 251,4-2 0,9-10 146,1-2 0,8-6 201,-2 1 0,4 2 147,1-2 0,6 7 558,-1-2 0,-4 6-305,-6 5 0,0-1 881,5 6 1,-5 1-448,0 5 0,-7 0 1461,1 0-825,-3 7-651,-2 2 0,-5 7-22,0 0 1,-8 1-217,3-1 1,-4 0-158,-2 0 1,-2 0-421,-4 0 0,-3 4 335,-7-4 1,2 4-963,3-9 0,-3-4-22,3-1 247,4-5 0,0-2 94,7-5 1,7-10 7,4-11 1,10-5 198,6-6 1,5 4 68,6-4 1,-2 4 325,7 2 0,-5 1-65,5 4 1,-7 4 925,2 7 1,-6 0-547,-5-1 1,2 8 3116,-8 4-1042,1 3-1345,-6 2 1,-7 2-494,-4 3 0,-3 4-191,-2 8 0,0-1-498,0 0 1,0 0 254,0 0 0,0-5-744,0 0 1,2-1 281,3 7-533,-3-1 1,12-2 387,-3-3 1,-2 3 71,2-3 383,-7-4 1,5 8 268,-4-5 0,-3-1 986,3 2 1,-5 0-591,-5 5 0,1 0 547,-7 0 1,2 1-390,-1-1 0,-5 5-260,4 1 1,4 5-289,2-6 0,1 6 12,-1-5 1,3 5 23,-3-6 1,10 1-91,6-6 0,3-2 413,2-3 1,2 2-117,4-8 0,-2 6-29,7-6 1,-6 1-93,6-6 1,0 0-1015,5 0 1,-5 0 5,0 0 1,-2-2-389,2-3 0,2 3-325,-7-4 1,5 5 1443,-6 1 0,8-8 0,-4-1 0</inkml:trace>
  <inkml:trace contextRef="#ctx0" brushRef="#br0" timeOffset="5641">9617 1472 7948,'9'16'3728,"4"0"-2735,-8 0 0,9 0-1558,3 1 0,-1-3-144,5-3 0,-3 3-359,-2-3 0,-5 3 421,0 2 647,-7 1 0,10 6 0,-5 2 0</inkml:trace>
  <inkml:trace contextRef="#ctx0" brushRef="#br0" timeOffset="5754">9682 1973 7889,'-16'9'8055,"-1"-2"-6457,1-7-556,7 0-101,2 0-4744,7-7 3803,7-2 0,2 0 0,7 2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49:57.3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8861 35 7980,'10'-10'3277,"0"-3"-2845,-5 7 1,-1 0 0,8 6-432,1 0 1,-3 0 691,1 0 0,-5 0-236,6 0 1,-7 0-160,7 0 0,-6 6-382,5 0 0,-7 7-387,2-1 1,-4 3 381,-2 2 0,0 1-257,0-1 1,0 8-1202,0 4 0,-6 3 216,0 3 1331,-7 0 0,-5 7 0,-9 2 0</inkml:trace>
  <inkml:trace contextRef="#ctx0" brushRef="#br0" timeOffset="110">8948 709 7958,'9'8'1417,"-1"1"1,-8 9-371,0-1-1623,0-7 21,0-3 1,0-5 554,0 4 0,0-4 0,0 6 0</inkml:trace>
  <inkml:trace contextRef="#ctx0" brushRef="#br0" timeOffset="203463">1689 3353 8272,'9'-24'-303,"0"12"-457,-4-4 608,4 3-141,7-3 1,0 5 0,0 0 250,1-1 0,-1 3 32,0-2 1,5-2 84,1-8 0,5 3-45,-6-4 1,3 3-39,-3-3 1,-1 2 30,7-7 1,-2 6 121,2-6 1,4 2-42,-4-2 1,1-4 117,-1 4 1,6 2-37,-1-2 1,0 0-113,6-5 1,2 0 77,-3-1 1,8-1-59,-2-4 1,2 4 23,-2-3 1,4 2-66,-4 3 0,6 2-22,5 3 0,-2-4 1,7 4 0,-5-2-116,5 2 1,6-3-14,5 3 0,0-2 129,-6 2 1,1-3-118,0 3 1,7 2-111,3-2 0,2 2 172,-1-2 1,1-2 10,-7 7 0,7-5 8,-1 6 0,3-6 49,2 5 0,-1-5 7,1 6 1,0-3-9,0 3 1,0 3-32,0-4 1,-1 4 9,1 2 0,0 0 0,0 0 0,0 0 11,-1 0 1,1 1-10,0 4 1,2-3-6,3 3 0,-2-3-22,8-2 1,0 1-7,5 5 1,-2-5-342,-4 5 1,5-5 360,-5-1 1,4 5-68,2 0 1,-5 6 57,0-6 0,-8 6-13,2-6 1,-1 8-1,1-3 1,-2-1 7,8 2 1,-8-1 0,2 6 0,3 0 1,-3 0 0,2 0 6,-2 0 1,-2 0-10,8 0 1,-6 0 4,6 0 1,-6 6 10,6-1 0,-8 6 1,2-6 0,4 8 1,2-3 0,-3-1 2,3 2 0,-8 0-7,3 5 0,1 0-3,-2 0 1,6 2-16,-6 4 0,5-4 16,-4 4 0,-1 1-15,-5-2 0,5 6 10,0-5 1,0 5-35,-5-6 0,5 8 29,1-2 0,-1 2-3,-5-2 0,1 3 3,4-3 1,-3 4-1,3 1 1,-3 2 5,-2 4 0,-2-4-7,-4 4 1,-1 1-196,-4-1 0,-4 7 197,4-2 1,2 2 3,-2-2 1,-3 6-10,-3-1 0,-4 1-1,4 4 0,-1-2-8,-9-3 0,7 1-3,-2-1 1,-1 1 20,1-1 0,-1 6-10,1 0 1,-3 2 24,-8-2 1,6-2 21,0 7 0,0-5 7,-6 5 0,-5-5-43,0 5 0,1 0 5,4 6 1,-1 0-40,-4-1 1,4 3-6,-4 3 1,-4-2-112,-1 8 0,1-6 135,-1 5 1,0-5-54,-6 6 0,0-3 54,1 3 1,-6 3-10,0-4 1,-6 1 9,6 4 0,-7-8 5,2 9 0,-5-4-2,0 4 0,-1 0 15,0 0 0,0 0 4,0 0 0,-1-2-16,-5-4 1,5 4 100,-4-4 1,-2 4-73,1 2 0,-6-5 5,1-1 0,-1 1-28,1 4 1,-3 1 4,4 0 0,-6 0-50,-6 0 1,3 5-8,-8 0 1,0 0-20,-5-5 1,0 0 57,-1 0 0,1 3-75,0-3 0,-5 4 49,-1-10 1,-5 2 48,6-1 1,-3 1-8,3-7 0,1 2 7,-7-2 0,2-4-13,-2 4 1,-4 2 13,4-2 1,-3 6-39,-2-6 0,-6 0 27,0-6 1,-1 3-118,1 3 0,-3-4 85,-8 4 1,1-3-10,-1-2 1,-5-1-6,0 1 0,-7 0-8,2-1 0,-4-1 48,-2-4 1,-1 4 6,-4-4 0,-2 3 3,-3-3 1,-4-3-21,3-8 1,34-21 0,0 0 35,-1 0 1,-1 0-1,1 0 1,-2 0 40,-41 21 0,-2-5-27,43-21 0,-1-1 1,-2 0-1,0 0-19,3 0 1,-1 1 0,-1 1 0,0-1 12,-44 15 1,43-17 0,1-2-21,-45 14 1,44-13 0,-1 0-3,-2 0 1,0 0-1,1 0 1,1 0-10,-2-3 0,0 0 1,1 0-1,1 0 14,1 1 1,-1-1-1,-5 0 1,-2 0-244,0 0 1,-1 0 0,-1-2-1,-1-1 210,3 1 0,-1-1 0,1 0 0,-1-1-21,0 2 0,1-1 0,-1 0 0,-1-1 45,-1 0 0,-1-2 0,2-1 0,0 0-2,-4 2 0,0-1 0,2 0 1,1-2 14,-3 1 1,0-1-1,3-3 1,0 0 2,-3 1 0,0-1 0,1 0 0,0-1 83,-1 1 1,0 1 0,-2 1-1,0-2-55,2-2 1,0 0 0,-1 2 0,0 1 46,1-3 1,0-1 0,-1 1-1,-1-1-63,2-1 0,0-2 1,-2 1-1,0 0 5,0 0 0,-1 0 0,3 0 0,0 0-30,0 1 1,0-2 0,4 1 0,0-1-4,-2-2 0,1 0 0,1-1 0,1-1 27,1-2 1,-1-2 0,-2 1 0,-1 0-10,1 0 1,0 0 0,-1 0 0,1 0-53,2 0 1,1-1 0,1 1 0,0-2 42,-1 0 1,-1-1 0,3 2 0,-1 0-49,-4-2 1,-1 0-1,3 0 1,-1-1 30,2 1 0,-1 0 0,1 0 0,-1 1-4,0 2 0,1 0 0,-1-3 0,1 0 4,-1 1 0,0-1 0,-2-1 1,0 0-4,0 1 0,-1 1 1,3 0-1,-1 0 5,2-3 0,-1-1 1,3 3-1,-1 1-1,-5-4 0,1 1 1,4-1-1,1 1 37,-1-3 1,2-1 0,2 3 0,-1 0-32,-1-3 0,-1 1 0,3 2 0,1-1 63,-1-3 0,0-1 0,-1-1 0,0 0-42,0 1 0,1 1 0,2-2 0,1 0-66,-43-18 1,-1 2 63,43 15 0,1-1 1,-42-15 20,4-7 0,-2 3-25,2-2 1,0-4-4,5 4 1,0-3-90,0-3 0,2 1 90,4-1 1,-3-5-90,8 0 1,0 0 10,6 6 0,-1-1-10,0 1 0,1-6 16,-1 0 1,0-2-17,1 3 0,6 0 151,4-6 0,-1 2-114,1-3 1,0-2 56,5 2 0,1 3-57,-1-2 1,1-1 80,-1-4 0,6-1-40,0 0 0,7 1 5,-2-1 1,4-1-12,2-5 0,1 5 11,5-4 0,0 2-10,5-2 0,3 3-1,-4-3 1,4-2-2,2 2 1,5-2-2,1 2 1,4-1 0,-5-5 1,8-3-1,-3 4 0,-1 1 0,2-1 0,0-1 0,5-5 0,1 0 0,5 1 0,3 2-34,7-2 0,0 2-4,0-8 0,0 2-16,0-3 0,2 5 39,4-4 1,-2 3 69,7 2 1,-6-1-7,6-5 0,-5 5 11,5-5 0,0 5-41,5 1 1,2-2 9,4-3 1,-2 4-69,7-5 0,-5 5 82,5 1 1,-6 0-67,7 0 1,2-5 50,3 0 1,3 1 11,-9 10 1,5-4 2,6 4 1,-3 1 2,2-2 1,3 8 2,-2-2 0,5 4 8,-5 1 1,5 0-25,-5 1 0,6 6 301,-7 4 0,1 4-431,-5 2 1,1 6 83,4 4 1,-4 6-309,4 5 1,-5 4 275,-6 7 1,2 7-263,-8 3 0,7 5 118,-7 1 0,3 0-788,-2 0 977,-4 7 0,11 5 0,-8 8 0,-1 0 0,-2 1 0</inkml:trace>
  <inkml:trace contextRef="#ctx0" brushRef="#br0" timeOffset="204281">735 4597 8214,'7'9'-512,"2"0"-636,7-3 927,0 3 0,6 9 221,-1 3 1,10-1-21,1 7 1,1 0 81,4 5 1,5-5-131,1 0 0,9-7 151,2 1 1,5-3-99,-5-1 0,12-7 5,-1 1 0,5-7 40,0 1 0,4-5-242,7-5 1,-1 1 215,1-7 0,-5-1-3,-1-10 0,6 2 8,5-7 0,2 1 20,-2-7 1,-3 1 9,3 0 1,-3-1 86,-2 1 0,1-6-66,4 0 0,-3-5-1,3 6 1,-3-8-332,-2 2 1,0 1 286,-1-1 1,1 0-24,0-5 0,5-3-7,-43 24 1,1 0-1,42-23 1,-5-4 1,-1-3-47,-39 27 1,-1 0 0,1-1-1,-1 0 46,0-2 1,1 1 0,-1 0 0,1 1-22,-1 2 0,1-1 0,32-33 46,-3 4 0,-3 1-30,-3-1 0,-1 0 42,-4-6 0,-1 0 13,-4 1 1,-2-1 106,7 0 0,-7 2-53,2 4 1,2-4 115,-2 4 1,0-4-147,-6-1 1,1 1-157,-1 3 1,1-2 42,-1 2 0,1-1 120,-1 2 0,-5 0-58,0 10 1,-1-8 4,1 8 1,2-3-17,-8 4 0,1 5-2,-6-1 0,1 7 180,-1-6 1,-1 7-184,-4-2 0,1 9 302,-6 2 0,-2 7-565,-10-1 466,5 3 1,-12 4-486,8 3 159,-7 4 1,3 8-199,-7 5 0,0-1 217,0 11 1,0 4 110,0 12 0,7 1 0,2-1 0</inkml:trace>
  <inkml:trace contextRef="#ctx0" brushRef="#br0" timeOffset="204990">10046 2512 8280,'-32'16'-733,"7"0"1,-1 8 506,5 3 0,-2 9 0,-4 3 196,5 2 0,4 8 187,2 5 1,2 2-125,3-3 1,4 3 29,7 3 0,0 6-32,0 0 1,1-1 7,5 6 0,3-1 3,7 1 0,2 2-189,3 3 0,-1 4 184,7-4 1,-5-1-4,5 2 0,0-1 37,5 6 0,6 0-34,-1-1 0,8 3 44,-2 3 1,6-1-271,-22-39 0,0-1 0,25 40 264,-23-42 1,1 0-1,29 36-58,-27-38 1,1-1-1,2-2 1,0 1 1,0 4 0,0 0 0,3-1 0,0-1 2,-3-1 1,0 1 0,1-1 0,1 1 7,1-1 1,0 0-1,0-1 1,1-2-27,6 1 0,2-1 0,-2-2 0,1-2 23,2 3 0,1-1 1,0-2-1,-1 0-38,1-1 0,-1 1 0,1 1 1,-1 2 23,0-1 0,1 0 0,0-2 0,1-2 0,1-1 1,0 0 0,-1-1 0,1 1 3,3 2 1,0 1 0,-4-4 0,0 1-1,1 0 1,1-1 0,0-3 0,0 0 0,-1 1 1,0 0 0,1-1 0,0 0-4,0 1 0,-1 0 1,-2-2-1,0-1-2,3 0 1,-1 0 0,-4 0 0,-1-1 24,46 15 0,-8-1-299,3-4 1,-7-1 240,-4 0 0,-6-5-99,-11 0 0,-3-7 33,-8 1 0,-6-3 14,-5-1 0,-10-3-181,-5-3 1,-11-2 496,-6-4 0,-5-3-543,-5 3 0,-19-3 300,-13-2 0,-16-7 0,-4-2 0</inkml:trace>
  <inkml:trace contextRef="#ctx0" brushRef="#br0" timeOffset="205723">3160 3627 8125,'-9'0'377,"9"8"0,16 2-905,11 12 1,3-2 255,3 7 1,6 0 113,4 5 1,13 0 105,9 1 1,6-1-394,10 0 0,2 2 445,3 4 0,4-9-180,-42-13 0,1 0 0,0-1 0,1-1 199,1 2 0,0 0 0,-1 0 0,1 1-54,2-1 1,1 0 0,0 0 0,0 0 75,3 0 0,-1 1 1,2-1-1,-1 0-35,2 0 1,1 0 0,1-2 0,0-1 5,3 1 0,1-1 0,-1 0 1,0 1 26,-2 2 1,0 0 0,5 1 0,0-1 3,1 0 0,-1 0 0,-1-2 0,-1 1 28,3 1 0,-1 0 1,-5-4-1,0-1-301,5 5 0,1 1 1,-1-3-1,0 1 309,6 1 1,0 0-1,-5-2 1,0-1-49,2 1 1,0-1 0,-2-3-1,1 0-7,6 0 0,1 1 0,-2 1 0,-1-1 7,0 0 0,0 0 1,-2 0-1,1 0-5,4-3 0,-1 0-1,-3 0 1,0 2-12,6 0 0,0 1 0,-4-2 1,-1 0-3,-2 2 1,-1 0-1,1-2 1,1 0-22,-2-1 1,0 0 0,1 0 0,-2 0 26,-1 0 0,-1 0 0,2 0 0,-1 0-12,-3 1 0,-1-1 1,-2-3-1,0 0-175,3 1 0,-1-1 0,-2 0 0,0-1 200,0 1 1,0 1-1,1 0 1,0 0-8,-4-3 1,0 0-1,2 2 1,-1 1-1,-1-3 1,0-1-1,-2 1 1,-1-1 21,1-1 0,0-2 1,-3 2-1,-1 0 32,-1 2 0,-1 0 0,42-2 34,4 5 0,-11-4-47,1-2 0,-7 0-100,-4 0 0,-4 0 98,-8 0 0,-1 0 234,-4 0 0,-5 0-313,-11 0 1,-3 0 725,-8 0-1033,-7 7 402,-1-5 1,-19 12-642,-10-3 0,-26 3 562,-23 2 0,-28 8 0,-10 1 0</inkml:trace>
  <inkml:trace contextRef="#ctx0" brushRef="#br0" timeOffset="206332">4356 4808 8208,'2'-31'-218,"3"4"1,-1 4 0,5 7 233,-2-1 306,5 8 1,-8 2-406,7 7 1,-2 2 68,1 3 1,5 12 85,-4 10 0,1 5-30,-1 6 1,2 10-51,-8 11 0,0 6-49,-5 5 0,-1 11-159,-5 10 0,-3 5-215,-7 1 0,-7 0 275,10-49 1,-1 1 0,-4 2 0,-2 0-96,-1 0 0,-1 0 0,-2 1 1,-1-1 205,-1-2 0,-1-1 0,1 0 0,-1-1 96,-2-1 1,-1 0 0,0 1 0,-1-1-34,-4-3 1,0 0 0,1 3-1,0 0 51,-3-3 1,-2 0 0,1 1 0,-1 0 67,-4 0 1,0-2 0,1 0 0,-1-1 30,-2 2 0,-1 0 1,3-1-1,0 1-46,-3 0 0,0 0 0,0-1 1,0 0 13,-2 4 0,-1 0 1,-1-4-1,-2 0-342,1 1 0,0 0 0,-1-1 0,1-1 283,3-1 0,-1 1 0,1-1 0,-1 1-71,1-1 1,-1 0 0,-2 0 0,0 0 16,0-3 0,0 1 0,-1 1 1,-1-1-78,2-3 1,0 0 0,3 1-1,1-2 41,-4-1 1,-1-1 0,5 0 0,-1 1-53,-3-1 1,0 0 0,1 0 0,-1-1 15,0-1 1,0-1-1,3 2 1,1-1-231,-4-2 1,-1-2-1,4 3 0,-1 0 204,-4-5 0,-1 0 1,3 3-1,1-2 34,-1-2 0,0-2 0,-43 13 58,3-2 0,4-5 27,-4 0 0,12-4 302,-2-7 0,11-1-223,0-4 1,12-4 139,10-7 0,3 0 86,13 0 1,-3 0-341,14 0 0,5-2-100,5-3 1,9 1-208,2-7 1,16-1 297,17-10 0,13-3 0,12-7 0</inkml:trace>
  <inkml:trace contextRef="#ctx0" brushRef="#br0" timeOffset="206953">7896 5131 8165,'0'-16'-31,"0"7"15,0 2 1,2 8-125,3 5 1,-1 4-258,7 12 0,-1 5 407,7 11 0,-3 8-48,-3 8 1,3 15 149,-3 1 0,3 7-268,2 4 1,-5 7 143,0 3 0,0 6-173,-4-46 1,2 1-1,-1-3 1,0 0 194,0 3 0,0-1 1,0-2-1,0 1 11,9 47 0,-9-46 0,0 2 40,0 0 0,0 2 0,0-1 0,0 1 13,0-1 1,0 0 0,1 2 0,0-1-41,2-1 0,0 0 1,-2 4-1,1 1 48,4 0 1,-1 0 0,1 1 0,-1-1-28,3-2 1,1-1 0,-1 1 0,2-1-8,0 1 1,2-1 0,0 4 0,1-1-2,3 0 0,0 0 1,1 3-1,-1 0 4,0-2 0,0-1 0,3 0 0,2 0-35,0-2 1,1 0 0,1-1 0,1 1-241,0 0 1,1-1 0,2-3 0,2 0 211,0-1 1,1-2 0,2-1-1,1-1 39,2-2 1,0 0-1,-2 1 1,1-1-45,1-3 1,0 0 0,-1 3 0,0 0 11,1-2 0,1-2 0,-3-1 0,0-1-168,2-2 0,0 0 0,1-2 0,0 1 159,-1 1 0,1 0 0,1-2 1,1-1-5,-2-2 0,-1-1 0,0 0 0,0 1-75,-3-1 0,1 0 1,39 26 29,1-4 1,-5-6-171,-1-5 1,-12-3 50,2-8 0,-13-1 137,-4-4 0,-1 1-347,-9-6 1,-8-2 662,-8-9-271,-12-4 0,-2-7 0</inkml:trace>
  <inkml:trace contextRef="#ctx0" brushRef="#br0" timeOffset="207633">3758 9900 7964,'0'-17'0,"0"1"-227,0 7 123,0-5 0,0 5 259,0-7 0,2 0-84,3-1 1,4 1-1,7 0 1,6-7-36,-1-4 0,13-4 4,-1-1 0,4-2-93,1-4 1,3-3 65,8-8 0,5-1-205,0-4 1,7 2 216,-2-7 1,4 5-493,2-5 0,1-2 385,4-9 0,-2 7 61,-30 28 1,0 0 0,32-30 34,-33 28 0,1-1 0,0 1 0,0 0 1,2-1 0,0 0 0,1 1 0,-1 1 15,0 1 0,1 0 0,2-1 0,0 0 75,0-2 1,1 0-1,0-1 1,0-1-20,-1 2 1,0 1 0,-1 0-1,0 0-259,3 0 0,2-1 0,1 0 0,1 0 257,2-2 1,0 0-1,3-1 1,0 1-34,-3-1 0,0 1 0,6-2 0,1 0-26,-1 1 1,-1 1-1,5-3 1,1 1 3,-3 4 0,0 1 0,-2-2 0,-1 1-6,-2 0 0,0 0 1,2-1-1,1 1-4,2 2 0,1 2 1,-1-1-1,0 2 0,-2 3 1,-1 0 0,-2 0 0,-2 1-31,0 5 0,-1 0 1,1-5-1,0 0 34,-1 4 1,0 2 0,3-1 0,0 1-24,-3 1 0,1 1 1,-2 3-1,0 0-181,42-20 1,-4 6 197,-7 5 1,-1 2 1,1 3 0,-7 10-6,-4-5 1,-5 5 101,-6-4 1,-3 5-105,-8 0 0,-1 8 299,-4-3 0,-4-1-289,-6 2 0,-8-1 132,-4 6 0,-3 0-500,-2 0 1,-5 6 208,0-1 1,-7 9 137,1 3 0,-18 6 0,-5 9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3:33.6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7533 49 7860,'11'-2'-237,"0"-3"-204,-8 3 24,12-5 326,-6 7 0,5-2 80,-3-3 123,3 3 9,-5-5-81,7 7 0,-5 2-3,0 3 1,-8-1 13,3 6 1,1-4 54,-2 4 0,6 1-76,-5 5 1,1 1 83,-2-1-113,-3 0 1,5 0 43,-7 0 0,0 0-36,0 1 18,0-1 1,0 0-9,0 0 1,-2 0 5,-3 0 0,-4-5 22,-7 0-17,0 0 0,-1 0 7,1-1 0,-2-6 124,-3 1 0,3-3-120,-4-2 0,4-2 8,2-3 1,0-4-19,0-7 0,1 0-4,5-1 1,2 1 3,8 0 1,2 0-11,4 0 1,4-2-67,12-4 0,-2 4-151,7-3 0,0-3-249,5 3 0,4-1 52,-4 6 393,4 0 0,-11 0 0,8 0 0</inkml:trace>
  <inkml:trace contextRef="#ctx0" brushRef="#br0" timeOffset="1610">0 2959 7221,'2'-15'396,"3"5"1,-1 1-679,7 3 1,1-1 86,10-4 0,-4 2 307,3 4 0,-3 3-54,-2-3 0,6 3 154,-1 2 1,-4 0-32,-7 0 0,1 2-99,5 3 1,-5 2-19,0 4 1,-2 4 120,2-5-279,3 5 0,-10 1 112,6 0-115,-6 0 0,3 0 44,-7 1 1,-2-7 20,-3 1 0,1-6 47,-6 6 0,1-5-2,-2 4 0,-4-6 13,5 1 0,-5-3 126,-1-2 0,0 0-94,0 0 1,0-7-16,0-4 1,-1-3-164,1-2 0,5 0 19,1-1 0,6 1-87,-1 0 0,3 0 53,2 0 1,0 5-98,0 0 0,2 2-24,3-2 256,-3-3 0,12 12 0,-5-5 0</inkml:trace>
  <inkml:trace contextRef="#ctx0" brushRef="#br0" timeOffset="2364">2651 4608 7812,'16'0'-465,"-5"-2"192,0-3 248,0 3 1,-1-5 66,1 7 0,0 0 142,5 0 1,6 0 84,-1 0-156,1 0 0,-6 0-36,0 0 0,0 1 3,0 5 1,1-3-58,-1 8 1,-5-6-3,-1 6 0,-4 0-101,5 5 1,-8-5 86,2 0 1,-3 0-62,-2 5 0,0 0 15,0 0 1,-7 0-14,-4 0 0,-5 1 88,-5-1 1,1 0 82,-7 0 0,2-2-31,-2-3 1,-4 2 157,4-8 1,2 1-81,-2-6 0,6 0-84,-6 0 1,7 0-39,-2 0 1,10-2-14,1-4 1,8-3-127,-3-7 1,4 0-54,2 0 0,2-2-328,4-4 1,4-1 41,12-4 1,-1-3 433,12 3 0,-5-11 0,12-3 0</inkml:trace>
  <inkml:trace contextRef="#ctx0" brushRef="#br0" timeOffset="3010">5836 3298 7743,'16'-14'-227,"0"3"0,-5 4 143,0 7 0,-1 0 71,7 0 0,-7 0 150,1 0 0,0 0 158,5 0 0,0 0-135,0 0 0,-5 5 21,0 1 0,-6 6-63,6-1 0,-7 3-6,1 3 0,-3-1-138,-2 0 1,0 0 109,0 0 0,-2 6-137,-3-1 1,-4 1 25,-7-6 0,-1-1 30,1-5 1,-5 5 109,-1-5 1,-5-2 3,6-3 0,-6 2-20,5-1 1,-5-1 15,6-5 0,-6-7 103,5-4 0,2-3-60,10-3 1,-3-4-412,8-1 1,-1-6-151,6 1 1,9-4-892,7-1 1296,8-1 0,15-6 0,3-2 0</inkml:trace>
  <inkml:trace contextRef="#ctx0" brushRef="#br0" timeOffset="8798">5642 3670 6972,'0'-9'-550,"0"2"471,0 7 255,7-7 0,-3 0-63,6-4 1,-4 2-66,4 3 1,-6 3-33,1-8 0,3 6 56,-3-6 0,6 6-31,-6-6 1,2 7 59,-1-1-52,-4-4 0,7 5 40,-4-7 3,-3 8-60,12-12 1,-10 12 30,6-8 1,-4 6-21,5-6 0,-6 6 0,6-6 0,-6 5-31,6-4 1,-2 4-10,2-5 0,3 6 13,-3-6 0,3 2-4,2-2 0,-5-1 73,0 7-39,0-8 0,5 6 166,0-4-182,0-3 0,0 5 20,1-8 1,-1 8-26,0 4 0,0-4 0,0-2 1,0 2-9,1-1 0,-1 1-83,0-2 0,5-4-4,1 5 1,0 1 75,-6-2 1,-6 6-45,1-6 0,0 2 29,5-2 0,0 2 15,1 4-4,-1-4 0,0-6 4,0 5 1,-5-3-2,0 8 0,-2-8 1,1 2 1,5 2-5,-5-2 1,-1 1-2,2-6 1,0-1-15,5 1 0,0 0 14,1 0 0,-3 0-19,-3 0 0,3-1-5,-3 1 0,3 0-3,2 0 0,0 0 17,1 0 1,-3-1-3,-3 1 1,3 0 19,-3 0 1,2-2-21,-3-4 0,5 4 96,-5-3 1,-1 3-87,2 2 0,-2 0 65,2-1 0,3-1-32,-3-3 0,2 3 6,-3-4 1,5 3 16,-4-3 0,-2 2 2,1-7 0,1 6 61,5-6 1,-5 5-75,0-5 0,-6 6 61,6-6 1,0 2-94,5-2 0,-5-2 0,0 7 1,-1-4 12,6 4 1,-1-5-10,-4 5 1,5-6-13,0 1 1,-5 2-88,5-2 1,-4 5-33,5-5 128,-8 0-18,5 2 1,-7 0-15,4 3 1,-2 3 8,-4-8 0,-1 5 23,7-5 0,-6 6-10,6-6 0,-6 5 4,6-5 0,-6 6-3,6-6 1,-7 5 0,1-5 0,2 6-8,-1-6 1,4 5 4,-4-5 0,-1 6 60,-5-6 0,2 5-57,3-5 0,-3 6 44,4-6 1,-5 7-34,-1-2 0,2-1 3,4 2 0,-5-3-26,5 3 1,-3 3-8,3-4 1,1-1-76,4 1 0,1 1 92,-6 4 0,4 1-81,-4 0 0,1 0 64,-2 0 1,-3 0-6,4 0 0,-5-1 87,-1 1-20,0 0 0,0 0-15,0 0-3,0 0 0,0-1-22,0 1 1,6 0 6,-1 0 1,6 0-26,-6 0 1,3-1 26,-3 1 0,-3 0-3,3 0 1,2 5 6,-1 0 1,1 2 7,-2-1 0,-3-5-21,3 4 1,-1 2 1,1-1 0,-3 4 137,4-5-125,3 1 0,-8-1 105,5 0 0,-4 6-60,-2-6 1,5 6 24,0-6 0,1 5-43,-6-4 1,5 4 11,1-5 1,-1 6-35,-5-6 0,2 6-26,3-6-68,-3 8 143,5-12-13,-7 6 0,0-2-44,0 1 0,2 4 45,3-5 1,-3 6-55,3-6 1,-3 6 2,-2-6 1,6 6 10,-1-6-16,0 0 1,1 0-13,-1 1 0,1 4 26,-6-4 0,5 4-4,0-5-10,1 8 1,-4-6 37,3 3 102,-3 5 21,5-14-87,-7 13 1,0-7 101,0 4-53,0 3 1,0-7-10,0 4-73,0 3 0,0-7 67,0 4-56,0 3-24,7-12 0,-5 10 26,3-7 97,-3 8-10,-2-12-29,0 13 0,0-7-1,0 4-63,0 3 11,0-5-234,0 7-1940,0 0 0,5 2 295,1 3 1812,-1 4 0,-5 15 0,0 1 0</inkml:trace>
  <inkml:trace contextRef="#ctx0" brushRef="#br0" timeOffset="10157">2748 4689 7885,'-7'-9'-71,"5"0"140,-3 3-173,3 4 1,2-7 172,0 4-162,7 3 91,2-12 1,6 10 179,-5-7 98,5 8-124,-6-4-13,7 0-128,0 5-44,0-5 0,0 7 81,0 0-36,1 0 1,-1 0-167,0 0 0,0-2 95,0-4 1,6 3-11,-1-8 0,3 6 57,-3-6 0,-1 0 7,7-5 0,0 2-1,5 3 0,-5-4 8,0 5 0,0-5 17,5-1 0,1 2 10,-1 3 1,0-3-17,1 3 1,4-4-6,1-1 1,2 0-10,-3 0 0,-2 0 41,2 0 0,3-2 1,-2-4 1,5 4-37,-6-3 1,6 3 1,-5 1 1,5-1-17,-5-3 1,7 3 0,-2-4 0,2-1-31,-2 1 1,4-4 44,-4 4 0,-4 0 16,-1 6 1,0-3 15,-6 2 0,4-2 4,-9 8 0,2-4-30,-2-1 0,1 5 9,-6 1 0,1 1-23,-1-2 1,-2-3 0,7 3 1,-6 2-132,6-2 0,-5 0 85,5-5 1,-2 2-35,2 3 0,-2-3 60,-4 3 1,-3 2-7,4-2 1,1 2 12,-1-2 0,-1-1 104,-5 6 0,1-4-64,-1 4 0,0-5 108,0 6 1,0-6-34,0 6 1,1-6-64,-1 6 1,-4-8 11,5 2 1,-5 4 20,10 2 1,-8-2-2,2 1 1,-7-5-5,13 6 1,-13-6-8,7 6 1,-4-6 27,5 6 0,-1-6 19,0 6 0,0-6-101,0 5 1,0-4 57,1 4 0,-7-1-37,1 2 0,0 1 49,5-7 0,-5 6 65,0-6 55,-1 7-3,7-10 1,-7 12 74,1-3 62,-7-4-31,3 7-68,0-5-41,-5 0-78,5 5 0,-7-7 98,0 4-103,0 3-39,0-5-92,0-1 1,-2 7-172,-3-5 1,1 4-698,-6 2 1,-8 0 117,-9 0 775,-4 8 0,-16 8 0,-3 9 0</inkml:trace>
  <inkml:trace contextRef="#ctx0" brushRef="#br0" timeOffset="11321">178 2991 7868,'0'-16'-380,"0"0"585,0 7-13,0-6-328,7 14 66,2-6 1,2 5 98,0-4-27,-1 5 0,7-7 111,-1 8-66,0 0 0,0 0 97,0 0-115,0 0 1,1 2-6,-1 4 1,-2-3-28,-3 8 0,3 0 5,-3 5 1,3 0-22,2 0 1,1 0-131,-1 1 0,2-1 49,3 0 1,-3-5 62,4-1 1,-4 1 15,-2 5 0,6 0-25,-1 1 1,2-7 94,-1 1 1,-2 0-36,7 5 1,0 0 10,5 0 0,-3 2-10,3 4 0,-3-6 10,8 0 1,-8-5 38,-2-6 1,0 6-54,5 11 1,-5-4 53,0 3 1,-5-3-47,5-2 0,-6 1 92,6-1 0,-5 0-84,5 0 1,-6 0 10,6 0 1,-5 1-39,5-1 0,-6 0-4,6 0 0,-5 0-14,5 0 1,-6 1-17,6-1 1,-7 0-14,2 0 1,1 0 42,-1 0 1,1 1-27,-2-1 1,-3 2 23,4 3 1,-2-3-1,1 4 1,-3-4 26,4-2 0,-4 0 3,-2 0 1,5 0 10,1 1 1,0-1 9,-6 0 0,2 0-36,3 0 0,-3 0 10,4 1 0,1-1-34,-1 0 1,1 0 13,-1 0 1,-4 0-4,3 1 0,2-7 50,-1 1 0,0 0-1,-6 5 1,0 0 11,0 0 0,2-5-42,4 0 1,-8 0 118,7 5 1,-12 0-94,8 0 1,-5 0-7,4 1 1,1-1 2,-1 0 0,0 0-1,0 0 0,2 6-16,4-1 1,-5 1-5,5-6 0,-4 0-9,-2 0 0,0 1 16,0-1 1,1-6 128,-1 1 0,0 0-115,0 5 1,0-1 132,0-5 0,-5 5-41,0-4 0,0 3-27,5 2 1,-5-5-89,0 0 1,-2-1 3,1 7 0,5-7 15,-5 1 1,3-6-19,-2 6 0,1-5-301,-6 4 192,6-6-158,-10 3-27,12-7-213,-12 0 133,13 0 1,-14-12-821,5-5 1178,-4-9 0,5-7 0,2-8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9:46.5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831 173 6215,'8'-9'-214,"-6"-7"0,7 12 228,-3-7 4,-4 7 14,13-11 0,-13 11 3,4-8 0,-2 9 200,1-3-193,-3-4-17,6 8 0,-6-7 44,4 3-119,-4 4 79,5-13-3,1 13 53,-6-14-14,6 14 16,-8-13 3,0 13 33,0-6-37,0 8-190,0 0 128,-8 0 1,6 2 2,-4 4 2,-3-4 0,1 8-2,-4-5 1,-3-1 20,4 8 0,-5-1-21,-1 7 1,0 1 25,-1 4 0,-7-2-47,-3 8 1,-5 0-2,-2 5 1,-5 7-38,0-1 1,-7 8-12,7-2 0,-2-2 11,2 2 1,9-7-13,-4 1 0,6-11-26,1-6 0,3 2 44,7-2 0,3-6 69,3-5-95,-3-1 0,7 7 0,-3-1 0,1-7-124,4-5-233,4 5 415,-5-8 0,14-2 0,3-10 0</inkml:trace>
  <inkml:trace contextRef="#ctx0" brushRef="#br0" timeOffset="289">658 536 8299,'10'0'0,"-3"-1"-571,-7-5-102,8 4 1,-4-6 403,7 8 0,-1-2 191,1-4 138,5 5 0,-12-7-163,7 8 182,-7 0 0,4 2-74,-8 4 1,0-3 4,0 9 0,-2-1-3,-4 7 1,-4-1 7,-7 0 1,-2 1 34,-4-1 1,-4 6 86,-8 0 1,-1 10-50,-4 1 1,1 3-48,-7 9 0,0 2-118,-6 10 0,2-5-79,4 5 0,-2-4-10,8-2 0,-1-6 173,7 0-7,7-8 0,2 5 0,7-9 0</inkml:trace>
  <inkml:trace contextRef="#ctx0" brushRef="#br0" timeOffset="629">779 986 7320,'-17'6'-385,"-1"0"1,1 7 581,0-1 1,-2 9-204,-4 2 1,-2 8 43,-4-3 1,-10 5-5,5 2 0,-10-1-42,3 1 0,-7 5-7,2 0 1,-2 9 2,2-3 1,-2 2-88,8-2 0,-1-4-112,7-7 0,7-3 109,4-3 1,3-4-125,3-8 226,8 1 0,1-1 0,8 0 0</inkml:trace>
  <inkml:trace contextRef="#ctx0" brushRef="#br0" timeOffset="883">485 1591 8211,'0'-11'-411,"0"-1"345,0 8-648,0-3 501,0 7 0,-2 0 145,-4 0 1,3 6 110,-9-1 0,-5 14 125,-6-1 0,-6 5-128,6 0 0,-8-2 9,2 8 1,2 0-117,-2 5 1,3-1 74,-3-4 0,4 1-165,7-6 1,9-1-83,3-6 41,-3 0 198,7 0 0,2-7 0,9-2 0</inkml:trace>
  <inkml:trace contextRef="#ctx0" brushRef="#br0" timeOffset="1061">623 1903 8211,'-17'0'203,"0"0"1,5 7-515,1 5 0,-7 3 163,-5 2 0,-2 1 0,2-1 0,-2 6 85,-3 0 1,-3 2-147,8-2 0,-6-2-53,6 8 1,0-8 261,6 2 0,-1-3 0,1-3 0</inkml:trace>
  <inkml:trace contextRef="#ctx0" brushRef="#br0" timeOffset="1173">537 2127 8211,'19'-7'851,"-3"5"-534,-16-14 1,-4 15-463,-8-5 0,-9 19 27,-19 10 118,-5 16 0,-22 13 0,-4 9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3:46.2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6201,'16'1'-28,"1"5"47,-1-5 0,0 8-42,0-3 0,2-4 145,4 3 0,-4 2 0,3-1 1,2-1-100,-1-5 0,0 2 162,-6 3 0,5 2-26,1 4 1,1 2-121,-1-8 0,-2 6-8,6-6 1,-6 8-2,2-2 1,3-2-29,2 1 0,2-4-20,-2 5 0,3-6-59,-3 6 0,2-8 83,-2 3 0,3 1 57,-3-2 1,4 6-65,1-6 0,6 3 74,-1-3 1,3-1-61,-2 6 1,1-4 2,4 5 0,4-6-15,-4 6 0,-2-8-7,3 3 1,-1 1-31,5-2 0,-5 6 49,0-6 1,-5 3-32,5-3 0,0-3 13,6 3 0,-6 2 104,0-1 0,-2 5-80,2-6 0,2 6 6,-7-6 0,0 8 7,-6-3 1,6 5 3,0 1 1,-1 0-44,-4 0 1,4 0 19,1 1 0,2-3-49,-3-3 0,-1 3 49,7-3 1,-1 2-58,1-3 1,2 3 35,-8-8 0,6 6-3,-5-6 0,5 6 18,-5-5 1,3 4 5,-8-4 1,8 1 69,-9-2-81,4-3 1,-3 12 0,-3-10 51,-3 7 0,4-2-42,-5 2 1,5 3 1,1-3 1,1-2-11,-1 2 1,-1-6-6,-5 6 1,3-6 19,-7 6 1,5-6-5,-6 6 1,8-7-3,-2 1 1,-2 2 3,2-1 1,-5 1 43,5-2 1,-8-3-47,3 3 0,1 3 6,-1-3 1,1 2 18,-1-2 0,-4-1 0,3 7 0,3-6-2,-3 6 0,1-6-1,-6 6 0,0-5-26,0 4 1,6-1 20,-1 2 0,1 2-55,-6-8 0,2 2 31,3-1 1,-3-3 0,4 8 0,-4-7 10,-2 1 1,0 4-14,0-7 1,1 10 50,-1-6 1,-2 1 71,-3-2-77,3-3 1,-5 11-20,7-8 0,-5 6-3,0-6 0,-6 6 7,6-6 1,-5 6-1,4-5-43,1 6 1,5-5-12,0 4 0,-5-2 6,0-4 1,-2-1-30,2 7 161,3-8 1,-5 5-69,7-8 0,-5 5 215,0 0-117,0 1-81,5-6 1,0 2 49,0 3 1,-5-3 126,0 3-113,-8-3 0,6-2 264,-3 0-38,-5 0-129,7 0 206,-8 0 604,0 0-1041,-15 0 0,-10 14 0,-16 4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3:31.2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5400 324 7858,'9'0'-492,"4"-2"306,-8-3 1,2 3 211,-1-3 38,-4 3 0,10 0-73,-6-3 81,-1 3 0,-3-5 116,3 7 1,-1 0-98,6 0-13,-6 0-49,10 0 6,-5 0 1,2 0 11,0 0 0,-6 2 31,6 3-105,-7-3 0,5 10 101,-4-6-101,-3 6 22,5-3-4,-7 8 28,0-1-12,0 0 0,0 0-10,0 0 0,-2-1-13,-3-5 53,3 5 0,-10-6-30,6 7 1,-5-5 101,6-1 0,-2-6-83,1 1 1,3 3 38,-8-3-6,7 0 0,-10 3-58,5-7 0,-7 7-7,0-8 1,5 1-102,0 5 128,0-5-49,-5 7 0,0-8 26,0 0 0,5-2 0,0-4 0,6 5 24,-6-5 1,6 3 30,-6-3-21,7 5 1,-8-8 6,6 3 0,1 3 104,5-8-121,0 7 1,0-10 7,0 3 1,2 2-28,3-2 0,-1 6-11,7-6 1,-6 0-25,6-5 0,0 5-10,5 1 0,2-1-26,3-5 1,-3 5-126,4 0 0,-4 2-211,-2-2 1,0 2 158,0 4 1,0 3 244,1-3 0,-1-4 0,0 0 0</inkml:trace>
  <inkml:trace contextRef="#ctx0" brushRef="#br0" timeOffset="1212">1262 33 6785,'9'0'-262,"0"0"626,-4 0-62,-3 0-63,12 0-168,-12-7 1,7 5 82,-3-3-43,-5 3-120,7 2 61,-1 0 1,-5 2-3,3 3 0,2-1 10,-1 7 0,1-6-21,-2 6-15,-3 0 0,5 5-2,-7 0 0,0-5-7,0-1 1,0 1 13,0 5-6,0 1 0,-2-1-7,-3 0 0,1-2 5,-6-3 1,4 3 4,-5-3 1,6-4 51,-6-1 1,6 1-27,-6-2 1,2 2 5,-2-1 0,-3-4-2,3 3-156,4-3 129,-7-2 1,10 0-72,-7 0 1,6 0 97,-6 0-60,0-7 0,0-1 18,1-2 1,4-5 73,-4 5 1,6 1-69,-1-2 2,-4 0-8,7 2 1,-5-5-54,7 3 1,0-3-122,0-3 0,5 1 105,0 0 1,8 5-17,-2 0 0,3 1-140,2-6 0,0 5 85,1 0 0,-1 2-496,0-2 258,7 4 1,-5 7 363,6 0 0,-1-7 0,2-2 0</inkml:trace>
  <inkml:trace contextRef="#ctx0" brushRef="#br0" timeOffset="3297">340 3250 7806,'0'-11'120,"0"1"21,0 6 0,2-9-411,4 8 248,-5-8 234,14 4 1,-12-1-91,8-1 0,-5 7 18,4-1 0,-4 3-98,5 2 0,-6 0-215,6 0 168,-1 0 0,7 2 94,-1 3 0,-5 4-197,-1 7 1,-4 1 28,5-1 0,-8 2-51,3 3 1,-5-3 107,-1 4 1,0-4-5,0-2 0,0 0 34,0 0 1,-1-1 7,-5-5 0,3 5 38,-8-4 1,5-4-50,-4-2 0,-1-3 128,-5-2 0,5 0-117,0 0 0,0 0 25,-5 0-29,0-7 0,0-2 2,0-7 0,5-1-83,0 1 0,8 0-161,-3 0 1,4 0-28,2 0 0,0 5 81,0 0 0,2 7-269,4-1 1,-3 3-49,8 2 493,-8 0 0,12-7 0,-6-2 0</inkml:trace>
  <inkml:trace contextRef="#ctx0" brushRef="#br0" timeOffset="96115">1105 216 8132,'0'-17'-709,"0"-1"558,0 1 44,0 0 1,6 5 130,0 1 1,7 1-149,-2-1 180,5 3 0,1 2-69,0 0 1,1-1-15,-1 1 0,2 2 44,4-7 1,-2 7 20,8-2 1,0 4-33,6 2 1,-1 0-9,1 0 1,-1 0-7,1 0 1,7 8 1,4 3 1,-1 3 0,1-3 0,6 3 3,5-9 0,9 7-4,-3-6 0,12 0-1,6-6 0,11 0-378,6 0 0,0-2 377,-46-1 1,0 0-1,42 1 7,-43-1 0,1 0 1,1-1-1,0 0 0,2 1 1,0 1-1,-1-2 1,-1 2 49,45 2 0,0 6-259,-11-1 0,3 9 246,-9-3 1,-2 7 8,1 5 0,-7-4-137,2 4 1,-4-4 121,-2-1 0,1-1 45,-1 0 1,-2-1-74,-4-5 0,7 2-4,-1-7 0,-6 6-14,6-6 0,-5-1-118,-1-5 0,1 0-23,-13 0 1,5 0 437,-10 0 1,-9-5-633,-3-1 786,-11 0-435,-5 6 0,-11 0 0</inkml:trace>
  <inkml:trace contextRef="#ctx0" brushRef="#br0" timeOffset="96741">846 1132 8053,'0'-34'0,"-2"5"15,-4 0 1,2 8 92,-7-2 1,5 4 0,-4 2-16,2-1 1,-3 7-142,5-1 0,-2 8-259,3-1 356,3 3-124,-6 2 1,8 9 57,0 9 1,-2 16-189,-4 18 0,-3 17 111,-8 18 1,5-37 0,-1 2-171,-2 5 1,1 1 0,-2 2 0,-1 1 200,0 2 0,-1 1 0,1 4 0,0 2 11,0 5 0,-1 0 0,1-5 1,0 0-2,0 0 1,-1-1-1,1-6 1,0 0 30,-1 1 0,1-1 0,0-4 1,-1-1 2,1 1 0,0-2 0,0-8 0,-1 0-34,-16 43 0,-1-13-5,0-16 0,1-5 241,-1-12 0,6-4-68,1-7 1,12-8 29,-1-4-306,4-4 345,3-2 1,4-7-185,12-4 0,11-12 0,10-4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4:02.2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35 7858,'8'-18'1140,"-4"9"-736,7 3 0,3 4 163,9 2-309,-4 0 1,14 0 69,-4 0 1,1 0-117,-1 0 1,2 0 227,-8 0 0,0 6-301,-6 0 0,-1 1-684,-5-1-90,5-4-71,-14 13 1,3-5 100,-10 7 1,-5 1-424,-7-1 1,-3 6 411,-3 0 0,2 6 616,-8-6 0,6 6 0,-5-6 0,6 2-22,-1-2 0,4-4-48,2 4 0,5-4 251,1-1 0,1-1 204,-1 0 1,-3 0-38,8 1 0,-1-1 292,1 0 1,4-5-173,-4-1 0,4-5 334,2 6-685,0-9-299,0 5-374,0 0 407,0-6 0,2 5-76,4-7 0,4 0 74,7 0 1,6 0-63,0 0 1,8 0 179,-2 0 1,1 0-67,-1 0 1,2 0 199,-8 0 0,0 6 23,-6 0 1,-1 7 47,-5-1 1,3 3-195,-9 3 1,1 1 2,-6 4 0,-2-4 3,-3 4 1,1-2-91,-8 2 0,1-3-83,-7 3 1,7-4 87,-1-2 0,8 6 30,-1 0 0,3 0 63,2-5 1,0 1 129,0 4 0,2-4-99,3 4 1,-1-2 133,8 2 1,-3-3-77,3 3 0,1-4 121,-7-2 0,0 0 44,-6 1 0,0-1-45,0 0 0,0 1-64,0-1 0,0 0-73,0 0 0,-8 1-96,-3-1 0,-5 0 48,-1 1 1,0-7-181,-1 1 0,-5-8 99,0 1 0,0-3-102,6-2 0,0 0-147,-1 0 0,-1-7 127,-4-5 1,10-5-336,-5-6 1,7 3 188,-1-3 0,-1 2 118,7-2 0,0 10-163,6-5 263,-7 5-136,5-4 232,-6 7 791,8-5-425,0 13 685,0-6-297,0 8-364,-8 0 0,5 2 223,-9 4-331,8-4 1,-9 7 348,7-3-319,-7-4 0,5 8 222,-4-5-303,-3-3 1,13 8-227,-4-4-376,4-4-418,2 5 504,0-7 18,0 8 0,10-8-97,7 0 0,8-8-350,10-9 1,7-2-1,4-4 1,6 2 284,6-8 0,-3 6 379,9-6 0,-7 8 173,7-2 0,-10 4 21,-2 1 1,-8 3-91,-10 3 0,-1-1 434,-4 7-85,-4 0 0,-14 6 1272,1 0 255,-8 0-1358,3 0 0,-7 2-146,0 4 1,-2-2-193,-3 7 1,1-5-126,-8 6 1,3-1 86,-3 7 0,-3-1-111,3 0 0,-9 0 49,-2 1 1,0-1-198,6 0 0,-1 1 123,1-1 0,0 0 31,0 0 0,1 1 341,5-1 1,3-5 270,8-1-255,0 1 239,0 5-185,8 0 1,1-1-203,9-5 1,-1-3-57,0-8 0,0 6-361,1-1 1,-1 1 185,0-6 1,1 0-1546,-1 0 1,-6-6-793,1 1 75,0-9 2212,-3 12 0,-1-13 0,-8 5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3:59.7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104 641 7897,'-15'-2'481,"3"-4"-121,4 4-96,1-6 1,3 10 282,-8 4 1,9-2-242,-3 7 1,4 7-125,2 5 0,0 7 235,0-1 1,-6 4-280,0 1 1,-1 7-292,1-1 1,4 1 67,-4-7 0,4 5-109,2-5 1,0 5-752,0-11 0,0-1 412,0 2 0,0-8-375,0 2 0,0-9 80,0-3 828,0-7 0,0 2 0,0-12 0,0-11 0,0-10 0</inkml:trace>
  <inkml:trace contextRef="#ctx0" brushRef="#br0" timeOffset="580">467 87 7897,'17'-17'0,"1"5"175,-1 1 0,6 7 0,0-2 1,2-1-134,-2 1 0,-2 0 80,8 6 1,-6-6-121,6 0 1,-6 1 181,6 5 1,-8 0-41,2 0 1,-2 0 28,2 0 1,-3 0-34,3 0 0,-4 0-239,-2 0 117,0 0 1,1 0-20,-1 0 1,-5 5 57,-1 1 0,-5 6-94,5-6 1,-7 1 114,2-1 1,2-2 10,-3 7 115,1 1-141,2 5 1,-6 0 20,4 1 0,-5-7-35,-1 1 0,2-6 48,4 5-50,-4 1 1,6 5-106,-8 0 1,6-5 8,-1-1 0,1 1 83,-6 5 0,0 0 46,0 1 1,0-1-60,0 0 0,6 1 220,0-1-207,-1 0 11,-5 0 0,0 8 19,0 4 0,0 0 57,0 6 1,6-5 1,0 11 1,0 3 18,-6 2 0,0 4-49,0 2 1,5 2-52,1 3 1,2 9 39,-2 3 0,-4 2 179,3-13 1,3 5-188,-2-5 0,0-1-189,-6-5 1,1-8 238,5-3 0,-4 1 83,4-2 1,-4-7-218,-2-10 1,0-4-333,0-1-84,0-1-324,0 0 140,-8-7 1,-1-10 220,-9-12 0,-5-5-147,0-6 0,-6-2 55,6-4 0,-8-4-30,3 5 0,1 1 232,-2-2 0,6 8 34,-6-2 0,8 1-274,-2-1 519,4 4 0,-6-13 0,-2 5 0</inkml:trace>
  <inkml:trace contextRef="#ctx0" brushRef="#br0" timeOffset="1281">484 623 7823,'-9'-17'434,"1"0"1,8-1-510,0 1 0,6 6 88,0-1 1,5 6 106,-5-5 1,7 7 167,-1-2 0,3-2-72,3 3 1,-1-3 168,0 2-253,1 4 0,-1-5-78,0 7 0,-5 0 104,-1 0 0,-5 5-120,5 1 0,-7 8 81,2-3 1,-4 4-111,-2 3 0,-8-1-236,-3 0 0,-5 6 108,-1 0 1,-6 6-32,0-6-22,-8 8 198,12-12 0,-6 1 215,8-9-224,-8 1 1,6-3 150,-4-3 1,9-4-493,3-2 294,7 0 1,-4-8-225,8-3 1,2-3-25,4 3 0,-1-3-50,13 8 0,-5-5 111,10 5 0,-4 0-40,-1 6 1,5 0 141,0 0 0,-2 8 126,-9 4 0,1 3 49,-7 2 0,0 1 260,-6-1 1,0 2-69,0 4 1,-6-4-24,0 4 1,-7-1-137,1 1 1,-3-10 35,-3 4 42,1-3-96,0-5-20,7-1-359,2-8 1,16-8 128,4-3 0,3 1-82,2-1 193,8-1 57,-5 3 0,6 1-25,-2 8 1,-11 0-84,4 0 43,-3 0 0,-5 8 54,-3 3 0,-6 5 124,-6 1 0,-3 8 90,-9 4 0,-7-3-51,-3 3 1,-5-2 71,-2 2 1,7 2 199,-1-8 1,10 0 248,1-6 0,3 0-374,9 1 0,0-7-53,6 1 1,2-8-119,4 1 1,4-3-171,7-2 0,6 0-236,0 0 1,8-7 196,-2-5 0,9-3-239,2-3 1,1-1-214,-7-4 0,1 4-482,-1-4 0,-1 0 308,-4 6 714,-4-5 0,0 5 0,2-10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3:59.2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17 7823,'0'-9'1713,"0"1"-1722,0 8 161,-8 8 1,-2 3 31,-7 12 1,0-1 40,0 6 1,-1-5-4,1 6 0,5-8-67,1 2 1,1 2 3,-1-2 1,3 1-154,8-7 0,0 0-67,0 0 0,8-5-45,3-1 0,5-1-126,1 2 168,0-5 33,8 1 0,-4-4-69,8 7 74,-8-7 25,12 4 0,-12-8-636,8 0 283,-8 0 153,4 0-814,-8 0 637,1 0 0,-1 0-143,0 0 0,-5 0-431,-1 0 952,-7 0 0,4 0 0,-8 0 0</inkml:trace>
  <inkml:trace contextRef="#ctx0" brushRef="#br0" timeOffset="166">311 536 7823,'0'12'377,"0"-1"1,-5 1 563,-1 5 0,0 0-503,6 1 1,0 7-230,0 3 0,-2-1 105,-4 2 1,5-2-160,-5 2 0,4 4-236,2-5 1,-2-1-219,-4 2 1,4-8-526,-4 2 0,5 2 355,1-2 0,0 0-957,0-5 1426,0-9 0,7 7 0,3-7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3:58.3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414 0 7903,'-10'0'2590,"3"2"-2643,7 4 1,0-2 203,0 7 0,0-5-52,0 5 1,1-5 87,5 6 0,-4-1-91,4 6 0,-4-5-31,-2 0 0,2-3 117,4 3 0,-3 1-470,9-7 0,-6 5 41,5-5 1,3 0 34,9-6 1,-2 0 52,8 0 0,-6-2-132,6-4 0,-8 4 114,2-3 1,-4 3 62,-2 2 1,-5 2 219,-1 3 1,-7 5-140,2 7 0,-4 2 442,-2 5-271,-8-5 0,-1 13 0,-9-3 131,1 4 1,-8 1-142,-4 1 0,-4 5-27,-1 1 0,-1 1-17,1-2 0,-3-3-14,-3 3 1,3 4-128,-3 3 0,-2-5 77,1-2 1,1 2-82,5-1 0,7-1 36,-1-5 1,8-6 34,-2-1 1,5-6-51,7 1 21,-5 3 0,14-6 12,-3 3 0,5-10 4,5-1 1,5-7 111,7 7 1,8-8-97,4 2 1,10-4 131,1-2 0,14 0-67,-2 0 0,3 0 14,-3 0 0,-2 0-3,-4 0 0,4 0 5,-4 0 1,-3 1-46,-3 5 1,0-4-82,-5 4 0,3-2-258,-9 2 0,-4-5 137,-2 5 1,-4-4-554,-1-2 361,-9 0-184,7 0-294,-14 0 451,5 0 1,-9-6-134,-3 1 0,1-9 117,-8 3 1,6 1 387,-5-2 0,-8-7 0,-8-8 0</inkml:trace>
  <inkml:trace contextRef="#ctx0" brushRef="#br0" timeOffset="414">777 605 7903,'10'0'1006,"5"0"0,-5 0-496,7 0 1,0 0-53,0 0 1,6 8 110,1 3 0,-1 5-143,-6 1 0,0 2-366,0 4 1,1-1-58,-1 6 1,-5-5-73,-1 6 1,-7 0-124,2 6 1,-6-7-434,-6 1 0,-6 0 161,-11 6 0,-4 1-331,-7 5 1,-3-7 81,-3 1 1,2-1 247,-9-5 0,7-4 142,-6-2 0,0-6 176,-6-5 0,2 1 78,4-7 1,-4-2 44,4-10 0,4-3 176,1-9 1,7 1 513,5 0-372,4 0-15,8-1-85,-1 1 1,3 0-4,3-1 0,7 3-180,10 3 0,7-3 17,11 4 0,-2-5 5,8-1 0,2 2-13,9 3 0,-2-3 4,9 3 0,-7 2-66,6-1 0,-6 5-87,7-5 1,-9 5-537,2-6 307,-3 9 193,-10-13 1,0 14-329,-4-4 228,-12-3 0,12 7 265,-21-6 0,6 1 0,-8-3 0</inkml:trace>
  <inkml:trace contextRef="#ctx0" brushRef="#br0" timeOffset="580">742 796 7903,'-7'-10'800,"5"-5"98,-14 5-56,14 0-441,-5 3 81,7 7-173,0 7 0,0 3 32,0 7 1,0 2 153,0 4 1,0-3-434,0 3 0,0 2 34,0-2 0,0 8-364,0-3 1,0 3-320,0-2 0,-6 2-681,0-8 0,1 6 603,5-6 665,0 0 0,0-6 0,0 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3:57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587 191 7933,'-10'-8'855,"2"6"1,6-6-10,-3 8-399,3 0 52,-6 0 416,8 0 1841,0 0-2536,0 8 0,0 2 120,0 7 1,0 0 60,0 1 0,0 7 103,0 3 0,0 3-245,0-2 1,-6 2-30,0-8 0,-1 6-184,1-6 0,4 0-218,-4-6 0,2 0-79,-1 1 1,3-7 142,-4 1-2441,4-8 222,2 3-82,0-7 1669,0-7 66,0-3 0,-6-7-382,1-1 0,-1 1 1056,6 0 0,-8-1 0,-1 1 0</inkml:trace>
  <inkml:trace contextRef="#ctx0" brushRef="#br0" timeOffset="523">206 260 7933,'-11'0'-5,"-1"0"1,6-6 165,-5 0 0,5-5 22,-6 5 0,9-2 150,-3 3-62,-4 3-263,8-14 1,-3 9 104,10-5 1,-1-3 39,8 3 0,-1 3-142,7-3-44,-1 1 63,8 1 0,-4-5-127,8 3 1,-8 2 175,2-1 1,2 1-14,-2-1 0,8-3 27,-2 9 1,-3-3 7,3 2 0,-6 4-58,6-4 1,-2 5 25,2 1 1,-2 0-65,-4 0 0,-4 7 97,4 5 0,-2 1-5,2-1 0,-3 9 7,3-4 0,-4 6 0,-2 0 0,-2-2-75,-3 8 0,3-6 7,-3 6 0,-4-2-161,-3 2 1,-3 2 113,-2-8 1,0 5-74,0-5 0,0 8 164,0-2 1,-7-2 103,-5 2 1,-9 0-99,-2 5 0,-2-5 149,2 0 1,2-6-156,-8 6 0,0-8 36,-6 2 1,1-4 143,-1-2 0,-1-1-144,-5-5 0,5-3 199,-4-8 1,3 6-20,2 0 1,1-3-99,-1-8 0,1 1-19,-1-8 1,6 1-19,0-7 1,8 7-50,-2-1 1,-2 1-138,2-6 1,6 5-127,5 0 1,9 1 84,-3-6 1,-2-1-810,2 1 1,3 0 30,8-1 0,-1-5-235,8 0 0,1-5 330,10 4 1,-2 1-98,8 6 1,0 0 845,6 0 0,7-1 0,2 1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4:03.3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7916,'12'0'1285,"-1"0"1,1 0-662,5 0 0,0 0-207,1 0 1,1 0-16,4 0 1,-2 0-225,8 0 1,0 0-181,5 0 0,1 0-8,-1 0 0,-1-2 123,-4-4 0,2 4-756,-8-4 1,6 4-127,-6 2 1,0 0-481,-6 0 0,0 0 1249,1 0 0,-1 0 0,0 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4:04.2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0 10259,'12'0'837,"-1"0"1,-5 8-371,6 4-234,-1 3 1,5 2 619,-5 1-492,5-1 0,-9 0-351,5 0 0,3-5-931,-3-1-768,-5 1 831,9 5 0,-12-7-1851,7-4 2095,-7-4 1,6-2 613,-5 0 0,-3-8 0,6-2 0</inkml:trace>
  <inkml:trace contextRef="#ctx0" brushRef="#br0" timeOffset="600">310 87 8781,'0'17'717,"0"0"0,0-5-536,0-1 0,-2 1-77,-4 5 0,-3 1 3,-8-1 0,-1 0-205,1 0 1,0 1-676,-1-1 1,-1 0 486,-4 1 1,4 1-378,-4 4 0,-2-4 252,2 4 1,2-4 388,9-1 1,-1-1 26,7 0 0,-2 1 222,2-1-147,5 0 0,-5 0 716,12 1-343,3-1 1,8-2-124,1-3 0,-7-4-289,1-8 1,-1 5 119,7 1 1,-1 0-259,0-6 0,0-6-185,1 0 0,-1-7-171,0 1 0,1 3 17,-1-3 189,0 8 1,-5-9 501,-1 7-237,-7 0 1,6 6 933,-5 0-678,-3 0 0,6 2 40,-8 4 1,6-2 283,0 7-236,-1-7 1,1 6-11,0-4-503,0-4 0,-4 11-694,3-7 479,-3 0-454,6 1 561,-8 3 1,0 7 8,0 0 1,-2 7 63,-4-1 0,-9 7 67,-8-1 1,-8-2 134,2 2 0,2 0 300,-1 5 0,5-7 92,-6-4 0,9 2 300,3-2 0,0 0-69,5-5 0,5-7-184,1 1 1,4-1 345,2 7-580,0-1 1,0 0 12,0 0 0,0 1 13,0-1 1,2-6-16,4 1 0,-2 0-96,7 5 1,-7-6 88,2 1 0,3-6-214,3 5-1,3-5 0,2 5 1,1-7-2,-1 2 0,2-4-163,4-2 0,4 0-303,8 0 1,-1-8-27,1-3 1,0-5-423,-1-1 1,1 2-76,-1 3 0,1-3 424,-1 3 0,-5 5 16,0 1 1,-8-2 34,2 2 0,-9 1 505,-3 5 0,-7 0 0,4 0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4:03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35 7834,'0'-9'533,"0"-6"1,2 13 262,3-4-177,-3 4-252,6 2-117,-8 0 0,0 8 80,0 3 1,-2 4-54,-4 3 0,-1 5-67,-5 0 0,-3 6-233,3-6 0,3 2 50,-3-2 1,8-4-40,-2 4 102,4-4 0,2-1-157,0-1 1,2-6 63,4 1 1,6-6 12,11 5 0,-2-7-30,8 2 1,-6-4 76,6-2 1,-1 0-221,7 0 1,0 0-152,-1 0 1,-1-2-192,-4-4 0,1 4-10,-7-4 1,0 4-309,-5 2 1,-7 0 107,1 0 1,-8 2 714,1 4 0,-3 11 0,-2 10 0</inkml:trace>
  <inkml:trace contextRef="#ctx0" brushRef="#br0" timeOffset="174">329 572 7834,'8'9'2718,"-4"5"-2271,7-9-83,-7 9 0,6-5 162,-5 9 1,-3 1-165,4 4 0,-4-4-39,-2 4 1,0-2-368,0 2 0,0-3-304,0 3 1,0-4-858,0-2 1,0 6 632,0 0 1,6-5 571,-1-7 0,17 1 0,-3 5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0:27.9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190 105 8117,'0'-18'-881,"0"9"392,0 1 273,0 0 331,0 6 169,0-13-270,0 13 1,6-8 12,0 5 49,0 3 1,-4-12 54,3 9 101,-3-1 314,6 6-71,-8 0 1269,0 0-1555,8 0-104,-6 0 0,5 2 136,-7 4 51,0-5-124,0 15 1,0-12 12,0 7 1,0-5 6,0 5 0,0-5 84,0 6-124,0-1 1,0 7-25,0-1 1,0 0 33,0 0 0,-2 1-66,-3-1 0,3 0 13,-4 1 0,4-1-4,2 0 1,-6 1 23,0-1 0,1 6-14,5 0 0,-6 2 22,0-2 1,0-4-6,6 4 1,-5 2-30,-1-2 1,-2 2 26,2-2 1,4-3-58,-3 3 1,-3-4 14,2-2 0,-1 6 0,1 0 0,4 0-19,-4-5 0,-2-1-16,3 0 0,-1 0 12,6 1 1,0 1-6,0 4 0,-2-4-51,-4 4 0,4-4 66,-4-1 1,5-1-151,1 0 0,0 1 65,0-1 1,0-6-59,0 1 82,0 0 0,-2 5-10,-4 0 0,4-5 32,-4-1 1,4-5 12,2 5-21,0-7 0,0 6-6,0-4 28,-7-4 31,5 5 9,-6-7 93,8 0-495,0 0 108,0-7 1,0 3-296,0-8 365,0 1 0,0-7-72,0 1 1,2 0 67,4 0 1,-2-1-1,7 1 0,-1 5 81,1 1 1,5-1-67,-5-5 0,-1 0 140,1-1 0,-5 3-36,6 4 1,-1-5-32,6 5 35,1-5 0,-1 1 110,0 3 1,-5-1-106,-1 7 41,1-7 119,5 3 1,0-1-74,1-1 1,-7 8 110,1-2-144,-1-3 0,7 7 12,-1-4 0,-6-2 30,1 3-32,-1-1 0,7 6-2,-1 0 0,-5 0-7,-1 0 1,-5 0 36,5 0 1,-5 0-6,6 0-104,-8 8 49,11-6-2,-6 13 0,3-11-9,0 7-15,-9-7 24,13 12 1,-14-13-4,3 9 77,-3-8-71,-2 11 161,0-5-144,0 7 0,0 0 4,0 1 0,-2-3-4,-3-3 0,-3 3-1,-4-4 1,-3 5 1,4 1 0,1-5-4,-2-1 1,1 1 17,-6 5 1,5-6-20,1 1 1,-1 0 43,-5 5 1,-1-6 31,1 1-41,0-1 1,0 5 17,-1-5-28,1 5 1,0-9-23,-1 5 1,1-2-9,0-5 1,5-3 56,1 4 0,-1-4-35,-5-2 0,2 2 143,3 4 1,-3-5-87,3 5 0,3-4 104,-3-2-32,0 0-66,-5 0 0,0 0 11,0 0 1,5-2-8,1-4 0,5 5-157,-6-5 136,8 4 1,-5 2-44,3 0 77,4 0-55,-6-8 1,6 6 52,-3-3 4,3 3-35,-6 2 10,8 0-115,0 0-339,0-8-314,0 6-346,0-6 571,8 8 0,-4 0-153,7 0 0,-5 2 28,5 4 582,1 4 0,5 15 0,1 1 0</inkml:trace>
  <inkml:trace contextRef="#ctx0" brushRef="#br0" timeOffset="987">882 1021 6047,'-10'-2'215,"5"-4"653,3 5-512,2-7-220,0 8 1274,0 0-1282,0-8 187,0 6 11,0-5 173,0 7-270,-8 0 207,6 0-162,-6 0 9,8 0 23,-7 0-25,5 0-56,-6 0-2,0 0-198,7 7 0,-7-3 90,8 8 0,-6-7 4,0 7 0,1-6-18,5 5 0,-6 1-1,0 5 0,-2 0 46,3 1 1,1-1-3,-8 0 1,6 0 20,-5 1 1,5 5-39,-5 0 1,7 6-3,-2-6 1,-2 2-2,3-2 1,-7-4-37,6 4 1,-5-2 9,5 2 1,0-4-16,6 5 0,-2-5 38,-3-2 1,3 0 99,-4 1-138,4-1 0,0 0 3,-4 0 0,4-5-3,-3 0 1,3-7 114,2 7-16,0-8-122,0 11 1,0-11 31,0 7-20,0-7-227,0 4 178,0 0-232,0-6 196,0 5 59,0-7 127,0 0-272,0-7 1,2-3-184,3-7 1,-1-1-786,8 1 0,-7-8 501,7-4 0,-2-5 566,1-7 0,5-18 0,-7-12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4:16.7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35 571 7872,'0'10'1606,"0"-2"0,2-7-1277,3 5 0,11-4-315,7 4 0,8-4-111,-3-2 1,11 0-300,1 0 1,1-8-336,-7-3 1,-7 1 169,-4-1 1,-4-1-112,-1-5 1,-3-1 299,-3 1 1,-5 0 371,-7 0 0,0-7 0,0 1 0,-7-2 0,-5 2 0,-5 2 104,-6-8 0,3 8-66,-3-2 1,4 6 763,2 5 0,5-1-354,1 7 0,5 0 39,-5 6 0,5 2-148,-6 4 1,8 6-166,-1 11 1,-3 11 7,2 12 0,-2 6 0,3 6 1,3-2-32,-4 7 0,-2 0-50,3 7 1,-7-1 20,6 0 1,-7-6 3,1 1 0,5-10-79,1-3 1,-2-1 39,2-9 1,1-1-147,5-5 0,-6-8-236,0-4-566,0-4 235,6-10-400,0 7 820,0-22 1,0 2 22,0-19 1,-5 2 226,-1-8 1,0 2-89,6-1 1,0-5 72,0 4 0,0 2-30,0-2 0,0 6 93,0-6 0,0 8 238,0-2 1,0 10-139,0 1 1,-2 3 1162,-4-3-974,4-3 1,-5 11 1178,7-8-1026,-8 9 0,4-11 298,-7 8-359,7 1-81,-4 5-1431,8 0 936,0 0 1,16-8-968,7-4 0,17-3 505,12-2 0,9-8-789,14-4 0,12 2 578,-39 12 0,2 1 0,44-13 235,-2-2 0,2 4 304,-2 8 0,-1 2 81,-11 3 0,-3 5 467,-7 7 0,-17 0-301,-7 0 1,-15 0 903,-8 0-695,-11 7 0,-5 3 651,-7 7 0,-7-5 280,-5-1 1,-3 1-395,-2 5 1,5-5-291,0-1 0,7-5-671,-7 5-882,8-7 913,-3 4-369,7 0 0,2-5 215,3 9 1,-1-8-23,8 2 1,-7 1 130,7-1 0,-8 7 283,2-1 1,-4-2 159,-2 1 0,0 1 538,0 5 0,-8 6 469,-4 0 1,-3 0-495,-2-6 1,1 3 149,5 3 1,-3-4-394,9 4 1,-7-10 200,6-1-625,1-1 0,12 5-181,5-5 1,5-3-127,6-8 1,4 0-386,8 0 1,7-8-1298,4-3 0,4-10 826,2-2 0,5-8-464,1 2 0,7-4 244,-1-1 1021,-5-1 0,16-7 1,-4-2-1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4:15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7815,'2'-10'840,"4"5"-13,-4 3 1,11 9-305,-7 5 0,7 3 58,-1 2 0,-2 1 694,1-1-817,-7 0 1,9 1 151,-7-1-574,8 0 0,-11 1-247,9-1 1,-6-6-506,5 1 0,-7-6-145,2 5 0,3-7 426,3 2 1,3-4 434,3-2 0,-1-8 0,0-2 0</inkml:trace>
  <inkml:trace contextRef="#ctx0" brushRef="#br0" timeOffset="590">536 87 7825,'-2'10'339,"-3"-5"0,1 5 542,-8 2 0,3-3-687,-3 3 0,-3-7-342,3 7 0,-5-2 79,-6 1 0,2 5-189,-8-5 0,0 10-34,-6 2 1,7 2 153,-1-2 1,2 4-403,-2 8 0,4-3 313,8-3 0,5 2 113,1-8 0,7 6 153,-2-6 0,4 2 563,2-2-359,0-4 1,0 6 514,0-8-129,0 1 33,0-1-591,8-7 0,-4 3-128,7-7 1,-5 0-224,6-6 0,-1-8 11,6-4 1,1 3-194,-1-3 1,0 3 187,0-3 1,1-1-36,-1 7 1,0 0 330,1 6-264,-1 0 722,0 0 0,-1 2 429,-5 4-272,-3 3 0,-2 9 110,-1-1-288,1 0 0,-6 1-148,0-1 1,0-6-216,0 1 0,0-6-453,0 5 130,0 1 1,0-1-260,0 1 1,0-6 206,0 5 1,2-7-590,4 2 600,-4 3 0,7-5-62,-3 8 195,-4-1 0,6 7 98,-8-1 0,0-6 206,0 1 1,-8-1-59,-3 7 0,-5 5 450,-1 0 0,-6 2 48,0-2 0,-6-4 263,6 4 0,0 2-255,5-2 1,1 2 176,0-2 1,2-4-331,3 4 1,-1-3 261,7-3-616,0 0 1,8 1 111,4-1 1,-2-2-133,7-3 1,-1 3 97,1-3 0,5-3-69,-5 3 1,4-8-172,3 1 1,-1 3-368,0-2 0,1 0 87,-1-6 0,8-2-280,4-4 1,3 2-1474,3-7 1,5-1 2084,1-5 0,7-8 0,-4-2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4:12.9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0 830 7867,'2'-9'1206,"4"3"1,3-2-1304,9 3 1,5-7 191,0 6 1,8 0 94,-3 6 0,-3 0 535,-2 0-512,4 0 0,-7 2-96,3 4 56,-12 4 1,-1 13 17,-4 0 0,-5 2-147,5-2 0,-12 4-79,-5 7 1,-4 1 170,-3 0 1,-1-1-181,-4 1 1,4-1-217,-4 1 1,-2-6-279,2 0 0,0-8-482,5 2 97,1-4 0,5-9-283,1-5 1206,7-3 0,-4-9 0,8-3 0</inkml:trace>
  <inkml:trace contextRef="#ctx0" brushRef="#br0" timeOffset="172">17 1038 9519,'0'17'1106,"8"-1"-619,4-5 1,3 4-121,2-3 1,1 3-126,-1 3 0,2-1-70,4 0 1,-4-5-69,4-1 1,-3-5-238,-3 6 0,-6-3-463,1 3 1,0-5-2258,5-7 1565,0 0 1288,0 0 0,1 0 0,-1 0 0</inkml:trace>
  <inkml:trace contextRef="#ctx0" brushRef="#br0" timeOffset="742">554 778 7867,'19'-5'-7,"4"-1"1,-4 0-80,4 6 1,4-2 124,2-4 1,3 5 443,3-5 1,0-2-293,-1 2 0,1-1-174,-1 1 1,1 4 85,0-4 1,-7-1-175,1 1 1,-6-2-178,6 2 1,0 4 70,5-3 1,-1-3-161,-4 2 1,-4-5 106,-8 5 0,1-8-151,-1 3 1,-8 1-78,-3-1 458,-4-1 0,-8-5 0,1 0 0,-9-1-32,5 1 23,-9 0 1,1-1 79,0 1 1,-1 6 291,1-1 0,6 6 274,-1-5-253,0 7 0,1-4 238,-1 8-69,9 0-505,-5 0 47,8 0 0,0 8-60,0 4 0,0 11 146,0 5 0,0 13 1,0 5 0,0 6 17,0 5 0,0 7 138,0 11 1,0-2-512,0 7 359,-8-7-40,6 12 1,-11-14-339,7 4 0,-7-6-15,1-5 0,2-11-231,-1-6 0,5-11 164,-5-1 1,5-3-66,-6-9 1,7-2 145,-7-9 1,6 1 76,-5-7 1,5 0 989,-6-6-814,9 0-51,-13 0 0,14-8 509,-3-3 1,-3-10-40,2-2 0,0-8 133,6 2 1,0-2-256,0 2 1,8-3 61,4 3 0,-3 2-177,3-2 0,-1 6-50,7-6 1,-1 6-258,0-6 1,0 8 72,1-2 1,-1-2-663,0 2 0,3-6 2,3 6 0,0-5-310,11 4 1,-1-6 333,13 1 1,6-4-145,6-1 1,13 1 772,-2 4 0,4-3 0,-4 5 0</inkml:trace>
  <inkml:trace contextRef="#ctx0" brushRef="#br0" timeOffset="1134">2438 0 7929,'18'0'710,"-1"0"1,0 0 59,1 0 0,1 8-368,4 3 1,-2-1-250,8 2 1,-8-7-239,2 7 1,-9-6 94,-3 5 1,-5-7-140,5 2 0,-7 3-627,2 3-195,-4 3 1,-16 10 950,-3 4 0,-12-4 0,2 0 0</inkml:trace>
  <inkml:trace contextRef="#ctx0" brushRef="#br0" timeOffset="1410">2317 484 7636,'20'-1'-249,"3"-5"1,4 2 238,7-8 0,-7 3 213,-4-3 1,2 5-115,-2 7 0,-6 0 246,-5 0-262,0 0 0,-3 7 115,-3 5 0,-4 5 6,-2 6 0,-2 4-49,-4 8 1,-5 7 20,-12 4 0,1 4-65,-6 2 0,6 7-11,-1 5 1,-2-3-34,2 3 1,0-3-112,6 3 1,0-5 64,-1-7 1,7-2-134,-1-4 0,9-4-170,-3-7 1,2-8-82,-2-4-454,4-4 510,-5-2 0,7-9-19,0-8 0,0-8 28,0-9 1,5-8 307,1-4 0,8-11 0,-5-4 0</inkml:trace>
  <inkml:trace contextRef="#ctx0" brushRef="#br0" timeOffset="1865">2352 969 7929,'-12'2'1058,"1"3"1,7 5-549,-2 7 0,4-5 10,2-1 0,0 1-5,0 5 1,0 0-152,0 1 1,0-7-25,0 1-133,0-1-323,8 7-116,2-1 0,7-7-577,0-5 1,2-3-418,5-2 0,-3-2 532,8-3 1,1-5-158,11-7 0,-3-1 475,8 1 1,0 0 375,6-1 0,0 1 0,0 0 0,-8 5 0,-4 1 0,-5 7-1,-6-2-30,-4 4 738,-8 2 1139,-7 0-800,-3 8 1,-7-4-446,0 7 0,-2-5-259,-3 6-269,3-9 1,-6 7-119,8-4 1,10-4-121,7 4 0,2-5-477,10-1 0,0 0 149,5 0 0,1 0-348,0 0 0,-7 0 368,1 0 1,-8 8 167,2 4 1,-9 3 270,-3 2 0,-7 3 313,2 3 1,-12-2 379,-5 8 0,-10-6 53,-2 5 0,-8-5 543,2 6 1,4-8-340,2 2 1,4-5 247,1-7 0,7 5-437,-1-5-502,9-3 1,-5 2-443,8-5 1,8-3-153,3 4 0,6-4-312,6-2 0,6-6-141,12 0 0,3-13-2400,8 2 3222,7-4 0,-5-4 0,6-2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4:11.9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0 346 6861,'0'-9'671,"2"1"32,4 8-395,3 0 1,9-6 83,-1 0 1,2 1 6,4 5 0,4-6-92,8 0 1,-1-1-204,1 1 1,0 4 24,-1-4 1,1-2-184,-1 3 0,1-1 120,0 6 1,-1-6-111,1 0 1,-3 1-564,-3 5 1,2 0 313,-8 0 0,0 0-500,-6 0 0,-5 0 180,-1 0 1,-7 1 175,2 5 1,-4-2 436,-2 8 0,-15-1 0,-5 6 0</inkml:trace>
  <inkml:trace contextRef="#ctx0" brushRef="#br0" timeOffset="239">173 519 7419,'-27'18'-908,"-4"-7"883,8 1 1,0-7 738,6 7-972,0-8 63,7 11 306,-5-13-6,13 6 0,2-8 152,11 0 0,5 0-115,1 0 0,2-6 118,4 0 0,4-5-70,8 5 1,-1-2-5,1 2 1,5 5-58,1-5 0,7 2-3,-2-2 1,-2 4-220,2-4 0,-2 3 69,2-3 1,-1 4-410,-5-4 1,-9 4 85,3 2 1,-11-6-376,0 1 722,-3-1 0,-3-2 0,0-1 0</inkml:trace>
  <inkml:trace contextRef="#ctx0" brushRef="#br0" timeOffset="581">502 18 7823,'0'-10'1282,"0"2"-1216,0 8 20,7 0 0,3 0 218,7 0 1,6 0-34,0 0 1,8 2 138,-2 4 0,4 4-71,1 7-100,1 0-83,-1 1 1,3-1 8,3 0 0,-3 2-115,3 4 1,-3-3 85,-3 3 1,-7-4-89,-4-2 1,-2 2 207,2 5 0,-3-5-81,3 4 1,-10-2-337,-1 2 1,-9-2 81,3 8 1,-6 0 14,-6 5 1,-5 1-64,-12 0 1,2 1-266,-8 4 0,-6-3-686,-5 3 1,5-5 468,7-6 0,8-4-917,3-8 1526,7 0 0,10 1 0,0-1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4:07.7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1021 8714,'12'0'753,"-1"0"0,-5 0-498,6 0 1,-1 0-16,6 0 0,1 0-65,-1 0 1,6-2-76,0-4 0,0 2-28,-6-7 0,7-1-191,-1-5 1,-2-1-32,-10 1 0,5 0-278,-5 0 0,-1-1 142,1 1 0,-7 0 35,2-1 0,-4 1-38,-2 0 1,0 0 116,0-1 1,-6 1 111,0 0 1,-5 5 39,5 1 1,-6-1 363,7-5 73,-9 7-296,5-5 0,-3 13 217,1-4-207,7 4 48,-4 2 1,8 4-111,0 8 1,0 1-5,0 16 1,0 2 32,0 9 0,0 6 4,0 12 0,0 3-22,0 8 0,6 1-5,0-1 0,-1-2-61,-5-4 0,0 1 59,0-12 0,0 3-339,0-9 1,0-5-223,0-7 41,0 1 154,0-16-243,0 6 391,0-15 1,0-10-101,0-12 0,0-11-42,0-6 0,-5-3 191,-1-3 0,-8 1 14,3-1 1,1 0 21,-1 1 1,1 1 116,-1 4 0,-3 4 53,8 8 110,-7 0 1,9 7 230,-7 4-57,-1 4 1,-5 2-39,-1 0 0,7 8-55,-1 4 1,1 3 617,-6 2-570,7 1 0,-4-1-158,9 0 1,-1-5-111,6-1-518,0-7 174,0 4 0,8-8 178,3 0 1,12-4-366,6-8 1,11-1 172,7-16 0,2 0-263,3-5 1,0-1 157,0 1 1,6-1 153,-1 0 1,1 9 130,-6 2 1,-6 5 170,0 2 1,-7 5-74,1 1 0,-11 7 128,-6-2 1,-4 4 470,-2 2-153,-7 0-174,-2 8 0,-8 2-13,0 7 1,0 0-116,0 1 1,-8-1-128,-4 0 1,5-5-250,1-1 50,4 1-63,2 5 1,2-7-259,4-5 0,3-3 204,9-2 1,-1 6 143,0 0 0,-5 0 99,-1-6 1,-5 7 200,6 5 0,-9 3 98,3 2 0,-6 3 396,-6 3 1,-3-2-239,-9 8 1,1 0 202,0 5 0,5-7 505,1-4 1,5-4 54,-5-1-1095,7-1 1,-2-2-230,12-3 1,-1-5-282,13-7 0,-5-1-51,10-5 1,4-10-667,2-7 0,6-7 494,5 1 663,-4-4 0,14-9 0,-5-2 0</inkml:trace>
  <inkml:trace contextRef="#ctx0" brushRef="#br0" timeOffset="694">1869 381 7952,'0'-10'2889,"-8"3"-2539,6 7 0,-6 3-311,8 9 1,-2 1 349,-3 16 0,1 0 22,-8 6 0,6-1-252,-5 1 0,5-1-152,-5 1 1,1-1-255,-1 1 1,1-6 125,4 0 1,4-8-611,-4 2 284,5 4 0,-1-10-1487,-4 0 620,4-7 620,-6-10 0,14-2 372,0-4 1,7-9 321,-1-8 0,9-2 0,2 2 0,0 4 0,-6-4 0,8 3 0,4 3 0,-2 2 0,2 3 0,-6-1 0,6 7 0,-6 0 495,6 6 0,-1 0-191,7 0 0,-6 0 472,0 0 1,-1 0-263,7 0 0,-8 6 91,-4 0 0,-4 5-226,-1-5 0,-7 2-152,1-3-84,-9-3-501,5 14-502,-8-7 1,-8 9 474,-3-1 1,-10-6-837,-2 1 0,-8 1 1221,2 11 0,-4-5 0,-1 6 0</inkml:trace>
  <inkml:trace contextRef="#ctx0" brushRef="#br0" timeOffset="1442">1972 1055 7952,'-9'0'1297,"1"0"1,16-6-1448,3 1 0,5-7 243,1 6 0,0 1 96,1 5 1,-7-6-123,1 0 193,-1 0-701,6 6 1,-1 8 190,-5 4 1,-3 5-91,-8 6 1,-8 4 102,-3 7 1,-5-1-93,-1-4 0,0 2 141,0-8 0,1 6 194,5-6 1,-3 0 493,8-6-412,1 0 1,5 1 513,0-1-202,0-8-209,7 7 0,3-14-6,7 3 0,-5-3 44,-1-2 0,1 0-170,5 0 0,-7-2-75,-5-3 0,3 1 187,-2-8-308,0 1 1,-1-8 6,1-4 1,2 1-10,-2-6 1,5-7-34,12-5 0,0-10-134,12-2 0,1 0 44,11-6 1,10 4-47,1 3 0,-1 6 415,1 5 1,2 11-107,-3 6 1,-5 4 137,-6 2 0,-5 7 4,5 4 0,-14 6 34,3 6 1,-12-2-14,0 7 0,-6 7 174,-5 5 1,1 0-106,-7-6 0,0 6 54,-6 0 1,0 2-373,0-2 0,0-2 76,0 8 1,-8-6-113,-3 6 0,1-8 50,-1 2 1,5 2-478,-6-2 0,1 0 111,-7-5 0,7-7-42,-1 1 0,1-8 181,-6 1 1,5-3-63,1-2 261,-1 0 1,-3-7-69,3-5 1,-1 2 166,7-1 1,-6-1 11,7-5 1,-1 6 122,6-1 1,-6 1 34,0-7-40,1 1 0,5 0-96,0-1 0,0 7 327,0-1 20,0 1-189,0-7 196,0 9-176,0 1 370,0 1-170,0 5-133,0-6 1,0 10-38,0 4 1,0 3 137,0 8 1,0 8 12,0 4 1,0 12-118,0 5 0,0 11 27,0 7 1,0 9-110,0 2 0,0 5-105,0-5 1,0 12-427,0-6 1,0-1-262,0-11 1,0 1 494,0-1 1,0-14 4,0-3 1,0-13-1182,0-5 1,0-1-357,0-10 415,0 0 1220,0-13 0,7-3 0,3-7 0</inkml:trace>
  <inkml:trace contextRef="#ctx0" brushRef="#br0" timeOffset="2413">3667 848 7839,'0'-18'2142,"0"9"-1008,8 1-744,-6 8 1,5 10 355,-7 7 1,0 2-299,0 10 1,0 0-204,0 5 0,0 7-143,0-1 1,2-5-197,4-6 0,-4-3-178,4 3 0,1 2-439,-1-8 1,8-2-801,-3-9 0,-1 1-213,1-7 1724,1 0 0,5-14 0,0-2 0</inkml:trace>
  <inkml:trace contextRef="#ctx0" brushRef="#br0" timeOffset="2918">4203 242 7848,'35'-34'0,"-1"-1"0,1 3 117,0 3 0,-1 4 94,1 8 1,-1-1 115,1 1 0,-1 7-77,1 5 1,0-3 65,-1 2 1,-5 0-112,0 6 0,-6 0-27,6 0 0,-8 0-32,2 0 0,2 0-73,-2 0 0,0 6-219,-6 0 0,1 2 129,-1-3 0,-6-3-82,1 4 0,-2 4-40,1 1 1,3-1 81,-9 1 68,9 1 0,-10 5 23,7 0 0,-7 1 30,2-1 1,1 2 22,-1 4 1,0-4-52,-6 5 1,2-3 12,4 2 1,-4 2-42,3 4 1,-1 3 55,2-3 1,-4 9 1,4 3 0,-3 7 33,3-2 1,-4 4 4,4 2 0,2 5 3,-3 1 1,7 7 130,-6-1 0,1 3-148,-1 2 0,-4-7 20,4-5 0,-4-3-249,-2-2 1,0-6 39,0 0 1,0-7 45,0 1 0,0-11 33,0-6 0,0 2-100,0-2 0,-2 0 15,-4-6 0,2-1-115,-7-5 0,5 3-36,-6-9 0,7 1 105,-7-6 1,1 0-205,-7 0 1,7-2 20,-1-3 0,1-5 109,-7-7 1,1-1-27,0 1 1,-1 0-60,1-1 0,0 1 7,0 0 1,5 0-414,1-1 716,-9 1 0,1-8 0,-6-2 0</inkml:trace>
  <inkml:trace contextRef="#ctx0" brushRef="#br0" timeOffset="3599">4220 623 7862,'-9'-17'59,"1"5"130,8 1 1,0 5 179,0-6-156,0 8 159,0-3-94,8-1 1,1 6-19,9-4 0,-1 4 26,0 2 1,-5 0 32,-1 0-266,1 0 0,3 2-113,-3 4 1,1-2 50,-7 8 0,6-1-312,-7 6 0,1 1 142,-6-1 1,0 0-37,0 0 0,-6 1 37,1-1 1,-9-2-84,3-3 0,1 1 220,-2-7 1,7 0 171,-7-6-199,8 0 343,-3 0-488,7 0 191,0 0 11,7 0 41,3 0-38,0 0 1,5 6-10,-4-1 0,3 9 34,-3-3-17,5 5 0,-14 1-58,3 0 391,-3 8-204,-2-5 1,-7 5 39,-5-8 0,-3 6-115,-2 0 0,-1 0-3,1-6 1,5-1-37,1-5 0,5 3 24,-5-9 53,7 1-662,-4-6 394,8 0 0,2 0 4,4 0 1,3-6 72,9 1 0,5-9-51,0 3 1,7 1 104,-1-1 0,-2 5 5,2-6 0,-8 8 117,2-1 1,-4 3 233,-1 2 0,-7 2-101,1 3 769,-8-3-627,3 14 0,-7-7 245,0 9 1,-7 1-233,-5 4 1,-9-4-133,-2 4 0,0 2-1,6-2 0,-1 0-269,1-5 0,2-1-69,3 0 1,-1-5-322,7-1 336,0 1-839,6-3 626,8 7 1,-4-12 68,7 7 1,1-7 77,5 2 1,0-2 192,1 1 0,-1-3-117,0 4 1,0-4 463,1-2 1,-1 0 325,0 0 262,1 0-747,-1 0 0,-2-2-118,-3-4 1,3-1-334,-3-5 0,3-3-571,2 3 1,3-9-1031,3-2 1828,-4 0 0,14-2 0,-7-2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4:05.7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606 485 7888,'2'-10'597,"3"4"1,-1 4-322,8 2 77,-9 0 108,13 0 1,-8 2-248,3 4 1,4-4-199,-3 4 0,-4-3 78,-3 3-179,5-4 1,-6 14-156,7-5 1,-7-1 50,2 1 0,-6 1 281,-6 5 1,2 0 102,-7 1 1,5 5 191,-5 0 1,5 0-71,-6-6 1,8-5 566,-1-1-570,3 1 0,2-1 242,0 1-545,0-8 0,7 3 66,5-7 0,3 0-777,3 0 0,-1-7 371,0-5 1,6-3-857,0-3 1,4-1-797,-9-4 1981,10 4 0,-16-14 0,13 6 0</inkml:trace>
  <inkml:trace contextRef="#ctx0" brushRef="#br0" timeOffset="629">35 329 7851,'-10'-10'-80,"-3"1"77,7 3 1,0 2-46,6-7 1,0 5 167,0-6 1,8 3-80,4-3 0,3-5 24,2 0 1,8 3 33,4-9 0,4 8 10,1-8 1,1 3-22,-1 3 1,3 0 35,3-1 1,-3 7-21,3-1 1,-3 3 143,-3-3 1,1-1-127,-1 7 1,1 0 64,0 6 1,-1 0-111,1 0 0,-1 0-4,1 0 0,0 0 42,-1 0 0,1 8-106,-1 4 1,-5-3 19,0 3 0,-2-1-136,2 6 0,1 3-88,-7 3 43,0-4 156,2 6 1,-5-2-87,3 0 0,-10 6-5,-1-6 1,-3 8-42,3-2 0,1 3 61,-7 3 1,0-1-7,-6 1 1,0 0-20,0-1 0,-2 6-117,-4 1 1,-3 1 183,-9-2 0,1-3-55,0 3 1,-6-3 342,0-3 1,-2 1-86,2 0 0,1-7 29,-6 1 0,1-8-3,-2 2 0,-4-3 149,4-3 0,-3-2-77,-3-3 0,2 1 19,5-7 0,-5 0-240,4-6 0,-4 0 123,-1 0 1,-1-8-161,1-3 1,-7-3 31,1 3 1,-2-5 49,1 5 0,5-10-17,-4-3 0,1 1-17,-1 6 1,5 0-34,1 0 0,1-1-106,10 1 1,-4 0-25,10-1 0,-4-1 94,9-4 0,4 2-390,3-8 1,3 0 110,2-5 1,2 5-23,3 0 1,5 0-38,7-5 0,6-1-140,0 1 1,8 1-15,-2 4 0,4-2-158,1 8 0,1-6-265,-1 6 918,1 8 0,-1-8 0,1 4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4:24.2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7995,'9'10'778,"-1"-2"1,-10-3 254,-4 1-25,4 0-530,-13 1 1,11 1-21,-7 4 0,5 3-124,-6-3 1,7 3 545,-7 2-790,8 1 0,-3-1 136,7 0 0,0-5-264,0-1 1,2-7 30,3 2 1,5-4-229,7-2 0,-5 0 87,-1 0 1,3 0-125,9 0 1,-4-8 39,4-3 1,-4 1-139,-1-2 1,-7 1 259,1-6 1,-7 5-128,7 1 632,-8-1 1,3-5 4,-7-1 1,-1 7 196,-5-1 0,2 7 40,-8-7-259,1 8 0,-6-9 69,-1 7-472,1 0 1,0 0-1372,-1 1 0,1-1 769,0 6 1,5 0 626,1 0 0,-1 0 0,-5 0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4:23.3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450 329 8047,'10'-8'294,"-1"6"-197,-3-3-34,-4-5 1,13 8 133,-3-4 0,3-1 104,2 1 0,3-8-51,3 3 1,-4 1 87,4-1 0,-2 5-133,2-5 1,-4 7-44,4-2 1,2 4-16,-2 2 1,2 0-17,-2 0 1,-3 0 74,3 0 0,-4 2 0,-2 4 0,1 3 24,-1 9 1,-2-7-54,-3 1 1,1-1 177,-7 6 1,0 3-39,-6 3 0,0-4 117,0 4 1,-6-2-281,0 2 1,-13-4-126,2 4 1,-4-3-33,3-3 0,-5 0-311,0 1 0,0-1-118,6 0 1,0-7 258,-1-4 1,3-3-947,3 3 0,3-4 142,3 4 0,4-12-150,-4-5 1,4-5 395,2-1 731,0-8 0,8-2 0,2-8 0</inkml:trace>
  <inkml:trace contextRef="#ctx0" brushRef="#br0" timeOffset="194">796 87 8018,'0'-17'573,"0"-1"-283,0 1 313,0 0 760,0 7-405,0 2-474,0 8 1,-6 10-75,0 7 1,-5 3 126,5 8 0,-7 1-431,1 6 1,-1-1-279,1 1 1,-3-6-140,3 0 0,3-2 258,-3 1 1,2 3-1227,-1-8 0,-3 2 582,9-2 0,-7-4 697,6 4 0,-7-3 0,3-3 0</inkml:trace>
  <inkml:trace contextRef="#ctx0" brushRef="#br0" timeOffset="488">121 329 8018,'-25'8'456,"6"-6"1,-6 7-52,8-3 1,2 4-186,3 7 0,4 0 125,8 0 1,0 8 153,0 4 1,2 4-114,4 2 0,4 1 122,7 4 1,2 3 87,4 3 0,-2 2-85,8-8 1,-6 6-19,6-5 0,-2-3-135,2-9 1,5 4-326,1-5 0,7-3-38,10-2 1,0-5-163,0-7 1,2-3-5,3-8 1,-1-2-366,7-4 1,-1-3-283,1-9 0,-1 1-842,-5 0 0,-3 1 107,4 5 1,-12-3 1552,-6 9 0,5-1 0,-1 6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4:30.0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623 468 7878,'0'-10'-949,"0"-5"1373,0 13-204,0-13 113,0 13 305,0-6-122,0 8 2711,0 0-2865,8 0-191,-6 0 0,7 0-48,-3 0 1,-2 0 50,8 0 0,-1 2-160,6 4 0,1-4 102,-1 3-100,0 5 11,8 0 0,-7 7-133,-1 0 1,-6-5 65,-5-1 1,-4 1-97,4 5 1,-6 0 197,-6 1 1,2-1-53,-7 0 1,-1 0 144,-5 1 1,0-1-73,-1 0 0,7-7 104,-1-4 0,6 1-105,-5-1-25,7 0 1,-4-4-175,8 4-174,0-4 1,8 5 91,4-7 1,3 6 111,2 0 0,1 1-38,-1-1 0,0-2 78,0 8 0,5-7-3,-5 7 1,4-6 100,-9 5 0,-5 1 231,-1 5 0,-4-6-40,-2 1 1,0 0 53,0 5 1,-8 0-285,-3 0 0,-5-1 48,-1-5 1,0 3-508,-1-8 0,1 5-284,0-5 252,0 0 1,1-8-252,5-4 1,-3 2-1585,8-7 2314,1-1 0,-3-21 0,-2-3 0</inkml:trace>
  <inkml:trace contextRef="#ctx0" brushRef="#br0" timeOffset="744">35 416 7912,'0'-17'-72,"0"-1"125,-7 1 1,5 0 89,-4-1 0,10 1-155,2 0 1,7 0 82,-2-1 1,11 1 26,1 0 1,7-1-4,-1 1 1,0 0 36,6 0 1,-5-1 21,11 1 1,-5 0-70,-1-1 1,-1 3 55,1 3 1,0-1-46,-1 7 0,-1 0 0,-4 6 1,3 0-29,-3 0 1,-2 0-7,2 0 1,-2 6-108,2 0 0,1 7 82,-7-1 0,8 3-48,-2 3 0,4-1 11,1 0 1,-5 1-80,0-1 1,-2 6 59,2 0 0,1 0-124,-7-6 0,6 6 127,-6 0 1,0 2-20,-5-2 0,-1-3 4,0 3 0,0 4 14,1 1 0,-3 5 14,-3 2 0,1-3 4,-7-3 0,5 8 8,-5-8 0,0 7 25,-6-7 0,0 2 7,0-3 0,-2 5 156,-4-4 0,2 2-105,-7-3 1,1 5 140,-1-4 1,-7 4-53,1 1 0,0-5-7,-6 0 1,4 0-101,1 5 1,-5 1 6,0-1 1,-8-1 11,3-4 1,1 2-10,-2-8 0,0 6-27,-5-6 0,-1 0-107,0-6 1,1-2-89,-1-3 187,1 3-11,-1-13 1,6 6-64,0-8 1,-5-8 2,-7-3 0,1-1-15,5-5 1,-5 3 55,0-9 1,-6-2-10,5 2 1,1-8 29,5 3 1,-3-3 10,3 2 1,-3-5-5,9-1 1,4 0-22,2-5 0,4 3 96,2 3 1,-1 5-117,1 0 1,7 0-1,5-5 0,3 5-2,2 0 1,0 6-92,0-6 0,0 8 49,0-2 0,0 4-124,0 2 0,5-1 11,1 1 1,8 2-28,-3 3-219,5-3 1,7 7-95,0-3 1,7-3-104,-1 8 0,4-5-25,1 5 1,11-5 618,7 5 0,-1-8 0,9 5 0</inkml:trace>
  <inkml:trace contextRef="#ctx0" brushRef="#br0" timeOffset="1726">2422 87 8145,'0'-9'1457,"0"1"0,2 8-615,3 0-126,-3 0 274,6 8-604,0-6 1,-1 7 68,5-3 0,-2-4-682,-5 4 0,-1-4 261,8-2-864,-1 7 0,1-5 8,-1 4 0,-5-2-302,6 2 0,-9-3 498,3 9 0,-4-6 13,-2 5 0,0 1 208,0 5 0,-2 2 405,-4 4 0,-1-3 0,-5 3 0,-3 2 0,3-2 0,-1 6 0,1-6-25,-3 0 0,7-6-12,-3 0 1,1-1 97,4-5 1,4 4 198,-3-3 0,3-2 81,2 1 1,0-5 94,0 5 0,0 1 274,0 5 0,0 1-41,0-1 1,2 0 52,3 0 0,-3 7-256,4-1 1,-4 2 0,-2-2 0,0-4-164,0 4 0,0-4-1,0-2 1,0 1-186,0-1 0,0 0-226,0 1 0,0-1-1062,0 0 668,0-7 234,0 5-1838,0-13 1376,0 6 0,2-12 51,4-8 1,-1-7 107,13-15 1,-3-7-572,14 1 1143,0-16 0,5 2 0,1-15 0</inkml:trace>
  <inkml:trace contextRef="#ctx0" brushRef="#br0" timeOffset="2237">2992 18 8098,'18'-9'1609,"-9"1"-1208,-1 8 1,-8 8 0,0 3 0,0 4 174,0 3 0,0 1-224,0 4 0,0-2-68,0 8 0,-6-8-177,0 2 0,-5 2-180,5-2 1,-7 2-292,1-2 1,-1-4 257,1 5 1,-3-5-384,3-2 0,-3 0 236,-2 1 1,-1-7-284,1 1 188,-8-8 248,-2 3 0,0-7 38,4 0 1,10-6 157,1 1 0,8-9-259,-1 3 1,3 1 129,2-1 1,5 5-153,1-6 1,13 7 87,-1-7 0,5 2 24,0-1 0,4-3 22,7 9 1,-5-7 14,0 6 1,-2-5 4,2 5 0,-4 0 144,-8 6 0,0 0 113,1 0 0,-1 0-72,0 0 1,-5 0-1,-1 0 1,-5 0-34,5 0 1,-7 8-38,2 4 1,-4 3 61,-2 2 1,0 0-3,0 1 0,0 7 49,0 4 0,-8 1 156,-3-1 1,-5 2 313,-1-8 1,2 6-242,3-6 0,3-2-41,3-10 1,4 5 37,-4-5-333,4-3 0,10 6 13,3-9 1,5 1-198,1-6 1,6 0-157,0 0 1,8-8-423,-2-3 0,-2-5-465,2-1 1,-8 0 552,2 0 1,-6 5-1212,-5 1 697,3 7 357,-13-12 509,6 14-16,-16-5 1,2 7 251,-11 0 0,3 0 0,-9 0 0,-11 0 0,-3 0 0</inkml:trace>
  <inkml:trace contextRef="#ctx0" brushRef="#br0" timeOffset="2428">2871 329 8079,'0'-9'4475,"0"1"-3893,0 24 1,0-11-297,0 13 0,0-11-215,0 5 1,2-6-868,4 5 0,-2-5 567,7 5 0,-5-7-508,6 2 1,-7 2 736,7-3 0,0 9 0,5-4 0</inkml:trace>
  <inkml:trace contextRef="#ctx0" brushRef="#br0" timeOffset="3154">1886 1402 7904,'-18'0'509,"1"0"-136,7 0 0,-5 0 189,13 0-332,-6 0 1,10-6-125,4 0 1,4-2 25,7 3 1,8-5-36,4-7 1,11-1 18,6 1 1,8 0-203,10 0 1,1-6-106,16-1 0,-1-4 44,7 5 1,5 0-288,0 5 1,-2 1 326,-9 0 1,-4 1-299,-8 5 0,-7-3 44,-5 9 1,-11-3-92,-5 2 1,-7 4-225,-5-4-42,-4 4 700,-8 2 18,-7 0 0,-10 0 283,-11 0 1,-11 0-284,-1 0 0,-5 0 0,4 0 0,-4 0 0,5 0 0,-6-5 0,6-1 0,0-6 0,5 7 0,1-7 0,0 6 0,1-1-3,5 1 128,-4 4 607,5-6-486,0 8 1,-3 2 125,7 4 1,0 4-24,6 7 0,0 8 22,0 4 1,0-2-106,0 1 0,0 1-34,0 6 0,0-1-51,0 1 0,0-2-134,0-5 1,0 3-314,0-8 0,0 2 163,0-2 0,0-9-306,0 3 0,0-3 180,0 3 1,-7-8-20,-5-3 1,-3-4 372,-3-2 0,1 0 280,0 0 0,0 0 107,-1 0-175,1-8 1,0 1 357,-1-5 0,9-3-208,3 3 0,4 3-82,2-3 1,0 1-350,0-7 1,2 1-174,4 0 0,9-2-126,8-5 0,10 3-369,1-7 1,1-1 241,5-6 0,5 1-281,1-1 1,4 2 650,2 4 0,-1-3 0,1 5 0</inkml:trace>
  <inkml:trace contextRef="#ctx0" brushRef="#br0" timeOffset="4101">3978 312 8015,'0'-17'1335,"0"7"-305,0 3-212,0 7-25,0 0 0,0 7-778,0 5 0,-2 3-68,-4 2-297,4 1 1,-5-1-623,7 0 683,0 1 0,7-3-21,5-3 0,5-5 41,6-7 0,2 0 111,4 0 0,2 0 47,-8 0 0,0 6 109,-6 0 0,-1 7-48,-5-1 1,-3 5 22,-8 6 1,-14 10-8,-3 7 1,-14 2-35,-3-1 0,-7-3 156,-5 8 0,-4-5 58,4 5 1,-2-10 156,2-1 0,-2 3-110,8-9 1,-1 6 40,7-12 0,5 6 38,0-6 0,14-2 154,-2-10 0,11 5-925,0-5 430,4-3 1,10 0-343,3-8 0,12 0 164,6 0 0,10-8-41,1-4 0,14-11-24,-2-6 1,9 3-54,-3-3 0,3 8 72,-9-2 1,8 3 207,-14 3 0,6 2 266,-12 3 1,-7 4-121,-10 8 0,-4 0 720,-2 0-547,1 0 0,-9 2 14,-3 4 1,-4-2 19,-2 7 1,-2-1 89,-4 2 0,-3 3-219,-9-3 1,1 3-312,0 2 0,-1-7-263,1-4 1,6 1 232,-1-1 1,0 0-206,-5-6 1,6-2-195,-1-4-88,8-4 195,-3-7 363,7 0 38,0 7 318,0 3 1,0 9 509,0 3 0,5 5-376,1 7 0,0 0 286,-6 1 1,0-1-174,0 0 0,0 3-29,0 3 0,0-4-276,0 4 1,0-10-346,0-1-257,0-1-210,-8 7 0,-1-9-310,-9-3 0,7 2 422,-1-2 1,1-1-11,-7-5 1,-5-2 225,0-3 1,-2 1 224,2-8 0,4 6 258,-4-5 1,6 5 298,5-5 218,-3 7 982,5-4-896,1 8 1,-5 8-287,8 3 0,1 5-15,5 1 1,2 0-147,3 1 0,-1-1-99,8 0 1,-1-5 44,6-1 1,1 1 27,-1 5 1,6-5-112,0-1 1,8-7-86,-2 2 1,3-4-386,3-2 0,7 0 181,4 0 1,-1-2-415,1-4 1,-6-2-247,6-3 1,0-5-642,6 5 0,-6-3 335,0 3 1070,-7-5 0,3 7 0,-7-8 0</inkml:trace>
  <inkml:trace contextRef="#ctx0" brushRef="#br0" timeOffset="4348">5396 1229 7894,'-17'0'3524,"5"2"-2862,1 3 0,7-1-50,-2 8-500,4-8 664,2 3-543,0-7 0,2 6-453,4 0-906,-4 0 160,13-6 0,-5 5 966,7 1 0,8 8 0,2-5 0</inkml:trace>
  <inkml:trace contextRef="#ctx0" brushRef="#br0" timeOffset="4445">5517 1644 9326,'0'17'3222,"-6"0"-3112,1 1 1,-7-1-239,6 0 0,1-5 128,5-1 0,-8-7 0,-2 4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4:41.6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52 7926,'0'-17'-874,"0"7"1,2 3 579,3 7 294,-3-8 0,8 6 1156,-4-4-330,-4 4-182,5 2-374,-7 0-139,0 8 0,0 2-19,0 7 0,2-6-90,4 1-724,-4 0 579,13 5 0,-5-6-487,7 1 384,0-8 1,1 5 140,-1-3 1,-6-2 84,1 7 1,-8-5 115,2 6 1,-4-1 56,-2 7 0,-2 1 274,-4 4 1,-10 2 41,-7 4 1,-7 3-183,1-3 1,2-2 6,-2 2 0,0-2 21,-5 2 0,-1 1-251,1-7 0,5 0-160,0-5 0,8-1-272,-2 0 1,4-7 27,1-4 1,7-4-274,-1-2 0,6 0-814,-5 0 979,7 0 0,-6-2 150,5-4 0,3 2 278,-4-7 0,4 5 0,2-6 0,6 6 0,0-5 0,7 5 0,-1-5 0,3 5 0,2-6 0,1 7 0,-1-7 0,8 6 0,4-5 0,3 1 0,3-1 0,5 1 24,1 4 1,7 4 174,-2-3 1,2 3-58,-2 2 1,-4 0-104,-7 0 0,-3 0-4,-3 0 1,2 2-29,-8 3 0,-6-1-30,-5 8 0,-8-7-153,1 7 1,-3 0 115,-2 5 1,-2-2-60,-3-3 1,1 3 86,-8-3 0,1 3-114,-7 2 1,-5 1 145,0-1 0,-5 0 0,4 0 0,-6 1 0,1-1 0,-4 2 0,-1 4 0,-1-3 0,1 3 0,-1 2 0,0-2 0,1 5 22,-1-4 0,1 0-6,-1 0 0,8-5 627,4 4 1,10-10 198,1-1-468,8-1 0,-3 1-183,7-1 1,5-5-47,1 6 0,15-8-60,2 1 1,8-3 151,4-2 1,1-2-464,4-3 1,-1-3 141,7-4 0,-8-3-549,3 3 0,-7-3 108,-5-2 0,2-1-73,-8 1 0,-2 6 598,-9-1 0,-5 6 0,-7-5 0,0 5 0,0-5 0,-2 5 0,-3-6 0,-5 6 0,-7-5 0,-6 7 0,0-2 0,0 4 0,5 2 16,1-7 156,0 5 0,1-4 7,5 12 1,3-2 104,8 7 0,0-5-24,0 5 0,0 1-80,0 5 0,6 1 136,0-1 0,5 6-16,-5 0 1,0 2 73,-6-2 1,5-4-216,1 4 0,0 2-201,-6-2 0,0 0-81,0-5 0,0-1-350,0 0 1,0 1 28,0-1 0,0-6 10,0 1-989,0-1 1109,-8 7 1,-1-7 313,-9 1 0,1-8 0,0 1 0,5-3 0,1-2 0,-1 0 0,-5 0 0,0-7 0,-1-3 0,1-7 0</inkml:trace>
  <inkml:trace contextRef="#ctx0" brushRef="#br0" timeOffset="172">138 1159 7926,'-15'2'-959,"4"4"0,1 1 2045,4 5-105,4 3 214,-5-5-733,14 7 0,3-1-174,7-5 0,0 2-228,1-7 1,-1 2-230,0-2 1,8-4-1251,4 3 1,4-10 1418,1-7 0,1-11 0,0-4 0</inkml:trace>
  <inkml:trace contextRef="#ctx0" brushRef="#br0" timeOffset="289">813 1107 7926,'17'0'0,"-7"8"436,-5 3 0,-3-1-206,-2 1 1,0-5 1100,0 6 0,-2-8-581,-3 1 0,1 3-554,-8-2 0,7 7-1093,-7-1 1,6 3 896,-5 2 0,7 1 0,-4-1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0:39.7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70 104 8391,'9'-8'-1775,"5"4"1369,-9-7 405,1 7 1,0-6 249,0 5-222,-1 3 0,-3-8 32,4 4 21,-4 4 0,11-7 88,-7 3 62,0 4-87,-6-6 1,0 7 628,0-5-178,0 4 254,0-6 4,0 8 1028,0 0-1736,0 8 1,-2 1 29,-4 9 1,4-1 13,-3 0 0,1 1-17,-2-1 0,4 0-47,-4 0 1,2 3 53,-1 3 0,3-2 33,-4 8 0,-2-6-8,3 6 0,-1-1-2,6 7 1,-6-6-28,0 0 1,1-1-11,5 7 1,-6 0-312,0-1 136,0 1 0,4-1 1,-2-1 126,-1-4 0,-1 2-6,6-8 0,-6 0 3,0-6 1,1 0-27,5 1 1,-2-1 69,-4 0 276,4 1-294,-6-1 0,8-6-436,0 1 321,0-8-61,0 3 216,0-7 206,0 0-638,0-7 1,0-3-296,0-7 1,0 0 251,0-1 0,6 1-233,0 0 0,7-1 161,-1 1 0,3-2-26,3-4 0,-7 5 122,1 1 0,-1 0 199,6 5 0,1-1-50,-1 1 0,-5-1 363,-1 7 12,1 0 0,5 6-161,0 0 1,-5 0 53,-1 0 0,-5 0 27,6 0 1,-7 0 76,7 0 1,-6 2-93,5 4 1,-7-2 316,2 7-120,3-7 170,-7 12-231,6-7 1,-8 9-67,0-1 1,-2-6-31,-4 1 0,-1-1-5,-5 7 0,-1-7 39,7 1 0,-8-3-101,3 3 1,-5 3-94,-1-3 1,6-4 153,-1-3 1,1 3-33,-7-2 1,7 0-2103,-1-6 1456,1 7 0,-7-5-135,1 4 0,6-4-908,-1-2 319,1-8 0,-1 6 429,0-4 1,9 3-873,-3-3 1654,4 4 0,-6-6 0,-1 8 0</inkml:trace>
  <inkml:trace contextRef="#ctx0" brushRef="#br0" timeOffset="460">640 640 6253,'10'0'628,"5"0"1,-11 0 197,8 0-74,-9 0-390,13 0-187,-7 0 58,9 0-410,-1 0 223,0 8 1,-7-4-145,-4 7 0,-4-5 47,-2 5 1,0 1 52,0 5 0,-8 0-156,-4 1 0,-3-1 110,-2 0 0,-1 1 56,1-1 0,0 0 118,-1 1 0,1-1 488,0 0-65,0 0 377,7 1-234,2-1-429,8-7 0,8 3 14,4-7 1,3 0-184,2-6 0,6-6-243,0 0 1,8-5-249,-2 5 0,-2-6-664,2 6 1,-8-5 540,2 5 516,4 0 0,-8-1 0,6-3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4:39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1 588 7929,'0'-10'1248,"0"3"-687,7 7 27,-5-8-62,14 6-277,-7-6 0,3 8 330,-1 0-183,-7 0 0,6 0 456,-4 0-244,-4 0-226,5 0 0,-7 8-112,0 4 1,0 5 189,0 6 1,0 4-43,0 8 1,0-1-150,0 1 1,0 5-224,0 0 1,0 1 75,0-7 1,0 7-344,0-1 0,0-2 206,0-9 0,0 2-252,0-8 0,0 2-100,0-2 0,0-4-306,0 4 1,0-9 174,0-3 1,0-5-940,0 6 360,0-8-92,0 3 281,0-7 591,0 0 0,6-9-1009,0-9 1306,7 1 0,-3-23 0,7 3 0</inkml:trace>
  <inkml:trace contextRef="#ctx0" brushRef="#br0" timeOffset="550">364 259 7956,'6'-19'35,"-1"-4"-223,9 4 0,-6-6 56,3 8 0,4-1 751,-3 1 1,5 6-191,6-1 0,-1 1-51,6-7 1,1 7-266,6-1 1,1 3-196,5-3 0,-5-1 46,4 7 1,-9 0 126,-2 6 1,-2 0 6,2 0 1,-4 0 6,-8 0 1,0 6 69,1 0 1,-1 7 54,0-1-85,0 3 0,-1 2 86,-5 1-99,5-1 1,-9 0 24,5 0-32,3 1 0,-11-1-186,8 0 0,-7-1 93,7-5 1,-8 5-84,2-5 1,1 4 71,-1 3 0,6-7 11,-7 1 53,1-1 1,-4 7 94,4-1-104,-4 0 168,5 1-196,-7-1 0,0 0 103,0 0 0,0 3-51,0 3 0,6-2 47,0 8 1,0-1-26,-6 7 1,2 5 15,3 1 0,-1 7-20,8-2 0,-6 4 2,5 2 0,-5 0-75,5 0 1,-5-1 57,6 1 1,-9-2-34,3-4 0,2-1 9,-2-5 1,1-9-135,-1 3 0,-4-5 4,4 0 1,-4-4-83,-2-8 1,0 0 112,0 1-489,0-1 123,0-7 56,0 5 0,-2-13 136,-4 4 1,-4-4-605,-7-2 0,0 0 257,0 0 1,-1-2-291,1-4 0,-6-4 224,0-7 1,-2-6 43,2 0 0,4 0 12,-4 6 551,3-1 0,-5-7 0,-2-2 0</inkml:trace>
  <inkml:trace contextRef="#ctx0" brushRef="#br0" timeOffset="996">399 709 7949,'0'-17'581,"7"1"-739,5 5 0,-3-4 42,3 3 1,5 2 631,6-1 1,0 5-195,-5-5 0,5 7-164,0-2 1,0 4-134,-6 2 1,0 0-149,1 0 1,-7 8 107,1 3 0,-8 7 36,1 5 1,-5-2-39,-5 8 1,-3-3 46,-4 3 1,-3 4 190,3-4 1,-3 2-149,-2-3 0,5 3 222,1-8 1,7 0-66,-2-5 0,4-1-40,2 0 28,8 0-363,1 1 259,9-9 1,5-1-441,0-8 1,2 0 173,-2 0 1,2-8-295,4-3 0,-4-5 171,-8-1 0,-2 0 90,-3 0 0,1-1-90,-7 1 854,0 0-441,-6-1 0,-8 3-15,-3 3 1,-5-1 57,-1 7 0,-6 0 240,0 6 0,-6 0-132,6 0 1,-6 2-138,6 4 0,0 2 29,6 3 0,5 5-678,1-5 1,7-1 69,-2 1 0,4-5-199,2 6 1,10-8 625,7 1 0,8 5 0,10 0 0</inkml:trace>
  <inkml:trace contextRef="#ctx0" brushRef="#br0" timeOffset="1301">1903 830 7952,'-8'-9'1044,"6"1"0,-5 6-663,7-4 0,2 4-75,3-4 0,5-1 155,7 1 0,3-2-23,3 3 0,-2 3-159,8-4 1,-1 4-210,7 2 0,0 0 44,-1 0 0,-5 0-709,0 0 1,-8 0 143,2 0 1,-4 0-227,-2 0 1,-5 0 211,0 0 465,-9 0 0,13 8 0,-7 1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4:43.7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1 278 8013,'0'-18'2774,"2"9"-2807,3 3 1,11-2-1,9 1 396,2-3 0,1 0-123,7-1 0,5-3 315,1 9 0,1-1-199,-2 6 0,-3 0-401,3 0 1,-11 2-117,-6 4 68,4 3 0,-10 14 110,1 0 1,-9 2 6,-9-2 0,-7 2-157,-5 4 1,-5 2 65,-6-8 1,3 0-151,-3-6 1,-2 4 134,2-3 0,-2 1-534,2-13 1,10-1-572,-4-5 401,3 0 0,4-9 266,5-8 1,3-8-30,2-10 0,2-7 549,3-4 0,-1-2 0,8 1 0,-3 3 0,3 4 0,1 5 3,-7 1 1,6 7 4,-6 9 661,-1 1 1266,-5 8-1053,0 1 1,-7 16-340,-5 3 1,2 4 378,-1 3 1,1 7-335,-1 4 1,-5-3-132,5 3 0,1-6-175,-1 6 0,5-6-625,-6 6 1,7 0-378,-7 5 0,8-5-738,-1 0 0,1-6-669,-2 6 2127,4-8 0,-13 12 0,5-6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4:43.9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7895,'-25'0'1652,"12"0"-1104,-4 0 0,11 1-438,0 5 1,4-2 143,2 8 0,0-1 223,0 6 0,8 7 223,3-1 0,7 5-282,5-5 1,2 2 130,3-2 1,7-3-131,0 3 0,-1-4-175,7-2 0,1 1-242,-2-1 1,6-6-240,-5 1 0,9-8 79,1 2 0,3-6-146,10-6 0,-7-4-482,7-7 0,-7-8-1035,7-4 0,-8 2 1821,1-2 0,-3 1 0,-2-7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4:44.1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10252,'18'0'2043,"-3"2"-809,-3 4 450,3-4-1000,-5 13-439,7-5 0,0 0-474,0-5 1,-5 3-1317,-1-2 124,1 7 1,0-3-834,-1 7 2254,-7 0 0,4 1 0,-8-1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4:44.5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7915,'-17'25'188,"-1"-6"47,1 4 1,5 2 792,1-2 0,1 0-442,-1-6 1,1-1 422,4-5 0,3 5-446,-9-5 0,8-1 296,-2 1-397,5-7-525,1 12-351,0-14-193,0 5 1,7-7-298,5 0 0,-3 0 395,3 0 1,-6 0 115,5 0 61,-7 0 1,6 0 1115,-5 0-546,-3 8 1,6-4 506,-8 7-382,0-7 0,2 6 849,4-5-1050,-4-3 0,7 6 75,-3-8 1,4-2-902,7-4 0,0-5 386,0-12 1,8 2-676,4-8 0,4 2 380,1-2 0,7-2 176,-1 8 0,-1 2 327,-11 10 0,3 3 664,-8 8 750,0 0 0,-7 8-731,-5 3 1,-3 5 1297,-8 1 0,0 2-949,0 4 0,0-4-236,0 4 1,-6-3-238,0-3 0,-5 0-88,5 1 0,-2-7-542,3 1 1,3-7-1148,-4 7-2449,4-8 2925,-6 3 1,6-9-1914,-3-3 0,3-5 2725,2-7 0,-8-16 0,-2-3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4:44.8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7915,'-8'-17'2520,"7"7"-1486,-7 2-184,8 8 0,8 0 148,3 0-386,4 0 0,3 6-163,-1 0 0,6 5-208,0-5 1,0 2-294,-5-2 0,1-3-356,4 9 1,-4-8-2273,4 2 2096,-4 3 1,-3-5-480,-5 8 1,-3-1-49,-8 6 1111,0 1 0,-23 14 0,-6 5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4:45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7915,'-35'33'0,"1"-4"0,7 3 1375,4-3 0,5-2-646,7 2 1,3-8-346,8 2 1,0-2-41,0 2 1,6-3 204,0 3 1,7-4-1065,-1-2 0,-3-5 315,3-1 1,-6-1-714,5 1 514,1 5-718,5-14 1,-5 5 206,-1-7 0,1-4 910,5-7 0,0-8 0,0-16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4:45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7915,'0'-17'1656,"8"-1"0,7 3-1327,8 3 0,8-3-386,-2 4 0,15-5 85,2-1 0,10-4 159,-4 4 1,-1-3-163,7 15 1,-4-1 68,-2 6 0,0 0-467,0 0 1,-6 0 65,0 0 1,-8 7-191,3 5 1,-13 3 217,-5 3 1,0-1 70,-5 0 0,3 2 323,-10 4 0,-3-3-123,-2 3 1,-4 2 529,-2-2 0,0 2-236,0-2 1,-2-4 286,-4 4 0,-3 2-264,-9-2 1,1 2-135,0-2 0,-6-2-147,0 8 1,-8-8-334,2 2 1,2-3-22,-2-3 0,0-2 183,-5-3 1,1 1-492,4-7 0,-3 0 226,3-6 1,4 0-390,2 0 1,-2-10 225,2-7 1,-2-2 570,2-10 0,4-8 0,-6-7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4:45.6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35 7915,'0'-18'591,"-8"9"0,-2 1 117,-7 8 1,5 0-256,1 0 1,-1 4 400,-5 7 1,-2 1-339,-4 11 0,2 2-262,-8-2 1,6 8-364,-6-2 0,10-4-409,1-2 0,3 2 125,9-2-545,1 0-383,5-6 0,7-7 467,5-5 0,11-5 147,6-5 0,3-5 707,3-7 0,-1 1-157,1 5 1,-6-3 340,0 9 1,-14-1 314,2 6 1,-11 2-231,0 4 0,-4-3 389,-2 9 0,0-6 894,0 5 0,-2-5-687,-4 6 1,-2-7-443,-3 7 1,-4-6-148,3 5 0,2-7-1085,-1 2 285,7-4 0,-6-2-1323,5 0 1298,3 0 1,-4-8-1081,12-4 1629,3-3 0,9-18 0,-1-3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4:45.9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0 10164,'-17'10'1012,"-1"3"-745,1-7 0,6 8-108,-1-3 0,1-1 800,-7 1 1,-1 7-479,-4 5 0,4 2-298,-4-2 1,5-2-20,7 8 1,-5-3-149,5 3 1,3 2-379,2-8 1,5 2 270,1-2 0,1-9-238,5 3 0,6-4 115,11 5 1,-4-7 413,4 1 1,2-8-19,-2 1 1,0-3 105,-5-2 0,-1 0 44,0 0 0,0 0 295,1 0 1,-7 0-1002,1 0 369,-8 0-1750,3 0 1,-5 0 214,4 0 1540,-4 0 0,13 0 0,-5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0:43.569"/>
    </inkml:context>
    <inkml:brush xml:id="br0">
      <inkml:brushProperty name="width" value="0.05714" units="cm"/>
      <inkml:brushProperty name="height" value="0.05714" units="cm"/>
    </inkml:brush>
    <inkml:brush xml:id="br1">
      <inkml:brushProperty name="width" value="0.04286" units="cm"/>
      <inkml:brushProperty name="height" value="0.04286" units="cm"/>
    </inkml:brush>
  </inkml:definitions>
  <inkml:trace contextRef="#ctx0" brushRef="#br0">52 191 8719,'10'-10'-610,"-2"1"663,-8 3 329,0 4-183,0-13 0,5 11 150,1-8 59,0 9-110,-6-5 106,0 0 105,0 6-121,0-5 17,0 7-87,0 0-168,0 7 1,-6-3-196,0 8 1,-1-3-132,1 3 1,4 3-131,-4-3 1,-1 3 303,1 2 1,-2-1 167,2-5 0,5 10-93,-5-3 1,-2 3 134,2-4 1,1 2-126,5 4 1,0-3 25,0 3 1,0-4 85,0-2 0,0 0-95,0 1 1,0-7 95,0 1-127,0-1-56,0 7 21,7-1 0,-3-2-159,8-3 65,-9-5 128,13 1-194,-7-6 1,9 4 46,-1-12 1,0 2-188,1-7 1,-1-1 113,0-5 0,0 0-213,1-1 1,-1 7 124,0-1 0,-5 1-173,-1-7 1,-1 7-103,2-1 302,3 1 1,-7-6 111,3-1 0,-1 7-112,-5-1 1,-3 1 253,4-7 0,2 7-217,-2-1-43,-1 8 432,-5-11 570,0 13-307,0-6-386,0 8 0,2 0 311,4 0-277,-4 8 0,6 2 177,-8 7 0,0 0-99,0 1 1,5 5 166,1 0 0,2 0-126,-2-6 0,-4 0-6,3 1 0,3-1-217,-2 0 1,5 1 176,-5-1 0,6-6-163,-7 1 1,7-6 48,-6 5-4,7-7 0,-3 4 86,7-8 1,-5 0 134,-1 0-186,1 0 0,3-2 12,-3-4 0,3 2-95,-4-7 0,-1-3 102,2-9 0,-3 4-222,3-4 1,3-6 12,-3-6 0,-3 1-121,3-6 1,-7-5 136,7-1 0,-6 4 17,5 2 0,-7 9 82,2 2 0,2 8-5,-3-2 0,1 9-94,-6 3 112,0-1 1,0 1 440,0-1-511,0 8 19,0-3-238,0 7-1122,0 0 447,-8 0 596,7 0 1,-7 2-293,8 3 1,0-1-2190,0 8 2797,0-1 0,8 14 0,1 2 0</inkml:trace>
  <inkml:trace contextRef="#ctx0" brushRef="#br1" timeOffset="340">1073 450 8323,'0'10'640,"0"-2"-258,0-8 1,0 2 818,0 3 300,0-3-945,0 6 1,0-6 484,0 4-557,0-4 0,-2 13 145,-4-4 0,2 5-172,-7 1 1,5 0 115,-6 1 0,7 1-145,-7 4 0,6-4 28,-5 4 1,7-2-331,-2 2 1,-2-3 131,3 3 0,-1-4-474,6-2 1,0 1-196,0-1 0,0-6-492,0 1 0,0-6-334,0 5 189,8-7 0,1 4 55,9-8 993,-1 0 0,8-16 0,2-3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4:46.4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0 7945,'-10'0'4554,"2"0"-2922,8 0-606,0 0-851,0 8 4,0-6 346,0 13-277,0-5 1,0 7 81,0 0 1,-1 1-108,-5-1 0,-4 6 27,-7 0 1,0 2-112,-1-2 1,1-4-148,0 4 0,-1-1-217,1 1 0,0-10 196,0 4 0,7-3-662,4 3 1,-2-5 331,3-1 0,-3-1-218,2 1 0,4 5-121,-3-5 0,3-1-1477,2 1 1388,0 1 1,0 5-295,0 0 0,0-5 1081,0-1 0,0-7 0,0 4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4:46.6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7945,'25'-8'190,"-6"0"84,4-3 1,-9-3 62,-3 9 0,3-7-116,9 6 0,-4-1 252,4 1 1,2 4-96,-2-4 0,8 4 284,-2 2 1,3 0-191,3 0 0,-2 0-57,-4 0 1,7 0-802,-7 0 249,7 8 182,-16-6 0,10 7-1058,-7-3 0,-5-2 598,-7 8 0,-7-7-618,2 7 0,-4-1 1033,-2 7 0,-16 7 0,-3 2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4:46.8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 7945,'-12'0'971,"0"0"-486,9 7-180,-5-5 0,8 8 694,0-4-382,0 3 1,2 11 478,4 3 0,-4 2-332,3 3 1,-3 7-327,-2 0 0,0-1-301,0 7 1,0-7 50,0-5 0,0 4-880,0-5 1,0 3-209,0-2 0,2-4-717,4-8 0,-2 1 694,7-1 923,1-8 0,5-1 0,0-8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4:47.1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9040,'-8'10'2939,"6"1"-3244,-3 1 1,-3-1-39,2 12 0,0-3 1891,6-3 0,0 0-346,0 1 0,0-1-40,0 0 0,0 0-934,0 1 1,6-1-814,0 0-2014,7 1 2176,-3-1 1,7-2-593,1-3 1,-7-3-164,1-3-488,-1-4 1,7 4 283,-1-12 1382,0-4 0,0-7 0,1 0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4:47.7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18 7920,'0'-10'3415,"0"3"-3133,0 22 1,-5-9-14,-1 11 0,-8-6-99,3 1 0,-5 3-125,-1-3 0,0 3-812,0 3 1,-6 1 533,-1 4 1,-6-2-787,1 8 1,2 0 472,-2 5 1,2-5 437,-2 0 1,-1-2 186,7 2 1,1-3 521,11-2 1,-2-5-356,7 4 1,-6-4 739,6-2 578,1 1-428,5-1-1033,0 0 1,2-7 2,3-4 0,-1-5-510,8-1 0,-1 0-5,7 0 0,-1-7-230,0-5 0,0-3 283,1-2 0,5-1-74,0 1 1,2 5 310,-2 1 1,-4 7-177,4-2 0,-4 4 795,-1 2 1,-7 0 12,1 0 0,-6 0 245,5 0 1,-7 2-294,2 4 0,-4 4 782,-2 7-922,0 0 0,-6 1-93,0-1 1,-5-6-692,5 1 476,0-1-785,6 7 1,2-9 289,4-3 0,3-2-117,9 2 1,-1-4-137,0 3 388,0-3 1,1-2 304,-1 0 0,-7 2-85,-5 4 0,-3-2 367,-2 7 0,-7 1-153,-5 5 0,-11 6 366,-6 0 0,-9 6 98,-3-6 0,1 6 304,6-6 0,1 0-314,4-6 1,0 7 118,12-1 0,-4-6-99,9-6 1,5-5-187,1 6 0,4-7-337,2 7 1,2-8 144,4 2 1,3 1-233,8-1 1,3 0-133,3-6 0,-2 0-173,8 0 1,0 0 36,5 0 0,1-6-313,-1 0 1,1-5-304,-1 5 1,-1-6-668,-4 7 1,2-3 1595,-8 2 0,0 4 0,-6-5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4:48.1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87 7894,'-18'-8'543,"1"-2"650,8 1-681,1-7 1,16 9-215,3-5 1,10 3 288,2 3 0,6 4-258,-6-4 0,8 4-124,-2 2 1,-2 0-111,1 0 0,-6 6-167,1 0 0,-6 9 37,-6 2 0,-3 3 134,-8 8 1,-2 3 84,-4 10 1,-5-3-63,-12 8 1,-4 0 118,-8 6 0,-1-6-146,-5 0 1,7-1 34,-1 1 0,1 2-129,5-8 0,4 0-240,2-5 0,6-6-868,5 0 1,-1-8 546,7 2 1,-2-6-2543,2-5 1708,4-5 1394,-5-7 0,14 0 0,3 0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4:48.3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7894,'0'19'2585,"0"4"1,0-1-2114,0 6 1,0-5-50,0 6 0,2-8 163,4 2 0,2-3-185,3-3 1,5 0-27,-5 1 1,4-1-1361,3 0 0,-1-5 668,0-1 0,6-5-623,0 6 0,8-9 326,-2 3 614,4-4 0,9-17 0,2-5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4:48.4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11949,'0'17'2208,"0"-5"-1107,0-1-715,0 1-374,0 5 1,2-1-2433,4-5 1628,-4 4 792,13-13 0,-5 14 0,7-7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4:48.7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17 7883,'-18'-7'2223,"1"5"-1580,7-6 0,3 16-56,7 3 0,0 7-194,0 5 1,6 3 617,-1 9 0,1 2-374,-6 3 1,0-4-231,0 5 0,2 1-597,4-2 1,-2-5-566,7-6 0,-5-6-961,5 6 1,-5-8 907,6 2 0,-3-4-1555,3-2 2363,3-7 0,-5 5 0,7-5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4:49.1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0 259 7883,'27'-34'0,"6"1"-39,-5 4 1,-1-1 49,2 7 0,-6 1 280,6 11 1,-2-4-37,2 3 1,3-1 99,-3 1 0,4 2-103,1 5 1,1 3 104,0-4 0,-3 4-125,-3 2 0,4 0-14,-4 0 0,-4 0-48,-2 0 0,-4 0 0,-2 0 0,0 6 38,1 0 1,-7 1 19,1-1 0,-8-2 243,1 7-283,5 1 1,-8 5-75,4 1 0,1-7 30,-1 1 1,0-1-20,-6 6 1,6 1 58,-1-1 0,1 2-5,-6 4 1,0-4-28,0 5 0,0 2 12,0 3 1,0 6 110,0 5 1,0 4-105,0 8 1,0 0 146,0 0 0,0 0-95,0 0 1,0 5-5,0 1 0,0 2 34,0-3 1,0-5 4,0 0 0,0 0-174,0-6 0,-2 2 90,-3-2 0,3-4-645,-4-7 1,-2-2 290,2-4 1,1 1-1862,5-7 284,-8 0-371,6-5 1427,-6-9 1,3-3-149,-1-12 0,-8-5 229,3-12 1,-5-4 222,-1-8 1,-2-1-374,-4-5 1,2-1 769,-8-4 0,-8-12 0,-7 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48:05.3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586 174 7868,'-9'-8'-332,"1"6"747,8-6 1,0 6 164,0-3-80,0 3-79,0-6-414,0 8 1904,0 0-1071,-8 0-219,6 0-160,-5 0-272,-1 8-74,6 1 1,-6 14-70,8 1 0,0 0 76,0 0 1,0 1 2,0 3 0,0 5-39,0-4 1,6-2-23,0 2 1,0-3-123,-6 3 1,0-2 75,0-4-136,0-4 0,0 6-523,0-7-552,0-9 200,0 7-705,0-14 1148,0 5 0,2-12-13,3-1 0,-3-8-116,4 3 0,-4-6 2,-2-7 677,-8 5 0,-1-13 0,-9 5 0</inkml:trace>
  <inkml:trace contextRef="#ctx0" brushRef="#br0" timeOffset="815">154 295 7868,'-12'0'0,"1"0"-48,7 0 246,-4 0-230,8-8 303,0 6 47,0-13-189,0 5 0,8-7-98,4 0 0,-3 5 52,3 1 0,-1 5-124,7-6 0,-1 6 244,0-5-274,-7 7 0,5-11 1,-3 5 80,3 0 1,2-3 45,1 7 1,-1-5 10,0 5 1,0-6 43,1 7 0,-7-7 5,1 6 1,-1-1-31,7 1 1,-1 4 22,0-4 0,1-1-137,-1 1 0,0-2 68,0 2 1,3 4-83,3-3 0,-10 3 56,4 2 1,-3 0 18,3 0 1,0 0-17,1 0 1,-1 0-17,0 0 1,-5 0-25,-1 0 12,1 7 0,5 3-14,1 7 1,-7-5-78,1-1 0,-1-5-73,6 6 1,-5-7 18,-1 7 36,1 0 103,5 5 0,-1 0 1,-5 0 0,3-5 3,-9-1 0,3 1 81,-2 5 1,-4-5-37,4-1 1,-3 1 157,3 5 1,-4 0 85,4 1-238,-4-1 1,-2 0-22,0 1 1,0-1-3,0 0-18,0 0 1,0 1-10,0-1-5,0 0 0,0 1 127,0-1 11,0 0 0,0 1 159,0-1-206,-8 0 0,0 0 21,-3 1 1,1-1-50,4 0 0,3-5 2,-9-1 1,6-1-34,-5 2 0,5 3-3,-5-4 1,5-1 14,-6 2 0,6-7 11,-5 7 1,-1-8 99,-5 1 0,0 3-100,0-2 1,-1 5 46,1-5 0,-6 2-14,0-2 1,-2-3 10,2 9 0,2-2-71,-8 1 0,6-1-7,-6-4 0,6-5-3,-6 5 1,6 2-13,-6-2 0,8-1 182,-2-5 1,-2 0-91,2 0 1,0-2 44,6-3 0,-6 1-30,0-8 1,-1 3 15,7-3 0,-6-3 13,0 3 1,0-3 101,6-2 1,5 5-132,1 1 0,-1-1 9,-5-5 1,5-1-44,1 1 1,5 6 37,-6-1 0,7 1-53,-7-7-21,8 1 1,-3 0-236,7-1 48,-8 1 0,6 0-236,-4 0 1,6 5-134,6 0 0,-2 3-390,7-3 1,-5-3-1245,6 3 2164,-1 5 0,7-9 0,-1 7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0:45.4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312 104 7924,'0'-10'393,"0"-5"0,2 11 217,4-7 69,-4 7-260,5-12 0,-7 13 210,0-9-159,8 8 0,-6-5 146,4 3 0,-4 4-289,-2-6 177,0 8-483,0 0 1,0 8-12,0 3 1,-2 5-158,-4 1 0,2 2 94,-7 4 1,5 4 54,-6 8 1,7 1 86,-7 5 1,6-3 186,-5 8 1,1-2-211,-1 3 1,-3 6 60,8-7 0,-7 8 210,2-8 1,1 2-88,-2-1 0,9 1-360,-3-8 1,-2-7 270,2-10 1,-1 2 206,1-2-210,4 0-1,-6-6-221,8 0 853,-7-7 981,5 5-915,-6-13-509,8 6-216,0-8 1,0-8-248,0-3 0,0-1-189,0-5 0,6 3 26,-1-9 0,7 2-348,-6-2 1,5 4 326,-5-4 0,8-2-101,-3 2 0,3 0-119,-3 6 0,4-1-113,-3 1 1,-2 5-177,1 1 712,1-1 0,3-5 253,-3 0-213,3 7 1,-7 1 105,3 3 1,-1 4 24,-5-4 506,-3 4-422,14 2 1,-12 2 48,7 4 1,-7-2-58,2 7 1,-2-1 19,1 1 0,-3 5-444,4-5 0,-4-1-205,-2 1 635,-8 1-159,-1 5 0,-9 1 226,1-1 1,2-6-11,3 1 1,-1-6 227,7 5-441,-7-7 1,9 4-248,-8-8-519,8 0-188,-3 0-413,-1 0 517,6 0-454,-13 0 0,5 7 137,-7 5 1168,-1 3 0,-7 3 0,-1-1 0</inkml:trace>
  <inkml:trace contextRef="#ctx0" brushRef="#br0" timeOffset="803">191 727 7870,'10'-8'679,"-1"6"-433,-3-4 1,-4 2 80,4-1 0,-2 3 291,1-4-404,-3 4 192,14 2 14,-14 0-346,13 0 1,-11 0 53,7 0 1,-5 0 95,6 0 1,-7 0-273,7 0 140,-1 0 1,7 2-143,-1 4 1,-5-4-55,-1 3 152,1-3 1,-1 4 246,1 0-151,-8 7 1,9-9-46,-7 8 0,0-7-1,-6 7 0,0-6 70,0 5 1,0-5-43,0 5 1,0-5 2,0 6 0,0-6 162,0 5 6,0 1-160,0 5 1,-6 0-3,0 0 0,-2-1-57,3-5 1,3 5 55,-4-5 1,-2-1-171,2 1 169,-7 1-16,3 5 1,-7-1-44,0-5 1,-1 3-3,1-9 1,0 3-18,0-2 0,-3-4-4,-3 3 0,4-3 59,-4-2 1,-2 0-19,2 0 1,-6 0-28,6 0 0,0-7 16,6-5 0,1 3-102,5-3 1,-3 6-177,9-5-447,-1 7 8,6-11 115,0 13 1,2-6-930,4 8 1,3 2 608,8 4 0,7-3-301,-1 9 1,2-2 1141,-2 1 0,4 4 0,7-5 0</inkml:trace>
  <inkml:trace contextRef="#ctx0" brushRef="#br0" timeOffset="1287">831 865 10994,'10'-8'2545,"5"6"-2019,-4-4 1,-1 5 235,2 1-561,-1 0 1,6 0-145,1 0 1,-7 1-344,1 5 0,-8-2 263,1 8 0,-3-7-637,-2 7 0,0-1 141,0 7 0,-2-1-88,-3 0 0,-3 1 369,-4-1 0,-3-2 187,4-3-129,-5 3 496,-1-13 171,7 13 1,3-11-218,7 8 1,1-8 325,5 1 0,4 3-184,7-2 0,0 5 309,1-5 1,-1 8-181,0-3 0,4-1-9,-3 1 0,3-5-333,-10 6 1,-3-7 14,-2 7 1,-4-6 279,-2 5-249,0 1 0,-8 5-215,-3 0 1,-11-5 169,-1-1 1,-7-1-921,1 1 1,-4 3 67,-1-8 1,-1 1-248,0-1 1,1-4 898,-1 4 0,1-12 0,-1-4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4:49.5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60 191 7883,'-17'-27'0,"0"4"0,7 4 78,4 1 102,-3 1 0,9 0 32,0-1 0,9 7 28,14-1 1,-1 7 0,6-7 0,3 8-114,9-2 0,-1 5 115,7 1 0,-6 0-162,6 0 0,-9 1 82,-2 5 0,-3 4-176,-9 7 1,-2 0-58,-9 1 1,-4-1-58,-8 0 1,-2 3 125,-4 3 0,-6-2-37,-11 8 1,2-6 77,-8 5 0,1-5-8,-7 6 1,6-8 582,0 2 0,8-3-254,-2-3 0,10 0 302,1 1 1,8-7-299,-1 1 0,10-3-257,7 3 1,5 1 73,6-7 1,0 0-148,12-6 0,-10 0-388,9 0 0,-5-2 239,0-4 0,2 2-1153,-8-7 916,-8-1 0,-7-5 68,-8 0 0,-2 5 100,-4 1 1,-5-1 199,-12-5 1,-4 5-127,-8 1 0,-1 5 168,-5-6 1,7 9 228,-1-3 1,4 2-119,14-2 1,-4 4-1397,9-4 893,5 5 1,1 1 333,12 0 0,11-8 0,10-2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4:50.4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603 1 7787,'-7'9'1766,"3"7"-695,-8-5-738,8 5 1,-11 1 69,4 0 1,-7 1 217,-5-1 1,2-2 314,-8-3 1,6 3-417,-6-3 1,14 1-589,-2-1 0,11 3 102,0-4 0,4-1-765,2 2 1,10-7 306,7 7 1,14-8-40,9 2 1,6-5-59,-5-1 0,5 0-398,-6 0 0,-5 2 708,-6 4 0,-14-2-8,2 8 1,-11-1 747,0 6 0,-12 1-417,-5-1 1,-13 6 777,-4 0 1,-13 8-284,-5-2 0,-4 1-66,-2-1 1,-1 4-145,-5-4 0,4-2-172,-4 1 1,7-1 56,4 2 0,1-4-64,12-8 0,-1 1-470,18-1 304,-4 0 1,19 1-415,-4-1 0,8-8-107,9-3 0,5-4-315,18-2 1,5-2 186,13-4 0,3-3-242,9-8 0,-1-1 289,12 1 0,-11 2 177,-7 3 1,-7 4 415,-9 8 1,-1 0-113,-11 0 0,-10 0 343,-2 0 1,-11 2 858,0 4 66,-4 4 1,-2 7-343,0 0 1,-6 1 90,0-1 1,-7-2-697,1-3 0,-3 3-47,-2-3 0,5-3-761,0 3 0,7-6 332,-7 5-339,8-7 1,-5 4-892,3-8 311,4 0 0,-6-8 110,8-4 777,0-3 0,-2 0 1156,-3 3-698,3-3 623,-14 13 1,13-4-387,-9 12 0,6 3 333,-5 9 0,7-1-231,-2 0 0,-2 1 29,3-1 1,-1 0-381,6 0 0,0 1-275,0-1 1,0-5-822,0-1 0,0-5 229,0 5-91,-8-7 0,4 6-224,-7-4-163,-1-4 0,-11 3 567,0-10 1,0 1 321,6-8 1,-6 6 356,0-5 1,0 7 370,5-2 1,7-1 1954,-1 1-1831,1 0 1,-6 14 383,-1 3 0,7 7-309,-1 5 0,8-2 296,-1 8 0,3-3-332,2 3 0,0 4-66,0-4 0,9-4-430,9-2 0,1 2-342,10-2 0,1 0-483,11-6 0,11-1 505,11-5 0,12-3-867,6-8 1,9 0 147,2 0 0,2-2 910,-1-4 0,-3-2 0,8-3 0,-48 7 0,0 2 0,1 1 0,0 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4:50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7799,'0'17'4347,"0"1"-3306,0-1 0,0 0-212,0 1 1,0-1 379,0 0 1,2 0-451,4 1 0,-4 1-338,4 4 0,3-9-450,3 3 0,3-4 74,3 5 0,1-9-599,4-3 0,2-4 96,4-2 0,3 0-245,-3 0 0,2-8-130,-2-3 364,-4 3 198,-8-7 0,-7 5 197,-5-7 0,-3-3-78,-2-3 1,-7 4 491,-5-4 1,-9 4 23,-2 2 1,-8 1 247,2 5 0,2-3-718,-1 8 0,-1-1-552,-6 1 1,3 4 657,3-4 0,-12 4 0,5 2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5:56.1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35 8073,'0'-12'355,"0"1"40,-8 7 691,6-4-236,-6 8 334,8 0-592,8 0 0,-4 0 134,7 0 0,-5 0 310,6 0-441,-1 0 0,6 6-245,1 0 1,-1 0 34,0-6 0,-5 5 181,-1 1-98,1 0-299,5 2 44,1-6 1,-7 5-343,1-7-269,-9 8-377,5-6 251,0 6 214,-6-1 1,7-5-1135,-3 4 994,-4-4 0,6 0-426,-8 4 1,2-5-697,3 5 661,-3-4 0,6 0 230,-8 4 1,0-2-202,0 7 0,0-5 882,0 6 0,0 7 0,0 8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5:56.5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53 9227,'11'0'474,"1"0"-213,-1 0 1,6-2-59,1-4 0,1 4-92,4-4 0,-4-1 61,4 1 1,2-2-112,-2 2 0,0 5-181,-5-5 1,-1 4 40,0 2 1,-5 0-60,-1 0 1,-5 0-98,6 0 115,-9 0 1,11 2 79,-8 4 16,-1-5 0,-5 15 167,0-5 0,0-1-84,0 2 1,-2-1 108,-3 6 0,1 1-75,-8-1 1,7 6 70,-7 0 0,1 8-134,-7-2 0,7 3-9,-1 3 1,1 7 10,-7 4 0,1 6-22,0 6 1,-1-4-204,1 3 0,0-5 65,0-6 0,5 2-22,1-7 1,1-1 56,-2-5 1,-1-3-68,7-3 0,-1-4-19,1-8 0,4 6-92,-4 0 1,4-5-102,2-7-7,-8 1-387,7 5 94,-7-7-113,8-3 785,0-7 0,-8-7 0,-1-3 0</inkml:trace>
  <inkml:trace contextRef="#ctx0" brushRef="#br0" timeOffset="292">104 554 8087,'-9'0'533,"1"0"1,8 2-316,0 4 0,0-2 183,0 7 1,0-5-1,0 6 0,2-7 775,4 7-526,-4-8-385,13 11 0,-11-7-396,7 3 186,-7-3 0,6-2-569,-4 0 323,-5-1 0,7-3-60,-8 4 1,2-4-89,4 4 0,-4-2-962,4 1 440,-5-3 1,1 6 304,4-8 0,-2 0 556,8 0 0,-1-8 0,6-1 0</inkml:trace>
  <inkml:trace contextRef="#ctx0" brushRef="#br0" timeOffset="493">502 554 8087,'17'-7'1383,"1"-3"-231,-9 0 22,-1 3-125,-8 7 1824,0 0-3753,0 7 705,0 3-838,0 7 0,0-5-467,0-1 576,0-7 0,2 4 72,4-8 0,-3 0 832,9 0 0,7 0 0,8 0 0</inkml:trace>
  <inkml:trace contextRef="#ctx0" brushRef="#br0" timeOffset="776">848 485 8087,'10'-2'0,"-5"-4"683,-3 4-383,-2-5 0,2 7 637,4 0-158,-4 0 137,5 0-180,1 0-478,-6 0 1,8 0-7,-5 0-401,-3 0-105,14 0 0,-12 0 223,7 0-267,-7 0 130,4 0-33,-8 0 182,0 0 321,0 7-140,0-5 243,0 6-424,0-8 94,0 8 0,-2-6-1008,-4 3 684,4-3 1,-6 0-955,8 4-313,-7-4 1516,5 6 0,-14-8 0,7 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5:59.1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465 70 8114,'0'-17'0,"0"5"73,0 1 358,0 7 160,8-4 59,-6 8-156,6-7-137,-1 5 305,-5-6-60,6 8-479,-8 0 1,0 2 143,0 4 1,0-3-270,0 9 0,-2 1 87,-4 10 0,-9-1-317,-8 6 1,-10 7 72,-2 5 1,1 8-54,-6-1 1,-5-5-27,-1-2 1,4-3 121,2-3 1,5-5 245,6 0 0,4-10-249,8-2 416,0 1-237,7-16 1,4 5-22,12-7 0,11 0 201,12 0 1,6-2 226,5-3 1,4 1-127,8-8 1,-4 6-136,4-5 1,-10 1-376,10-1 1,-10-5 134,5 5 1,-13 3-805,7 2 1,-15-1 187,9 1 0,-10 0-117,4 6 1,-6 0 766,6 0 0,-16 0 0,3 0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6:03.5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347 311 8051,'0'-17'1743,"0"8"-1312,0 1-63,0 8 0,0 2-122,0 4 0,6-3 155,-1 9 1,1-1-140,-6 7 0,0-1-161,0 0 0,0 1 80,0-1 1,0 6-145,0 0 1,0 0 12,0-6 0,0-5 214,0-1-427,0 1 0,0 0-47,0-1-199,0-7 161,0 4 227,0-8 1,2-8-52,4-4 1,-2-3-5,7-2 1,1-6-121,5 0 0,-6-2 0,1 2 292,0 3 0,3-5-92,-4 8 1,-1 7 366,-4 5-10,-4 3 20,5 2-408,-7 0 46,0 0-379,-7 0-273,5 0 0,-14 2-392,5 3 0,1 5 423,-1 7 0,-1 1-41,-5-1 0,0 2 229,-1 4 0,1-4 371,0 4 1,-1-3 38,1-3 0,6 0 4,-1 1 0,1-1 160,-7 0 0,1 0-158,0 1 0,5-3 439,1-3 1,1 3-164,-1-3 0,-3-3 342,8 3 1,-5-7-223,5 7 0,-6-6 190,7 5 1,-3-5-172,2 6 0,4-7-56,-3 7 1,1-8 57,-2 1-283,4 5 0,-6-6-118,8 7 207,-7-7-450,5 12 1,-4-14 126,12 3 0,-2-3-158,7-2 1,1 0 97,5 0 1,0 0-10,1 0 0,5-2-16,0-3 1,5 3 113,-4-4 1,1 4 148,-2 2 1,-4 0-137,4 0 0,-6 8 426,-5 3-180,3 5 0,-11 7 14,7 0 1,-7 2-80,2-2 0,-4-4 136,-2 4 0,0-4-248,0-2 0,-6 7 99,0-1 1,-5 0-172,5-6 0,-7 0 101,1 1 1,-3-1-97,-3 0 1,-1-1 43,-4-5 0,2 2 76,-8-7 0,6 6-75,-6-6 0,6-1 23,-6-5 0,8 0-42,-2 0 1,4 0 80,2 0-268,-1 0 1,7 0-65,-1 0-633,9 0 564,-5 0 0,10 0-46,4 0 0,3-5 186,8-1 0,8-6 174,4 6 1,4-7-157,2 2 0,1-3 202,4 3 1,-1-5 36,7 5 0,-8 3-48,3 2 0,-3 4 378,2 2 0,-9 8-109,4 3 0,-6 11 15,-1 1 0,3 9-17,-8 3 1,-2 0 143,-9 5 1,-4 2-68,-8-2 0,0 9-85,0-3 0,-8-2-222,-4 2 0,-9-2 135,-2 2 0,0-2-358,6-3 1,-6-7 78,0 1 0,5-2-31,7-10 0,-1 4-86,-5-10 0,2 4-592,3-9-40,-3-5 154,5 1 1,-5-18-464,3-7 0,5-8 524,7-10 0,0-5 640,0 0 0,0-8 0,0 4 0</inkml:trace>
  <inkml:trace contextRef="#ctx0" brushRef="#br0" timeOffset="190">779 882 8051,'10'0'1791,"-3"2"-1476,-7 4 1,2-4 1820,4 4-1502,-4 3 1,8-1-192,-5 3 49,-3 5-1151,6-14 1,-6 5-951,4-7 312,-4 0 0,7 0 1297,-3 0 0,-4-7 0,6-3 0</inkml:trace>
  <inkml:trace contextRef="#ctx0" brushRef="#br0" timeOffset="1044">1021 588 8051,'0'-11'128,"0"-1"0,0 6 328,0-5 1,0 5-127,0-5 0,8 5 112,3-6 1,1 8-25,5-1 1,-3-3-130,9 2 1,-4 0-36,-2 6 1,1 0 135,-1 0-224,0 0 1,0 0-56,1 0 0,-7 0-200,1 0-211,-8 8 0,3 2 197,-7 7 0,0 0-177,0 1 0,-7 1 137,-5 4 1,-3 2-707,-3 4 0,1 1 161,0-7 0,-2 6-31,-4-6 0,9 0 358,-3-5 1,5-7 264,1 1 286,3-1-226,8 7 1,0-1 90,0 0 1,0 0 31,0 1 0,6-1 540,0 0 0,-1 1-51,-5-1 0,0 0 168,0 0 1,0 3-289,0 3 0,0-4 88,0 4 1,0-4-348,0-1 0,0 1 35,0 4 0,0-10-243,0 5 83,-7-5 0,3 2-228,-8-3 0,8-2 32,-1-5-113,3-3 183,2 6 22,0-8-78,0 0 135,0-8 1,0 4-399,0-7 1,2 5 162,3-5 0,5 1-197,7-2 1,-3-3-14,3 4 0,-3-5-3,9-1 0,-4 0 94,-2-1 0,0 1 46,1 0 0,-1 1 167,0 5-49,1-5 0,-1 14 659,0-3-390,-7 3 0,3 9 529,-7 5 1,0-2-115,-6 1 1,0 1 148,0 5 0,0 2-288,0 4 0,-2-4 64,-4 5 0,2-5-337,-7-2 0,-1 2 82,-5 4 1,2-3-536,3 3 0,-3-10 240,3-1 1,-3-3-437,-3 3 0,7-5-119,-1-7 126,9 8 202,-13-6 167,14 6 40,-5-8 29,7 0 0,0 2 414,0 3 0,1-3-119,5 4 1,-4-2 637,4 2-390,-4-4 0,0 7 568,4-3-94,-5-4-382,7 6 0,-6-7 387,4 5-615,-4-4 0,11 8 147,-7-4 1,7-5-100,-1 5 1,-2 2 90,1-2-292,1 7 0,5-9-148,0 7 1,0-7-134,1 2 0,-7-2-403,1 2 0,-1-4-288,7 3 1,-7-3-44,1-2-1138,-1 0 0,7 0 265,-1 0 1731,0-7 0,0-3 0,1-7 0</inkml:trace>
  <inkml:trace contextRef="#ctx0" brushRef="#br0" timeOffset="2501">2370 0 8014,'10'0'2465,"3"8"-2041,-7 3 0,2-1-7,-3 2 1,-1-1 152,8 6 1,-8-5 303,1-1-446,-3 1 0,4-1-567,0 1 296,0-8-1628,-6 11 953,0-13-1604,0 6 1372,7-8 0,-3-2 53,8-4 0,-7-2 226,7-3 0,-1-4 180,7 3 1,-1-1 308,0 1 0,1-1-127,-1 7 0,-6 0 470,1 6 0,-1 0-252,7 0 1,-9 2 573,-3 4 0,2-2 241,-2 7-522,-1 1 0,-5 5-143,0 0 1,-2 1-65,-3-1 1,-5 0-465,-7 0 1,-1 6 201,1 1 0,-6-1-384,0-6 1,-2 0-55,2 0-16,4 1 312,-6-1 1,9-5-136,5-1 82,3-7 176,8 4 0,8-8 257,3 0-177,5 0 0,1 0 428,0 0-156,1 0 428,-1 0-107,0 0-216,-7 7 1,-2 3 22,-8 7 1,0 6 131,0 0 1,-2 8-36,-4-2 1,2 4-119,-7 1 1,5 7-183,-6-1 1,8 12 50,-1-6 1,-3 6-218,2-12 1,0 12 11,6-6 1,-5 2 17,-1-8 0,0-5-141,6 0 1,0-3-562,0-9-470,0 8 470,8-12 88,-6 6 0,7-15 178,-3-4 1,-2-8 120,7-10 0,-5-3-78,6-20 1,-1-1-99,7-10 0,-1-4 205,0 4 0,2 3 54,4 3 1,-3 5 141,3 7 1,-4 3-163,-2 7 724,0 9-360,1 1 155,-1 8 1,-2 8 115,-3 3 0,-2 3 299,-5-3 0,-3 5-1,4-5-458,-4 4 0,-2 3-355,0-1 0,0-5 114,0-1 0,0 1-356,0 5 1,-6-6 173,0 1 0,-7-8-219,1 2 263,-3 3 0,-2-7 84,-1 4 108,1-4 1,2-4 649,3-4-398,5 4-133,-1-6 670,6 8-455,-6 0 0,8 2-377,0 4 0,0-2 92,0 8-25,0-9 0,0 13-146,0-5 0,0-1-204,0 1 0,-7-5-349,-5 6 1,-3-3 301,-3 3 0,-1 3-326,-4-3 0,-4 3 248,-7 2 1,1-7 66,4-4 1,-3 1 151,3-1 0,-4 0 128,-2-6 0,7 0-32,-1 0 1,0-2 187,-6-4 0,1 4 202,-1-3 0,6-3-190,1 2 1,1 0 34,-2 6 0,-2 0 2,8 0 1,-6 0 122,6 0 1,-2 6 12,2 0 0,4 5 432,-4-5-490,4 8 1,1-10 509,1 7-367,7-7-199,3 11 1,7-5-9,0 7 0,7 0 43,5 1 0,11-1 222,6 0 0,5 6 25,7 0 1,3 1 66,8-7 0,7-2-246,5-3 0,5 1-62,6-7 0,-4 0-413,4-6 0,-4 0 178,-2 0 1,6-6-357,0 0 0,0-7 279,-6 1 1,4-3-1807,-4-2 0,4-3 363,-9-3 0,9 2-167,2-8 0,4 0 1667,1-5 0,-3-6 0,-32 19 0,2 1 0,1 1 0,0 0 0,2 0 0,0 1 0,2 1 0,0 0 0</inkml:trace>
  <inkml:trace contextRef="#ctx0" brushRef="#br0" timeOffset="3115">4082 363 8031,'0'-17'126,"6"6"250,0-1-755,7 8 1,-3-5-394,7 3 0,0 4 1241,1-4-182,-1 4 0,0 2 118,0 0 0,-5 0 185,-1 0 0,-5 0-584,6 0 1,-8 2 85,1 4 0,-3 3-151,-2 9 0,0 1 133,0 4 1,-9 4-517,-9 8 0,1-3 174,-6-3 1,4 4-137,2-4 0,-1-5 218,1 0 0,7-3 111,5 2 1,3-4 111,2 4 1,0-10-90,0-1 0,0 0 105,0 5 0,7-6-81,5 1 61,3-1 0,3 7-21,-1-1 1,-2-5-176,-3-1 1,1 1-71,-7 5 156,7 0 0,-11 6 270,4 0 29,-4 0-260,-2-5 1,0-1 189,0 0 1,-6 0-52,0 1 1,1-1 263,5 0 1,0 1-63,0-1 1,7 6 46,5 0 0,3 0 51,3-6 1,-1 1 21,0-1 1,0 2-113,1 4 0,-3-3 72,-3 3 1,1-4-316,-7-2 0,0 0 108,-6 1 0,-2 1-348,-4 4 0,-6-4-122,-11 4 0,4-4-298,-4-1 1,-2-1 99,2 0 0,0-7-427,6-4 1,5-4 412,1-2 0,1-2 506,-2-4 0,5-13 0,7-16 0,0-7 0,0-10 0</inkml:trace>
  <inkml:trace contextRef="#ctx0" brushRef="#br0" timeOffset="3269">4722 398 8031,'10'-8'750,"-3"6"1,-5-5-552,4 7 1,-2 5-368,7 1 0,1 6-331,5-7 0,0 7 120,1-6 0,-1 0-153,0-6 0,1 5-214,-1 1 746,0 0 0,0 2 0,1 1 0</inkml:trace>
  <inkml:trace contextRef="#ctx0" brushRef="#br0" timeOffset="4444">5483 311 8017,'-12'-7'0,"1"-5"0,9 5-714,2 1 1,9-2 427,14 2 1,-1-5 285,6 5 0,-1-5 0,2 5 0,-4-6 0,-8 6 0,1 1 23,-1 5 0,-5 0 143,-1 0 0,-7 13 117,2 4 0,-4 12-115,-2 0 1,-2 11-149,-4 7 0,-4 3 183,-7 1 0,-2 7 48,-4 0 1,4 5-82,-5-5 1,-1-1 72,2-5 1,2-6-176,10 1 1,-3-11 21,9-1 0,-7-3-191,6-9 1,0 0 87,6-5-499,0-1 148,0-7 141,0-3 0,0-9 43,0-3 1,6-7-57,0-11 1,9-4-37,3-8 1,1 1 3,10-1 1,-6 7 267,6-1 0,-6 8 0,5-3 0,-6 13 0,1 5 0,-4 4 58,-2 2 1,0 8 98,1 3 0,-7 7 2,1 5 0,-8-2 200,1 8 1,-3-2 227,-2 2 1,0 1-168,0-7 0,0 0-277,0-5 1,-5 1 141,-1 4 0,-8-10-356,3 5 1,-5-7-23,-1 1 0,6 1-211,-1-7 233,1 0 1,-7-6-55,1 0 0,5-10-300,1-7 1,5-2 179,-5-10 1,7 0 56,-2-6 1,4 8 65,2 4 1,-6 4 268,1 2 0,-1 5 107,6 1 8,0 7-67,0-4 0,0 16 228,0 4 0,-2 3 139,-4 2 0,4 0-168,-4 1 1,-1-1-257,1 0 1,-6-5 360,7-1-629,-1 1 0,4 3-117,-4-3 38,4-4-84,-5-8-384,7 0 205,0 0 1,7-8 164,5-4 1,1-3-30,-1-2 1,5-1 92,0 1 1,1 0-84,5-1 0,-4 1 126,-2 0 1,1 0 137,-1-1 1,0 3-147,0 3 338,1-3-50,-1 5 1,-5-1-132,-1-1-537,-7 9 588,11-13 0,-5 8 0,7-3 0,6-10 0,0 4 0,8-5 0,-2 5 0,2-6 0,-3 0 0,5-2 0,-4 2 0,-4 6 0,-2-1 0,2 1 0,-2 6 0,0 3 335,-6 2 0,-5 4 208,-1 2 300,1 0 1,3 2-238,-3 4 0,-4 3-38,-8 9 0,0-1-163,0 0 1,0 3 15,0 3 1,0-4-492,0 4 0,0-4 111,0-2 0,-2 1-331,-4-1 1,-2 0 248,-3 1 1,-5-1-315,5 0 1,1-5-42,-1-1 1,-1-7-1212,-5 2 1172,0 3 1,-1-7 55,1 4 0,0-10 371,-1-1 1,7-7-130,-1 6 336,8-7 1,-9 9-63,7-8 330,0 9-173,6-5 1,0 10 75,0 4 1,0 3-68,0 8 863,0 1-708,8 7 0,-6-4 393,4 8 1,2-6-350,-3 6 1,9-6-322,-3 5 0,-1-6 23,1 1 0,1-4-176,5-2 0,1-1-244,-1-5 0,6 2-453,0-7 1,6 0-196,-6-6 1,9-4-2277,3-7 3140,7-1 0,3-21 0,-3 7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6:01.4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641 278 7509,'-10'0'1249,"3"-2"-289,7-4 207,0 4-307,0-6 83,0 8 136,0 0 1,0 8-675,0 4 1,0 3-224,0 2 1,0 0 69,0 1 1,0-1-368,0 0 0,0 1 156,0-1 0,-2 0-127,-4 1 1,4-7-655,-4 1-51,4-9 1,2 7-706,0-4-1013,0-4 1326,0 5 1,0-14 145,0-5 1037,0 5 0,-7-17 0,-3 5 0</inkml:trace>
  <inkml:trace contextRef="#ctx0" brushRef="#br0" timeOffset="553">87 243 8111,'-17'0'0,"0"-6"-223,0 1 0,5-7-345,0 6 0,9-1 558,-3 1 1,4 2-15,2-8 1,0 7 268,0-7 1,6 6-93,-1-5 1,9 5 77,-3-5 1,5 1-72,1-2 1,-5-1 65,-1 7 0,6-5-107,7 5 0,-1-6 34,-6 7 1,0-7 16,0 6 0,3-5-32,3 5 1,-4-6-143,4 7 1,2-1 69,-2 6 0,6 0-65,-6 0 1,8 0 38,-3 0 1,5 0-108,2 0 1,-6 0 89,-1 0 0,-1 6-109,2-1 0,4 9 37,-4-3 1,-2-1 62,1 2 0,-1-3-21,2 3 0,2 3 7,-8-3 0,2 3 26,-2 2 0,-4 1 28,4-1 1,-4 2 106,-1 4 1,-1-4-92,0 4 1,-1 2 111,-5-2 1,-1 8 34,-4-2 0,-5-2-92,5 2 0,-4 0 116,-2 5 0,-8 1-59,-3-1 0,-4-1 197,-3-4 0,-5 3-134,0-3 1,-8 4-86,3 2 1,1-7 56,-2 1 0,0-8 113,-6 2 1,1-3-62,-1-3 1,1-2-74,-1-3 1,1-5 135,-1-7 0,0 0-79,1 0 1,-1-13-262,1-4 0,1-14-174,4-4 0,-2-1-257,8-10 0,0 0 135,6-6 1,2 0-142,3 0 1,-1 6-301,7 0 1,0 9 304,6 3 1,0 1-270,0 10 1,0 0 202,0 6 0,0-1-1302,0 1 1808,8 0 0,1-1 0,9 1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6:00.7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10511,'0'17'818,"2"-5"-737,4-1 352,-4-7-824,5 4 1,-7-6 201,0 3-863,0-3 1,0 8 1051,0-4 0,8 3 0,2 9 0</inkml:trace>
  <inkml:trace contextRef="#ctx0" brushRef="#br0" timeOffset="111">35 329 8114,'0'18'1013,"0"-1"1,0 0-507,0 1 1,0-7-342,0 1 1,0-7-174,0 7-389,7-8 1,-3 3-1498,8-7 1893,-8 0 0,11-7 0,-6-3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5:59.4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191 658 8109,'-17'-12'582,"-1"1"66,1 7-362,0-4 1,5 16-13,1 3 0,7 12 15,-2 6 0,-2 6 85,3 5 0,-3 4 167,2 8 1,-1 2-376,-5 4 1,-1-4 85,7 3 1,-6-3-308,6-2 0,1-2 132,5-4 0,0-10-912,0-7 0,0-2-705,0 2 510,7-4 1,-3-10 94,8-3 0,-1-4 935,7-8 0,-1-16 0,0-3 0</inkml:trace>
  <inkml:trace contextRef="#ctx0" brushRef="#br0" timeOffset="545">520 243 8109,'17'-23'-773,"0"0"1,0 0 916,1 5 1,-1 1 685,0 0 0,6-1-425,0 1 1,6 6-154,-6-1 1,2 2-34,-2-1 1,-2 1 32,8 5 1,-8 3-121,2-4 0,-1-2 20,1 2 0,-4 1-89,4 5-127,-4 0 1,-2 5 69,1 1 0,-7 2-43,1-2 1,-3-3 84,3 9 1,-2 0 63,-5 5-72,-3 0 0,8 0-4,-4 1 0,-5-1 22,5 0-29,-4 1 1,4-1 35,0 0 1,-1 0-9,-5 1 0,2-1 18,4 0 1,-4 1-23,4-1 1,-2 0 36,1 0 0,-3 1-68,4-1 1,-4 0-6,-2 1 0,2 5 37,4 0 1,-4 8 0,3-3 1,-3 5 15,-2 2 1,2-1-1,4 1 1,-4 7 32,4 4 0,-2 0-52,1 6 1,-3-4 142,4 10 0,-4-2-9,-2 1 0,6-1 84,-1 7 1,1-1-267,-6 1 0,0-5-162,0-12 1,0-4 295,0-7 1,-2-1-54,-3 1 1,3-2 136,-4-5 1,4-3-150,2-7 1,0-1-522,0 0-36,-8 1 200,6-1 0,-7-7 59,3-5 0,2-3-191,-7-2 1,5-2-196,-6-3 0,1-7-416,-7-11 1,-1-4 245,-4-8 0,4-7 97,-4-4 684,4-12 0,-14 5 0,-3-7 0</inkml:trace>
  <inkml:trace contextRef="#ctx0" brushRef="#br0" timeOffset="1047">520 934 8109,'-10'-17'1229,"2"8"1,16 1-1111,3 8 0,1-6 162,5 0 1,-3 1-45,9 5 1,-4 0-158,-2 0 1,1 0-81,-1 0 0,2 0-266,4 0 1,-9 0 10,3 0 1,-6 1-301,1 5 0,-4-2 224,-8 8 1,0 5 46,0 6 0,-2 2 177,-4-2 0,-4-2-93,-7 8 0,0-6 529,-1 6 1,1-8 84,0 2 1,5-4 287,1-1 1,7-7-363,-2 1 1,4-7 390,2 7-583,0-8 0,2 3 127,4-7 1,-2 0-480,7 0 0,7-7 135,5-5 1,2-3-606,-2-2 1,2-8 87,4-4 0,-5-4-190,-6-1 1,-1-1 294,0 0 1,-7-5-52,-4 0 0,-4-3 364,-2 3 0,-6 9-11,0-3 1,-7 11 319,1 0 0,3 9-230,-3 3 1,6 7 858,-5-2-97,7 4 287,-11 2-569,13 8 1,-12 1 42,8 9 1,1-1-65,5 0 0,-2 6-90,-4 0 0,4 2-147,-4-2 1,4-3 83,2 3 1,0 2-278,0-2 0,0 2-192,0-2 0,0-2-245,0 8 0,0-6 47,0 6 0,0-8-244,0 2 1,6-2-302,0 2 995,15-4 0,-9 6 0,12-8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0:53.110"/>
    </inkml:context>
    <inkml:brush xml:id="br0">
      <inkml:brushProperty name="width" value="0.05714" units="cm"/>
      <inkml:brushProperty name="height" value="0.05714" units="cm"/>
    </inkml:brush>
    <inkml:brush xml:id="br1">
      <inkml:brushProperty name="width" value="0.04286" units="cm"/>
      <inkml:brushProperty name="height" value="0.04286" units="cm"/>
    </inkml:brush>
  </inkml:definitions>
  <inkml:trace contextRef="#ctx0" brushRef="#br0">122 277 11486,'0'-17'-261,"7"7"1,-5-5-117,4 3 0,2-3 274,-3-2 189,9-1 1,-10 1 135,7 0-38,1-1 0,3 1 132,-3 0-213,3 0 0,-11-1 340,7 1-272,-7 7 0,4 1 487,-8 3-164,0 4 305,0-6-701,0 8 0,-6 2-118,0 4 0,-7 4 57,1 7 0,3 0 121,-3 1 0,7-1-10,-7 0 0,6 6-44,-5 0 0,5 8 201,-6-2 1,7 3-16,-7 3 1,3 5 195,-3 1 1,-1 7-266,7-2 1,-6 4-2,7 2 1,-7 0-313,6 0 0,-7-3 104,1-2 1,5 1-135,1-8 0,2-2 60,-2-9 1,4-2 51,-4-4 1,5-9 88,1 3-54,0-4-123,0-3-262,0 5 434,0-13 0,0-2 15,0-11 0,1-12-797,5-6 1,4-6 319,7-5 1,0 3-42,1-3 1,1 4 63,4 1 1,-2 2 145,8 4 0,-6 5 162,6 6 0,-6 9 115,6 3 0,-6 4-62,6 2 0,-8 0 272,2 0 1,-2 2-21,2 4 1,-10-3-137,5 9 0,-5-2-155,4 1 0,-7 4-82,-4-3 0,2-2-36,-3 1 0,1 1 142,-6 5 0,0-5 3,0-1 1,-6 1 45,1 5 1,-11 0-74,-1 0 0,-2 1 31,-10-1 1,6-5 8,-6-1 0,2 1-34,-2 5 0,2-2-158,4-3 0,4 1-318,-4-7 1,4 0-632,2-6 203,-1 0 0,3-2-189,3-4 1,5-3 1128,7-9 0,7 1 0,3 0 0</inkml:trace>
  <inkml:trace contextRef="#ctx0" brushRef="#br1" timeOffset="370">779 588 8450,'11'-11'441,"1"-1"0,-6 8-15,5-1 1,1-3-85,5 2 1,-6 0 880,1 6-776,-8 0 0,5 2-322,-3 4 1,-4 4 9,4 7 1,-10 6-247,-2 0 1,-7 8-73,1-2 0,-3 3 178,-2 3 1,-1 1-33,1 5 0,6-7 14,-1 1 1,6-2-129,-5-10 1,7 6 244,-2-6 0,4 0 436,2-6-433,0 0 1,2 1 31,4-1 1,-4-6-185,4 1 243,3-1-267,-7 7 1,6-1 100,-8 0 0,-2 1-429,-4-1 1,-4-6-43,-7 1 0,-2-1-211,-4 7 1,4-3 68,-4-3 0,1-5-136,-1-7 1,4 0-684,-4 0 1410,-4 0 0,0-15 0,-7-4 0</inkml:trace>
  <inkml:trace contextRef="#ctx0" brushRef="#br1" timeOffset="515">813 761 8484,'18'-19'0,"-1"-2"0,0 15 0,8-5 1811,4 5 1,-2-2-786,2 2 0,-8 5-506,2-5 1,-2 4-628,2 2 0,-4 0-647,4 0 1,2 2 753,-2 3 0,8 5 0,-4 7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6:59.4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416 381 8252,'2'-12'-1250,"4"0"1120,-5 9 214,15-13 0,-9 7 58,5-9 0,1 7 155,-7-1 0,6 7 7,-6-7-119,7 8 0,-9-9-60,7 7 8,1 0 65,-3-2 175,7 7-105,-7-7-105,9 8 53,-1 0-52,0 0-82,1 0-169,-1 8 1,-6-1 104,1 5 1,-8 3-18,2-3 0,-4 3-227,-2 2 129,0 1 0,0-1 0,0 0 7,0 1 0,-6-1 154,0 0 0,-7-2 151,1-3 1,2 3-108,-1-3 0,-1 1 356,-5-1-119,7 3 382,-5-5-208,5 7-422,1-7 1,1-1-279,8-3 404,0-4-265,8 6 1,1-8 54,9 0 1,-1 0-15,0 0 0,1 0-546,-1 0 268,-7-8 148,13 6 0,-18-6-1401,13 8 772,-5 0 433,-3 0 1,3-1 326,-7-5 0,0 4 0,-6-6 0</inkml:trace>
  <inkml:trace contextRef="#ctx0" brushRef="#br0" timeOffset="672">105 225 8297,'-6'-12'-238,"0"1"-243,0 7 355,6-11 1,0 11 178,0-8-57,0 8 1,8-11 0,2 7-1,7-3 0,0-5 45,0 5 1,6 1 96,1-1 0,6 1-137,-1-1 1,-2-3 0,2 8 0,0-5-25,5 5 0,-5-2 44,0 3 0,-6 3 75,6-4-78,0 4-3,-3 2 1,5 0 3,-8 0 1,2 2 6,-2 4 1,-3-2 5,3 7 1,-4-1 36,-2 1 1,6 5 6,0-5 0,0 5-67,-5 1 23,-1 0-1,0 0 0,0 3-73,1 3 72,-1-4-11,0 14 1,-5-14 6,-1 4 1,-5 2 11,6-2 1,-8 8-5,1-3 1,-3-1 15,-2 2 1,0-2 13,0 2 1,-2 4-55,-3-5 21,-5 5 2,-7-6 0,-6 6 214,-1-5-208,-6-3 38,11 8 0,-14-8 108,4 4 1,-4 2-110,-1-8 1,1 0 8,4-6 0,-3 0-52,3 1 1,-10-1-10,-1 0 0,0-1 121,5-5-263,1-3 80,-1-8 1,4 0-132,-3 0-32,11 0 148,-18 0 1,16-2-110,-4-4 1,-1-5 95,7-13 1,-2 5-11,2-4 1,9-2 73,-3 2 0,5-2 133,1 2 0,1 4 118,4-4-266,4-4 9,-5 8 1,7-6 29,0 7-22,0 1 71,0-8-36,0 6 0,0-6 7,0 8 1,0-1-4,0 1 1,2 6-35,3-1 1,-3 6-9,4-5-486,-4 7 235,-2-11-25,8 13-985,-6-6 639,5 8 625,-7 0 0,0 0 0,0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7:01.3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329 554 8224,'-8'-9'625,"6"1"-126,-6 8-196,8 0 498,0 0 1,6 2-539,0 4 0,7-5-69,-1 5 55,3 4-63,3-8 1,-1 5-104,0-7-23,1 0-93,7 0 0,-6 0 7,4 0 0,2 0-24,-2 0 0,6-1-551,-6-5 295,0 4 0,-6-6-165,0 8 1,-5 0-221,-1 0 308,-7 0-150,4 0-340,-8 0 99,0 0 62,0 8 449,-8-6 0,-1 5 263,-9-7 0,1 0 0,-8 0 0,-2 0 0</inkml:trace>
  <inkml:trace contextRef="#ctx0" brushRef="#br0" timeOffset="241">398 520 8224,'-17'-8'-64,"-1"6"0,7-6-54,-1 8 0,7-5 377,-7-1 326,8 0-162,-4 6 231,8 0-539,0 0-117,0 8 134,0-6 0,0 15-102,0 0 172,0 0-108,0 8 1,0 0 31,0 4 1,6 10-40,0 1 1,0 6-152,-6-5 0,0 5 100,0-6 1,0 2-159,0-1 0,0-9-296,0 9 187,0-16 96,0 7 0,0-9-284,0 0 168,0 0-248,0-13-194,0 5 90,0-13 216,0 6 0,0-16 108,0-3 279,0-5 0,0-16 0,0-5 0</inkml:trace>
  <inkml:trace contextRef="#ctx0" brushRef="#br0" timeOffset="992">381 364 8224,'9'-8'1213,"-1"-1"-949,-8-1-422,0-5 16,8 13 140,-6-6 47,13 8 0,-11 6-41,7 0-128,1 15 173,-3-10 1,7 22-91,-5-4 1,-1 3 153,1 3 0,-5 5-133,6 1 0,-8 7 83,1-2 0,-3 4-143,-2 2 0,0-6-409,0 0 239,0-8 134,0 5 0,-2-15-267,-3 1 357,3-8-1,-14 4 0,12-7-6,-7-1 0,5-2-42,-5-3 0,5-3 7,-6-3 1,7-4 27,-7 4 1,2-6 20,-1-6 1,-3-3-199,9-9 171,-9 1 66,12 0 1,-5-6-25,7 0 1,0-1 0,0 7 1,0 0 104,0 0 0,0 5-73,0 1 1,5 5 328,1-6-90,8 8 389,-5-3-474,9-1-105,-9 6 21,7-6 1,-15 10-166,5 4-56,-4-4 151,-2 6-125,0-1 1,0 3 67,0 7 0,-6-5-103,1-1 77,-1-7 0,6 6-32,0-4 123,0-4-50,0 5 0,0-7 1,2 0 199,4 0 9,3 0-187,1-7 1,5 5 9,-3-4 0,1 2-81,-1-2-293,3 4 239,-13-5 0,6 9-223,-8 3 0,-2 5-179,-4 7 141,-11 8 270,-3-6 0,-12 14-281,3-4 257,-4 4 33,-1-7 1,-1 5 44,0-8 1,1 6 166,-1-6 1,1 2 131,-1-2 1,6-4-54,0 4 1,8-3 59,-2-3 0,4-6 180,2 1-397,0 0 143,7-3 19,2-1-121,8 0-8,0-7-27,0 7 0,2-10 106,4-4 1,5-3 168,12-8 0,6-3-70,12-3 1,3-4 132,8-7 1,5-7 122,1 1-1228,7 0 898,-3 5 1,1 1-269,1-1 80,-9 0-96,5 8 0,-16 2-92,-4 8 1,-5 2-200,-6 3 1,-4 5-1246,-8 7 1072,-7 0 575,-3 7 0,-14 11 0,-3 8 0</inkml:trace>
  <inkml:trace contextRef="#ctx0" brushRef="#br0" timeOffset="1183">329 1436 8224,'-10'0'1430,"2"0"-735,8 0 707,0 0-1216,8 0 1,-4 0-209,8 0-816,-9 0-507,13 0 725,-14 0-141,5 0 82,1 0 0,-4 0 160,7 0 519,1-8 0,5-9 0,1-10 0</inkml:trace>
  <inkml:trace contextRef="#ctx0" brushRef="#br0" timeOffset="1328">657 1246 8218,'10'0'467,"-2"0"1,-8 2 1282,0 4-1401,0 3 0,0 8-376,0 1 48,-8-1 1,6 0-257,-4 1 1,-1-7-1236,1 1 768,0-8-74,6 3-225,0 1 1001,0-6 0,8-2 0,1-10 0</inkml:trace>
  <inkml:trace contextRef="#ctx0" brushRef="#br0" timeOffset="1770">917 762 8218,'11'-18'-98,"1"1"0,-8 6-396,1-1 493,-3 1 0,0-5 718,4 5-31,-4-5-367,6 14-39,-8-13-241,0 13 1,2-11 63,3 7-491,-3 0 252,6 6 1,-6 0-91,4 0-200,-4 0 235,13 0 91,-13 0 1,7 0 202,-3 0 0,-4 0-93,6 0 0,-8 2 214,0 4-243,0-4 168,0 5 112,0 1 1,0-4-97,0 7 1,0-5-15,0 6 1,0-1-69,0 7 0,0-1-6,0 0 0,0 2 185,0 4-140,7 4-11,-5 8 1,6-1 114,-8 1-139,0 0-56,0 7 1,0 2 23,0 8 0,0-2-8,0-4 0,6 4-94,0-4 0,-1-2 75,-5 2 1,6-5-141,0 5 1,2-10-9,-3-1-62,-3 0 122,6-16 1,-8 6-28,0-8 0,2 0-20,4 1 1,-4-7-434,3 1 325,-3-8-10,-2 3 0,-2-7 6,-3 0 1,1 0-202,-8 0 1,1-7-373,-7-5 338,9-11 248,-7-4 0,7-8 206,-9 1 0,-6-1 0,-3 1 0</inkml:trace>
  <inkml:trace contextRef="#ctx0" brushRef="#br0" timeOffset="2145">1020 831 8192,'10'-17'2,"-2"-1"128,-8 1 43,7 0-184,-5-1 134,6 1 0,-8 6-67,0-1 1,2 1 115,4-7 1,-4 7-52,3-1 1,-1 6-4,2-5 1,-2 1-136,7-1 1,-5 1 100,6 4 0,-7 4-195,7-3 0,-6 3-17,5 2 217,-7 0-101,12 0 1,-13 0-165,9 0 0,-6 6 187,5-1 0,-5 9-27,5-3 1,-5 12 113,6 6 1,-3-2 155,3 2 0,3 2-122,-3 9 1,-3-4 99,3 5 0,-2-3 265,1 3-198,4-5-160,-5 14 1,0-13-124,-5 3 1,3 2 23,-2-1 1,0-7-246,-6-5 1,0-2 97,0 2 1,0-4-151,0-8 0,0 0-202,0 1 43,0-1-271,0 0 295,-8-7-60,6-3 0,-15-7 452,-1 0 0,-7-7 0,-9-3 0</inkml:trace>
  <inkml:trace contextRef="#ctx0" brushRef="#br0" timeOffset="2392">1020 986 8174,'12'-15'3,"0"4"0,-7-3 125,7 8 1,-6-5 227,5 5 1,1-5-70,5 5 1,-6 0-119,1 6 0,-6 0-137,5 0-28,1 0-309,-3 0 201,-1 8 0,-8 7 82,0 8 1,0 2-63,0-2 1,-6-4 210,1 4 1,-3-5 378,2-7-380,4 5 210,-5-7-272,7 1 14,7-2 0,3-8-713,7 0 452,0-8 0,8-2-254,4-7 1,6-2-991,5-4 1427,-11 3 0,19-20 0,-11 4 0</inkml:trace>
  <inkml:trace contextRef="#ctx0" brushRef="#br0" timeOffset="2600">1954 589 8174,'10'0'472,"5"0"0,-11 0 173,8 0 0,-1 0-174,6 0 0,1 0-21,-1 0 1,6 0-215,0 0 1,6 0-171,-6 0 0,8 0-180,-2 0 1,-4 0-477,-2 0 1,-4 0-1123,-2 0 892,0 7 282,-7-5 0,4 14-930,-9-5 1468,1 5 0,-14 9 0,-1 2 0</inkml:trace>
  <inkml:trace contextRef="#ctx0" brushRef="#br0" timeOffset="2841">1868 1056 8174,'-17'9'433,"7"7"-220,2-14 1,18 3 330,7-10-361,0-5 0,14-5 448,-8 3-286,8-3 1,-4 5-145,7-7 1,7-1-85,-1 1 0,1 0 111,-7 0 1,-3 5-122,3 1 1,-9 5-502,10-6 0,-10 6 296,4-5 1,-8 7-1650,2-2 402,-4 4-171,-1 2 1086,-9 0 1,-1 8 429,-8 4 0,-8 3 0,-1 2 0,-9 1 0</inkml:trace>
  <inkml:trace contextRef="#ctx0" brushRef="#br0" timeOffset="3377">2179 485 8174,'0'-27'0,"0"2"-336,0 8 1,0 0-336,0-1 0,-6 1 671,1 0 0,-1-1 0,6 1 0,0 6 0,0-1 0,0 8 0,-8-11 0,6 13-87,-5-14-26,7 15 270,0-7 410,0 8 43,0 0 1,0 9-544,0 9 0,0 7 32,0 9 1,0 11 92,0 6 1,0 9 399,0 9-905,0 8 514,7-6 1,-5 14 300,4-5-53,-4 13-322,-2-5 0,6 4-31,-1-11 1,3 2-98,-2-9 0,2-1-116,3-9 1,4-10 46,-3-8 0,1-8-217,-1 3 1,1-7 37,-7-5 0,6-4-191,-7-8 0,3-1 380,-2-5-285,-4-3 155,5-8-145,-7 0 0,0-2 21,0-4 1,0-11 313,0-12 0,-1 0 0,-5-5 0,4 3 0,-21-11 0,4 7 0</inkml:trace>
  <inkml:trace contextRef="#ctx0" brushRef="#br0" timeOffset="3662">2179 1125 8131,'-17'8'118,"0"-7"0,-7 15 164,1-5-151,0 5 1,6 1-149,0 0 1,-1 1-54,1-1 1,2 0-278,3 0-76,-3 1 0,13-1-645,-4 0 612,12-7 456,4 5 0,9-13 0,4 4 0,4-4 0,7-2 0,1 0 0,7 0 0,4 0-65,-3 0 1,7 0 64,-4 0 0,-2-6 369,2 0 0,-9 1 611,-3 5 0,-1 0 826,-10 0-1236,0 0 0,-8 2 102,-3 3-654,3-3 0,-13 6-209,6 0 1,-8-5-470,0 9 0,0-6 108,0 5 1,-2-5 551,-4 6 0,-11-1 0,-10 6 0</inkml:trace>
  <inkml:trace contextRef="#ctx0" brushRef="#br0" timeOffset="3920">1730 710 8080,'-10'-8'1453,"2"6"-1127,8-5 0,2 1 25,4 0 0,5-6 35,12 7 1,4-7 218,8 6 1,7-7-469,4 1 0,4 5-364,2 1 1,0-2-2448,0 3 1361,8-1 1164,-7 6 0,7 7 1,-8 3-1</inkml:trace>
  <inkml:trace contextRef="#ctx0" brushRef="#br0" timeOffset="4644">3390 675 9002,'0'-17'1845,"0"7"0,7-3-2274,5 7 1,-3-2 128,3 3 0,0 3 169,5-4 90,0 4-250,0-6 0,1 6-376,-1-3 1,-5 3 42,-1 2 0,-5 0-821,5 0 1445,-7 0 0,4 0 0,-8 0 0</inkml:trace>
  <inkml:trace contextRef="#ctx0" brushRef="#br0" timeOffset="4784">3476 520 8144,'-9'0'1927,"-1"2"-1666,4 3 0,4 5-410,-4 7 0,5 6-85,1 0 317,0 8-134,0-12 0,-6 14-307,0-4 185,0 3-116,6 3 0,0 0-443,0-1 1,-6 6 169,1 1 562,-9-1 0,5 2 0,-9 3 0</inkml:trace>
  <inkml:trace contextRef="#ctx0" brushRef="#br0" timeOffset="5171">3165 1246 8144,'-8'9'1686,"6"-1"-1463,-5 0 0,10-6-280,9 4 0,1-5 234,16-1 0,6-7 43,5-5 0,8-5-267,-2-6 210,4 4-32,2-14 1,-8 12-924,-3-8 385,3 8 3,-15-4 1,9 8-335,-15-1 0,0 7 388,-5-1 1,-9 7-460,-3-7 681,-4 8 1,-10-4 127,-3 8 0,-5 0-35,-1 0-21,-8 0-1,6 8 1015,-14 9-668,14 3 1,-6 7-16,8-4 1,-1-4 101,1 4 1,5 2-151,1-2 0,7 2-25,-2-2 0,4-4-44,2 4 1,2-4-212,4-1 0,4-1-11,7 0 1,0-5 118,1-1 1,-1 1 56,0 5 1,0-5 0,1-1 0,-1 1 163,0 5 0,1 0-119,-1 1 0,-6-7 132,1 1 1,-6-1 220,5 7-120,-7-1 1,4 0-211,-8 0 12,0-7-8,-8 5 1,4-5-577,-7 7 215,-1-7-151,-5-2 0,-6-3-376,0 1 0,0 0 322,5-6 0,1-2-175,0-4 0,1-9 557,5-8 0,-4-16 0,5 3 0</inkml:trace>
  <inkml:trace contextRef="#ctx0" brushRef="#br0" timeOffset="5629">4323 623 8852,'0'-9'3799,"0"1"-3184,0 8-700,8 0 2,2 0-28,-1 0 0,1 0-43,-4 0 0,-2 8-278,7 3 0,-7 5-608,2 1 1,-4 8 451,-2 4 588,0 11 0,-8 4 0,-2 8 0</inkml:trace>
  <inkml:trace contextRef="#ctx0" brushRef="#br0" timeOffset="5989">4220 1211 9284,'11'0'-245,"1"0"0,-1 0 646,7 0 16,-1 0 1,0 0 987,0 0-1089,-7 0 0,4 2-154,-9 4 1,1 4-88,-6 7 0,0 0 91,0 0 1,0 1-61,0-1 0,0 0 49,0 1 1,0-7-161,0 1 0,0-7-140,0 7-617,-8-8 39,6 4 184,-5-8 1,14-10-91,5-7 1,3-10-359,3-14 1,7-5-152,3-11 704,5 3 434,2-13 0,5 15 0,0 0 0,7 2 0,-7 9 0,0 7 0,-5 5 0,-1 6 207,1-6 0,0 8 191,-1-2 0,-1 6 920,-4 5 0,1-1-557,-7 7 0,6-6 33,-6 7 1,0-3-409,-5 2 1,-1 4-156,0-3-361,1 3 0,-1 2-471,0 0 1,-5 7-70,-1 5 0,-9 11 670,-2 6 0,-8 3 0,-9 3 0</inkml:trace>
  <inkml:trace contextRef="#ctx0" brushRef="#br0" timeOffset="6253">4756 1194 8655,'17'-12'1249,"0"1"-1440,1-1 169,-1 3 0,0-7 24,1 5 1,-1 3 296,0 2 80,-7 5-133,5 1 0,-11 0-135,7 0 1,-7 1-160,2 5 1,-4 4 181,-2 7 1,0 6 9,0 0 0,0 6 105,0-6 0,-6 6-22,0-6 1,-5 0 75,5-6-154,0 1-43,6-1-171,0-7 0,0-1-77,0-3-136,8-4 0,2-2-975,7-12 609,0-11 412,1 4 0,-3-12-713,-3 8 383,3-8 210,-13-3 352,5-3 0,1-13 0,2 6 0</inkml:trace>
  <inkml:trace contextRef="#ctx0" brushRef="#br0" timeOffset="6543">4860 381 8049,'0'-17'342,"0"0"-176,0-1 0,0 7-40,0-1 167,0 8-41,7-3 1,3 13-47,7-1-143,-7 9 20,13 3 0,-12 4-93,12 8 1,2 6 146,-2 5 1,8 8-54,-2-2 0,4 12 88,1 5 0,7 2 123,-1-1 0,8 9-1170,-2-4 1030,-4 4-31,8-4 0,-13 0-43,3 1 1,-3 5-50,-3-1 1,1-4-199,-1-7 1,-5-9 26,0-2 0,-6-8-195,6-9 1,-8 3-195,2-3 146,-4 3 0,-3-19 648,-5 4-622,-3-11 0,-8-8-197,0-16 553,0 1 0,0-30 0,0 5 0</inkml:trace>
  <inkml:trace contextRef="#ctx0" brushRef="#br0" timeOffset="6721">5361 277 8274,'-10'-26'334,"3"8"1,14 11 887,5 7-1211,3 0 1,5 0-281,3 0 0,-4 5-341,4 1 0,-4 8 610,-2-3 0,8 12 0,2 4 0</inkml:trace>
  <inkml:trace contextRef="#ctx0" brushRef="#br0" timeOffset="7422">6347 675 9034,'0'-17'2232,"0"0"-1997,0 7-249,0 2-9,0 8 315,0 8-132,0 9 0,0 3-106,0 3 1,0-4 0,0-2 0,0 0-330,0 1 1,0 5-147,0 0 1,0 0-173,0-6 0,0-5-84,0-1 299,0-7 1,7 4 64,5-8 1,3-8 39,3-3 0,1-7 223,4-5 1,4-4-162,7-7 0,3 5 366,3 0 0,-3 8 101,3-2 1,0 6 261,-5 5 0,7 4-284,-13 8 0,2 0 78,-8 0 0,-10 8 6,5 4 0,-13 9 108,1 2 0,-4 7-291,-2-1 0,0-2 85,0 2 0,-8-2-669,-3 2 1,-4-2 74,-3-4 0,1-6-144,0 0 0,-6 1 243,0-7 0,-1-3-117,7-2 0,0-5-64,0-1 1,-1-1 45,1-5 0,0-10 410,-1-7 0,1-7 0,0 3 0</inkml:trace>
  <inkml:trace contextRef="#ctx0" brushRef="#br0" timeOffset="7877">6589 485 9197,'-10'8'719,"4"3"0,-1 5-408,1 1 1,-5 6 102,5 0 0,-2 8-110,2-2 0,4 3 135,-3 3 0,3 1-118,2 5 0,0-5-15,0 5 0,0-5-536,0-1 1,2-1 244,3 1 1,5-6-840,7-1 1,-5-6 277,-1 1 0,1-6-37,5-6 0,-5-3-15,-1-8 0,3 0-296,9 0 0,-4-9 399,4-9 0,-4 1 495,-2-6 0,1-2-502,-1 2 540,0 0-161,1 13 1,-7 2 1160,1 8-695,-8 0-60,3 0 0,-7 4 256,0 8 1,-2 1-72,-3 16 1,-7 2 250,-11 9 1,0-3-413,-12 3 1,5 2-377,-11-1 1,3 5-352,-3-6 1,3 1 268,-8-7 0,7-5-154,-1 0 0,4-14 91,1 2 1,2-11 36,5 0 0,3-12 87,7-5 1,3-7 212,3-5 1,9-4-65,14-7 1,10-1-1,20 1 0,7-1 323,15 0 0,-3 9-139,15 3 1,-8 3-495,8 3 630,-4 7-133,-10 3 0,-1 7 106,-8 0 1,-8 7-321,-4 5 0,-11 5-244,-6 6 0,-6-2-159,-5 8 0,1 0-554,-7 6 0,-2-1-1122,-10 1 2300,4-8 1,-13 5 0,5-5 0</inkml:trace>
  <inkml:trace contextRef="#ctx0" brushRef="#br0" timeOffset="9168">7575 831 11030,'17'2'804,"0"4"1,0-5-521,1 5 1,-1 2-77,0-2 1,1-1-281,-1-5 0,0 2-903,0 4 174,1-4-1104,-1 6 559,-7-8 927,-3-8 0,-9 0 137,-3-3 0,-5-3 199,-7 9 0,5-3 320,1 2 1,-1 4-21,-5-4 1,5 12 292,1 6 0,5 5-156,-5 6 1,7-2 190,-2 8 1,4 0-241,2 5 0,-6 1-113,0 0 0,1-3-139,5-3 0,0 4-126,0-4 0,5-4-622,1-2 127,0-4-255,-6-2 288,8-7 249,-6-3 1,5-14 70,-7-5 1,6-11 53,0-6 0,7-1 33,-1 1 0,3-4-122,2 4 353,1-3-74,7-3 1,2 6 4,7 0 1,1 8 210,-1-2 1,-5 10-72,0 1 0,-8 6 80,2-5 1,-4 7-65,-1-2 1,-7 4-5,1 2-97,-8 0 0,3 2-36,-7 4 1,-2 4-109,-3 7 1,-5 0 16,-7 1 0,-1-1-208,1 0 0,2 0 119,3 1 1,-1-7 32,7 1 0,-5-6-137,5 5-25,0-7 192,6 4 1,2-8-46,4 0 1,3 0 73,9 0 0,-7 0 101,1 0 1,-1 0-19,6 0 0,-5 0 491,0 0-443,-9 0 371,5 7-257,0-5 1,-6 8 90,3-4 1,-3-3-54,-2 9 0,-5-6 135,-1 5 1,-2-5 351,2 6-197,4-9-270,-5 5-342,7-8 0,2-2-23,3-4 0,7-3-257,11-8 0,-4-8-373,4-4 347,4 4 242,-8-8 1,4 6-555,-11-7 1,3 5 263,-3 0 0,-4 6 173,-3-6 1,3 8 126,-2-2 1,0 4 273,-6 1 0,0 7-317,0-1 1394,0 8-500,0-3-220,0 7 1,0 2-188,0 3 1,-6-1 340,0 8 0,-5-1 38,5 7-310,-8-1-204,12 8 1,-7-4-5,3 8 0,4-8-174,-4 2 1,4 4-123,2 2 1,0-4-387,0-2 0,0 2-609,0-2 550,0 0-886,0-6 599,8-7 339,-6-2-76,6-8 277,-8 0 1,7-8-26,5-4 0,-2-9 74,1-2 1,-5-15 261,5-3 0,-5-3 0,6-8 0,-7 4 0,7-9 0,-6-5 0,5-1 0,1 3 114,5 3 1,0 3 77,1 2 1,-1 6 38,0 0 0,1 7-7,-1-1 0,0 3 92,0 3 1,-1 7 23,-5 4 47,5-4-155,-14 15 1,11-11 95,-7 12-70,0-5 44,-6 7-294,0-7 164,0 14 11,0-5 97,0 7-423,0 0 172,0 7-71,0 3 1,0 7 19,0 1 58,7 7-6,-5-6 1,6 15 117,-8 1 1,0 7-61,0 10 0,2 4 118,4 7 1,-5 3-102,5 14-1275,-4 9 1212,-2-1 0,0-35 0,0 2 45,0-4 1,0 1 0,0 5-1,0 0-179,0-3 0,0 1 1,0 6-1,0-1-29,0-2 1,0 0 0,0-3 0,0-1-13,0 44 1,0-15-175,0-2 1,0-8 136,0-4 0,0-10-2,0-7 1,6-2 54,0-10 0,-1-5 853,-5-6-977,8-8 831,-6 4-980,6-15 1,-8-5 236,0-10 1,0-13-1048,0-11 1200,0-3 0,7-18 0,3-4 0</inkml:trace>
  <inkml:trace contextRef="#ctx0" brushRef="#br0" timeOffset="9363">8941 675 8019,'0'-25'2085,"0"14"1,7-5-1445,5 16-1219,11 0 1,-4 0 70,4 0 0,-4 0-586,-1 0 818,-1 0 0,-2 2 58,-3 4 1,-2 4-307,-5 7 1,-3 6 522,4 0 0,-4 8 0,-2-4 0</inkml:trace>
  <inkml:trace contextRef="#ctx0" brushRef="#br0" timeOffset="9627">9096 969 8019,'0'17'254,"2"-5"62,4 0 1,-2-9 102,7 3 0,-5-2-123,6 2 0,-7-2-547,7 7 0,-8 1-127,2 5 1,-3 0-158,3 1 1,-4 1 226,4 4 0,-6-2 1,-6 8 1,2-2 152,-7 1 0,-1 5-46,-5-4 0,0-4 575,-1-2 1,7 2 99,-1-2 0,8 0 1339,-1-6-1297,-5 1 358,8-1-429,-6 0 0,8-5 265,0-1 0,6-5 129,0 6 0,7-9-289,-1 3 1,3 2-97,3-2 0,-1-1-514,0-5 1,1 0-460,-1 0 1,8 6-1439,4 0 1610,3 0 131,3-6 215,-1 0 0,16-16 0,4-3 0</inkml:trace>
  <inkml:trace contextRef="#ctx0" brushRef="#br0" timeOffset="9747">9823 1661 8009,'0'17'0,"0"1"0</inkml:trace>
  <inkml:trace contextRef="#ctx0" brushRef="#br0" timeOffset="9868">9857 2024 8009,'0'10'5725,"0"-3"-5384,0-7-341,0 0 0,0-7 0,0-3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8:09.7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433 364 6546,'0'-9'-231,"7"1"1,-3 2 271,8 0-7,-9 1-40,13-3 34,-14 6-68,5-6 35,-7 8-3,8 0-78,-6 0-19,6 0-62,-8 0 142,0 0 35,-8 0 1,6-2-27,-4-3 0,2 3 574,-1-4-185,3 4 1,-8 2 613,4 0-187,5 0 159,-7-8-25,8 6-168,0-5-445,0-1 0,2 6-60,4-4 0,-3 4 56,9 2 1,-6-2-141,5-3 0,1 3-67,5-4-38,0 4 1,1 2-281,-1 0 0,-6 2-20,1 4 0,-2-2 91,1 7 0,-3 1-301,-8 5 0,0-6 172,0 1 0,0 0-6,0 5 1,0 0 193,0 0 178,-8 1 1,0-1 63,-3 0 1,3-5-106,8-1 28,0-7 0,0 6-49,0-4 1,2-4 218,4 3 0,-2 3-123,7-2 0,1-1 240,5-5 1,0 2-13,1 4 0,-7-4 2,1 4 0,-8-2-219,1 1 0,3-1-177,-2 8 0,0-6 81,-6 5 0,-6 1 79,0 5 1,-7 0-648,1 1 0,-5-1 272,-6 0 1,3-5-901,-3-1 1,4-5 96,2 5 1,0-7 1049,-1 2 0,-7-4 0,-2-2 0</inkml:trace>
  <inkml:trace contextRef="#ctx0" brushRef="#br0" timeOffset="544">156 174 8083,'-10'-10'-35,"3"-5"-176,7 13-44,0-13 553,0 13-252,0-14 0,7 9 421,5-5 1,3-3-181,2 3 0,3 3-276,3-3 0,2 6 102,3-5 0,5 5-178,-4-5 28,4 7 1,7-4-111,0 8 249,1 0-80,-7 0 0,1 2-4,-1 4 0,5 3 38,-5 9-182,13-1 0,-21 2 134,9 4 0,0-2-121,-7 8 1,-3 0 70,-1 6 0,-5-1 4,-2 1 33,-7-1 44,-3 1 1,-1-1 0,0 1 1,0 0-12,-6-1 1,-6 1 99,0-1 0,-7 1 71,1 0 0,-3-3-93,-3-3 1,-1 4 56,-4-4 0,-4-3-68,-7 3 1,-3-6 99,-3 6 1,1-6-90,-7 6 1,6-10 8,-6-2 1,0-1-96,-6-10 0,0-1 73,0-5 1,2-2-163,4-3 1,-2-7 84,8-11 1,-1 2 279,7-8 0,7 6-92,4-6 1,5 0-429,7-5 0,3 5-122,8 0 1,2 0-144,4-5 0,9-1 4,8 1 0,8 1 36,-2 4 448,11 4 0,-3 0 0,5-2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8:12.1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87 156 7963,'-17'-8'0,"7"6"790,2-5 0,8 5-270,0-4 1,8 2-7,3-7 1,5 5-68,1-6 0,8 1-152,4-6 1,-2 5-511,2 1 1,-1 1 136,7-2 1,-2 3-616,-4 3 1,1 4 46,-7-4 0,-5 4-226,-7 2 0,-1 2 380,1 4 1,-3 4 28,-8 7 0,-8 2 463,-3 4 0,-7-2 0,-5 8 0,-3-2 0,-9 2 0,6-2 0,0-4 0,0-4 0,-5 4 0,-1-5 114,1-7 0,7 4 260,4-3 1,-2 1 30,2-1 1,5 1 984,7-7-446,7 0-591,-4-6 1,16 0 45,4 0 1,5 0-109,6 0 0,6-8 112,11-3 1,-1-5-218,7-1 0,-8 0-308,2-1 1,-3 1-208,-2 0 0,-9 0-480,-3-1 0,-3 7-443,-3-1 0,-5 8-69,-1-1 340,-7-5 981,-12 0 0,-3 1 0,-14 1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8:12.6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69 156 7963,'0'-11'0,"0"-1"0,0 6 702,0-5-360,0 7 1,2-10-62,4 9 0,-4-3 270,4 2 239,3 4-315,-7-5-253,14 7 1,-13 1 42,9 5 1,-8 4-29,2 7 0,-5 2-19,-1 4 0,0-1-128,0 6 1,0-1-196,0 2 0,2 2-132,4-8 0,-4 6-324,4-6 0,-4 0 49,-2-6 1,0 0-54,0 1-954,0-1 500,0-7 725,0 5 0,0-15-42,0 0 0,0-8-1,0-9 0,0-2 337,0-4 0,0-4 0,0-8 0,6 1 0,-1-1 0,7 1 0,-6-1 0,5 0-72,-5 1 0,5 5 72,-5 0 643,8 8 1,-7-4 567,5 8 444,-4 7-659,-1 2 82,-5 8-697,6 0 0,-2 10-158,-1 7 0,1 3 34,-6 8 0,0 1-34,0 6 0,6-1-418,0 1 0,-1 5-84,-5 1 0,0-1-383,0-5 0,0 1 208,0 4 1,0-9-376,0 4 0,0-6 250,0-1 0,0 3 129,0-8 0,-5 0-37,-1-5 1,-8-7 259,3 1 1,-4-9 226,-3 3 0,-5-4 0,0-2 0,-8 0 0,3 0 0,-5-2 0,-2-4 0,1-3 0,-1-8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8:12.8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35 7963,'-27'-10'0,"-4"-3"135,8 7 1,0 0 310,6 6-7,-1 0 0,1 2 7,0 4 1,7 4-26,4 7 1,-1 2-152,1 4 1,0-2 124,6 8 0,2-6 180,4 6 1,5-6-177,12 6 1,-1-8 10,6 2 1,7-6-147,5-5 0,8 1-375,-2-7 0,4 0-236,2-6 0,2 0-371,4 0 1,1-2 313,5-4 0,3-3-322,-4-9 0,-1 1 726,1 0 0,1-8 0,5-2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8:19.1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710 502 7774,'-10'-18'72,"3"7"861,7-1 1,0 7-302,0-7-406,0 8 0,2-9 152,3 7 0,-3-2 103,4 3-248,4 3-68,-1-14-237,9 14 1,-1-5-87,0 7 1,-5 0 114,-1 0 0,-5 0-31,6 0 0,-7 0 69,7 0-56,-8 0 0,9 2 51,-7 3 1,0-1-180,-6 8 0,0-1 11,0 6 1,0 1-23,0-1 0,-2 0 244,-4 1 0,-4-1-104,-7 0 0,0 1 365,-1-1 1,1 0-118,0 0 0,5-5 11,1-1 1,5-7 261,-5 2 147,7 4-440,-4-8-184,8 5 0,8-5 3,3 4 1,5-4 134,1 4 0,0-2-85,0 1 1,1-3 4,-1 4 0,0-2-75,1 2 0,-7-3 60,1 9 0,-8-6-237,1 5 1,-3-5-53,-2 6 1,0-1-81,0 6 0,-2-1-47,-3-5 0,1 3-881,-8-9 29,1 9 572,-7-12 669,1 6 0,0-16 0,-1-2 0</inkml:trace>
  <inkml:trace contextRef="#ctx0" brushRef="#br0" timeOffset="359">814 381 7980,'0'-12'1087,"0"1"-637,0 7-390,0-12 650,0 14-414,0-5 0,-2 7-108,-4 0 1,2 7 36,-7 5 0,5 5-106,-6 6 0,3 4 61,-3 8 0,-3-1-125,3 1 1,-3 0 25,-2-1 1,7 1 92,4-1 0,-1-1-151,1-4 1,0-4 92,6-8 1,2 0-115,4 1 1,3-3 85,9-3 1,5 1-160,0-7 1,13 0-128,-1-6 1,3 0-127,-3 0 1,0-6-136,-1 0 1,5-7-371,-5 1 0,3 2 292,-14-1 1,0 5-576,-6-5 1112,0 7 0,1-12 0,-1 7 0</inkml:trace>
  <inkml:trace contextRef="#ctx0" brushRef="#br0" timeOffset="533">987 588 7980,'-18'0'0,"1"0"0,6 0 2463,-1 0-1232,8 0-1053,-11 8 1,13-4-588,-4 7 1,4 1 407,2 5 1,0 0 421,0 1 0,-6-1-581,1 0 1,-3 6 44,2 0 1,4 0-988,-3-5 0,3-1-143,2 0-134,-8 1 1379,-2-1 0,-7 0 0,0 0 0</inkml:trace>
  <inkml:trace contextRef="#ctx0" brushRef="#br0" timeOffset="955">105 623 7980,'-25'-18'227,"6"1"56,-5 0 0,7 0-312,6-1 0,3-1 5,8-4 0,4 2 11,7-8 0,3 6 124,15-6 1,-1 0 235,7-5 1,7-1-228,4 1 1,6-1-50,6 0 1,3 1-175,9-1 0,1 8 160,4 4 0,1 4-126,5 2 1,2 1 156,-8 5 0,0 3-280,-6 8 1,0 8 6,0 3 1,-2 7 11,-3 5 1,-10 6 127,-8 11 0,-8-2-1,3 8 0,-13 1 181,-5 4 1,-11 3-116,-6 4 1,-4 1 88,-2 5 1,-14 1-66,-3-7 1,-12 1 297,0-1 1,-13-4-181,-10 3 1,-2-5 284,-9-6 0,3 3-165,-9-9 1,4 0-43,-10-5 1,2-6 17,-2-1 1,4-14-37,-4-3 1,4-7-164,2-4 142,-1 0-8,9-15 0,-6-4-348,3-16 1,5-7-49,1-4 0,6-12-155,6-5 0,12-1 148,10-5 0,13 4-140,5-10 1,14 4-1574,9 2 950,16 7 973,19 2 0,3 5 0,9 3 0,-1 4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8:13.0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79 381 8067,'8'-17'3390,"-5"1"-2458,9 5 0,-1 1-475,7 4 1,-3 3-180,-3-9 1,3 8 221,-3-2 1,3 4-195,2 2 1,0 0-307,1 0 0,-7 0-509,1 0-269,-1 8 1,5 2-951,-5 7 1,-3 6 662,-8 0 1,-2 8 1064,-4-2 0,-11 11 0,-10 4 0</inkml:trace>
  <inkml:trace contextRef="#ctx0" brushRef="#br0" timeOffset="345">10 882 8053,'-10'8'3724,"10"-6"-3905,12 4 0,3-4 216,2-2 0,2-6 176,5 0 1,-3-7 136,8 1 178,-8-3-352,4-2 0,-2-1-757,0 1 0,0 5 337,-6 1-1377,0-1 547,1-5 241,-9 0 315,-1 7 268,-8-5 1,-2 13 108,-4-4 0,2 12 305,-7 5 1,5 5 471,-5 1 0,5 6-325,-6 0 1,8 10 445,-1 1 1,3 1-299,2 5 0,0 3 174,0-3 1,0 8-233,0-2 0,0 2-159,0-2 0,0 2-159,0-7 0,6-3-254,-1-9 1,7 2-480,-6-8 1,1 4 388,-1-10 1,-4 4-388,4-9 1,-2-5-151,1-1 269,-3-4 0,6-6 1,-8-7 0,-2-3-67,-4-15 0,4-5-48,-3-7 645,-5-7 0,0 4 0,-7-8 0</inkml:trace>
  <inkml:trace contextRef="#ctx0" brushRef="#br0" timeOffset="1054">200 1021 8022,'-8'-10'0,"4"2"365,-7 8 1,5 0 556,-5 0 0,5 0 51,-6 0-552,8 8 0,-3-4-154,7 8 1,0-7 247,0 7-469,0-8 0,0 5 73,0-3 1,2-4-218,3 4 1,5-4-304,7-2 1,1-8-425,-1-4 1,2-9 113,4-2 0,4-9-466,8-3 1,-7-2 529,1-9 1,0 6 646,6-6 0,-1 0 0,1-6 0,-1 6 0,1 0 0,-8 7 0,-4-1 0,2 3 0,-2 3 0,0 7 0,-6 4 0,-1-4 29,-5-2 0,3 4 163,-8 2 1,1 2 430,-1-2 0,-4 4-216,4-4 0,-3 9 1209,3 3-1066,-4-1 1,6 1 584,-8-1-145,0 8 53,0-3-533,0 7-411,0 7 0,-6 3-305,0 7 242,1 0 0,5 1-393,0-1 1,0-5 214,0-1 0,0-5-250,0 5 1,1-5-128,5 6 1,-2-9-903,8 3 768,-1-4 0,6 0-880,1 4 903,-1-4 1,-2 13 247,-3-3 0,-4 3 335,-8 2 1,0 1 46,0-1 0,0 6-8,0 0 1,-2 6 232,-4-6 0,2 8 186,-7-3 0,7-1 62,-2 2 1,4-2 374,2 2 0,0 2-146,0-8 1,2 6-202,4-6 0,-2 7-50,7-1 1,-5-2-153,5 2 0,-5-6 157,6 6 0,-8-6-192,1 6 1,-3-6-251,-2 6 0,0-6 51,0 5 1,-2-5-166,-3 6 0,1-8-153,-8 2 1,3-9 155,-3-3-232,-3-7-57,5 4 53,-7-8 1,7-8 47,4-3 0,4-5 144,2-1 1,8 0 85,4 0 182,3-1 0,2 3 487,1 3 1,-7 5-20,1 7-21,-1 0 0,1 0-194,-1 0 1,-5 7 326,6 5 0,-9-3-317,3 3 1,-4 0-252,-2 5 0,6 0-249,0 0 0,1 1-434,-1-1 0,-2 0-1078,7 1 1,1-7 794,5 1 0,8-9-1294,4 3 2121,4-4 0,1-2 0,1 0 0</inkml:trace>
  <inkml:trace contextRef="#ctx0" brushRef="#br0" timeOffset="2147">1756 502 8806,'-9'-8'4417,"1"6"-3986,8-5 1,8 7-147,3 0 1,5 0-315,1 0 1,-6 0 83,1 0 0,-1 5-848,7 1 0,-1 8 242,0-3 1,-7 5-157,-4 1 0,1 8-1755,-1 4 2462,0 3 0,-14 3 0,-1 0 0</inkml:trace>
  <inkml:trace contextRef="#ctx0" brushRef="#br0" timeOffset="2393">1756 986 7960,'-9'0'2720,"1"0"-2547,23-7 1,-9 5 271,11-4 0,-3 2-132,3-2 0,-5 4-56,-1-3 0,-1 5-39,1 5 0,3 5-14,-8 7 0,1 6-29,-1 0 0,-4 8-125,4-2 1,-4 4-217,-2 1 125,0 1 81,-8-1 0,6-5-448,-4 0 1,4-8-375,2 2-271,-7-4 462,5-1-203,-6-9 314,8-1 0,0-10 106,0-4 0,0-5-416,0-12 1,8 0 789,3-12 0,5-3 0,1-14 0</inkml:trace>
  <inkml:trace contextRef="#ctx0" brushRef="#br0" timeOffset="2614">2258 779 7960,'9'-18'1960,"7"9"-1301,-7 1-358,1 8 0,-2 8 267,-8 3 0,0 5-144,0 1 0,0 6-146,0 0 0,0 6-478,0-6 1,0 6 200,0-6 1,0 6-762,0-6 0,0 6 472,0-6 0,0 0-574,0-6 1,0-6-334,0 1 48,0-8 388,0 11 547,0-21 1,0-3 211,0-20 0,0 2 0,0-2 0,0-5 0,0-7 0,0 1 0,0-2 0,0-2 0</inkml:trace>
  <inkml:trace contextRef="#ctx0" brushRef="#br0" timeOffset="3002">2483 485 7960,'17'-33'165,"0"4"0,2-3 330,4 3 1,-3 4-105,3 2 1,2-2-142,-2 2 0,0 0 233,-6 5 0,0 3-32,1 3 0,-1-1 226,0 7-310,1-7-11,-1 11-122,0-6 0,0 8-191,1 0 0,-1 0 55,0 0 0,1 0-169,-1 0 0,-6 0 128,1 0 0,-1 6-221,7 0 0,-7 7 46,1-1 0,-3-3-18,3 3 1,3-1 19,-3 7 1,-3-1 60,3 0 1,-6 0 119,5 1 0,-7-1-72,2 0 0,2 3 139,-3 3 1,7-2-120,-6 8 1,7-1 189,-1 7 0,-3 0-51,3-1 0,-6 8-36,5 5 1,-1 3 23,1 1 1,3 1-3,-9 0 0,7 0-78,-6 0 1,5 0 43,-5 0 1,7-6-270,-1 0 1,-2-8 90,1 3 0,-5 1-485,5-2 0,-7 1 267,2-7 0,-4-5 69,-2 0 0,0-8-84,0 2 1,0-9-625,0-3 174,0-7 1,-8 4 292,-3-8 0,-7-2-359,-5-4 1,-2-6 295,-3-11 1,-5-4 526,4-7 0,-4-8 0,-1-3 0</inkml:trace>
  <inkml:trace contextRef="#ctx0" brushRef="#br0" timeOffset="3688">2656 623 7960,'0'-11'1838,"0"-1"-700,-8 8-591,6-4 48,-6 8 246,8 0-655,0 0 1,8 0-362,3 0 0,-1 0 192,2 0 0,-1 0-332,6 0 0,1 0-19,-1 0 134,0 0 0,1 0-567,-1 0 141,0 0 0,0 0-342,1 0 319,-9 0 1,-1-1 175,-8-5 1,0 2 197,0-8 1,0 7 260,0-7 0,0 6 14,0-5 0,-6 5 0,1-5 0,-3 5 297,2-6 218,4 8-35,-6-11 1,7 13 1444,-5-4-382,4 4-579,-6 2-812,8 0 0,6 8 84,0 4 1,-1 3-191,-5 2 1,0 1-170,0-1 1,0 6-351,0 0 1,-5 13-3,-1-1 0,-8 4-522,3-5 0,-3-1 201,3-4 0,-4 1 299,3-7 0,2 0 266,-1-5 231,7-1 0,-9 0 185,7 1 80,0-9 101,6 7 0,2-13-112,4 9 0,-2-8 212,7 2 1,-5 1-144,5-1 1,-5 6-69,6-7 0,-6 7 27,5-6 0,-5 7-116,5-1 1,-5-3 279,6 3 1,-9-1 74,3 7 1,-2-7 21,2 1 0,-4-1-158,4 6 1,-5-5 33,-1-1 1,0-5-199,0 6 1,6-6 223,0 5 51,0-7-51,-6 4-474,7-8 1,-5-2-128,4-4 1,2-4-250,-2-7 1,-1 0 70,-5-1 1,0-5-315,0 0 1,0-2-703,0 2 946,0 4 0,0-6-574,0 8 239,0 7-669,-7 2 633,5 8 775,-6 0 0,16 0 0,1 0 0</inkml:trace>
  <inkml:trace contextRef="#ctx0" brushRef="#br0" timeOffset="4335">3866 139 8012,'10'-25'1537,"-3"6"1,-5-6-906,4 7 0,4 7-732,7-1 1,0 7 367,0-7 92,1 8-132,7-4 0,-6 8-438,4 0 1,-6 2-87,-5 4 0,1 4-265,-7 7 0,0 8 211,-6 4 1,0 4-68,0 1 0,0 3-690,0 3 1,-8-2 530,-3 9 0,1-9 576,-2 2 0,-7-3 0,-8-3 0</inkml:trace>
  <inkml:trace contextRef="#ctx0" brushRef="#br0" timeOffset="4689">3952 606 7481,'-7'17'-1196,"5"0"1376,-4 1 0,-2-1 772,3 0 0,-1-5-386,6-1 0,0 1-156,0 5 1,2 0-12,4 1 0,3-1-114,8 0 0,-5 2 35,0 5 0,-3-3-187,3 7 0,1 1-143,-7 6 1,5-6 131,-5 0 1,0-3-111,-6 3 1,0 2-542,0-8 1,0 6 310,0-6 1,0-6-854,0-5 746,-8-1 0,-1 1-170,-9-1 0,1-7 129,0 2 0,-1-4 30,1-2 1,-6-8 128,0-3 1,-2-5 150,2-1 1,4 0 163,-4-1 1,4 1-101,1 0 1,7-6 63,-1 0 1,6 0-26,-5 5 0,7 1 179,-2 0 1,6-6 28,6 0 1,4-2 93,7 2 1,8 1-73,4-6 1,7 5 32,10-6 1,8 0 71,15-6 0,2 3-217,4 3 1,4-4-148,8 4 1,-7 3 140,1-3 1,-10 8-344,-2-3 0,-7 7-137,-10 6 0,-8-3-312,-4 8 1,-11 1 251,-6 5 0,-9 0-624,-3 0 1005,-7 0 0,-12 7 0,-11 3 0</inkml:trace>
  <inkml:trace contextRef="#ctx0" brushRef="#br0" timeOffset="4868">4264 658 8012,'-10'0'2114,"2"2"-1474,8 3 1,0-1-515,0 8 0,2-3-5,4 3 0,-2 3-42,8-3 0,-7 3-69,7 2 1,-6 1-290,5-1 1,-5 0-719,5 1 1,-5-7 66,6 1-959,-8-1 1889,11-1 0,-13-3 0,6-7 0</inkml:trace>
  <inkml:trace contextRef="#ctx0" brushRef="#br0" timeOffset="5152">4540 416 8012,'10'7'956,"0"3"233,-5 7 1,-1 8-754,8 4 0,-3 4-225,3 1 1,1 3 136,-7 3 1,0-3-107,-6 3 0,0 2-206,0-2 0,0 7-226,0-7 1,-6 6-282,0-6 0,-7 1 334,1-7 1,-3-5-336,-2 0 1,-1-10 135,1-1 1,0-3-257,0-9 1,-1-1 533,1-5 0,5-7-166,1-5 0,7-3 1578,-2-2-678,12-1-467,11 1 0,5 2 889,6 3 0,7-3-353,5 3 1,3 4-151,-3 3 0,-4 3-476,5 2 0,-5 0-296,-1 0 0,-2 4-1691,-5 7 0,-5 3 1868,-11 14 0,-4 1 0,-8 6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8:26.9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18 415 8942,'-10'-9'1696,"2"-7"-1196,16 7 0,2-7 308,7 5-242,0-5 0,1 14 327,-1-3-595,0-5 0,0 8-128,1-4 1,-1 4-94,0 2 0,1 0-25,-1 0 0,-2 2-248,-3 4 0,3-4-75,-3 4 0,-3-2 163,3 1 1,-3-1-1260,3 8 540,3-8-484,-13 11 854,6-5 1,-8 1-134,0 1 451,0-1 0,-8 6 164,-3 1 1,-5-1 29,-1 0 1,0-1-80,0-5 1,1 5 389,5-5 0,-3 4-189,8 3 0,-5-7 91,5 1 0,0-6-9,6 5 1,0-5 18,0 5-112,0-7-8,0 4-143,8 0 1,2-6 46,7 3 0,0-3-207,1-2 154,-1 0 1,0 0-170,0 0 1,-5 0-18,-1 0 47,-7 0 0,4 2 103,-8 4 0,0-2-12,0 7 0,-8 3 58,-3 9 1,-5-2-55,-1 8 0,-2-6 88,-4 6 0,4-6-69,-4 6 1,1-8 196,-1 2 0,6-4-48,0-2 0,-1 1-40,7-1 1,3 0-41,3 0-17,3 1 0,2-7 8,0 1 1,2-8 8,3 1 0,5 3 130,7-2 1,6 0-129,0-6 1,2-2-169,-2-4 1,-2-2-100,8-3 0,-8-5-237,2 5 1,-1-3 122,1 3 0,-6-5-94,0 5 1,-1 1-913,-11-1 894,1-1 0,-6-5-2,0 0 1,0-1 127,0 1 1,-6 6 228,1-1 0,-9 0 181,3-5 0,-5 6 10,-1-1 0,5 6 158,1-5 0,5 7-154,-5-2 1,5-1 1322,-6 1-676,8 0-103,-3 6 32,7 0-571,0 0 0,0 8 118,0 3 1,2 7 156,3 5 1,-1-2-134,8 8 0,-3 1 129,3 11 0,1-5 306,-7 4 0,6-1-264,-6 1 1,5-3-184,-5 3 0,1-3-9,-1-3 0,-4 1-403,4-1 0,-4-5 41,-2 0 1,0-8-136,0 2 1,-6-4 119,0-1 0,-7-9-186,1-3 0,-3-4-698,-2-2 1,-6 0 410,0 0 0,-6-13-700,6-5 0,-8-9 1312,2 4 0,-4-23 0,-1 0 0</inkml:trace>
  <inkml:trace contextRef="#ctx0" brushRef="#br0" timeOffset="715">969 536 8883,'17'10'1338,"0"-4"1,3-3-1,3 1-426,6 2 0,5 0-449,6-6 0,-3 0-204,3 0 1,3-6-171,-3 0 0,0-7-752,-5 1 0,-6 3 378,0-3-1982,-8 8 1105,4-11-825,-16 5 1380,-1-7 1,-16 2 181,-3 3 0,-12-1 137,-6 7 1,2-6 66,-2 7 1,8-7 454,-2 6 0,-2 1-262,2 5 1,6 0 457,5 0 0,2 7-257,-1 5 1,-3 9 482,9 2 1,-1 13-148,6-1 1,-6 13 27,0 4 1,1 2-24,5 9 0,0 1 68,0 5 0,5-2-566,1-4 1,2-5 72,-2-12 0,-3-4-443,9-7 1,-6-2 254,5-4 0,-1-4-1440,1-8 1137,-3-8 0,-6-1-175,4-8 1,-4-2-47,3-4 0,-5-5 5,-5-12 1,3-4 245,-4-8 0,-4 1 372,-1-1 0,-4 1 0,-3-1 0</inkml:trace>
  <inkml:trace contextRef="#ctx0" brushRef="#br0" timeOffset="1032">1211 986 8031,'-8'-17'-409,"6"5"702,-3 0 0,-5 9 0,0-1 1089,1 8-981,-7-2 0,13 13 106,-9-4 1,6 11-10,-5 1 1,7 0-189,-2-6 1,2-2-261,-2-3 1,5 3 133,-5-3 0,6-5-264,6-1 1,3-4-288,8-2 0,3-2-433,3-4 1,6-5 28,11-12 0,-2-4-617,8-8 1,1 3 923,4 3 1,-6 4 463,-5 8 0,0 1 385,-5 5 0,1-3-329,-13 9 0,1 1 393,-7 9 1,-6 5 342,1 7 0,-8 3 630,2 3 0,-5-4-525,-1 4 0,6-4-195,0-2 1,0 1-674,-6-1 0,0-5 138,0-1-872,7-7 1,-3 4 527,8-8 1,-1-2-490,7-4 0,1-9-125,4-9 1,-2 1-599,8 6 1,-6 0 786,6 0 0,-6 7 331,6 4 1,-8 4 276,2 2 0,-4 2-100,-2 4 0,1 5 12,-1 13 0,-6-3 82,1 7 0,-1 1 0,7 6 0</inkml:trace>
  <inkml:trace contextRef="#ctx0" brushRef="#br0" timeOffset="1658">2750 467 7984,'10'-17'0,"-3"-1"593,-7 1 994,0 8-810,0-7-569,0 14 1,0 2 14,0 12 1,-7 5 1,-5 6 0,2 4-189,-1 8 1,-1-1 153,-5 1 1,0-1-437,0 1 1,5 0-72,0-1 1,9-7-312,-3-4 0,4-4-84,2-1-318,0-1 805,8 0 1,1-7-175,9-4 460,-1 3 0,0-5-172,0 8 660,1-1 1,-7 6 8,1 1 0,-8-1 237,1 0 1,-3 6-382,-2 0 1,0 0 37,0-5 0,0-7-208,0 1 87,0-1-1082,0-1 545,-7-2-830,5-8 1,-6-10 96,8-7 1,0-3 938,0-8 0,0-9 0,0-7 0</inkml:trace>
  <inkml:trace contextRef="#ctx0" brushRef="#br0" timeOffset="1870">3044 52 7984,'10'-12'1119,"-5"1"0,-1 7-112,2-2-497,4 4 0,7 2-159,0 0 0,0 6 124,1 0 0,-1 2-180,0-3 0,1-1-334,-1 8 0,-6-3-239,1 3 0,-2 3-533,1-3 1,3 3-13,-9 2 0,3 1 420,-2-1 1,-4 6-747,3 0 0,-3 6 514,-2-6 1,-7 8 634,-5-2 0,4-4 0,-15 7 0,4-5 0</inkml:trace>
  <inkml:trace contextRef="#ctx0" brushRef="#br0" timeOffset="2267">3165 571 7984,'0'11'0,"0"1"330,0-8 0,0 5-42,0-3 0,8-4-393,3 4 0,10-6-48,2-6 1,6 2-99,-6-7 1,6 5 165,-6-6 1,6 8-80,-6-1 1,2-3-8,-2 2 1,-9 0 77,3 6-301,-4 0 1,3 8 173,-5 4 1,-3-3 219,-8 3 0,0 5 39,0 6 0,0 2 108,0-2 0,0-2-2,0 8 0,0-6 206,0 6 0,0-6 750,0 6 0,0-6-487,0 6 1,0-6 193,0 6 0,-6-8-323,0 2 1,1-4-490,5-2 0,-8 6 60,-4 1-1076,5-1 799,-9-14 0,5 7 16,-12-5 0,2-3-386,-8-2 0,6-5-618,-6-1 1,2 0 470,-2 0 0,-2-9 738,8-8 0,-5-1 0,5-5 0,-1 4 0,7 2 0,6-1-146,-1 1 1,8 6-5,-2-1 0,6 8 212,6-2 1,4 5 107,7 1 1,2 7 814,4 5 1,4 5-408,8 6 1,0-2 102,-1 8 1,6-6-245,1 6 0,7-8-575,-2 2 0,-2-2-248,2 2 0,-5-9-510,5 3 1,-6-5 895,6-1 0,0 4 0,6-5 0</inkml:trace>
  <inkml:trace contextRef="#ctx0" brushRef="#br0" timeOffset="3179">4358 17 7940,'0'-9'1568,"0"1"0,2 8 136,4 0-1409,4 0 1,1 6-161,1 0 0,-7 7-183,7-1 0,-8-3-313,2 3-798,-5-1-1030,-1 7 1108,0-1-389,0-8 1004,8-1 1,2-8 411,7 0 1,-5 0 32,-1 0 15,1 0 0,5 0 109,0 0 0,-5 0 934,-1 0-652,-7 8-144,4 1 1,-8 9 613,0-1 0,0 0-311,0 1 1,0-1-746,0 0 1,-6 1 54,0-1 0,0 0-85,6 0 1,-5 3 28,-1 3 1,0-4-189,6 4 0,0-4 199,0-2 0,-6 1 36,1-1 1,-1 0 267,6 1 0,0 5-67,0 0 1,-2 2-7,-4-2 1,-1-2-41,-5 8 0,-3-6 16,3 6 1,-5-2 23,-6 1 1,4 5-23,-5-4 1,3 2 195,-2-3 0,4 5-132,-4-4 0,10-2 145,1 2 0,2-8-106,-1 2 1,3-4 182,8-2-225,0 1 0,0-1 103,0 0-89,0-7 0,2 3-6,4-7 1,3 0-150,9-6 0,7 0-24,4 0 1,3-2 87,3-4 1,-1-4-271,1-7 1,-6 0 113,0 0 0,-2-1-121,1 1 0,-5 0-89,-11-1 0,1 1-68,-7 0 0,0 0 44,-6-1 1,0 1 110,0 0 1,0 5 347,0 1 1,-2 7-215,-4-2 1136,-3-4-575,-9 8 71,9-5 0,1 14 62,8 5 0,0 3 220,0 3 1,6-1-164,0 0 1,7 6-16,-1 0 1,3 6-264,2-6 0,-5 2-82,-1-2 1,1-4-530,5 5 0,-7-5 251,-5-2 0,-3 0-225,-2 1-138,0-1 0,-2 0-475,-3 1 0,-1-9 342,-11-3 1,3-4-48,-9-2 0,-2 0 700,2 0 0,0-2-188,6-4 0,-1 4 544,1-4 0,6-1 16,-1 1-56,8 0-385,-3 6 0,9 0-192,3 0 0,7-2-54,11-3 0,4 3-1141,7-4 1329,1-4 0,0 1 0,-1-9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8:37.3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55 12 7801,'-25'-8'4915,"6"7"0,9-1-6179,16 7 1264,0 1 0,9-6 0,-6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0:51.271"/>
    </inkml:context>
    <inkml:brush xml:id="br0">
      <inkml:brushProperty name="width" value="0.04286" units="cm"/>
      <inkml:brushProperty name="height" value="0.04286" units="cm"/>
    </inkml:brush>
    <inkml:brush xml:id="br1">
      <inkml:brushProperty name="width" value="0.05714" units="cm"/>
      <inkml:brushProperty name="height" value="0.05714" units="cm"/>
    </inkml:brush>
  </inkml:definitions>
  <inkml:trace contextRef="#ctx0" brushRef="#br0">139 87 8515,'8'-17'0,"-6"-1"222,4 1 334,-5 8-390,7 1 107,-6 0 296,6 6 377,-8-5-794,0 7 1,0 7-148,0 5 1,0 3 52,0 2 1,0 8 132,0 4 0,0 4-157,0 2 1,-2-1 63,-4 1 1,2 5 21,-7 0 1,-1 6 41,-5-5 0,2 5-1,3-6 1,-3 1-59,3-7 0,-1 1 17,1-1 0,3-7-58,3-4 0,4-3 216,-4-3-403,-4 0 86,9 0-202,-7-7 397,8-2-84,0-8 0,0-8-289,0-3 1,2-7-361,4-5 0,5 2 76,12-8 1,-2 2 138,8-1 0,-6-3-164,6 8 0,-6 2 197,6 9 0,-8 4 360,2 8 1,2 0 11,-2 0 1,0 2 338,-6 4 1,1 4-97,-1 7 0,0 0 171,1 1 1,-9 5-161,-3 0 0,-4 2 20,-2-2 0,0-4-200,0 4 1,-2 2-16,-4-2 0,-3 6-179,-9-6 0,-5 0 66,0-6 0,-8 1-240,3-1 0,-3 0 60,2 0 0,-2-7-177,8-4 0,0-4-266,6-2 371,-8 0 1,6-10-603,-4-7 0,11 0 2,6-7 863,4 5 0,10 2 0,2 0 0</inkml:trace>
  <inkml:trace contextRef="#ctx0" brushRef="#br1" timeOffset="320">779 640 9952,'10'-7'-431,"5"5"1215,-13-6-390,6 8 1,-8-2 171,0-4-179,0 5-181,-8-7 1,0 10 252,-3 4-992,-5-5 453,7 15 0,-10-7 245,-5 9 1,5 5 16,-4 0 1,4 6-707,2-6 0,-1 6 317,1-6 0,2 5-4,3-5 1,-1 2 209,7-2 0,0-3 73,6 3 0,2-6 13,4-5 0,4 3 180,7-4 1,2-1-143,4 2 1,6-9-1,11 3 1,-3-2-214,3 2 1,2-4 113,-1 4 0,-7-5-446,-5-1 0,-6 0-111,6 0 1,-14 0-1174,3 0 468,-5 0 1238,-3 0 0,-3 0 0,-7 0 0</inkml:trace>
  <inkml:trace contextRef="#ctx0" brushRef="#br0" timeOffset="478">952 865 11760,'-2'18'1266,"-4"-1"0,2 0-853,-7 0 0,1 6-328,-1 1 0,-5 8-269,5 3 1,-3 1 183,3 10 0,-4-7 0,5 3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8:35.3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1 969 15031,'25'0'-336,"-6"0"-20,4 0 1,-4 0-864,-1 0 0,-1 0 1219,0 0 0,-7 0 0,-2 0 0</inkml:trace>
  <inkml:trace contextRef="#ctx0" brushRef="#br0" timeOffset="643">139 53 7915,'10'-18'0,"-4"1"0,-3 7 548,3 5 0,4 3 781,7 2 0,0 0-918,1 0 1,-1 2-383,0 3 1,-5 7-670,-1 11 440,-7-4 0,2 14-45,-12-4 1,-3 9-122,-9 3 1,1 5 164,0-6 1,-6 6-9,0-6 0,5 1 51,7-7 0,1-1 191,-1-4 0,-3 2-18,8-8 0,1 2 100,5-2 0,0-4 450,0 4-328,0-4 0,7-2 84,5 1 0,1-1-109,-1 0-151,3-7 66,-5 5 0,7-5-279,0 7 205,1 1 0,-1-1 172,0 0 0,-5 2 56,-1 4 0,-7-3 258,2 3 0,2-2 14,-3 2 0,7-4 243,-6 4 0,1-2-321,-1 2 0,-4-2-37,4 8 0,2-8-359,-3 2 0,1 2 92,-6-1 1,0 0-461,0 0 1,-2-5-170,-4 4 0,-3-4-446,-9-2 0,1 1 404,0-1 1,0-6-279,-1 1 0,1-8-650,0 2 0,5-5 1428,1-1 0,-1-7 0,-5-3 0</inkml:trace>
  <inkml:trace contextRef="#ctx0" brushRef="#br0" timeOffset="793">796 70 7887,'10'-23'2869,"-4"0"0,0 7-1409,5 11 1,8 3-4149,16 2 1635,-1 0 1,-1 0-321,-4 0 1,2 2 1372,-8 3 0,0 5 0,-6 7 0</inkml:trace>
  <inkml:trace contextRef="#ctx0" brushRef="#br0" timeOffset="1879">1402 191 7927,'0'-17'1225,"0"5"249,0 1 1,2 5-635,3-6-649,5 1 1,7-5 194,1 5 1,5-4 208,0 3 1,0 4-428,-6 3 0,0-3 51,1 2 1,-1 0-703,0 6 1,-5 0 344,-1 0-472,-7 8 1,9 4 190,-7 11 1,0 2 73,-6 3 1,-8 11 177,-3-5 1,-5 13 321,-1-1 1,6 2 388,-1-2 0,1 4-277,-7-4 1,7 4 129,-1 2 0,6-6-87,-5 0 0,5-8-214,-5 3 1,7-11 64,-2-1 0,-2-8 163,3 2-139,-1-3-280,6-3-78,0-7 40,0-3-126,0-7 1,0-2 95,0-3 0,0-5-251,0-7 0,2-1 20,3 1 1,5-6-127,7 0 0,-5 0 179,-1 6 0,1-1-34,5 1 1,2 0 385,5-1 0,-5 7-54,4-1 1,-4 9 594,-2-3 1,1 4-347,-1 2 0,0 0 612,0 0 1,1 8-285,-1 3 1,-2 4-68,-3 3 0,3-1-220,-3 0 0,-4 1-260,-3-1 1,-3 0-645,-2 1 1,0-1 424,0 0 0,-2-2-648,-3-3 1,-5 1 359,-7-7 0,-1 0-142,1-6 1,0 0 123,-1 0 0,1-2-3,0-4 1,0 2 320,-1-7 1,1-1 173,0-5 0,7 6 422,4-1 0,4 6-190,2-5 1762,-7 7-1449,5-4 1,-6 10 265,8 4 0,-6 4 16,1 7 1,-3 0-18,2 0 0,2 1 127,-7-1-328,7 0-1455,-4 1 651,8-1-1704,0-8 1447,8-1 1,2-16-484,7-3 1,0-12 98,0-6 1,6-4-231,1-1 0,6-7 552,-1 1 1,10-6 157,1 6 1,6-6 378,-6 5 1,8 1 22,-1 5 0,-3 1 419,2-1 1,-8 8-373,3 4 0,-5 6 499,-1 5 0,-6 5 148,-1 7 1,-7 0 677,3 0 0,-5 0-736,-2 0 0,-2 2-78,-3 3 0,-2 5-478,-5 7 0,-3 0 25,4 1 0,-6 5-685,-6 0 0,0 6 446,-11-6 0,4 2-212,-10-2 0,-4-4-41,-2 4 0,4 0-195,2-6 0,4 5 275,1-11 1,3-1 70,3 1 1,3-5 903,3 6-563,4-1 0,-5 6 1043,7 1 0,0 1-540,0 4 0,0-2 330,0 8 0,0-2 189,0 2 1,7 3 388,5-3 0,3 4-572,2 1 0,14-5 276,4 0 0,5-2-1378,0 2 1,5-4 116,7-8 1,-6-7-532,0-5 1,-2-3 452,2-2 0,2 0-2577,-8 0 0,7-5 2696,-7-1 0,0-23 0,-5 0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8:34.2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18 173 7986,'9'0'1837,"-1"0"1,-1 0-836,5 0 1,3 2-939,3 4 1,-1-2-199,0 7 0,1-5-47,-1 6 0,-6-1-1316,1 6 1,-8 6 247,2 1 1249,-5 6 0,-8-3 0,-3 8 0</inkml:trace>
  <inkml:trace contextRef="#ctx0" brushRef="#br0" timeOffset="149">0 727 7986,'0'17'882,"0"2"110,0 4 1,0-4-899,0 4 0,0 2-165,0-1 0,8-7 338,3-6 1,-1-1-82,2 1 0,-7 5 9,7-5 1,-6-3-356,5-2 0,-5-4-992,5-2 615,-7 0 1,12 0-884,-5 0 1420,-3-8 0,7-9 0,-5-10 0</inkml:trace>
  <inkml:trace contextRef="#ctx0" brushRef="#br0" timeOffset="471">554 70 7986,'17'-8'878,"0"4"111,0-8 0,3 7-926,3-7 1,-4 6-998,4-5 846,4 7 1,-8-4 352,4 8 1,-9 0-499,-3 0 194,-7 0 1,4 8-85,-8 4 0,0 5 87,0 6 1,-2 4-1,-4 7 0,-4 7 173,-7-1 1,6 10 63,-1 2 1,1 2 6,-7 9 1,1-5 272,0 5 1,-1 1 53,1 5 0,2-2-137,3-4 1,-1-3-355,7-8 1,0-2 64,6-4 1,0-6-126,0-11 1,0-4-358,0-8-5,0 1 0,0-7-386,0 1 142,0-8 0,2-4-282,4-12 0,-4-9 323,4-2 1,3-10 580,3-1 0,3-16 0,2-12 0</inkml:trace>
  <inkml:trace contextRef="#ctx0" brushRef="#br0" timeOffset="938">1055 242 7958,'10'-9'4614,"5"1"-3703,-3 8 0,-3 0-1038,3 0 0,-7 2 43,7 4-39,-8-4 0,9 13-585,-7-3 1,0 9 495,-6 2 1,-6 6-430,0-6 0,-7 7 105,1-1 1,3-4-299,-3-2 0,3 2 475,-3-2 0,-1 0 447,7-5 1,0-7 228,6 1 189,0-1 1,2 5 1420,4-5-1416,-4-3 1,13-2 76,-3-1 1,-3 1 399,3-6-598,-1 8 0,5-4-351,-5 7 0,3-5-202,-9 6 1,3-7-318,-2 7 1,-4-1 321,4 7 0,-6-1-137,-6 0 1,0 2 116,-11 5 1,3-5 31,-9 4 1,-2 2 110,2-2 0,0 6 168,6-6 1,0 2 30,-1-2 1,1-4 267,0 4 0,7-10 334,4-1-282,4 0 0,4 5 291,4 0 0,6-5-282,11-1 1,2-5-37,3 5 1,5-5-7,-4 6 1,-2-8 90,2 1 1,-1 3-150,7-2 1,-6 5-85,0-5 1,-6 0-413,6-6 0,-8 6 140,2-1 1,-2 1-206,2-6 125,-4 0 75,6 0 0,-8 0-1617,1 0 0,1 0-191,4 0 0,-2-2 1776,8-4 0,-8-11 0,4-10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3:58:32.8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35 467 7978,'0'-17'854,"0"7"0,8-3 1,3 7 972,4 2 1,3-4-1002,-1 3 1,0-1-1149,1 6 0,-1 0 145,0 0-299,0 0 0,-1 2 388,-5 3 1,-3 5-1655,-8 7 0,0 8 1742,0 4 0,-15 4 0,-5 1 0</inkml:trace>
  <inkml:trace contextRef="#ctx0" brushRef="#br0" timeOffset="1090">35 795 7978,'-8'18'0,"0"-7"0,-3 1 1414,3-8-1000,8 3 0,8-9-295,3-3 1,7-5 12,5-7 0,-2-2-125,8-4 1,-6-4-576,6-8 0,-2 0 333,1 1 1,5-1-65,-4 1 1,-4-1 72,-2 1 1,2-1-428,-2 0 0,0-5 261,-6 0 0,1-1 392,-1 7 0,0-1-5,0 1 1,-5 5-29,0 0 0,-3 8 256,3-2 1,1 3-143,-7 3 0,5 0 724,-5 0 1,2 5 155,-2 1 647,-4 7-470,5-4-317,-7 8-587,0 0 1,0 8 27,0 3 1,0 7-152,0 5 1,0-2 112,0 8 1,-2-1-215,-3 7 1,3-6 31,-4 0 1,4-8-809,2 2 0,0-4 100,0-2 0,8-7-226,3-4 1,5-4 423,1-2 0,6-2-67,0-4 0,6-2 449,-6-3 1,-2 1-73,-10 4 0,5 4 692,-5-3 286,-3 3 18,0 2 1,-8 7-424,0 5 0,-6 9 99,0 2 0,-7 2-307,1-2 1,-3-4-364,-2 4 0,-1 2-13,1-2 1,0 6 131,-1-6 1,1 0-538,0-5 0,1-1 225,5 0 0,-3-5-266,9-1 337,-9 1 732,12 5-85,-5-7 564,7 5-469,7-13 1,3 6-164,7-8 0,-5 0 322,-1 0 1,-5 0 185,6 0-335,-1 0-374,6 0 0,-5 0-338,-1 0-39,-7 0 0,4 2-435,-8 3 1,0-1-11,0 8 0,-2-1 320,-4 7 0,-3-1-964,-9 0 1,1 6 651,0 0 1,-6 6 400,0-6 1,-6 8 312,6-2 0,-8-2 0,2 1 0,2-6-26,-1 1 1,6 2 25,-1-2 0,4 2 929,2-2 0,1-4-400,5 4 1,-3-2 624,9 2 0,-1-4-490,6 4 1,0-3 223,0-3-712,0 0 1,0 1-239,0-1 0,2-6 211,4 1-177,-4-8 1,11 5-1147,-7-3 843,7-4 0,-9 6-273,8-8 1,-7-8 83,7-3 0,-1-5-143,7-1 0,-1-6 148,0 0 1,3-8 70,3 2 1,-2 2 257,8-2 1,-3 8 99,3-2 1,2 4 440,-8 2 0,0 1-380,-6 5 1,1 1 1972,-1 4-1469,0 5 1,-1-5 495,-5 12 0,3-3-419,-9 9 0,1-1-355,-6 7 1,0 5-65,0 0 0,-8 0-153,-3-6 1,-4 6-392,-3 0 1,1 0 295,0-5 0,-6-1-665,0 0 0,-2 1 309,2-1 0,3-6-43,-3 1 0,4-2 229,2 1 0,1-1 266,5-5-157,-5-3 258,15 14 0,-7-12 1145,8 7-953,0-7 1,0 6 469,0-5 1,0-1 341,0 8-88,0-8-288,8 11-453,-7-5 1,7 1 324,-8 1 0,0-9-172,8 13 1,-4-12-114,7 7 1,-5-7 210,6 2 1,-1 1-124,6-1 0,-1 2-118,-5-2 0,7-4-155,-1 3 1,0-3-163,6-2 1,-4 0-309,-1 0 0,-1 0-770,0 0 1,6 0-1306,0 0 0,0 0 2429,-5 0 0,7 8 0,2 2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4:00:13.0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7948,'10'7'703,"-3"-5"1,-5 12 958,4-8 1,-2 5-1473,7-5-960,-7 7 0,6-11-977,-4 4 1747,-5-4 0,-1 6 0,-9 1 0</inkml:trace>
  <inkml:trace contextRef="#ctx0" brushRef="#br0" timeOffset="128">138 329 7926,'18'0'1220,"-9"0"64,7 8 1,-13 0-939,9 3 1,-6-3-35,5-8 1,1-2-1408,5-4 1,0 2 1094,1-7 0,-1-8 0,0-8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4:00:11.9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8062,'-10'-10'1399,"2"3"1,10 7-1341,4 0 0,4 0 207,7 0 0,0 0 238,1 0 1,-1 6-276,0-1 1,2 9-157,4-3 1,-3-1-1698,3 1 1297,-4 1 0,-2 5-1783,0 1 2110,-7 7 0,-2 1 0,-8 9 0</inkml:trace>
  <inkml:trace contextRef="#ctx0" brushRef="#br0" timeOffset="899">70 468 8062,'1'15'6,"5"-3"1,-2 1-61,8-7 1,-3 1 18,3-1 0,3-4 97,-3 4 1,-3 2 107,3-3 1,-3 9-66,3-3 0,-4 12 104,-8 6 0,0 6-112,0 5 1,0 4-183,0 8 1,-2 8 37,-4 3 1,-4-3-33,-7-3 0,5-3 67,1-2 1,1-2-29,-1-4 0,3-5-39,8-13 0,-6 3-135,1-8-140,-1 0 227,6-5 132,8-9 1,-1-9-146,5-11 1,3-12-164,-3-6 0,3-6 64,2-5 1,1-4-41,-1-8 1,0-2 278,0-4 0,3 3 0,3-9 0,-4 8 0,4-1 0,2 3 0,-2 2 0,6 8 0,-6 4 0,6 3-14,-6 2 1,6 7-24,-6-1 1,0 8 6,-6-2 398,8 3-180,-6 11 0,6-7 143,-8 5 1,1 3 589,-1 2 263,0 5-296,1 1-352,-1 0-414,0 0 1,-5 0-161,-1 0 162,-7 7-210,4 3 0,-8 7-361,0 0 0,0-5 211,0-1 0,0 1-72,0 5 0,-6 1 90,0-1 1,-5-6 270,5 1 0,-7-1 43,1 7 1,2-1 517,-1 0-489,-1 1 1,-3-1 260,3 0-136,-3 0 0,7 1 75,-3-1 1,-3-5 265,9-1-209,-9 1-342,12 5-76,-5 0 59,7-7 0,-6-1-163,0-3 131,0-4 1,8 6-101,4-8 1,0 6 48,11-1 0,-2 1-160,14-6 1,2-8-153,9-3 1,3-4 143,3-3 1,9 1-107,-3 0 1,-4 5 126,-7 1 0,-5 7 249,-1-2 0,-8 4-126,-4 2 0,-4 0 132,-2 0 0,-7 2-65,-4 4 0,-4-2 183,-2 7 0,0 1-256,0 5 1,-6 0 97,0 1 1,-7-1-591,1 0 0,-3 0 163,-3 1 0,1-1-19,0 0 0,-4-5 264,3-1 0,-3-7 174,10 2 165,-5 4 0,5-9-195,-1 5 903,8-4-493,-3 6 1,7-4 89,0 7 1,2-5-166,3 6 0,-1-3 63,8 3 0,-3 3-21,3-3 1,3 5-58,-3 6 0,-3-4-34,3 4 1,-6 2-28,5-2 0,-7 0 231,2-5 1,-4-1-90,-2 0 0,0 0-213,0 1 1,-2-3 26,-4-3 0,-3 3 1,-9-3 1,1-3-133,0 3 1,-1-7-216,1 7 1,-6-8-632,0 2 0,-8-4 419,2-2 1,2-2-666,-1-4 0,7-2 412,-3-3 0,5-5-1147,2 5 1773,7 3 0,3-15 0,7 4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4:00:09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156 433 11364,'17'0'645,"1"0"1,-7 0-495,1 0 18,-1 7-1,5-3-424,-5 8 183,4-8 1,-11 11 64,8-4 1,-8 5-162,1 1 1,-3 0-44,-2 1 0,-2 5-185,-3 0 0,-11 8-480,-7-3 1,-2-1 383,2 2 1,4-2-152,-4 2 1,4-4 173,1-8 1,-1-1 469,-4-5 0,12-3 0,-20-1 0,12 3 0</inkml:trace>
  <inkml:trace contextRef="#ctx0" brushRef="#br0" timeOffset="590">0 830 7729,'10'2'129,"-4"4"1,-4-2 301,-2 7 0,0 1-139,0 5 0,2 1 7,3-1 1,-3 6 96,4 0 0,-4 0-157,-2-6 1,0 6-1,0 0 1,0 1-472,0-7 1,0 0 239,0 0 0,0 1-174,0-1 0,0-5-334,0-1-205,0-7 395,0 4 169,0-8 1,0 0 92,0-8 0,-6 2-67,0-11 0,1 3 83,5-9 0,0 4-277,0 2 1,7 0 92,5-1 0,-1 1-148,7 0 0,-5-1 40,10 1 0,2 7 124,-2 5 0,2 3 243,-2 2 1,-3 0 44,3 0 1,2 0 107,-2 0 1,0 2-101,-6 3 0,-2-1 451,-3 8 1,1-6-79,-7 5 1,6-5 91,-7 5 1,1-5-136,-6 6 1,0-1-129,0 7 1,-8-1-143,-3 0 1,-4 0-182,-3 1 1,-7 1 42,-4 4 1,3-4 111,-3 4 0,2-5-208,-2-7 0,-2 3-405,8-9-324,0 9-2,6-12-395,0 5 361,7-7 38,2 0 671,8 0 1,8 0-147,4 0 1,-3 0 772,3 0-399,-1 0 1028,6 0-619,1 0 1,-9 2 868,-3 4-855,-4-4 1,-2 8 818,0-5-455,0-3-105,0 14-343,8-7 0,-4 7-56,7-5 1,-5 3-177,5-9 1,1 3-83,5-2 0,1-4-168,-1 3 1,0-3 101,0-2 0,3 0-195,3 0 0,-4 0-1024,4 0 0,-4-5 518,-2-1 1,1-2-900,-1 2 0,0 4 200,1-3 1347,-9-5 0,14 8 0,-4-5 0</inkml:trace>
  <inkml:trace contextRef="#ctx0" brushRef="#br0" timeOffset="1645">1159 640 8035,'-17'0'321,"-1"0"1,9 2 1283,3 4-1841,4 3-28,10 9 598,9-1-154,10-7 1,0-1-155,-4-3 0,2-4-3,-2 4 1,6-6-479,-6-6 0,0 2-15,-6-7-529,1-1 363,-1-5 488,-8-1 0,-9 3 0,-11 4 1,1 3-20,-1 8 135,-1 0 0,-5 0 393,0 0 0,1 13-19,5 5 1,1 16-129,4 1 1,4 9 38,-3-4 1,3 8-126,2-1 0,0-5-159,0-2 0,6-3 66,-1-3 0,3-1-18,-2-4 0,-4-4-87,3-8 0,3-5-151,-2-1 1,0-5-153,-6 5 203,0-7 337,0 4 1,-2-10-39,-4-4 0,2 2 112,-7-7 0,7-6-129,-2-7 1,4-6 65,2 1 0,0-2-118,0 2 1,8-3-15,3 3 1,5-2-339,1 2 1,6-1 164,0 6 0,6-4-225,-6 5 1,8 0 112,-2 5 1,-4 1-243,-2 0 399,3-1-14,-6 9 0,10-5-31,-7 9 0,-5-1-17,-7 6 262,1 0 0,-1 0 235,1 0 1,-8 2-178,1 3 1,-5 5 491,-5 7-436,3 1 0,-12-1 90,9 0-218,-9 1 1,12-7-130,-4 1-104,5-9-229,1 5 0,7-8-236,5 0 409,3 0 0,2 0 46,1 0 1,-7 0 23,1 0 286,-8 0-174,3 8 0,-7 1 135,0 9 1,-2-1 66,-3 0 1,-3 1 166,-4-1 1,-3-2-25,3-3 1,5 3-95,1-3 0,-2-3-261,3 3 1,-1-6 236,6 5-268,0-7 62,8 4 1,1-8-179,8 0 1,1-2 42,-1-4 0,-2-4-60,-3-7 1,3 0-132,-3-1 0,1-1 90,-1-4 0,1-2-13,-7-4 1,0-5 70,-6-1 0,0 1 52,0-7 1,0-1 34,0 2 1,0 5 138,0 6 1,0 6-98,0-6 0,0 8 140,0-2 1,6 10 92,-1 1 1,1 6 63,-6-5 465,0 7-142,0-4 45,0 8 102,0 0 0,0 8-793,0 4 1,0 5-61,0 6 0,0-2 89,0 8 1,0 0-80,0 5 0,0 1-52,0-1 1,6 1-23,0 0 1,1-3-116,-1-3 1,-4-2-222,4-4 0,1-9 86,-1 3 0,2-6-589,-2 1 286,-4-4 511,5-8 0,-7-2 223,0-4 0,2-6 0,4-11 0,-2 2 0,7-8 0,-7-7 0,4-8 0</inkml:trace>
  <inkml:trace contextRef="#ctx0" brushRef="#br0" timeOffset="2024">2041 242 8035,'0'-28'-380,"0"-1"0,0 6 108,0-6 3,0 8 535,0-12 430,0 14-305,0-6 279,0 8-536,0 7 202,0 2-251,0 8 353,0 0-190,8 0-66,-6 0-101,5 8 1,-5 2-91,4 7 1,-4 0-31,4 1 1,1 7 82,-1 3 0,6 5-60,-7 2 0,7 5 35,-6 0 0,5 14-28,-5-2 0,6 11-1,-7 1 1,9 9-10,-3 2 1,-1 7-266,1-1 0,-5 4 152,6 1 1,-3-1-90,3-5 0,-3 3 65,-3-8 0,-4 7-28,4-1 1,-4-6-32,-2-6 1,6-7-64,-1-10 1,1-8 127,-6-4 0,0-3 170,0-3 1,0-7-227,0-4 212,0-4 89,0-9-158,0-2 0,0-10-117,0-4 1,-2-5 9,-4-13 1,3-2 169,-9-9 0,8-7 0,-19-10 0,4-10 0</inkml:trace>
  <inkml:trace contextRef="#ctx0" brushRef="#br0" timeOffset="2429">2300 536 7982,'10'0'518,"0"0"67,-5 0 0,-1 0-324,8 0 1,-1 0-56,7 0 0,-7 0-128,1 0 1,-1 0 18,6 0 0,-5 0-387,-1 0 269,1 8 0,3-4-550,-3 7 1,1 1 148,-7 5 1,0 1-30,-6-1 0,-6 0 219,0 0 0,-7 1 98,1-1 1,3 0 192,-3 1 0,3-1 370,-3 0 1,4-5 91,8-1-261,0-7-65,0 12 272,0-15 0,2 13 218,4-8 20,-4-1-560,13 3 1,-11-4-158,8 7 1,-8-5 142,1 6-168,-3-1 1,-2 7 109,0-1-4,0 0 0,-5 0-43,-1 1-65,0-1-112,6 0 0,0-5-397,0-1-84,0-7 1,8 4 56,3-8 1,7-2 574,5-4 0,11-11 0,10-10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4:00:07.5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18 571 8019,'-8'-9'1064,"6"1"0,-6 16-1004,8 3 1,0 12 599,0 6-367,8 4 1,-6 1-60,4 1 0,-4 0-197,-2-1 0,0 1 82,0-1 0,0 1-143,0-1 0,0-5-675,0 0 0,0-6 401,0 6 0,0-8-529,0 2 1,0-9-382,0-3 39,0-7 1169,0 4 0,5-22 0,1-3 0,8-20 0,-5 1 0,9-16 0</inkml:trace>
  <inkml:trace contextRef="#ctx0" brushRef="#br0" timeOffset="500">381 174 8019,'17'-18'-337,"0"1"1,6 0 218,0-1 0,6 1 399,-6 0 1,8 1-128,-2 5 1,2-3 113,-2 9 1,1-7-95,-7 6 1,6 1 6,-6 5 0,0 0-107,-5 0 0,5 0 81,0 0 0,-6 0-139,-6 0 1,1 0 51,5 0-1,1 7 1,-3-3 4,-4 8 1,3-7-28,-8 7 0,5-6-33,-5 5 0,0-5 38,-6 6-76,7-1 83,-5 6 0,6 1-37,-8-1-21,0 0 0,6 1-14,0-1 34,-1 0 1,-5 0-5,0 1 1,0-1 14,0 0 0,6 1 0,0-1 1,0 0 40,-6 0 0,2 7-46,3-1 0,-3 5 66,4-5 1,-2 8 4,2-2 0,-4 9 11,3 3 1,-1 1-15,2-2 1,-4-1 4,4 7 0,1-2-2,-1 2 0,6 4 4,-7-4 0,3-3-56,-2-3 0,-4 2 46,3-1 1,-3-1-130,-2-5 0,2-7 26,4 1 0,-4-6-45,4 6 1,-4-8 33,-2 2-29,0-4-127,0-1-297,-8-1-94,-2-7 1,-7-3 223,0-7 0,0-7-593,-1-5 0,-5-5-14,0-6 954,-8-4 0,4-15 0,-7-3 0</inkml:trace>
  <inkml:trace contextRef="#ctx0" brushRef="#br0" timeOffset="1190">536 450 8019,'0'-9'175,"0"1"0,0 10 347,0 4 1,0 3-172,0 9 1,0 1-89,0 4 1,0-4-4,0 4 0,0 2-3,0-2 0,-1 6-442,-5-6 1,-4 6 86,-7-6 1,0 6-33,-1-6 0,1 0-134,0-6 0,5-2-192,1-3 1,-1 1 142,-5-7 0,5 0-114,1-6 1,7-2 16,-2-4 0,-2-5 43,3-12 1,-1 4 420,6-5 0,0 5 42,0 2-40,0 7 0,2 3 35,4 7 1,3 0 173,9 0 0,-7 2-5,1 3 1,-1 5 215,6 7 1,-5 1-96,-1-1 0,-1 0-61,2 0 1,3-5-385,-4-1 1,-1-1 59,2 2-105,-1-5 0,6-1-97,1 0 1,-1-2-332,0-10 1,6-4 121,0-7 0,0-6-210,-5 0 1,-1-8 624,0 2 0,1-3 0,-1-3 0,-2 0 0,-3 1 0,1 5 0,-7 0 0,8 14 0,-3-2 0,-1 11-33,1 0 372,-7 4-7,11 2 1,-11 2 209,8 4 0,-8 3 9,1 9 1,-3-5-148,-2 4 0,0-3-41,0 9 1,-2-4-187,-3-2 0,1 7-140,-8-1 0,6 0-8,-5-6 0,-1 6-278,-5 0 0,0 0-25,0-6 1,-1 1-389,1-1 0,-4-5 62,4-1 0,-5-7-195,11 2 569,-5-4 1,5-10-125,-1-4 473,9-3-92,3-2 0,11 5 215,12 1 1,-4 7-27,4-2 1,2 4 195,-2 2 0,2 2-55,-1 4 0,-5-4-79,4 3 0,-6-1-191,-5 2 0,3-4-135,-3 4 1,-3 1-680,3-1 500,-9 8 223,5-5 0,0 9 0,1-1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4:00:06.7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174 295 8231,'11'-16'47,"1"5"1,-9 1 972,3 4-17,-4 4-27,-2-5-230,0 7 1405,0 0-1934,0 7 0,-2 5-6,-4 11 1,-3-2-108,-8 8 1,-3 0 79,-3 5 0,4 1-150,-4 0 0,4-3-54,2-3 0,5 2-238,0-8 1,9 0-78,-3-6 1,-2-5 13,2-1 1,1-5-145,5 6 0,2-9-45,3 3 238,5 4 112,7-8 235,1 5 1,-1-1 91,0 0 271,-7 7 0,3-3-54,-7 7 0,0 1 283,-6-1 1,0 6 92,0 0 0,0 6-232,0-6 1,0 6-135,0-6 0,-2 6-197,-4-6 1,4 0-89,-4-6 0,2 0-99,-1 1-760,3-1-1004,-6 0 890,8-7-203,0-3 608,0-22 1,6 2-53,0-16 0,7 0 75,-1-6 1,1-1 109,-1-5 1,3 5 103,-4-4 1,5 3 102,1 3 1,2 5-72,4 0 0,-3 6 136,3-6 0,-2 8 147,2-2-125,-4 4 51,6 1 1,-8 1-79,1 0 0,-3 5 68,-3 1 1,3 7 236,-4-2-22,-3-4 42,8 9 0,-13-7 117,9 8 0,-8 2 118,2 4-207,-5 3 1,5 14 26,0 0 0,0 0-119,-6-5 1,2 1 8,3 4 1,-3-4 12,4 4 0,-2-4-73,2-1 1,-4-1-110,3 0 0,-3 1-110,-2-1 71,0 0 0,0 0-102,0 1 1,-2-3 57,-3-3 0,1 3 34,-8-4 1,1-1-23,-7 2 0,1-3 7,0 3 1,5-5 130,1-7 276,-1 0-500,-5 0-22,7 0 201,3 0-688,7 0 1,2 0 261,3 0 0,5 0 67,7 0 1,2 0 142,5 0 1,-5-5-117,4-1 0,-4 0 114,-2 6 0,1 0 248,-1 0 0,-6 0 90,1 0 1,-6 0-55,5 0-185,-7 0 1,6 6-154,-5 0-647,-3-1 521,6-5 1,-8-1-254,0-5 0,2-4 68,4-7 0,-2-8-182,7-4 1,3-4 520,9-1 0,-4 7-18,4 4 0,-4 6 151,-2 5 14,8-3 133,-5 13 0,5-6 156,-8 8 56,0 8 1,0 1 468,1 9 0,-9-1-273,-3 0 1,2 1 327,-2-1 0,-1 0 151,-5 0-380,0 1-565,0-1 0,0-5-705,0-1-185,0-7 1,2 4 218,4-8 0,-2-10 629,7-7 0,1-8 0,5-10 0</inkml:trace>
  <inkml:trace contextRef="#ctx0" brushRef="#br0" timeOffset="353">1056 260 8199,'9'-29'-206,"-3"0"1,2 8-286,-3-2 1,7 4 431,-6 2 1,-1-1 787,-5 1 343,8 0-359,-6 0-428,6-1 1,-3 7-18,1-1-13,0 8 18,-6-3-229,0 7 1,2 0 210,4 0-296,-4 0-26,5 7 0,-5 1 106,4 4 6,-4 3 13,6-5-29,-8 7 1,0 0 6,0 0 1,5 3-32,1 3 1,2 4-8,-2 7 0,-3 3-11,9 3 1,-2 6-122,1 12 0,4 3 62,-3 8 0,1 8 72,-1 4 1,3 4-378,-3 1 0,-4 2 272,-3 5 0,-3-3-150,-2 8 1,0-10 104,0-1 1,6-8-146,0-10 0,-1-8 89,-5-3 1,0-10-153,0-2 0,0-8 52,0 3 0,0-10 124,0-3 0,0-7-138,0 3 1,0-11 319,0-1 105,0-9 1,0 5-1,0-8 1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4:00:25.5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1 226 10359,'5'17'556,"1"0"-309,0-7 1,0 5-118,0-3 0,1 3 34,-1 2-298,-4 1 0,6-1-116,-8 0 0,5-5-404,1-1 227,0 1 292,-6-2 37,0-3 99,0-7 308,0 0-459,8 0 1,1-2-129,8-3 1,5-7 128,6-11 0,3 2-126,15-8 0,2 2 119,10-2 1,2-1-167,3 6 0,2-4 128,-7 5 0,0 5 22,-7 7 0,-8 5-98,-9-6 0,-1 9 126,-10-3 0,-8 12 144,-9 5 0,-4 6 0,-2 7 0,-13 2 0,-5 9 0,-18 7 0,-5 4 0,-7-3 0,-3-3 0,1-5-1,3-7 1,-6 3-22,7-8 0,-6 0 1043,11-5 1,9-3-295,9-4 0,3 3-98,3-8 1,8 1-211,3-1-588,4-4 0,15 6 34,5-8 1,12-10-153,5-7 1,1 0 91,11-7 1,-7-2-199,6-3 1,-10 2-364,-1-2 1,-6 8 275,-6-2 1,-12 2 479,1-2 0,-8 3 0,-4-3 0,-2 4 0,-4 2 0,-3 0 0,-9-1 0,1-1 0,0-4 0,-3 4-97,-3-4 1,10 4 166,-4 1 1,3 1 299,-3 0 1,7-1 200,5 1 76,-5 0-128,8-1-84,-13 1-57,13 8 52,-6 1-320,8 8 345,0 0-316,0 15 1,6 1 97,0 18 0,5 7-129,-5 16 1,7 7-16,-1 11 1,-3-2-223,3 7 0,-6-1 71,5 2 0,1-2-791,5-5 0,-5-1 128,-1 8 721,-7-8 0,8 10 0,-5-8 0,5-2 0,-5-2 0,-3-2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4:00:31.2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0 917 7848,'0'-17'1986,"0"0"-944,0 7-928,0-5 0,8 13 70,3-4 1,1-2 12,5 2 1,-3-1 233,9 1 0,2 4 244,-2-4 1,8 2-584,-3-1 0,5 3 71,2-4 0,-3-2-828,-3 3 1,2-7 198,-8 6 1,0-5-487,-6 5 156,-7-7 59,-2 3 0,-10-7 368,-4-1 0,-4 7 75,-7-1 505,0 1 0,-1-5-218,1 5 1,6 3 481,-1 8 1,2 10-185,-1 7 1,-3 14-9,9 9 1,-1 10 11,6 2 1,0 0-11,0 6 0,0-1-103,0-5 1,2 8-197,4-14 0,-3 6-168,9-12 1,-8 0 112,2-5 0,1-2-272,-1-5 0,0-3-342,-6-7-481,0-1 275,0-7-274,0-3 721,0-22 0,-2 1 442,-4-14 0,-4-1-76,-7-6 1,6 3 13,-1 3 0,1 4 139,-7 7 1,7 1 493,-1 0 176,1 7 1,-7 3-349,1 7 1,6 5 223,-1 1 1,2 8-140,-1-3 0,-3-1 239,9 1-1104,-1 1 416,6 5-228,0 0 0,10-7 52,7-4 1,8 1-119,9-1 1,9 6 160,3-7 0,6 3 88,5-2 1,-1-2 150,7 7 0,-13-1 292,2 1 0,-11 3 379,-1-8 1,-9 5-347,-2-5 0,-3 5-74,3-5 0,-2 2-406,-4-2 1,-9-4-1229,3 3 169,-11-3-105,1-2 0,-7-2 301,0-3 877,-7 3 0,-11-21 0,-8 3 0</inkml:trace>
  <inkml:trace contextRef="#ctx0" brushRef="#br0" timeOffset="153">882 329 7848,'6'-34'2165,"0"-1"-1678,7 8 1,-3 10-365,7 11 1,-5 4 113,-1 2 0,1 0 385,5 0 0,0 2-330,0 4 0,1-4-113,-1 3 0,-5 5-740,-1 2 1,-5 3 560,5 2 0,1 1 0,5-1 0</inkml:trace>
  <inkml:trace contextRef="#ctx0" brushRef="#br0" timeOffset="669">1384 934 7925,'2'12'359,"3"-1"0,7-5 26,11 6 1,-2-8 33,8 1 1,0-3-302,5-2 0,3 0-204,3 0 0,-3-7-206,3-5 1,-5-3-473,-7-3 0,-3 7-497,-7-1 928,-9 1 0,-3-5 333,-12 5 0,-9 3 0,-8 8 0,-8 0 0,2 0 0,2 2-19,-1 4 0,4 5 24,-4 13 1,7 2 130,-3 9 0,0 0 200,0-1 1,3 5 185,10-5 0,-3 8-136,9-13 1,-1 6-112,6-12 1,0 0-155,0-6 0,2 1-181,3-1 0,5-2 70,7-3 0,8-5-153,4-7 0,2 0 49,-2 0 1,1-1 79,-6-5 1,4 4 193,-5-4 0,6-2-97,-6 3 1,0-1-172,-5 6 20,-1 0 1,0 6-166,1-1 1,-7 9-141,1-3 1,-7-1-1015,7 2 1387,-8-1 0,19-1 0,-4-3 0</inkml:trace>
  <inkml:trace contextRef="#ctx0" brushRef="#br0" timeOffset="1207">2681 1 7849,'-10'0'564,"2"0"0,8 2-135,0 3 1,0-1 145,0 8-329,0-1 0,2 5-21,4-5 1,4 4-27,7-3 1,0-2-99,0 1 0,3-5-138,3 5 0,2-7-448,4 2 1,3-4 281,-3-2 0,4 0-521,1 0 0,-1 0 266,-4 0 1,-4 0 65,-8 0 1,-2 2 126,-3 4 0,-4 3 164,-8 9 1,-2 1 538,-4 4 1,-4-2-283,-7 8 1,-10 2 411,-7 9 1,-1-4-260,-5 5 0,-3-5 129,3-1 1,-2-1-77,1 1 0,5 0-99,-4-1 1,3 1-70,2-1 0,7 1-167,-1 0 1,6-7-9,-6 1 0,8 0-196,-2 6 1,5-9-130,7-2 1,-3-5 153,9-2 1,-1-5-395,6-1 1,2-7 168,4 2 0,11-4 2,12-2 0,11-2 178,6-4 0,12-6 66,5-11 0,4 4 52,3-4 0,5 6 234,0 5 1,-1 5 228,-4 7 0,-9 0-224,-3 0 1,-12 1-63,-6 5 0,-11 4 154,-6 7 0,-6-5 213,-5-1 0,1 1-313,-7 5 1,0 0-362,-6 1 0,-10 1-911,-7 4 0,-2-2 1120,-10 8 0,-8 0 0,-7 5 0</inkml:trace>
  <inkml:trace contextRef="#ctx0" brushRef="#br0" timeOffset="1463">2923 1332 7849,'17'12'675,"0"-1"1,1 7-78,-1 5 0,8 5-198,4-5 1,-2 1-284,1-7 0,-6 6 101,1 0 1,-10 0 112,-1-6 1,-9 1-219,3-1 1,-4-6-154,-2 1 0,-8-1-55,-3 7 0,-4-1-272,-3 0 1,-7-5 31,-4-1 1,3-7 146,-3 2 0,8-4 444,-2-2 1,3 0 138,3 0-49,0-8-337,7-1 0,2-9 67,8 1 0,8 6 23,4-1 1,11 0 54,6-5 1,5 6-726,6-1 0,-1 2 303,7-1 0,-6-2-958,6 7 0,-5-6 1226,5 6 0,-8 1 0,5 5 0</inkml:trace>
  <inkml:trace contextRef="#ctx0" brushRef="#br0" timeOffset="1696">3978 1834 9735,'-10'7'4425,"2"-3"-5800,8 8 1,2-1 798,4 7 0,-2-3-913,7-4 1,-7 5 901,2-5 1,-4 7 586,-2 5 0,-8-2-39,-3 8 0,1-6-106,-1 6 1,7-8 634,-2 2 1,4 2-451,2-2 1479,0 0-459,0-6-312,8 0 0,-4-7-521,7-4 1,-5 1-228,5-1 0,1 0 0,5-6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0:49.518"/>
    </inkml:context>
    <inkml:brush xml:id="br0">
      <inkml:brushProperty name="width" value="0.05714" units="cm"/>
      <inkml:brushProperty name="height" value="0.05714" units="cm"/>
    </inkml:brush>
    <inkml:brush xml:id="br1">
      <inkml:brushProperty name="width" value="0.04286" units="cm"/>
      <inkml:brushProperty name="height" value="0.04286" units="cm"/>
    </inkml:brush>
  </inkml:definitions>
  <inkml:trace contextRef="#ctx0" brushRef="#br0">138 415 7492,'0'-9'280,"8"-7"-195,-6 14 31,6-13-83,-1 13 1,-5-7-85,4 3 152,-4 4-168,-2-6 36,0 8 0,-2 0 34,-4 0 1,2 0 128,-7 0 191,7 0 72,-11 0-283,13 0 390,-14 0-198,14 0-110,-5 0 1,5 0-53,-4 0-67,4 0 41,-6 0-83,8 0 0,-1 0-87,-5 0 0,4 8 97,-4 3 1,4 7 253,2 5 0,-6 6-102,1 11 0,-7-2 115,6 8 0,-1-5-93,1 5 1,4-8-76,-4 3 1,-1-7 18,1-5 1,0 2 23,6-8 1,0 0-181,0-6 0,2 1 72,4-1 0,-2-8-211,7-3 1,1-2 126,5 2 1,0-4-60,0 3 1,3-10-55,3-7 1,-2-5-214,8-6 1,-2 2 185,1-8 1,3 6-104,-8-6 1,0 0-91,-5-5 1,-1-1-91,0 0 0,0 3 31,1 3 1,-7-2 207,1 8 0,-8 0 216,1 6 1,3 5-159,-2 1 399,0 7-245,-6-4 158,0 8 99,0 0 15,7 8 0,-3 1 48,8 9 0,-8-1-121,1 0 1,3 1 19,-2-1 1,7 6-78,-1 0 0,-3 0-19,3-6 1,-6 6 24,5 1 1,-5-1-20,5-6 1,-1 0-69,2 0 0,3 1 45,-4-1 1,-1-2-117,2-3 1,-7 1 76,7-7 0,-6 0-100,5-6 1,-5 6 165,5-1 0,-5 1 2,6-6 1,-6-2-31,5-3 1,-5 1-2,5-8 0,1-5-132,5-6 1,-5-6 83,-1 6 1,1-10-134,5-1 1,-5-9 64,-1-8 0,-5-3-103,5-4 0,-7 4 102,2-3 1,2 3-49,-3 2 0,1 2 38,-6 4 1,0 6 139,0 11 0,0 4-95,0 7 1,0 1 69,0 0-705,0 7 245,-7-5-1579,5 13 1241,-14-6 0,12 14 64,-7 0 0,7 7 41,-2-1 0,4 3-92,2 2 1,-2 8 676,-3 4 1,-5 4-1,-7 2 1</inkml:trace>
  <inkml:trace contextRef="#ctx0" brushRef="#br1" timeOffset="394">1211 640 8545,'17'0'-491,"0"2"1541,0 4-169,-7-4-558,5 5 1,-11-7-309,8 0-2,-8 8 1,3 2-318,-7 7 1,-7 0-116,-5 1 334,-3-1 0,-5 2 32,-3 4 0,2-4-170,-8 4 1,3 2 387,-3-2 1,2 1-160,4-7 958,4 0-191,-6 0 205,15-7-594,2 5 1,18-13 104,7 4 0,14-12-67,9-5 1,14-5-125,-2-1 0,2 0-1029,-8 0 0,2 5 510,-8 0 0,-5 9-2797,-6-3 3018,-16 4 0,10 10 0,-13 1 0</inkml:trace>
  <inkml:trace contextRef="#ctx0" brushRef="#br0" timeOffset="931">934 848 11436,'2'-12'-274,"4"1"0,-3 7 669,9-2 0,-6-2-622,5 3 0,1-7 109,5 6 1,0-5 21,1 5 0,-1-2-158,0 2 1,6 5 240,0-5 1,8-4 0,-4 1-1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4:00:29.8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121 519 8008,'-17'-11'0,"0"-1"0,5 7 1229,0-7-308,9 8-186,-5-3 42,8 7-219,0 7 1,8 1-317,3 3 1,6 3-39,7-8 0,-1 5-299,11-5 1,-9 0 128,10-6 0,-6-2-824,-1-4 1,3 2 84,-8-7 0,-6 1-226,-5-2 1,-8-3 336,2 4 1,-6 1-96,-6-2 1,-4 7 648,-7-7 0,-6 3 40,0-3 0,-6-1-45,6 7 1,-2 0-67,2 6 0,9 2 637,-3 4 1,4 11-137,-5 12 1,7 4 154,-1 1 0,9 3-249,-3 3 0,4-2 34,2 8 0,0-7-209,0 1 0,0-3-137,0-3 1,0 1-201,0 0 168,0-1 1,0-7 0,0-4-570,0-4 1,0-1-180,0-1 94,0-8 337,-8-1 428,-1-8 1,-7-2 98,5-4 255,-5 5 0,9-9 287,-5 4-289,4 4 537,1-5-450,5 7-460,-6 0 1,14-2 33,0-4 0,7 2-261,-1-7 0,9-1 100,2-5 0,6-3-157,-6-3 0,5 4-849,-4-4 773,6-4 0,-5 2 0,6-5-868,-2 1 769,0 8 417,-2-12 0,5 6 0,-5-8 0</inkml:trace>
  <inkml:trace contextRef="#ctx0" brushRef="#br0" timeOffset="768">830 104 8970,'12'0'363,"-1"0"1,-5 0 77,5 0 1,1 0-100,5 0 0,1-5-136,-1-1 1,-6-2-19,1 2 0,-1 3-103,7-9 0,-7 8-250,1-2-240,-8-3-1035,3 7 909,-7-14 1,0 13-600,0-9 800,-7 8 0,-3-3-1,-7 7 1,5 0-105,1 0 541,7 0 1,-6 0 311,5 0 0,3 7-254,-4 5 0,4 5 529,2 6 1,0 4-249,0 8 1,-6 5-50,0 0 0,1 8-118,5-2 1,0-3-57,0-3 0,0 2-108,0-1 0,-6-1-256,0-5 0,-5-1-374,5 1 0,-6-6 269,6-1 1,-7-4-230,2 4 0,1-6 209,-2 1 0,3-10 0,-3-1 193,-3-9 0,5 5 161,-7-8 0,5 0 15,1 0 1,5-2 304,-5-4 1,7 3 129,-2-9 0,2 6 181,-2-5-167,4 7-411,-5-11 0,14 7-130,5-4 1,0 5 112,5 7 1,-4 0-111,10 0 0,-3 0 14,-3 0 1,0 0-145,0 0 0,1 7-42,-1 5 1,-2 3 111,-3 2 0,1 1-227,-7-1 1,0 6 1,-6 0 1,-6 6 17,0-6 1,-13 8-33,2-2 1,-10-2-174,4 1 1,-8-7 224,2 3 1,2-11 89,-1-1 0,6-9 540,-1 3 1,4-6-272,2-6 1,7 3 1139,5-9-859,-5 0 0,10 1-1,0-1 1,10 9-100,13-3 1,-2 6-36,8 6 1,1-3-81,11 9 0,-5-1-298,5 7 0,-5-1-304,-1 0 1,-1-1 243,1-5 1,-3 5-693,-3-5 1,-2 3 213,-4-3 0,-4 4-65,4-3 0,-5-2 710,-7 1 0,5-7 0,-7 4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4:00:25.8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52 658 7715,'-17'0'-293,"7"0"0,0 0 1874,5 0-775,3 0-559,-6 0 1,8 9-52,0 8 0,0 8 153,0 10 1,0 5-263,0 1 0,0 5-243,0-6 0,0 6-1,0-5 0,0-1-239,0-5 0,0-3 242,0-3 154,0-4 0,8 0 0,1 2 0</inkml:trace>
  <inkml:trace contextRef="#ctx0" brushRef="#br0" timeOffset="525">415 191 7910,'27'-18'0,"-2"1"0,-6 2-111,4 3 0,-4-1 132,5 7 1,1-6 175,-2 7 1,5-1-49,-5 6 0,2 0 11,-1 0 1,-5-6-64,4 0 0,-4 1-17,-2 5 1,1 0 99,-1 0-215,0 0 1,0 0-31,1 0 0,-7 5 92,1 1 0,-6 2-15,5-2 1,-5-3 35,5 9 0,-7-6-2,2 5 1,2-5 26,-3 6 1,1-7 106,-6 7-106,8-1 1,-6 7 6,4-1 1,-3-6-34,3 1 25,-4 0 0,6 5 0,-8 0 0,0 0-34,0 1 0,6-7 5,-1 1 1,1-1 7,-6 7 1,6-1 2,0 0 1,-1 2 9,-5 4 0,6-1-9,0 6 1,5 3-77,-5 9 0,6-1 72,-7 7 1,9 0 116,-3 6 0,3 0-28,-3 0 0,5 0-19,-5 0 0,-1-1-14,1 1 1,-5-8 11,6-3 1,-8-1-120,1-5 1,-3 1-211,-2-13 0,0 6-128,0-6 0,0 0 25,0-5-76,0-1 1,0-6 96,0 1 0,-2-8-43,-3 2 0,-5-6-154,-7-6 1,-2 2-211,-5-8 1,3-1-10,-8-10 707,8 4 0,-19-14 0,4 6 0</inkml:trace>
  <inkml:trace contextRef="#ctx0" brushRef="#br0" timeOffset="1106">329 554 7910,'17'0'-267,"0"0"1,1-2 594,-1-4 1,0 4-92,0-4 1,3 4 74,3 2 0,-10 0-230,4 0 1,-3 0-34,3 0 0,-1 2-161,-5 4 0,-3-2-207,-8 8 1,0-1 1,0 6 0,-8 1 141,-3-1 1,-5-2-17,-1-3 0,0 1 159,-1-7 1,1 6 53,0-7 0,5 1-46,1-6 208,7 0 1,-4 2-84,8 4 0,2-4-107,4 3 0,3 3 35,9-2 0,-1 5-2,0-5 1,6 8-62,0-3 0,-5-1 71,-7 1 1,-5-1-21,6 1 1,-9 5 17,3-5 0,-4 5 83,-2 1 1,-6-5-122,1-1-39,-9 1-146,4 5 137,1-7-208,1-3 162,8-7 0,2 0-238,4 0 327,3 0 1,9 0 100,-1 0 1,-5 6-52,-1 0 0,-5 1 181,5-1 0,-7 4 60,2 7 1,-4 0-96,-2 1 0,-2-1 4,-4 0 1,2 1-24,-7-1 1,1 0 126,-1 0 0,-3 1-22,9-1 1,-7 0 677,6 1-224,0-1-336,6 0 1,0-5-46,0-1 0,8-7-79,4 2 1,9-4-192,2-2 0,8-2-211,-3-4 1,11-4-374,1-7 0,1-6 420,-7 0 88,1 0 0,-1 6 0,1-1 0</inkml:trace>
  <inkml:trace contextRef="#ctx0" brushRef="#br0" timeOffset="1626">1954 208 7902,'0'-12'0,"0"1"155,0 7 1,2-4 314,4 8 0,-2 0-96,7 0 1,1 0 89,5 0 0,6 6-147,0 0 0,0 7 73,-5-1 1,-7-3-294,1 3 0,-7-8 248,7 2-1484,-8 3 645,3 1-98,-7-1 0,0 7-571,0-5 1,-7 5 1162,-5 1 0,-11 8 0,-4 2 0</inkml:trace>
  <inkml:trace contextRef="#ctx0" brushRef="#br0" timeOffset="2532">1816 709 7875,'17'16'-28,"0"-5"0,3-1 9,3-4 1,-4-4 31,4 3 0,-2-3 11,2-2 1,-4-7 212,4-5 1,-3-3-67,-3-3 0,0 1-197,1 0 0,-3 5-24,-4 1 0,3-1-184,-8-5 1,-1 5 183,-5 1 58,0 7 98,0-4 0,0 10-136,0 4 0,0 6 419,0 11-174,-7 4-92,5 15 1,-12-6 165,9 5 0,-1 1-12,6-2 1,0 1-32,0-7 0,-6-1-206,0-4 1,1 1-201,5-6 0,0-7 129,0-6 0,1-5-255,5 6-505,-4-9 495,6 5 0,-8-17-64,0-9 1,0-1 79,0-10 0,-2 0 99,-4-5 1,-3 7 175,-9 4 1,1 0 569,0 6-411,-1-5 1,1 20 299,0-3 17,-1 3 0,3 9-170,4 5 1,-3 3 129,8 3 1,-5-1-212,5 0 0,0 1-464,6-1 284,0 0 0,0-5-163,0-1 0,10-7-78,7 2 1,2-14-243,10-9 0,8-8-194,9-10 1,6-13 217,5-4 1,-3 2 1,4 4 0,-4 0 283,-2-6 1,5 6 249,1 0 1,-2 13-332,-10-1 214,-4 11 59,-7 5 0,-9 5 617,-3 7-340,-3 0 517,-3 6-283,-7 0 163,-3 0-386,-7 0-75,-7 8 0,5-4-264,-4 7 1,-2-5 92,2 6 1,1-6-178,5 5 1,0-5-38,0 5-108,0 1 1,0 5 23,0 0 0,-2 1 88,-4-1 1,4 0 313,-4 1 5,4 7-88,-5-6 1,5 6 235,-4-8 1,-2 6-127,3 0 0,-1 0 19,6-5 1,0-1-106,0 0 1,2-5-75,3-1 0,-1-7-170,8 2 77,-1-4 49,14-2 1,0-2-266,4-4 1,4-5-64,-4-13 1,3 3-176,3-7 1,-8 1 198,-4-2 1,-4-4-79,-2 4 0,-1-3 63,-5-3 0,-3 0-66,-8 1 0,-2-1 393,-4 1 1,-1-1 44,-5 1 1,-3 1 95,3 4 1,-1-2-109,1 8 0,-3 2 17,3 10 0,3-5 76,-3 5 222,8 3 12,-11-7 273,13 13-175,-13-14-256,13 14 30,-6-5-376,8 7 69,0 0 2,0 7 1,0 3 84,0 7 1,2 10 43,4 8 0,1 9-19,5 14 0,3 3 126,-3 8 0,3 6-137,2 0 0,-1 14-370,-5-3 1,5 2-2,-5-7 0,3-4-454,-3-8 1,5 0 301,-5 0 0,-1-9-170,1-8 0,-5-2 37,6-10 595,-1-7 0,-1 1 0,-4-10 0,-5-5 0</inkml:trace>
  <inkml:trace contextRef="#ctx0" brushRef="#br0" timeOffset="3375">3822 0 8509,'0'12'1036,"0"-1"1,2-5-1056,4 6 0,-5-6 509,5 5 152,-4-7-370,6 11 1,-4-13 273,7 4-662,-7 4 154,11-9 0,-5 7-1052,7-8 750,1 0 1,-1 0-159,0 0 0,0 0 32,1 0 0,-7 6-81,1 0 1,-1-1 197,7-5 1,-7 0 149,1 0 0,-7 2-159,7 4 546,-8-4 132,4 13 0,-8-5-194,0 7 0,-8 3-14,-4 3 1,-9-2-110,-2 8 1,-8-1 17,3 7 1,-5 0 52,-2-1-8,1 1-89,-1-8 0,2 3 168,5-7 0,3 0-98,7-5 1,7-3-295,-1-3 0,8-3-3,-1-3-42,3-4 1,4 6-42,3-8-309,5-8 346,15 6 0,-4-13-85,8 3 0,0 3-26,5-3 1,1 6 272,0-5 1,-1 7-69,1-2 0,-3 4 278,-3 2 0,2 0-114,-8 0 0,0 0 73,-6 0 1,1 8 18,-1 3 0,-7-1 63,-5 2 0,-3-1-147,-2 6-388,0 1 222,0-1 1,-2 0-394,-3 1 0,1-1 225,-8 0 0,1 0 288,-7 1 0,1-7 0,0 1 0,0-8 0,-1 11 252,9-13-27,1 13 89,8-5 1,2 7 301,4 0 0,-3 7-126,9-1 1,-2 2-69,1-2 1,-1-4-66,-4 4 0,-5 2-116,5-2 0,-4 0-139,-2-6 0,0 1 45,0-1 0,-2 0 21,-4 0 1,-3-5-16,-8 0 0,-1-7-10,1 7 204,0-8 0,-1 3-113,1-7 0,6 0 103,-1 0-222,8-7 0,-9-5 0,7-9-105,2-2 0,2 0-164,2 6 1,8-6-498,3-1 1,11 1 73,1 6 1,7 0-535,-1 0 0,6-1-1112,5 1 2223,-3 7 0,13-5 0,-6 5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4:00:21.8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18 710 7932,'-10'0'967,"3"0"1079,7 0-1484,0 0 0,7-6 472,5 0-733,3 0 1,8-1 74,0-5 1,8-3-199,-2-2 0,4-1-132,1 1 0,-1 0-117,-4-1 1,1 3-262,-7 4 1,1-3-317,-7 8 1,-6-5 77,1 5 1,-8-2-729,1 3 830,-3 3 0,-4-8 184,-3 4 0,-5 4 78,-7-3 0,0 1 111,-1-2 0,1 4-13,0-4 1,-1 4 193,1 2 0,6 0 178,-1 0 0,6 0-60,-5 0 25,7 0 1,-4 8 8,8 4 0,0 11 4,0 5 1,0 11-54,0 1 0,6 14-32,0-2 0,5 4 28,-5-4 0,6-1 116,-7 1 0,7-6-400,-6 1 1,-1-11 98,-5-1 0,0-3-89,0-9 1,0 2 103,0-2 0,-2-5 220,-3-1-169,-5 0 1,-7-9 71,-1 3 0,1-3-122,0-8 0,0 0 33,-1 0 1,1-2 572,0-4 0,5-1-174,1-5 0,7-3-544,-2 3 1,4-9-127,2-2 0,8-8-100,3 3 0,10-7 105,3-5 1,6 1-62,-1-7 1,4 0-163,1-6 1,1-4-368,0 5 1,-3-5-65,-3 10 1,2-4 342,-8-2 0,-6 8 79,-5 3 1,-3-1 448,3 2 0,-5-1 0,-7 7 0</inkml:trace>
  <inkml:trace contextRef="#ctx0" brushRef="#br0" timeOffset="1172">623 18 7976,'0'-10'1800,"0"3"-1356,0 7 0,-6 2-151,1 3 1,-7 7-183,6 11 1,-7 4 55,1 8 0,3-1-92,-3 1 0,3 5 16,-3 0 1,4 1-248,8-7 1,-5 1 100,-1-1 0,0-1-155,6-4 1,0-4-33,0-8 0,6 1 66,0-1 0,-1-6-38,-5 1 216,8-8 0,-6 5-36,4-3 128,-4-4 114,-2 6 0,2-8 41,3 0 171,-3 0-233,6 7 1,-8 3-35,0 7 0,0-5 324,0-1-136,0 1-29,-8 5-21,6 0 8,-5 1-140,7-9-305,0-1-374,0 0 323,0-6-86,0 5 1,0-9-8,0-3 0,0 1-74,0-8 0,0 1 152,0-7 1,7-7-115,5-3 0,5 1 45,6-2 1,0 0-64,12-5 1,-2-7 241,13 1 0,0-1-133,6 7 0,0 1 131,-1 4 1,9-1 5,3 7 1,-5 5 166,-6 7 1,-2 7-31,-10-2 0,-1 4 127,-10 2 0,-4 2-15,-8 4 1,-8 4 132,-3 7 1,-4 0 20,-2 0 1,-8 6-80,-3 1 1,-4 1-157,-3-2 1,-7-4 49,-4 4 1,-3-4 11,-3-2 1,6-1 6,1-5 1,1 3-3,-2-9 1,2 1-60,4-6 0,4 0-95,-4 0 0,9 0-58,3 0 1,5-6 122,-6 1-263,8-1-47,-3 6-271,7 0 200,0 0 233,7-8 1,3 4 83,7-7 0,-5 5 4,-1-5 0,1 5-270,5-6 0,-5 1 135,-1-7 1,-5 7-169,6-1 1,-9 1-157,3-6 1,-4-1-197,-2 1 0,-8 5 667,-3 1 0,-4-1 0,-3-5 0,-5 2-72,0 3 0,0-3 72,6 3 0,-1 5 903,1 1-540,8-4-48,-7 8 1,12 0 87,-7 8 1,7 8 208,-2-3 1,4 5-181,2 1 0,-5 0 24,-1 0 1,0 1-210,6-1 0,0 0-59,0 1 1,0-7-458,0 1 362,0-1-336,0 6 0,0 1-126,0-1 1,0-5-1137,0-1 958,0 1 1,6 5-1164,0 0 763,7 1 947,-3-1 0,5 0 0,-4 0 0,-3 1 0,-8-1 0,0 0 0,0 1 0,0-7 11,0 1 0,-6-1 53,1 6 1,-9 1 4,3-1 1,-5 0 530,-1 1-143,0-1-189,-1 0 1,7-5 40,-1-1-35,9-7 224,-5 4-269,8-8 1,2 0-31,4 0 0,-3 0-119,9 0 0,-2-2 24,1-4 1,4 2-45,-3-7 1,9 5-150,2-6 1,0 7-17,-6-7 0,3 6 111,3-5 0,-4 5-235,4-5 0,-4 7 25,-1-2 1,-1 4 127,0 2 0,-5 0 76,-1 0 93,-7 0 1,4 10 74,-8 7 1,0 6 290,0 6 1,-8 3-75,-4-3 0,-3 4-77,-2 2 1,1-3 19,5-3 0,-4 2-161,3-8 0,2 0-338,-1-6 0,7-5-384,-2-1-991,-3-7 349,7 11-561,-14-13 1758,7-2 0,-9-9 0,1-9 0</inkml:trace>
  <inkml:trace contextRef="#ctx0" brushRef="#br0" timeOffset="1895">848 1073 7304,'-2'-10'3218,"-4"5"-1934,4 3-692,-5 2-569,7 0 113,7 0 1,5 0-71,11 0 0,-4 0 34,4 0 1,2 2-159,-2 3 1,8-1-172,-2 8 0,2-3 121,-3 3 0,5 3-243,-4-3 1,-4 3-169,-2 2 1,2-5-357,-2-1 1,0 1 287,-6 5 587,1 1 0,7-9 0,2-1 0</inkml:trace>
  <inkml:trace contextRef="#ctx0" brushRef="#br0" timeOffset="2697">2024 900 8032,'10'0'-422,"-1"0"1011,-3 0 473,4 8 1,5-4 128,-4 7 31,5-7-647,-7 11-590,9-13 1,-3 8-2213,-3-4 1442,3-5-508,-5 7 1293,-1-8 0,7 8 0,-7 1 0</inkml:trace>
  <inkml:trace contextRef="#ctx0" brushRef="#br0" timeOffset="2829">2145 1246 8020,'2'15'297,"4"-3"1,1 3 499,5-3 0,-3-5-388,-3-1 0,-2-2-181,8 2 1,-7-4-368,7 3 171,-1-3 1,7-2-1003,-1 0 970,8 0 0,-6 0 0,6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4:01:32.3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191 312 8252,'-25'-17'-8,"6"0"1,-4 1 266,3 5-204,11 3 1,-7 2 126,5 1 0,1-7-713,-1 6 361,7-7 214,-12 3 1,15-1 528,-5-1-409,-4 8 0,8-5 535,-4 3-230,5 4-38,1-6-245,0 8 1,1 0-33,5 0 0,-2 0 133,8 0 1,-1 0-76,6 0 0,3 0 69,3 0 1,-2-2-90,8-3 1,-1 3-113,7-4 1,0 4 29,-1 2 0,1 0-3,-1 0 1,9 0 5,3 0 0,4 0-212,2 0 0,1 0-70,5 0 1,-4 0 163,4 0 1,1 0-91,-1 0 0,5 0 58,-5 0 0,1 0-22,-1 0 1,-4-2 52,3-4 1,-3 4-1,-2-3 1,0-3 5,0 2 0,0 0 6,0 6 0,-6-2 145,0-3 1,-8 3-137,3-4 1,-5 4 21,-1 2 0,1 0-9,5 0 0,-5-2-69,4-4 1,-1 5 29,1-5 0,-1 4-7,7 2 1,-2-2-29,2-4 0,4 4-22,-4-4 1,4 5 43,2 1 0,-6-6-3,0 0 0,0 0-7,6 6 1,0-6 11,0 1 1,0-1-48,0 6 1,0 0-20,-1 0 1,1 0-11,0 0 0,0 0-91,0 0 0,2 0 131,3 0 0,-1 0-159,8 0 0,-7 0 119,7 0-1,-3 6-31,3-1 1,3 3 26,-4-2 1,4-4 49,3 4 0,-7-4 2,0-2 0,1 5 115,5 1 1,-6 0-98,1-6 1,-3 0 119,3 0 1,3 0-10,-4 0 1,-3 0-89,-2 0 0,1 0-3,-1 0 1,5 0 3,-5 0 1,5 0-29,-5 0 1,7 0 7,-1 0 1,-3 0-8,3 0 0,-3 0 18,2 0 0,3 0 5,-9 0 1,9 0 79,-3 0 0,-1 0-86,1 0 0,0 0 96,7 0 1,-7 0-75,0 0 1,-5 0 8,5 0 1,-5 0-8,6 0 0,-3 0 1,2 0 1,5 0 7,-5 0 1,2 0-4,-1 0 0,3 6 43,-4-1 0,5 1-45,1-6 0,-6 2 47,1 4 0,-3-4-38,3 3 0,3 3-12,-4-2 0,-1 5-26,1-5 1,1 6-3,5-6 1,0 1 0,0-1 0,-6-4-14,1 4 1,-1-2-17,6 1 0,1-3 39,-1 4 0,0-4-74,0-2 1,-5 0 58,-1 0 1,-7 0 22,1 0 1,-3 0 44,-2 0 1,6 0 7,-1 0 1,1 0-7,-6 0 0,0 0 120,0 0 0,1 0-110,5 0 1,-4 0-17,3 0 0,-1 0 6,2 0 0,-4 0 15,3 0 0,3 0-114,-3 0 0,7 0 47,-6 0 1,5 0-106,-5 0 0,-1 0 64,-5 0 0,0 0-14,0 0 0,-2 0 142,-4 0 0,-2 0-95,-4 0 1,-3 0 141,3 0 1,-3 0-128,-3 0 0,1 0 182,0 0 1,-1 0-117,1 0 0,-1 0-34,1 0 0,5 0-34,1 0 1,-1 0-131,-5 0 1,-1 0 106,1 0 0,-1 0-30,1 0 1,-6 2 111,0 4 1,-6-5 33,5 5 1,-6-4 172,1-2 0,2 0-123,-2 0 1,2 0 125,-2 0 1,-2 0-187,8 0 1,-6 6 19,6 0 0,-1-1-3,7-5 1,-6 2-17,0 4 1,-1-4-178,7 4 1,0-2 96,-1 1 1,-1-3-111,-4 4 1,1-4 81,-7-2 1,1 6 38,-7 0 1,6-1 46,0-5 0,0 0 104,-6 0 1,1 0-94,-1 0 0,6 6-20,0 0 0,6 0-33,-6-6 0,2 0 53,-2 0 0,-4 0-51,4 0 1,-4 0 72,-1 0 0,-7 0 94,1 0-4,-1 0 20,-1 0-181,5 0 124,-13 0-752,6 0 238,-8 0-2057,0 0 2427,-16 0 0,-26 0 0,-21 0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4:02:17.5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33 8008,'-17'0'786,"-1"-8"0,1 6-78,0-3-1111,-1 3 1,7 2-323,-1 0 1491,9 0 1,-7 2-174,4 3 0,2-1 6,-7 8 0,5-1-224,-5 7 1,5 5-102,-6 0 1,7 7 70,-7-1 1,0 6-81,-5 5 0,2 2-69,3 5 0,-3 1 45,3-8 1,-3 6-232,-2-6 0,5 7-191,1-7 1,5 0-257,-6-5 1,8-6-287,-1-1-730,3-6 80,2 3 469,0-8 188,0-8 0,0-3 266,0-12 0,7-9-36,5-8 0,-2-8 54,1 2 0,1-5 432,5-6 0,4-5 0,-4-7 0,5 8 0,-13-6 0,8 6 0</inkml:trace>
  <inkml:trace contextRef="#ctx0" brushRef="#br0" timeOffset="247">260 154 8008,'6'-23'-808,"0"0"874,-1 0 1,-5 6 529,0-1 0,6 7 203,0-1 9,0 8-82,-6-11-499,7 13 1,1-4 151,4 12 0,3 0-92,-3 11 1,3-1 66,2 12 0,-5 3-27,-1 9 0,1 3 44,5 3 1,-5 10-181,-1-5 1,-1 5 28,1-4 0,3-6-178,-8 0 1,5-7 123,-5 1 0,5 0-717,-5-5 0,8 1 311,-3-12 0,-1 4-760,1-5 0,-5-1-591,6-11-108,-9 4 682,5-5-111,-8 0 713,0-3 1,-2-9 414,-4-3 0,-3-13 0,-9-9 0</inkml:trace>
  <inkml:trace contextRef="#ctx0" brushRef="#br0" timeOffset="429">70 621 7948,'-17'0'3190,"7"0"-2747,2 0 59,31 0 0,-1-6-113,18 0 1,4-5-9,2 5 0,0-7-160,6 1 1,-6-3-1381,6-3 0,-2 7 1159,-9-1 0,-1 1 0,-6-6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4:02:16.2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17 7831,'-17'0'-579,"0"0"-582,-1-7 980,9 5 144,1-6 128,8 8 1,8 0 98,3 0 1,5 0 833,1 0 1,6 0-485,0 0 1,6 0-147,-6 0 0,6 0-149,-6 0 1,6 0-257,-6 0 27,-8 0 60,0 0 1,-7 2-216,4 4 1,-5 3 118,-7 9 0,0-1-133,0 0 1,-2 8-336,-3 4 1,-5 4 196,-7 1 0,-1-5-499,1 0 0,6-2 338,-1 2 0,2-4 452,-1-8 0,-4 0 0,5 0 0,0-7 0,3-2 0,7-8 0</inkml:trace>
  <inkml:trace contextRef="#ctx0" brushRef="#br0" timeOffset="648">191 432 7892,'0'18'-540,"-6"-7"-67,1 1 0,-3-1 607,2 6-119,4 1 274,-5-1 1,5 0 184,-4 1 1,4-1-67,-4 0 0,4 1 243,2-1 0,-5 6-157,-1 0 1,-2 2-170,2-2 0,4-2-39,-3 8 0,3-8-67,2 2 1,0-2 27,0 2 0,0-9-246,0 3 1,0-3-171,0 3 0,0-6 69,0 1-589,0-8 312,0 3 176,0-7-156,0 0 52,0-7 101,0-3 0,7-13 338,5 0 0,3 0 0,3 6 0,-1-8 0,0-4 0,6 4 0,0 2 0,6-2 0,-6 2 0,8 0 0,-2 5 0,3 1 0,3 0 0,-6 5 0,0 1 0,-8 7 0,2-2 0,-4 4-96,-2 2 198,1 0 0,-3 2 64,-3 4 0,-5 4 208,-7 7 1,0 6-122,0 0 1,-7 8 37,-5-2 0,-5-3-108,-6 3-39,3 0 1,-10 4-15,7-4 0,-6 1-179,6-7 1,0-5-423,5-7 0,1-5 35,0 5-164,0-7 1,1 2 138,5-12 461,-5-3 0,14-9 0,-3 7 0,10-1 0,5 9 0,7-5 0,1 14 0,-1-1 0,-8 9 0,-1-5 0,-8 9 0,0-7 0,0 1 0,-8-1 49,-3 7 0,1-1 62,-1 0 1,-1 0 316,-5 1-165,0-9-175,-1 7 703,9-14-346,-7 13-123,14-13 221,-5 6-107,7-8-177,0 7 1,2-5 33,3 4 0,5 2-64,7-3 1,6 1-40,0-6 0,6 6-62,-6 0 0,8 0-107,-2-6 0,-2 0 98,2 0-580,-8 0 364,11 0 0,-10 0-873,6 0 0,-6 0 523,1 0 0,-4-2-464,-2-4 0,0 4 911,1-4 0,-1 4 0,0 2 0,1 0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4:02:14.7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484 260 7945,'8'-17'0,"-6"5"515,4 1-205,-4 7 402,5-12 0,3 13-204,7-9 1,1 6 25,-1-5 0,0 5-166,1-5 0,5 5 14,0-6 0,2 6-154,-2-5 1,4 5-64,7-5 1,-5 1 0,0-1 0,-2-5-138,2 5 0,1 1-42,-7-2 1,0 7 47,-5-7 1,-1 8-80,0-1 1,-5 3-17,-1 2 1,-5 0 80,6 0 169,-9 0 45,5 0 107,-8 0-25,0 0-104,8 0-237,-6 0 122,5 0-2,-7 0-115,0 0-21,8 0 48,-6 0 19,13 0 0,-11 0 52,8 0 0,-6 0-33,5 0 41,-7 0 1,9 2 88,-7 3-66,8-3 0,-11 12-46,9-9 1,-6 1 51,5-6-185,-7 8 1,10-4 185,-9 7-192,9-7 0,-10 10 102,7-9 1,-5 7-26,5-6 1,-7 7 25,2-1 0,2 3 9,-3 2 1,3 6 186,-2 0 1,-4 10-119,4 2 1,1 5 201,-1 6 1,2 4-54,-2-4 0,-5 6 57,5 6 0,2-3-31,-2 9 0,-1-7-83,-5 7 0,0-8-30,0 1 1,0-3-114,0-2 1,0-6-20,0 0 1,0-2-278,0 2 1,0-5 192,0-12 0,0 3 69,0-3 0,0-4-93,0-2 1,0-4 47,0-1 0,0-1-560,0 0 269,0 1 1,0-1-60,0 0 0,0 0-161,0 1 1,-5-7-201,-1 1 1,-8-3-497,3 3 1,1 1 554,-1-7 1,-1 0-90,-5-6 1,0 0 298,-1 0 0,-7-8-1315,-3-3 1782,-5-12 0,-9-4 0,-3-8 0</inkml:trace>
  <inkml:trace contextRef="#ctx0" brushRef="#br0" timeOffset="350">87 364 7921,'7'-10'1677,"-5"3"-1468,6 7 0,-8 1 22,0 5 0,0 6 193,0 11 0,0 6-80,0 11 1,-6 4 73,1 8 0,-7 6-288,6-1 0,-5 9 54,5-3 0,-6 2-105,7-1 0,-7 1 102,6-7 0,1-6-160,5-6 0,-6-8 104,0 3 1,0-11-1441,6-1 701,8-8 0,0 4-1043,3-7 849,5-9 0,-7-1 303,8-8 0,-5-8 102,0-3 0,-3-12-25,3-6 428,3-4 0,-5-9 0,7-2 0</inkml:trace>
  <inkml:trace contextRef="#ctx0" brushRef="#br0" timeOffset="741">623 537 7921,'9'0'992,"-1"0"0,-8 7-582,0 5 1,0 3-14,0 3 0,-8 7-45,-3 3 1,-12 7-132,-6 5 0,2-3-280,-2 3 0,2 2-349,-1-1 1,-3-1-552,8-5 1,-6-3 549,6-3 1,6-6-75,5-11 0,1 1 117,-7-7 0,7 0-233,-1-6 1,6-2 598,-5-4 0,1-3 0,-1-9 0,-3 1 0,9 0 0,-7-6 0,6 0 0,1 5 0,5 7 0,0-1 0,0-5 0,0 5-73,0 1 1,1 7 167,5-2 1,4 4 369,7 2 0,0 2 8,1 4 0,-1 4 156,0 7 1,1 6-135,-1 0 0,0 2 64,0-2 0,1-4-295,-1 4 0,-5-2-46,-1 3 1,1-11-564,5 4 0,-6-5 282,1-1 0,-1 3-884,7-8 1,-1-1 166,0-5 780,1 0 0,7-7 0,2-3 0</inkml:trace>
  <inkml:trace contextRef="#ctx0" brushRef="#br0" timeOffset="1087">969 744 7914,'17'-9'-7,"-7"1"7,-3 8 0,-7 2 904,0 4 0,0-3-352,0 9 0,-7 0-76,-5 5 0,-3 2-177,-3 4 0,1-2-389,0 8 1,-6 0-117,0 5 0,0-5-234,5 0 0,-5-8-506,0 2 708,0-3 0,6-5-577,0-4 1,5-3 260,1-8 1,7-8 180,-2-3 0,4-4 373,2-3 0,0 1 0,0 0-2,8-1-8,1 1 1,9 7 261,-1 5 1,0 3-125,0 2 1,-1 2 806,-5 3 1,5-1-361,-5 8 0,5-1 306,1 7 0,0-1-335,1 0 0,-7 1 303,1-1-884,-1 0 1,6 0-426,1 1 1,-1-9-78,0-3 1,1 2 347,-1-2 1,0-1 188,0-5 0,8-7 0,2-3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4:02:19.2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52 277 8001,'0'-17'127,"-7"-1"0,5 1 190,-4 0 0,4 5-392,2 1 29,0-1-46,0-5 1,2-1-350,4 1 503,3 0 0,7 0-163,-5-1 257,-3 9 0,-8-1 443,0 4 356,0 4-673,0-5 1,-2 14 49,-4 5 0,3 5-12,-9 6 1,0 4-125,-5 8 0,6 5-85,-1 0 0,8 12 64,-1-6 0,3 6-153,2-11 0,2-3-8,3-9 0,5 2-141,7-8 0,0-2 123,1-10 1,7 3-87,4-8 1,-3-3 208,3-8 0,-2-5-13,2-7 1,2-8 75,-8-4 1,0-4-71,-6-1 1,-1-7-7,-5 1 1,-3-6-37,-8 6 0,0-3 7,0 3 1,-8 3-28,-3-3 0,-5 9-112,-1 3 1,0 6-559,-1-1 0,-5 12 314,0 5 0,-2 4-2553,2 2 2859,4 8 0,-14 9 0,6 10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4:02:21.9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53 381 7947,'0'-12'578,"0"1"-246,0 7-367,0-11 119,0 13 81,0-14 207,0 7-311,0-9 0,2 9 85,3 3 1,-3 2 446,4-2-381,-4 4 0,0-3-68,4 10 1,-4 5 218,3 7 1,-3 8-10,-2 4 0,0 6-16,0 5 1,0 4-106,0 8 0,-2 0-17,-3 0 0,1-6 8,-8 0 0,6-2-157,-5 2 0,5-3 2,-5-9 0,7-1-162,-2-4 1,4 2-25,2-8 1,-2-6-166,-4-6 0,4-5-337,-3 6 296,3-8-596,2 3 325,0-7 179,0 0 0,0-7-578,0-5 456,7-3 0,1-3 102,4 1 0,1 0-51,-7 0 0,7-7 486,-1 1 0,3-7 0,2 3 0</inkml:trace>
  <inkml:trace contextRef="#ctx0" brushRef="#br0" timeOffset="500">35 208 8011,'0'-17'0,"0"-1"803,0 1-437,8 0 1,2-1-488,7 1 1,8 6 95,4-1 1,-2 1 181,1-7 0,1 7 66,6-1 1,-6 6-11,-1-5 1,1 7-75,6-2 0,-1 4 20,1 2 1,-6 0-191,0 0 1,-8 0 67,2 0 0,-4 8-145,-2 4 0,-7-3 28,-4 3 1,-4 5-70,-2 6 0,-8 6 1,-4-6 1,-5 8-38,-6-2 1,2 3 140,-8 3 0,0-6-9,-5-1 1,7-6 118,4 1 0,4-4-137,1-2 174,9 0 1,1 1-70,8-1 1,0-5-33,0-1 1,10-5 3,7 5 1,2-1 0,10 2 1,6 3-3,5-4 0,0 5-7,-5 1 1,-1 0 181,1 1 0,-8 5-113,-4 0 1,-6 2 262,-5-2 1,-5-2 0,-7 8 0,-1-2 8,-5 1 0,-12 5-100,-10-4 0,-7 2-38,-5-2 1,-6 1-15,-12-7 0,4 6-12,-3-6 1,3-5-181,2-7 0,8-5 35,3 5 0,7-7-693,5 2 0,6-12 365,11-5 0,-1-12-965,7-6 0,0 2 297,6-2 0,16 8 966,7-2 0,7 4 0,5 1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4:02:22.9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8578 53 7962,'0'-18'183,"-6"7"47,0-1 0,-7 9 645,1-3 85,-3 4 1,-4 2-139,-4 0-532,3 8 0,-6 7 72,3 8 0,1 10 37,-6 1 1,6 3-184,-1 9 0,10-2 35,1 2 0,9 2-244,-3-7 0,6-1-49,6-6 0,3-1-36,8-4 1,8-4 22,4-8 1,12-1-30,5-5 0,4-3-33,2-8 0,-1-10-68,1-7 0,0-2 164,0-10 1,-2 0-16,-4-6 1,-4 7 205,-7-1 1,-8 0 24,-4-6 0,-12 1 38,-5-1 0,-4 1-128,-2-1 0,-9 0-22,-9 1 0,-9 1-4,-13 4 1,0 10-138,-12 8 1,4 7-531,-10-2 0,-1 4 272,1 2 1,-6 2-846,7 4 0,-1 3 500,6 9 1,6-1-787,0 0 1447,8 1 0,-20 7 0,4 1 0</inkml:trace>
  <inkml:trace contextRef="#ctx0" brushRef="#br0" timeOffset="2012">70 1090 7952,'-18'0'0,"7"0"100,-1 0 0,7 0 255,-7 0 0,8-2-136,-2-3 131,4 3-309,2-14 0,8 12 44,4-7 1,-3 5-139,3-5 0,1 5 155,10-6 0,-3 7 48,3-7 0,-4 6-177,-2-5 1,6 7 63,0-2 0,8-1-42,-2 1 1,3-6 97,3 6 1,-4-1-199,3 1 1,-1 2 59,13-7 0,-5 5-100,5-6 1,-2 3 118,2-3 1,4-1-16,-4 7 0,4-6 203,2 7 1,0-7-103,0 6 0,-1-5-63,1 5 1,-4-2 27,4 3 1,-4 3-140,10-4 0,-2-2 47,1 3 0,-3-3-50,4 2 1,-4 4 118,-3-4 1,1 3-17,0-3 1,-2 4 42,-4-4 1,2-2 112,-7 3 1,7-1-35,-2 6 1,4-2-43,2-4 0,0 4 102,-1-4 1,1 3-83,0-3 0,0 4-37,0-4 1,6 4-17,-1 2 0,1-5-81,-6-1 1,0 0 18,0 6 0,5 0 55,1 0 0,5 0-152,-5 0 1,1 0 69,-1 0 0,-4-6 19,3 0 1,-3 1 60,-2 5 0,0 0 82,0 0 0,0-2-40,0-4 0,-2 4 17,-4-4 0,4 4-75,-4 2 1,2 0 11,-2 0 1,2 0-16,-8 0 1,8 0 32,-1 0 1,2-5-91,3-1 0,-6-2 99,1 2 1,-3 5-10,2-5 1,2 4-11,-8 2 1,1-2 6,-7-4 1,7 4-32,-1-4 0,0 5 26,-5 1 0,3 0-53,-3 0 0,9 0 48,-9 0 1,-3-6-84,-3 0 0,4 0 4,1 6 0,5-6-17,-10 1 1,3-1 77,3 6 1,-1-6-3,1 0 1,-2-1 35,-4 1 1,3 4-55,-3-4 1,2 4 100,-2 2 1,3-2-82,-3-3 1,4 3 68,1-4 0,-5 4-69,0 2 1,0 0 0,5 0 0,1-6-44,0 1 0,-1-1-11,1 6 1,-1 0 5,1 0 0,5-6 34,1 0 1,-1 0-58,-5 6 0,5-1 40,0-5 0,1 4 35,-7-4 1,1 4 18,-1 2 1,1 0 112,0 0 1,-1-2-128,1-4 0,-1 5 14,1-5 1,-2 4-21,-5 2 1,5 0 23,-4 0 1,-2 0-59,2 0 1,-6-6 45,5 0 0,-1 1-115,2 5 1,-2 0 46,-4 0 1,-2 0-16,8 0 1,-8-6 53,2 0 0,-4 0 1,-1 6 1,-1 0 88,0 0 0,-5 0-115,-1 0 107,1 0 0,5 0-58,1 0 10,-1 0 1,6 0-97,0 0 1,0 0-175,-6 0 0,1-2 222,-1-3 1,-4 3 146,5-4 1,-11 4-78,11 2-76,-5 0 0,4 0 262,1 0-225,-1 0 0,0 0 21,1 0 0,-1 0-39,0 0 0,0 0-91,1 0 0,5 0 105,0 0 0,6-2-3,-6-4 0,7 4 84,-1-3 1,-2-3-92,2 2 0,-2 0 126,2 6 0,1-5-64,-7-1 1,6 0-34,-6 6 1,6 0 15,-6 0 1,0 0 4,-5 0 0,-7 0 14,1 0-41,-1 0 0,6 0 11,1 0 1,-7 0-8,1 0 1,-6-2 45,5-4 0,-5 5 0,5-5 114,1 4-103,5 2 0,-5 0 3,-1 0 0,-5 0-2,6 0 1,-7 0 3,7 0 1,-6 0-18,5 0 1,-5-2 84,5-4-200,1 4 1,5-5 68,1 7 1,1 0-127,4 0 1,-4 0 39,4 0 0,-4 0 37,-1 0 1,-1 0 30,0 0 0,-5 0-6,-1 0 0,1 0 70,5 0-71,0 0 1,1-6 138,-1 0 1,-5 0-8,-1 6 232,-7 0-153,11 0-90,-13 0 76,6 0 0,-8 0 28,0 0-215,8 0 54,-7 0 0,15 0-52,-5 0 1,-1 2-21,2 4-59,-1-4 1,6 6 80,1-8 0,-7 0-58,1 0 73,-8 0 529,3 0-50,-7 0-2073,0 0 1,-7-6-171,-5 0 0,-5 0 1738,-6 6 0,-4 0 0,-8 0 0</inkml:trace>
  <inkml:trace contextRef="#ctx0" brushRef="#br0" timeOffset="2945">4497 537 7696,'0'-10'-1542,"0"3"1454,0 7 88,0 0 0,0-8 0,-2 6 0,-4-4 0,4 4 0,-13-5 0,5 5 4,-7-6 256,0 8-17,-1 0 0,7 0 576,-1 0-111,8 0-147,-11 0-61,13 0-30,-13 0 107,13 0-181,-6 0-4,8 0 122,0 0-365,8 0 0,-4 0 150,7 0 0,-5 0-141,5 0 1,-5 0 144,6 0-201,-1 0 0,7 0 20,-1 0 0,0 0-12,0 0 0,6 0-105,1 0 0,-1 0 25,-6 0 0,6 0 40,0 0 1,0 0 8,-6 0 0,6 0 4,0 0 1,0 0-1,-5 0 0,-1 0 10,0 0 0,1 0 12,-1 0 0,0 6-64,1 0 0,-1-1-106,0-5 1,0 0-7,1 0-64,-1 0 170,0 0 1,-5 6-18,-1 0 0,1 0-1,5-6 0,0 0 69,1 0-64,-1 0 0,0 0 35,1 0-8,-1 0 16,0 0-55,1 0 0,-7 2 52,1 3-55,-9-3 34,13 6 227,-14-8-39,5 0 279,-7 0 2302,0 0-2572,-7 0 0,-3 0 23,-7 0 0,-2 6-236,-4-1 0,-6 9-183,-12-3 0,3 7-373,-8 5 1,-14 4 477,-9 7 1,26-10 0,-2 0-158,-1 2 1,-1 0-1,-5 4 1,-1 0 209,-1 1 0,-2 1 0,-4-1 0,-1 2 0,2 4 0,-1 1 0,-1-3 0,-1 1 0,-1-2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0:55.1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105 294 8366,'1'-11'-440,"5"-1"1,-4 6 324,4-5 0,2 5 419,-3-6 0,7 7-90,-6-7 1,1 6 757,-1-5-114,-4 7 147,6-11-306,-8 13 289,0-6-102,0 0-359,0 6-111,0-5 144,0 7-593,0 0 0,-6 7-37,0 5 0,-7 5-75,1 6 0,-3 4 67,-2 8 1,-1 1-56,1 5 1,2-5 107,3 4 1,-1 3 21,7-3 0,-6-5-2,7-6 0,-1-6 29,6 5 0,0-6-47,0 1 0,2-10 111,3-1 0,-1-7 2,8 7 0,-6-8 32,5 1-58,1-3 1,5-2-39,0 0 0,1 0 0,-1 0 0,0-2-129,0-3 1,1 1 143,-1-8 1,0 7-259,1-7 1,1 1 61,4-7 0,-4 3-99,4 3 0,2-3 131,-2 3 0,0-3-26,-5-2 0,-3-2 181,-4-5 0,5 5-77,-5-4 0,-1 4 115,1 2 1,-7 5-136,2 1 1,-2 1 495,2-2 116,-4 5 183,5 7-604,-7 0 1,0 2-44,0 3 0,0 11 157,0 7 1,0 2-116,0-2 1,0 2 232,0 4 0,0-2-145,0-4 0,6-4-181,0 4 0,7-4 58,-1-1 1,-3-7-164,3 1 0,-1-7 208,7 7 0,-7-8 123,1 1-108,-1-3 0,7-2-76,-1 0 1,-6-2 200,1-3 0,0-5-101,5-7 0,-6-2 6,1-4 1,-1-2-89,7-4 0,-7-4-172,1 4 1,-3-3 119,3-3 0,1-5-158,-7-1 0,6 1 23,-7 5 0,1 7 114,-6-1 1,0 6-104,0-6 1,0 8 64,0-2 0,0 1-132,0-1 1,0 4-16,0-4 1,0 10-655,0 1 343,0 1 1,-6-1-1343,1 1 115,-1 7 602,6-4-1059,0 8 907,0 0 1254,0 8 0,8 1 0,1 9 0</inkml:trace>
  <inkml:trace contextRef="#ctx0" brushRef="#br0" timeOffset="506">1056 588 9567,'2'-10'387,"3"5"1,-3 1 945,4-2-278,4 4 489,-1-6-1029,9 1 0,-1 5-24,0-4 0,-5 4-265,-1 2 1,-1 2-241,1 4 0,-1-4 96,-4 4 1,-4 3-170,3 3 0,-3 3-660,-2 2 0,0 1 415,0-1 1,-2 2-566,-3 4 0,-5-4 329,-7 4 0,5-3 169,1-3 1,1-6 213,-1 1 845,3 0-344,8 5-29,0 0 0,8 0 827,3 1 1,4-7-467,3 1 1,3-6 260,-4 5 0,4-5-312,-9 5 0,-3-5-81,3 6 0,-8-7-254,2 7 0,-6-1-234,-6 7 1,-4 1 30,-7 4 0,-8-2-292,-4 8 0,-5-6-1421,-7 6 1,5-6 812,-5 6 0,7-10 841,5-2 0,-4 1 0,6-9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4:02:27.0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0 278 7911,'25'-8'1231,"-4"6"-1178,8-4 1,-2 4-932,2 2 584,4 8 0,-12-6 1116,7 4-512,-6 3 0,8-5-100,-7 8 1,0-7-132,-5 7 363,-1-8-219,0 11 265,-7-5-309,-2 7 1,-10 0-74,-4 1 1,-4 5-47,-7 0 0,-2 2-160,-4-2 1,2-4 150,-8 4 1,8 2 28,-2-2 0,3-2-26,3-9-25,8 3 0,1-5-177,8 7 0,2-7-3,4-5 0,3-1-29,8 2 0,6-4 180,1 4 1,4-4-14,-5-2 1,2 0-19,-2 0 1,-9 0-10,3 0-262,-3 7 213,-5 3 0,-1 7 250,-8 0 0,-13 6 54,-5 1 1,-9-1 65,4-6 1,-2 0-143,2 0 0,4 1 42,-4-1 0,11-5 23,7-1-91,3 1 0,4 5-303,3 0 0,5-5 128,7-1 0,8-1-51,4 1 1,2 5 53,-2-5 0,1 3 189,-7-3 1,1 7-150,-7-1 0,-6 0 7,1 6 1,-8-2-12,1 2 0,-8-3 46,-3 3 0,-8 2-115,3-2 1,-10-6 106,-2-5 1,0-3-194,5 3 0,1-5-41,0-7 0,1-2-402,5-3 0,3-7 121,8-11 0,0-6-547,0-11 1047,8-4 0,9-16 0,10-1 0</inkml:trace>
  <inkml:trace contextRef="#ctx0" brushRef="#br0" timeOffset="347">951 139 7916,'2'-11'187,"4"-1"484,-4 8-542,6-3 187,-8 7 428,0 0 0,5 2-548,1 3 0,2-1 0,-2 8 0,-3-7-60,9 7 1,-6-1-172,5 7 1,-5 5-83,6 0 0,-7 13 90,7-1 0,-6 17 28,5 0 1,-5 11 25,5 1 1,-7 9-33,2 1 0,-4 9-106,-2-2 0,0-4 7,0-2 0,0 0-89,0-6 0,0 2-327,0-14 1,0-7 149,0-9 1,0-5-207,0-1 1,0-8 202,0-4 0,6-10-270,-1-1 406,1-8 0,-4 1 237,4-10 0,4-13 0,7-9 0</inkml:trace>
  <inkml:trace contextRef="#ctx0" brushRef="#br0" timeOffset="734">2214 485 7962,'-18'-8'-1694,"9"6"1928,1-5 1,2 5 960,1-4-819,-1 4 0,6-4 179,0 12 1,-6 6-168,0 11 1,1 4-82,5 7 1,0 3-141,0 3 0,0 4-154,0 8 0,0-2-124,0-4 0,0 2-350,0-7 0,0-1-518,0-5 1,1-3-43,5-3-168,-4-12 1189,14-1 0,-15-16 0,5 0 0,-4-16 0,-2-13 0,6-3 0,0-3 0,-1-7 0,-5-10 0,0-9 0</inkml:trace>
  <inkml:trace contextRef="#ctx0" brushRef="#br0" timeOffset="1757">2283 174 7962,'19'-19'0,"4"-5"0,-2 7-526,8 0 1,-6 2 185,6 9 1,6-2 542,5 2 1,0 4-92,-5-3 0,-1 1-174,1-2 1,0 4 145,-1-4 0,-1-1 182,-4 1 1,1 0 71,-6 6 0,-1-2 64,-6-4-229,0 5 0,0-7-65,1 8 1,-7 0 169,1 0-98,-8 8 1,3-5 331,-7 9-266,8-1-115,-6 7 0,6-1-203,-8 0 0,5-5 120,1-1 1,0-5-13,-6 6 1,6-7 63,-1 7 0,3-6-40,-2 5 0,-4-5-1,4 6 1,1-7-18,-1 7 1,2-6 135,-3 5-76,-3 1 1,6 5 54,-8 0 1,0-5-63,0-1 0,6 1 43,0 5 1,-1 0-42,-5 1 0,0-5 100,0 4 0,0-3-39,0 9 1,0-2 4,0 2 1,0 4 4,0 8 1,6 1 80,0 4 1,0 5 22,-6 7 0,0-1-105,0 1 1,0-2-46,0-4 1,0 4 47,0-4 1,0-3-315,0-3 1,0-3-13,0-3 0,0-1-36,0-4 1,0-4 170,0-8 0,0 0 18,0 1-86,0-9 13,0 6-376,-8-13 1,0-2 190,-3-11 1,-5-6-766,5-6 0,1-2 274,-1-4 0,-1-10 57,-5 5 1,5-7 218,1 1 0,-1 4 32,-5-5 1,0 5 125,-1 1 1,1 0 317,0 1 0,0 5 0,-1 0 0,-5 2 0,0-1 0,-6-3 0,6 8 0,0-6 0,6 6 0,-2 0 0,-4 6 0,3-1-6,-3 1 1,10 5-30,1 1 0,7 5 700,-7-5-234,8 7 711,-3-4-781,7 8 1,7 0 124,5 0 1,5 6-30,6 0 0,2 5-179,4-5 0,2 5-155,-8-5 0,6 2-170,-6-2 0,0-3-115,-6 9 0,-5-6 127,-1 5 1,-7-5-375,2 6 0,-6-1 204,-6 6 1,-4 1 3,-7-1 0,-8 0 113,-4 1 1,2-1 223,-2 0 1,3 0 62,-3 1 1,4-3 326,7-3 1,1 3-178,0-3 0,7-3 320,5 3-645,3-1 0,4 5 121,3-5 0,5-3-287,7-8 0,6 0-106,0 0 1,8-2-93,-2-4 0,2-4 13,-3-7 1,3 0-159,-8 0 0,4-6 120,-10-1 1,5 1 30,-11 6 0,-1-6-13,1 0 1,-7-8 108,2 2 1,-6-3-137,-6-3 1,4 6 259,-4 1 1,-3 1 230,-3-2 0,3 4-102,-3 8 0,6 1 465,-5 5-74,7-5-145,-4 7 829,1-1-419,5 2-35,-6 8 0,2 8-117,0 4 0,-1 5 18,1 6 0,4 4-123,-4 7 1,-1 9-13,1 3 0,-2 4-96,2 2 0,4 1-57,-3 5 1,3 2-1237,2 3 1,2 2 986,3-7 0,5 0 0,7-6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4:02:39.9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432 398 8357,'0'-9'-1272,"0"1"1561,-7 23 1,-5-3-114,-11 11 1,2-2-10,-8 2 1,6-4-139,-6 4 0,2 2-31,-1-2 0,-3 0-78,8-5 0,0-3 58,6-3 0,-1 1-118,1-7 0,2 2 115,3-3 1,2-3-211,5 4 130,3-12 1,-6-3-136,8-9 1,0 1 136,0 0 1,0-6-8,0 0 1,0 0 103,0 5 1,6 1-88,0 0 1,-1 5 581,-5 1-209,0 7 290,0-4-236,0 16 26,0 1 0,-2 11 150,-3 3 1,1-2-149,-8 8 0,3-6 22,-3 6 0,3-3-113,3 3 1,4 2-1,-4-8 1,4 6-175,2-6-156,0 0 259,0-6 0,8 6-180,3 0 0,11-1-45,1-11 1,9 3-55,3-9 1,1 7 7,10-6 1,-1-1-258,1-5 1,4 0-12,-4 0 1,4-7 90,2-5 0,0-3-161,-1-3 0,-6 1 97,-5 0 1,-4-6-131,-1 0 0,-2-6-12,-4 6 0,1-14-13,-7 3 1,6-7 218,-6 1 0,6 4 248,-6-5 0,6 5-103,-6 1 0,0 1 103,-6-1 0,1 6 48,-1 0 1,0 8-49,1-2 0,-3 4 212,-4 2 1,3 5 70,-8 1 0,-1-1 234,-5-5 1,6 5-211,0 1 1,0 5 328,-6-6-164,0 1-72,0-6-394,0-1 250,0 1-466,0 0-54,-8-1 25,6 1 208,-13 7 3,5 3 1,-1 1 25,-1 0 0,6 1 2,-5 5 0,5 0 115,-6 0-102,9 0-4,-13 0 1,12 0 94,-7 0 1,5 0 69,-5 0 33,-1 7 1,-5-3-138,-1 8 1,7-7 14,-1 7 1,1 1 111,-6 10 0,-1 4-110,1 8 1,0 1 185,-1 5 0,3 1-90,4 4 0,-3 10 165,8-4 0,-5 2-110,5-8 1,0 2-67,6-8 0,2 6 108,4-6-257,11-7 134,2 0 1,12-14-161,-8 4 0,10-4 100,1-1 1,1-3-317,5-4 1,-3-3 129,-2-8 0,-1 6-544,1 0 1,-6-1 122,-1-5 1,-7 0-99,3 0 0,-5 0-730,-2 0-430,-7 0 1768,5 0 0,-13 8 0,6 2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4:02:43.3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0 8732,'0'17'-546,"0"-5"-108,0-1 1,0 3 653,0 9 0,-15 4 0,-4 7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4:02:43.4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8091,'9'10'1458,"7"-1"1823,-5-3-3214,5-4 1,1 6-348,0-8 280,0 0 0,1 0 0,-1 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4:02:41.2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243 18 8283,'10'-8'1364,"5"6"-1252,-4-4 0,5 5-623,1 1 1,2 0 475,4 0 1,-3 0 509,3 0 0,-10 0-544,-1 0 1,-7 0-478,7 0 0,-8 1-657,2 5 566,-5 4 637,-8 15 0,-11 2 0,-8 7 0</inkml:trace>
  <inkml:trace contextRef="#ctx0" brushRef="#br0" timeOffset="797">87 519 8283,'-17'8'0,"2"-4"223,3 7 1,4-5 317,8 6-1101,-7-8 452,5 3 1,2-7 224,11 0 0,5 0-52,1 0 0,2-2 11,4-3 1,2 3-40,4-4 1,4-2-130,-4 2 0,-3-1-142,3 1 0,-8 4 72,2-4 1,-9 6-23,-3 6 0,-7-2 71,2 7 0,-6 1 103,-6 5 0,-3 6 49,-9 0 1,-7 8 198,-3-2 1,-5-2-117,-2 2 1,1-6 104,-1 5 1,3-6 273,3 1 1,4-4 218,7-2-223,1 0 8,8 1-830,1-9 0,23-1-25,8-8 1,10 0-232,7 0 1,-1-6 306,7 1 0,-2-9-102,2 3 0,2 3 37,-7 2 0,-1 4-32,-6 2 1,1 0 732,0 0 0,-8 0-223,-4 0 0,-10 8 451,-1 3 0,-9 5-162,3 1 0,-4 0 82,-2 1 1,-8 1-246,-3 4 1,-5-4-91,-1 4 1,-2-4-421,-4-1 1,2-1 199,-8 0 1,8-5-564,-2-1 0,-2-7 309,2 2 1,-2-4-372,2-2 1,3 0 161,-3 0 1,-2-2 507,2-4 0,2-3 0,10-9 0,-5-1 0,5-4 0,3-4 0,2-7 0,3 5 0,-3 0 0,4 0 0,-4-6 0,6 9 0,6 3 0,-2 3-162,7 3 1,-1 0 410,1-1 1,3 7 61,-8-1 1,7 9 51,-1-3 1,-3 4 615,3 2-262,-1 0-476,7 0 0,-7 8-319,1 3 1,-9 4 23,3 3 1,-6 7-77,-6 4 0,3 3 84,-9 3 0,1 1 20,-7 5 1,1-5-33,0 4 0,-1 3 18,1-3 0,2 0 298,3-5 1,3-6-150,3 0 1,4-2 131,-4 1 1,4-1-27,2-4 0,2-3-59,4 3 1,-2-2-19,7 2 0,-1-8 22,1 8 0,3-13 22,-8 7 0,1-3-16,-1 3 1,-4 0 243,4 0-146,-4 1-270,-2-1 307,0 0-582,0-7 158,0-2 1,2-8 135,3 0 0,-1-2-141,8-4 1,-1-9-213,7-8 1,1-8-444,4 2 0,-2-6 344,8-5 1,0-6-706,5-12 1,7-5 941,-1-12 0,16-4 0,-30 36 1,1 0-1</inkml:trace>
  <inkml:trace contextRef="#ctx0" brushRef="#br0" timeOffset="976">1471 122 8227,'17'-27'558,"0"4"1,-5 5 787,-1 7 0,3 3-926,9 8 0,-2 0-225,8 0 0,-2 0-64,2 0 0,-3 0 73,-2 0 1,-5 2-641,4 4 1,-10-2 57,-1 7 0,-8-5-167,1 5 1,-3 7-124,-2 5 1,-4 8-1680,-7-3 2347,-8 13 0,-24-5 0,-1 7 0</inkml:trace>
  <inkml:trace contextRef="#ctx0" brushRef="#br0" timeOffset="1273">1315 640 8227,'-17'18'203,"0"-1"1,1 0 361,5 1 1,3-1-211,8 0 0,0-5 591,0-1-881,0-7 88,0 11 0,0-11-444,0 8 1,8-8 207,3 1 0,-1-3-234,1-2 0,1 0 1,5 0-477,0-7 471,8-3 1,2-7-177,8-1 0,5-5 128,1 0 1,7-4 361,-2 10 1,4-8-137,2 14 0,-2-3 449,-4 8 0,2 4-105,-8-3 1,0 5 77,-5 5 0,-8-1-84,-4 8 1,-4-1 242,-2 7 1,-7-1-161,-4 0 1,-4 2-77,-2 5 1,-2-5-549,-4 4 0,-11 2 211,-12-2 1,2 0-161,-2-6 0,0 0-32,-5 1 1,-1-3-197,1-3 1,-1 1 132,0-7 1,7 0 390,-1-6 0,0-8 0,-6-2 0</inkml:trace>
  <inkml:trace contextRef="#ctx0" brushRef="#br0" timeOffset="1664">1644 761 8207,'0'-9'75,"0"1"552,0 8-97,0 0-501,-8 8 1,-2-4 75,-7 7 1,0-5-259,-1 5 0,7-1-166,-1 2 0,3-3-723,-3-3 453,5-4-73,7 6 504,7-8 1,3 0-132,7 0 465,0 0 0,-1 2-151,-5 3 1,-3-1 212,-8 8 1,0-7 193,0 7 0,-2 1 265,-4 10 1,-3-3-321,-9 3 1,-1 2 44,-4-2 1,2 6-207,-8-6 0,8 5-137,-2-4 1,-2 6-176,2-1 0,0-2 80,6 2 0,7-2 153,4 2 1,-1 3-163,1-3 1,0 4-178,6 1 0,0-5 103,0 0 0,0-6 92,0 6 1,6-8 235,0 2 1,7-4-124,-1-2 1,1 1 78,-1-1 0,9 0-64,-4 1 0,10-3 177,-4-3 1,8 3-142,-2-4 0,-3-1-255,3 2 0,-2-9-125,2 3 0,-4 2-525,-8-2 1,1-1-1750,-1-5 2497,-8 8 0,7-6 0,-7 6 0</inkml:trace>
  <inkml:trace contextRef="#ctx0" brushRef="#br0" timeOffset="1973">1713 1436 8142,'-10'0'594,"3"0"0,7 8-55,0 3 1,0-1 169,0 1 0,-8 3-360,-4 9 0,3-4-158,-3 4 0,-1 2-290,-10-2 0,3 8-481,-3-2 1,-3 1 62,-3-1 0,-4 2 337,-2-8 0,-1-2-591,-4-9 1,3-5 270,-3-7 0,3 0 175,3 0 1,7-9 407,4-9 0,3-5 564,3-5 0,8-5-77,3 4 0,6-2-279,6 2 0,5 3 290,12 3 0,6 3-119,11-3 0,-1 10-367,7 1 0,6 7-162,5-7 0,1 8-307,-6-2 1,6 4 34,-1 2 1,-5 0-273,-6 0 1,-2 6-284,2 0 1,-1 7 370,-5-1 0,-3 3 523,3 3 0,-4-1 0,-1 0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4:02:40.6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554 36 8381,'0'-12'248,"0"1"647,0 7-116,0-4-944,0 8 0,-2 2 47,-4 4 0,-3 3 455,-8 9 0,-8 8-144,-4 9 0,-4 2 37,-2 9 0,-5 6-161,0 5 1,-2 7-290,1-7 1,5 3 195,-5-3 1,7-5-243,5 0 0,4-2-84,8-9 1,-1-3 163,1-9 0,7-4-131,5-8 0,3-5-228,2-1 229,0-7 1,2 4 181,3-8 1,-1-8-207,8-4 1,-1-3 60,7-2 279,-1-8 0,8-2 0,2-8 0</inkml:trace>
  <inkml:trace contextRef="#ctx0" brushRef="#br0" timeOffset="255">364 70 8280,'15'-17'769,"-3"0"-450,3 7 0,-5-3-389,7 7 1,0 0 16,1 6 1,-7 6-18,1 0 1,-1 13 275,7-2 1,-7 12 168,1 0 1,-7 11-25,7 6 0,-8 10-129,1 1 1,3 1-167,-2-6 1,2 6 138,-3-1 0,-3-5-329,4-6 0,2-7-122,-2 1 1,-1-5-135,-5-7 1,6 3 28,0-8 0,0 0-213,-6-5 1,0-7-175,0 1 1,0-7 273,0 7 1,-2-8 473,-4 2 0,-11-4 0,-10-2 0</inkml:trace>
  <inkml:trace contextRef="#ctx0" brushRef="#br0" timeOffset="405">208 745 8279,'-9'-8'277,"1"-2"1,8-1 61,0-1 1,8 6 144,3-5 0,12 5-313,6-5 0,4 7-231,1-2 1,1-2-640,-1 3 0,1-1 332,0 6 1,-7 0 366,1 0 0,0 0 0,6 0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4:02:38.5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70 208 8171,'0'-11'-2,"0"-1"119,0 0 49,0-5 0,0 0-248,0 0 169,8-1 0,1 1-83,9 0 0,-7 1 162,1 5-61,-9-5 0,11 13 177,-8-9-9,-1 8 127,-5-3-125,0 7-161,0 0 96,0 7 1,0 3-33,0 7 1,-5 2-2,-1 4 1,-6-1 22,7 6 0,-7 3 127,6 9 1,-7-1-73,1 7 1,3-2-49,-3 2 1,3 4-172,-3-4 0,-1-1 157,7 1 0,-6-8-126,7 2 0,-1-5 3,6-6 0,0-2-276,0-4 113,0-4 0,0 6-179,0-8 1,0-5-756,0-1 742,7-7 1,-3 4-474,8-8 457,-8 0 1,11-2-87,-3-4 1,-3-5-176,3-12 1,-8 2-77,1-8 0,3 6 163,-2-6 0,0 0 475,-6-6 0,0 1 0,-8-8 0,-2-3 0</inkml:trace>
  <inkml:trace contextRef="#ctx0" brushRef="#br0" timeOffset="471">122 87 8199,'11'0'361,"1"0"0,-6-6-238,5 1 1,1-3-218,5 2 0,0 2 269,1-7 1,5 5 30,0-6 0,6 7-31,-6-7 0,5 8 17,-5-2 0,6 5-177,-6 1 0,0 0 206,-5 0-474,-1 0 0,-2 1 73,-3 5 1,-3 2-43,-3 3 0,-4 5 115,4-5 0,-6 7 5,-6 5 1,2-4 0,-7 4 1,-1 2 46,-5-2 0,-6 6 60,0-6 0,6 0-33,5-6 0,1 1 154,-7-1-127,1 8 0,7-6 41,5 4-3,3-4 0,2-1 9,0-1 0,9-6 107,9 1 0,1-2-83,10 1 0,-3 3 64,3-9 0,4 9-85,-4-3 1,-4 3 151,-2-3 0,-6 5-126,-5-5 1,1 6-34,-7 7 1,0-5 95,-6 4 1,-8-2-8,-4 2 1,-9-4-43,-2 4 1,-8-4-4,3-1 1,-11 3-27,-1-4 0,0 4 21,5-9 0,0-4-109,1-3 1,1 3-50,4-2 0,4 0-506,8-6 213,0-8 1,7-2-298,4-7 1,6-6 152,6 0 0,13-2-240,16 2 1,1 4 752,11-4 0,6-4 0,9 0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4:03:06.9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52 8109,'0'-17'0,"0"7"562,0 3 1,2 1 821,4 0 0,-2 0-544,7 6 0,1 0 154,5 0 1,2 0-462,4 0 1,-1 0 0,6 0 1,-5 6-289,6 0 1,-6 0-136,6-6 0,-8 6-399,2-1 189,4 1 150,-8-6 1,6 6-430,-7 0 350,-1-1-582,0 3 1,-5-4-607,-1 7 1,-5 1 333,6 5 0,-8-5-298,1-1 0,-3 1 453,-2 5 1,-2 6-762,-3 0 1488,-5 0 0,-15 2 0,-2 2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4:03:07.7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35 190 8056,'-17'0'0,"7"-2"0,5-3 944,3 3-151,2-6-474,0 8 0,7-6-198,5 0 1,3-7 411,2 1-300,8-3-59,2-2 0,6-1-450,-4 1 1,4 6-33,-5-1 0,-1 3-223,2-3 0,-6 2 256,6 5 1,-8 3-109,2-4 0,-9 4 271,-3 2 0,-5 6-5,5 0 1,-7 7 219,2-1 0,-6 3-136,-6 2 1,2 6 644,-7 0-383,-1 0 0,-11 0 1,0 0 182,2-1 1,2 3-135,2-2 0,-1 0-87,1-6 0,5 0-115,1 1 0,5-3-216,-5-4 91,7 5-115,-4-14 260,8 5-500,0-7 1,8 0 89,3 0 0,7-7-36,5-5 1,6-11 83,11-6 1,-2-3-17,8-3 1,1 1 219,4-1 1,1 0 134,0 1 1,-8 7 60,-3 4 1,-5 4-80,-1 1 1,-3 9 296,-3 3 0,-4 4-66,-7 2 1,-3 2 52,-4 4 1,-3 3-106,-8 9 0,0 1-94,0 4 0,-2 2-141,-4 4 1,-3 3-220,-8-3 1,-3 2-40,-3-2 187,4 3 0,-8-10 0,6 2-245,-2-4 0,-6 1-8,6-10 1,-6 3-32,6-3 0,-2-3 102,2-8 1,4 0-92,-4 0 1,4-13 165,1-5 1,3-9-10,4 4 0,1-9 184,4-3 13,4 1-93,-5-1 1,8 2 244,5 4-74,-4 4 33,14 0 0,-13 8 282,9 0 0,-6 5 262,5 1 265,-7 7-305,11-4-305,-13 8 1,12 2 152,-8 4-208,-1-4-75,-5 13 1,0 1-246,0 7 7,0 7 0,0-3 0,0 10-120,0 3 1,-2 2 76,-3 5 1,1 3-96,-8-4 0,6-2 137,-5 2 0,7-8 14,-2 3 1,4-5 241,2-1 1,0-1-68,0 1 1,2-6 110,4 0 0,-2-8 58,7 2 0,-1-4 88,2-2 0,3 1-91,-4-1 1,-1-6 553,2 1-269,-1 0-325,6 5 0,-5-2-251,0-3 0,-9-3 323,3-3-523,-4-4 90,6 6-58,-6-8 0,7 0-46,-3 0 0,-2-8-238,7-4 0,3-16-457,9-7 1,-2-15 269,8-8 1,2-5-871,9-18 1184,-4-7 1,-11 37 0,0-2 0,-2-3 0,-1-1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4:03:08.2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87 104 8104,'6'-23'1936,"0"0"1,5 6-1102,-5 5 0,7 8-831,-1-2 117,11 5 1,-4 1-73,4 0 1,-9-6 62,-3 0 1,-5 0-223,6 6 0,-3 2-2005,3 4 1075,3 4 757,-13 7 1,6 8-1595,-8 4 1177,-8 3 0,-2 9-282,-7-1 982,0 8 0,-6-11 0,0 3 0,-6 2 0,6-1 0,-2-1 0,2-6 0,4-5 0,-5 0 0,11-6 652,1 6-324,1-8-162,1 4 1,3-8 1466,7 1-790,0-1 194,0-7-447,0 5 0,0-5-350,0 7 0,0-6-191,0 1 1,5-6 0,1 5 0,2-7-552,-2 2-685,-4-4 795,13-2 0,-5-2 5,7-4 1,6-5 133,0-13 1,10-1 50,1-3 0,3-5 83,9 4 1,-6 4 135,6 2 0,-5 4 271,5 2 1,-2 1-130,2 5 1,-4 3 515,-7 8-364,-8 0-144,5 0 1,-12 0 144,3 0 0,-6 2-135,-5 4 1,-5 9-267,-7 8 1,0 2 64,0-2 0,-7 4-181,-5 8 0,-5-8-56,-6-4 0,2 2-311,-8-2 0,6 0-135,-6-6 1,2-2 166,-2-3 1,-2-4 539,8-8 0,-7 0 0,3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0:57.8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36 744 8533,'9'-17'-1473,"1"-1"1199,-4 1 0,1 0 1,7-1 457,-3 1 1,-5 6 7,6-1 1,-9 6-189,3-5 1,2 5 135,-2-5 4,-1 7 240,-5-12-112,0 14 349,0-13-123,0 13-368,0-6 0,-7 10-21,-5 4 0,3 2 42,-3 3 1,6 10-55,-5-3 1,1 9 81,-1-4 1,-3 13-18,8-1 1,-5 5 43,5 1 0,-5-3 7,5 8 0,0-7-73,6 1 0,0 0 26,0-5 0,0 1-79,0-13 0,8 4 80,3-9 0,-1 3-246,1-10 1,3-3 49,9-2 1,-2 1 38,8-1 0,-6-2 15,6-10 1,0-3-136,5-9 1,-5-5-209,0 0 0,0-8 110,5 3 1,-1-5 36,-4-2 0,3 1 63,-3-1 0,-4-5-81,-2-1 1,2-5 161,-2 6 0,-2 0 0,-9 5 0,3 6 31,-3 0 0,-5 14 414,-1-2 139,4 3-351,-8-3 98,5 7-143,-7 3 160,0 7-534,0 0 337,0 7 1,0 9 73,0 7 1,0 10-116,0 1 1,0 1-23,0 5 0,0-3 27,0-3 1,0 1-20,0-1 0,0-1-88,0-4 0,2 2 49,4-8 1,-4 0-5,4-6 0,-2-6 130,1 1 0,-3-6 110,4 5 0,4-7 1,-1 10-135,9-9 1,-7 7-121,1-6 1,-1 7 103,6-1 0,-5 1-238,0-1 0,-1 3 75,6-3 1,-5 1-61,-1-2 0,-5 3 218,6-8 0,-7-1 96,7-5 0,-6 6-36,5 0 1,-5 0-129,6-6 0,-7-8 231,7-3 1,-6 1-86,5-2 1,1-1-107,5-10 0,-5 2-21,-1-8 0,1 6-166,5-6 0,0-2 43,0-9 0,-5 0-274,0-12 0,-1 2 21,6-14 1,1 7 67,-1-7 0,0 1-58,1-6 1,-7 1 20,1 5 1,-7 4 344,7 7 1,-8 7-22,1 5 1,3 4 100,-2 1 0,0 6-88,-6 0 0,0 8 171,0-2 0,0 10-142,0 1 0,0 6 34,0-5-881,0 7 0,-2-4 363,-4 8 0,4 10-919,-4 7 0,4 2 352,2 10 0,-5 2-499,-1 9 1467,-8-3 0,12 13 0,-5-6 0</inkml:trace>
  <inkml:trace contextRef="#ctx0" brushRef="#br0" timeOffset="427">1471 1073 8213,'0'-10'-669,"0"4"702,0 12 0,-8-2 297,-3 7 0,-3-5-95,3 6 0,-5-1 47,5 6 0,-5 1-95,-1-1 0,0 0 0,0 1 1,5-1 66,0 0 0,1 6-59,-6 0 1,7 0-89,4-5 1,2-1 279,-1 0-294,3 1 0,2-1 16,11 0 1,10-5 2,2-1 1,14-7-24,-2 2 1,9-4-132,-4-2 1,8 0-523,-2 0 0,-3 0 270,-3 0 1,-9 0-725,-3 0 1,-6 0 443,1 0 1,-12-2 573,-5-4 0,-4-4 0,-2-7 0</inkml:trace>
  <inkml:trace contextRef="#ctx0" brushRef="#br0" timeOffset="577">1575 1176 9303,'9'0'1306,"7"8"0,-13 2-1049,9 7 1,-8 0 158,2 0 1,-4 3-160,-2 3 0,-2 4-971,-4 7 0,4 8 466,-4 5 1,-2 3 247,3 1 0,-16 9 0,1 1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4:03:08.5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35 8104,'0'-17'1759,"0"7"-1112,0 3-583,0 7 1,0 2 164,0 3 0,-6 7 15,0 11 1,-7-2-127,1 8 0,-3 0-220,-2 5 0,5 1-491,1 0 413,-1-1 153,2 1 0,-3-1-472,7 1 271,0-1 52,6 1 1,0 0-8,0-1 0,2 1 62,4-1 0,-4-5 11,4 0 1,2-6 146,-3 6 0,7-6 242,-6 6 1,1-6 294,-1 6 1,-4-8-262,4 2 0,1 2 311,-1-2 0,6 2-155,-7-2 0,9-4 20,-3 4 0,3-4-187,-3-1 0,5-1-68,-5 0 1,5-1-226,1-5 1,0 3 76,1-9 0,5 7-623,0-6 349,0-1-295,-6-5 0,-5 6-1523,-1 0 940,1 0-599,-3-6 1665,-1 0 0,-8-8 0,0-2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4:03:08.8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415 346 12792,'0'10'1098,"0"5"1,0-5-825,0 7 1,0 2-441,0 4 142,-7-4 57,-3 14-1738,-15-6 1201,6 7 0,-12-1 73,8-4 0,-8 2-298,3-8 1,-1 0 410,-6-6 1,10-7 180,-9-5 0,11-5 696,0-5 1,3-5-358,3-7 1,2-1 120,3 1 1,4-6-17,8 0 1,8-2-169,4 2 0,11-2-92,6-4 1,5-3-164,6 3 0,-1-4-283,7-1 1,0 5 184,6 0 0,0 0-518,0-6 0,0 1 306,0-1 0,-1 1-645,1-1 864,0 1 0,0-9 0,0-1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4:03:09.32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35 8062,'7'-10'708,"-3"-3"190,8 7 1,-7 0-51,7 6-457,-8 0 1,9 8 263,-7 3 0,0 12-211,-6 6 0,2 6-251,4 5 1,-5 4-6,5 8 0,-4 6-91,-2-1 1,0 9-29,0-3 1,0-3-269,0-3 1,0-5-51,0-6 1,2-3-378,4-9 0,-4-5-398,3 0 483,-3-8 292,-2 4 0,0-8-265,0 1 167,0-9 74,0 7 1,0-13 12,0 9 65,0-8 78,-7 3 0,3-7 22,-8 0-214,1 0 251,-6 0 1,-1 0-127,1 0 1,5-1-120,1-5 5,7-4 1,-9-13-6,7 0 1,0-2-26,6 2 1,-6-4 327,1-7 0,-1-1 0,6 0 0,-6-5 0,0 0 0,0 1 0,6 10 0,-7-1 444,-5 7 1,3 0-213,-3 5 1,3 1 1109,-3 0 321,-3 7 829,5 2-1906,-7 8 1,5 2-60,1 4 1,7 4-288,-2 7 0,4 0-188,2 1 0,0 5-549,0 0 0,2 0 415,4-6 0,3 0-561,9 1 196,-1-1 39,8-8 0,2-1-947,7-8 0,-5-2 459,0-4 1,8-5 74,9-12 0,-2-4 821,2-8 0,0-7 0,6-2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4:03:09.8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1 396 8048,'9'-12'1463,"-3"1"-1000,4 7 0,-6-4 1065,7 8-758,-7 0-354,4 0-319,-1 0 88,3 8 0,5 2-676,-3 7 0,3-6 89,-3 1 1,3-2-108,2 1 0,1-1 266,-1-5 1,0-3-73,1 4 1,5-4 222,0-2 0,2-2 167,-2-4 0,-2 2-133,8-7 1,-8 1 185,2-1 1,2-5 292,-2 5 0,-6-4-169,-5-3 1,-3 1-114,3 0 1,1-1-151,-7 1 0,0-2-168,-6-4 0,0-4 121,0-8 1,-2 6-145,-4 1 1,-3 1 354,-9-2 0,3 4-150,3 8 0,-3 5 171,3 1 1,-3 7-88,-2-2 0,5 10-177,1 2 0,1 9 193,-1 2 0,-3 8 12,8 10 1,1-1-16,5 1 1,0 2 70,0 3 0,5-2 138,1 8-281,8-7 18,-5 3 0,3-7 204,-1-1 37,-7 1-303,11-1 1,-7-1-87,4-4 1,1 2 0,-7-8 0,2 0-528,-3-6 206,-3 0-277,6 1 175,-8-9-1,0-1 616,8-8 52,-6 0 1,7 0 109,-3 0 1,-4 2 177,4 4 0,-4 3 393,-2 9 0,0-1-254,0 0 1,-8 8 224,-4 4 1,3-2 163,-3 2 0,6-6-379,-5 6 0,7-8-91,-2 2 1,4-4-111,2-2 1,2-1-90,4-5 0,4 3-161,7-9 1,8 1-146,4-6 1,3 0 10,3 0 1,0-6-241,-1 1 1,7-9-2885,-1 3 1345,0-12 855,-5 3 930,-1-5 0,1 8 0,0 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4:03:10.5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68 105 7950,'26'-25'1679,"7"-2"1,-14 2-1679,4 8-173,4 7 68,-8 10 1,6 0 531,-7 0-248,-1 0 0,-7 15-513,-5 8 0,-5 4 49,-5 8 1,-7-2-20,-11 13 0,-2 0 37,-4 6 1,-3 1-47,3 5 0,-2-6 133,2 0 1,4-6-70,8-6 0,5-9 137,1 4 1,7-12 284,-2 0 0,6-4 50,6-2 0,4-5-136,7-1 0,8-7 46,4 2 0,3-4 39,3-2 1,0 6-112,-1-1 0,-1 3-9,-4-2 1,1-2-6,-7 7 1,-1 1-46,-11 5 0,3 6-7,-9 0 1,1 8 226,-6-2 1,-2-2-76,-4 1 0,3 1 338,-9 6 0,8-3-72,-2-3 0,4 4 58,2-4 1,0-2-105,0 2 1,8-8 62,4 2 0,-3 2-281,3-2 0,-6 0-108,5-6 0,-7 0-529,2 1 0,-4-1 351,-2 0 0,0 1-883,0-1 1,-6 0 293,0 0 0,-7-7 34,1-4 1,-3 1 51,-3-1 1,1-4 638,0-13 0,0-9 0,-1-14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4:03:10.7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53 7964,'12'-18'0,"-1"1"0,-5 7 1009,6 5 0,-1 3-353,6 2-784,8 0 1,-5 2-212,3 3 0,-4-1-371,-2 8 1,-5-3 709,-1 3 0,1 11 0,5-4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4:03:11.6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52 122 8044,'10'-27'1197,"5"2"251,-3 8 0,5 5-1203,6 1 0,-2 5-609,8-6 0,-8 9 177,2-3 0,-10 4-331,-1 2 255,-8 0 0,4 8 153,-8 3 0,0 14-20,0 10 0,-8 7 1,-4 10 1,-9 2-123,-2 3 0,-8 11 215,3 6 1,3 1 507,2-5 1,3 4-288,3 1 1,0 0 296,-1-5 1,9-9-130,3-3 0,4-6-122,2-6 0,0 0-133,0-12 1,0 3 130,0-14-374,0 0 1,2-11 97,4-1-175,-4-7 1,13-10 188,-3-11 1,3-14-400,2-3 0,3-3-219,3-9 0,3 0 284,9-6 1,0 2-18,-1 4 0,1 4 177,-1 7 0,-5 8 294,0 4 0,-8 11 76,2 7 1,-9 3 419,-3 2 1,-7 7-118,2 5 1,-4 5 466,-2 6 1,-2 4-498,-4 8 0,-4-1-77,-7 1 0,6 5-315,-1 1 0,1-1-200,-7-5 1,1-7-197,0 1 1,-1-8 24,1 2 0,2-3-316,3-3 1,-3-7-178,3-5 266,5-3 0,-7-4 127,8-3 1,1-13 134,5-11 1,0-3 197,0-3 0,2 6 173,3 1 0,-1 1 305,8-2 0,-8 10 1,1 7 0,-1 8 1061,2-1-869,-4 3 0,4 4 382,-12 3 0,2 7 87,-8 11-566,1-4-183,-6 6 1,1-2-38,5 0 0,-3-6-161,9-5 0,-1 0-295,6 5-161,0-8-302,0-1 1,9-10-12,9-4 1,7-9-671,9-8 1,7-14 250,-1 3 1,14-18 504,-2 0 0,3-5-125,-3-1 1,0 10 708,0-4 0,-2 14 0,-4 3 0,-4 2 18,-7 10 0,-2 2 16,-5 10 1,-3 3 218,-7 8 1,-1 0 557,0 0 0,-1 2 20,-5 4 0,3 3-232,-9 8 0,3 1 145,-2-1 0,-4 2-469,3 4 1,-5-2-307,-5 8 1,-3 0-91,-3 6 1,-11-7-402,5 1 1,-6 0 69,0 6 0,4-3-549,-4-3 0,3-4-442,3-8 421,0-7 975,7-2 583,3-8-12,7 0 1,7 0 99,5 0 1,5 6 797,6-1 1,-4 9-495,4-3 0,2-1 233,-2 1 0,2 1-562,-1 5 1,-3-1-197,7-5 0,-6 5-624,1-5 0,2-1-441,-2 1 0,6-7-682,-6 2 1,7 1 1343,-1-1 0,4 0 0,1-6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4:03:12.1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70 8019,'17'-16'691,"8"5"0,4-6 978,12 11 0,3 2-942,8-2 1,7 4-123,5-4 1,1 5-339,-2 1 0,-11 0-328,-11 0 0,-7 5-690,-5 1 1,-10 8 592,-7-3 1,-10 10-1130,-2 2 0,-8 14 242,-9-3 0,-8 12-367,-4 1 0,-10 1 1412,-1-2 0,-2 2 0,1-8 0,5 2 0,-4-1 0,5-5 0,6 5 0,-2-5-307,8-1 315,0 7-90,14-6 0,-5 9 1032,9-5 0,-1 4-131,6 8 1,0 0 80,0 0 0,7 0-504,5 0 0,-2-1-169,1 1 0,-1 0-150,1 0 1,3-6-253,-9 0 0,7-9-601,-6-3 1,5-1 387,-5-10 0,2-6-1064,-3-5 782,-3-8 157,14 4 0,-9-16 513,5-4 0,3-18 0,-5-7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4:03:12.4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35 7941,'9'-17'1569,"7"7"-1012,-5 4 1,5 4-742,1 2 1,-5 0 70,-1 0 0,1 0 13,5 0 1,-2 2 145,-3 4 0,1 4 86,-7 7 1,6 2 84,-7 4 1,3 6-58,-2 11 0,-4 5 229,3 6-81,-3 9-312,-2-6 1,-2 13 495,-3-4 0,3 10-79,-4 2 0,4 0 9,2-6 1,-6 6-386,1 0 0,-1 0 160,6-6 1,0-1-181,0-5 1,0-5 73,0-12 0,0 2-467,0-8 0,-6-1 217,0-10 0,-1 1-638,1-7 0,2-2 207,-8-9 0,1-4-40,-6-8 0,5 0 26,1 0 1,-1-16 603,-5-7 0,-1-15 0,1-6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4:03:12.7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99 87 7941,'-27'10'0,"2"-3"1446,8-7-888,7 0-369,2 0 1559,1 8-1149,5 2 1,0 7-36,8 0 1,7-1-300,-1-5 1,3 4-101,2-3 0,8-4-837,4-3 0,-2-3 397,2-2 1,-6 0-598,6 0 0,-8-2 438,2-3 0,-12-5 58,-5-7 0,-4-1 95,-2 1 0,-8 0 95,-3 0 1,-12-1 107,-6 1 1,-4 0 164,-1-1 1,1 1 70,4 0 1,-2 7 897,8 4-2635,0 4 1579,14 2 0,9 8 0,9 2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0:59.6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69 605 8396,'0'-17'-4,"-5"5"145,-1 1 188,0 7-84,6-11 65,0 13 1,-2-6 222,-4 8-719,5 0 192,-7 0 0,8 8 24,0 3 0,-6 10 115,0 3 0,1 12-110,5-1 1,-2 3 69,-4-3 1,4 5 18,-4 0 0,4 1-13,2-7 1,0-1-8,0-4 1,0-2-98,0-4 0,2-4 117,4 4 1,-2-10-168,7-1 342,-7-8-158,12 4 1,-7-8 6,8 0 0,1-2 32,-1-4 1,-2-4-355,-3-7 0,3-6 106,-3 0 1,3-2-301,2 2 1,-1 4 172,-5-4 1,5-2-74,-5 1 0,3 7 19,-3 6 0,-1 7-344,-4-2 357,-4 4 155,5 2 358,-7 8 1,0 7-113,0 8 0,0 2 80,0-2 0,0-4-45,0 5 0,0-5-4,0-2 0,2 0-52,4 1 1,-2-3 160,7-3-148,-7 3-75,12-5 1,-7 5-98,8-4 0,-5-1 94,-1-4 1,1-4-74,5 3 1,1 3 51,-1-2 0,-6 0 0,1-6 1,-1 0 74,7 0 1,-1 0-1,0 0 1,1-8-26,-1-4 0,0-3 22,1-2 1,-1-6 72,0 0 1,0-8-99,1 2 0,-1-11-47,0-6 1,-5 0 59,-1-6 0,1 2-236,5-14 1,-5 7-10,-1-7 1,-5 1-180,5-6 0,-7 5 168,2 1 0,2 13-121,-2-2 0,-1 8 173,-5 3 0,0 3-6,0 15 1,0 0-26,0 6 1,0 5-83,0 1-3,0 7-125,0-4 1,0 10-318,0 4 0,0-2 176,0 7 0,0 6-49,0 6 0,0 2-82,0-2 1,0-1-159,0 6 757,0 1 0,-7 6 0,-3-1 0</inkml:trace>
  <inkml:trace contextRef="#ctx0" brushRef="#br0" timeOffset="346">1021 744 8480,'9'0'1286,"7"0"-513,-15 0-460,7 7 0,-8 3-90,0 7 0,0 1 0,0-1 0,0 8-52,0 4 1,0 1 119,0-1 1,0 2-209,0-8 0,0 8 70,0-2 0,0-4-68,0-2 1,6 2 64,0-2 1,5 0-127,-5-6 0,5-5 209,-5-1-278,0 1 1,-6 5 314,0 0-134,0-7 1,-2 3-204,-4-7 1,-3 6-302,-9-7 1,1 3-502,0-2 0,-6-4 273,0 3 1,-6-10-306,6-7 0,-6-5 901,6-6 0,-8-12 0,4-9 0</inkml:trace>
  <inkml:trace contextRef="#ctx0" brushRef="#br0" timeOffset="487">969 813 8480,'25'0'903,"0"0"233,3 0 0,5 0-199,-4 0 1,2-6-346,-3 0 1,3 1 456,-8 5 0,0 0 218,-5 0-1794,-1 0 0,0 1-644,1 5 0,-3 6 1171,-4 11 0,5-4 0,-7 6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4:03:13.6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433 69 8005,'9'-17'0,"1"0"807,-4-1 1,-3 9-583,9 3 1,-6 4 2072,5 2-1628,1 0 0,3 8-305,-3 3 0,-5 5-247,-7 1 0,0 8-140,0 4 1,-2-2-653,-3 2 0,1-1 417,-8 7 1,8-1-701,-1 1 0,3-6 445,2 0 1,0-8-116,0 2 1,2-6 74,3-5 1,5-5 157,7-7 0,1 0 313,-1 0 1,0 0 153,0 0 1,-5 0 93,0 0 0,-7 0 286,7 0 1,-8 2 282,1 4 0,-3 9-376,-2 9 0,-2 6-76,-3-1 1,-5 4-30,-7 1 0,-1 9-275,1 3 0,-6-2 78,0 2 0,-6 0-274,6 6 1,-8 0-35,3 0 0,1 0 96,-2 0 0,8-2 57,-2-4 1,3 2 125,3-8 1,6-5 151,-1-7 0,6-6-49,-5 1 1,7-4 233,-2-2 1,4 0 238,2 1-218,0-1 0,2-2 51,4-3 0,4 1-61,7-7 0,0 0-82,0-6 0,8 0-86,4 0 1,-2-6-143,2 0 1,-2-7 84,2 1 1,1 3-165,-6-3 1,-7 6 190,-6-5-186,1 7-142,-3-4 105,-1 8-56,-8 0-430,0 0 431,-8 0 1,5 0 11,-9 0 1,1 0 21,-7 0 1,1 2-10,0 4 1,-3 2-84,-3 3 0,2 5 99,-8-5 1,1 5 56,-7 1 1,2 0 85,5 0 1,-5 1 187,4-1 0,2 0-111,-2 1 0,8-1 54,-2 0 1,2-1-168,-2-5 1,6 5 105,-1-5-421,1 4 268,7 3-36,1-1 0,1 0 132,8 1 1,2-3-22,4-4 1,5 5 105,12-5 0,4 5 262,8 1 1,1 0-44,5 1 0,3-7 156,8 1 1,0-8-164,0 1 0,5 3-28,1-2 0,0 0-353,-7-6 1,1 0-195,0 0 0,-6 0-224,0 0 0,-7 0-184,1 0 1,-3 0-721,-3 0 1,-1-6 365,-4 0 0,3-6-386,-3 7 0,10-9-296,1 3 1624,0-5 0,3-16 0,1-5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4:03:14.1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52 7996,'0'-27'2644,"0"10"-2485,8 9 0,1 8-184,9 0-54,-1 0 1,0 0-219,1 0 0,-9 2-58,-3 4 1,2 3 151,-3 9 1,-1 1-53,-10 4 1,-3 6-246,-8 11 0,-7-1 117,1 7 0,-5-2 136,5 2 0,-1-4 262,7-7 0,2-2 301,3-5 1,-1 3-188,7-8 1,0 0 157,6-5 0,0 1 1477,0 4-1237,8-4 1,2 6 190,7-8 0,0 1-213,0-1 0,1 0-206,-1 0 1,0 1-96,1-1 1,-7-4 13,1 5 0,-7-9-14,7 14 0,-8-7-15,2 7 1,-4-4 93,-2-2 0,0 1-60,0-1 0,-6 2 171,0 4 1,0-9-160,6 3 1,0-4-63,0 5 0,0-1 167,0 0-731,8 1 369,2-9 1,1 5-73,1-9 0,-1 7-194,6-6 1,1-1-1346,-1-5 1,0 6 775,1 0 1,-9 2 856,-3-3 0,4 5 0,-1 7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4:03:14.2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35 7895,'0'-17'4915,"0"7"0,1 2-5031,5 8-730,-4 0-1479,6 0 2325,-8 0 0,-16 0 0,-3 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4:03:14.3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 18 7906,'-18'-10'5202,"11"2"-3644,7 8-1558,7 0 0,3 8 0,-2 2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1:01.914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260 139 11340,'0'-17'-934,"0"-1"0,0 7 1490,0-1 0,2 3 40,4-3 0,-2-3 349,7 3-54,-7 5-221,12-9 6,-14 14-246,5-5 231,-7 7-605,0 0 1,0 9-86,0 9 0,0 1 52,0 10 1,-6-1-56,1 7 0,-9 0 87,3-1 0,1 1-61,-1-1 0,1 1 43,-2 0 0,-3 3 163,4-3 0,1 7-127,-2-13 0,3 7 250,-3-7 0,-1 2-113,7-2 0,-5 3-83,5-3 1,-6-2-64,6 2 0,-5-8-185,5 2 1,-5 2 122,5-2 1,-2 0-236,2-6 1,5-5-14,-5-1 0,2-7 194,-2 2 41,4-4 94,-5-2 0,5 0 242,-4 0 0,4-2-418,-4-4 0,4 2-142,2-7 1,2-1 44,4-5 0,2 6-263,3-1 0,5 0-98,-5-5 0,10 0 207,2 0 0,0 1 73,-5 5 0,5-5 107,0 5 1,2 1 359,-2-1 1,-4 5-173,4-6 1,2 9 206,-2-3 0,6 4-177,-6 2 1,6 0 257,-6 0 0,2 2-39,-2 4 0,-10 3-269,5 8 1,-5-5 20,4-1 1,-7 3-13,-4 9 0,-4-4-3,-2 4 0,0-4 3,0-1 1,-8 5 29,-4 0 1,-3 0 64,-2-6 1,-8 4 84,-4-3 1,-2 3 236,2-10 1,-3 3-171,3-3 0,-10 3 220,-1-8 0,4-1-207,1-5 1,4 0-2,-9 0 0,11-2-201,6-3 0,0-5-396,6-7 1,-2 5-1976,13 1 911,0-1-262,6-5 0,10 7 822,7 4 0,2 5-603,10 1 1422,0 0 0,5 7 1,1 3-1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1:09.6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52 8361,'-10'-2'274,"4"-4"680,4 4-783,2-5 1,-1 5-39,-5-4 257,4 4 91,-6-6-340,8 8 189,0-7-177,0 5-21,-8-6-270,7 8 0,-13 2 133,8 4 0,-5-2-108,5 7 0,-7 1 270,1 5 0,-3 6-20,-3 0 1,1 2 76,0-2 0,0 2-92,-1 4 1,1 4 213,0-4 1,-1 3-81,1 3 0,6-3 39,-1-3 1,8 2-146,-2-8 0,4 0-98,2-6 1,0 1 97,0-1-267,8 0 0,2-1-3,7-5 0,6-3 121,0-8 0,2 0-168,-2 0 0,-4-2 50,4-4 1,-3 2 39,-3-7 1,-6-1 50,1-5 1,-8 5 6,2 1 1,-4-1-199,-2-5 0,-8 0 122,-4 0 0,-3 5 41,-2 0 1,-8 3 7,-4-3 1,-2 5-590,2 7-63,-3 0 0,9 2 698,0 3 0,-1 5 0,15 7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8:09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2525 260 7930,'-2'-11'-1007,"-3"-1"869,3 8 0,-6-5 79,8 3 0,0 2 51,0-7 0,0 5 6,0-6 1,0 6 87,0-5 174,0 7-85,0-11 186,0 13-110,0-14 43,0 15-70,0-15 34,0 14-242,-8-5 206,6 7-340,-13 0 1,13 7 53,-4 5 1,4 3-210,2 2 252,0 1 0,0-1-22,0 0 0,0 1 24,0-1 0,2 0 4,4 0 1,-4 7 29,4-1 1,-4 5-25,-2-5 1,0 8 97,0-2 0,0 9-61,0 3 1,0 7 7,0-2 0,-6 4-33,0 2 0,0 0-1,6 0 0,-5-1-3,-1 1 0,0 4 17,6-4 1,0 9-108,0-9 0,0-2 89,0-4 0,0 0-104,0 6 0,0 0 92,0 0 0,0 2-5,0 4 0,0-3 26,0 9 1,0-1 0,0 6 0,0 0-16,0 1 1,0-3 6,0-4 1,0 3 67,0-9 0,0 1-63,0-6 0,0 0 108,0 0 0,0-1-103,0 1 0,-2 0 4,-4 0 1,3 0-29,-9 0 1,8 2-6,-2 3 1,-1-1-36,1 7 1,-6-7-12,7 2 1,-1 1 42,6-1 1,0 0-5,0-7 1,0-4 94,0-1 0,0-2-71,0 2 0,0 2 7,0-8 0,0 6-18,0-5 0,0 7 6,0-2 0,0-4 13,0-1 1,0 1-4,0-2 1,0 3 111,0-3 0,-6-4-112,0 5 0,-1-3 131,1 2 1,4-3-91,-4 3 0,4-5-28,2-6 1,0 3-17,0-3 0,0 4-4,0 1 0,0 1-2,0 0 0,0-1 24,0 1 1,0-1-4,0 1 0,0 5-10,0 1 1,0-1-31,0-5 0,0-1 11,0 1 1,0-6 1,0-1 1,-2-1 21,-3 2 1,3 2-2,-4-8 0,4 8 22,2-2 0,0-3-32,0 3 1,0 0 110,0 6 1,0-6-90,0-1 0,0 1 129,0 6 1,0-6-63,0-1 0,0 1-25,0 6 1,0-6-64,0-1 1,0 1-7,0 6 1,-2-2 68,-4-5 0,4 3-14,-3-8 0,3 8 81,2-2 1,0-2-90,0 1 1,-6-5 115,0 6 0,0-6-90,6 6 1,0-2 21,0 2 0,-1 2-69,-5-8 1,2 6-1,-8-6 1,9 5 25,-3-5 1,-2 6-19,2-6 0,-1 2 33,1-2 0,4-3-23,-4 3 1,4-2 57,2 2 1,-5-4-104,-1 4 0,0-4 6,6-1 0,0-1 2,0 0 1,0 0-1,0 1 1,-6-1-62,0 0 0,1 1 85,5-1 0,0 0 56,0 1 0,-2 1-79,-4 4 0,4-4 118,-4 4 0,4-4-101,2-1 1,0-1 8,0 0 0,-5 0-10,-1 1 0,0-1 13,6 0 1,0-5 15,0-1 0,0 1-11,0 5 0,0 1 445,0-1-368,0 0 1,-6 0 65,1 1 1,-1-1-33,6 0 1,-6 1-43,0-1 1,-5 0-28,5 0 1,-2 1 5,3-1 0,3 0-28,-4 1 0,4-1-178,2 0 1,-6 1 89,0-1 1,1-6 69,5 1 1,0-6-122,0 5 59,0-7-173,0 4 191,0-1-2,0-5-233,0 6-355,0-8-2178,0 0 2775,0-15 0,7-5 0,3-14 0</inkml:trace>
  <inkml:trace contextRef="#ctx0" brushRef="#br0" timeOffset="1760">243 105 7269,'0'-12'-646,"0"0"647,0 9 1,2-11 46,3 8 0,-1-1 50,8 1 15,-9 4 24,13-13 199,-7 13-289,1-14 0,0 14 52,-5-3-195,-3 3 202,6 2-50,-8 0 0,0 7 9,0 5 0,0-2 50,0 1-21,-8 1 33,6 5-151,-5 0 77,7 1 1,0-1-108,0 0 0,0-5 69,0-1 0,6 1-11,-1 5 1,1 0-51,-6 1 1,6 5-5,0 0 0,-1 7 38,-5-1 0,0-2 3,0 2 1,0-2 41,0 2 0,0 3-38,0-3 0,0-2 12,0 2 0,0 0-6,0 5 0,0 1 2,0-1 1,0-1 0,0-4 0,0 9-5,0-3 0,0 3-73,0-3 0,6 0-12,0-1 0,0 7-66,-6-1 0,5 8 67,1-2 1,2 4-13,-2 2 1,-4 0 36,3 0 0,-3 0 44,-2-1 1,0-1-11,0-4 0,0 10 135,0-4 0,0 4-73,0-4 0,0 5 36,0 1 1,-2 2-58,-3-3 1,3-3-4,-4 4 1,4-5-144,2-1 1,0 6 82,0 0 0,0-1-5,0-5 0,0 0 29,0 0 0,2 5 0,4 1 1,-4 6 11,3-7 0,-3 3 19,-2-3 0,6-3 31,0 4 0,0 1-52,-6-1 1,0 2 2,0-3 1,0-3 9,0 4 1,0 1-41,0-1 0,1 0 5,5-7 1,-4 1-5,4 0 0,-4 0 32,-2 0 1,0 0 2,0 0 1,0 0 80,0-1 1,0-1-91,0-3 0,0 2 58,0-2 1,0 3-40,0 1 1,0 1-8,0 0 1,0-2-31,0-4 0,0 4-12,0-4 1,0-1 78,0 1 1,0-6-2,0 6 0,-6-7 88,0 1 0,-1-2-72,1 3 1,4-9 40,-4 9 1,2-14-55,-1 7 1,3-3 1,-4 4 1,4-7-13,2 1 1,0-2-21,0 2 1,0 4 50,0-5 1,6 5-18,-1 2 0,1-3 27,-6-3 1,0 4-35,0-4 1,0 3 30,0 3 0,0-1-18,0 1 0,-6 0 17,1-1 0,-3-5 16,2 0 1,4-6-4,-3 6 0,-3-6-38,2 6 0,0-8-11,6 2 1,0-4-24,0-2 1,0 1 44,0-1 0,0 0 81,0 0 0,-5 1-84,-1-1 1,0 2 126,6 4 0,0-2-53,0 8 1,-2-6-24,-4 6 0,4-6-40,-3 6 1,3-8-29,2 2 1,-6-2-88,0 2 0,0-3 80,6 3 1,0-4 8,0-2 0,-5 0 0,-1 1 1,-2-1 56,2 0 1,3 3-14,-9 3 1,6-4 108,-5 4 1,5-4-61,-5-2 0,7 1 14,-2-1 1,-2 0-172,2 1 1,1-1 125,5 0 0,-2 0-50,-4 1 0,4-1 17,-4 0 1,4-5-14,2-1 1,0 1-5,0 5 1,0 1-5,0-1 0,0 0 10,0 0 1,-2-1-2,-3-5 0,3 5 91,-4-5 1,4-1-74,2 1 0,0-5-24,0 6 23,-8-1 1,7 1-38,-5-1 1,2-7-36,-2 2-2,4 3 0,-5-5 116,7 8 1,-2-6 326,-4 5-228,4-7 1,-8 9-78,5-7 1,3 2 55,-4-2-69,-4-4 1,8 7-170,-3-3 1,1-4 34,-2 4-49,4-4 0,-6-1 128,8 5 1,-2-4 0,-3 4 438,3 3-381,-14 1 1,13 2 208,-9-1-415,8-7-365,-4 4-31,8-8 1,2-16-645,4-7 1,6-15 497,11-8 628,4-20 0,15-20 0,-20 33 0,0 0 0</inkml:trace>
  <inkml:trace contextRef="#ctx0" brushRef="#br0" timeOffset="184293">882 6244 7221,'-7'-10'1395,"5"2"-1060,-6 8 0,6 0-195,-4 0-723,5 0 585,-7 0 1,8-2-103,0-3-253,0 3 237,0-6 12,0 8 773,0 0-559,0 8 0,-2-6 2,-4 3 1,2 5 177,-7 1 0,7 5-42,-2 1 0,-2 2 108,3 4 0,-3 4-35,2 8 0,4-1 89,-3 1 0,1 0-206,-2-1 0,4-1 38,-4-4 1,4 1-56,2-6 1,0 4-126,0-5 0,2 0-151,4-5 0,-2-3 91,7-3 0,-5 1-122,6-7 1,-7 0-23,7-6 1,-6 0 50,5 0 0,1 0 22,5 0 0,0-2-176,1-4 0,5-4 10,0-7 1,0-8-315,-6-4 1,0 2-21,1-1 0,-1 1 172,0-2 1,-5 2 308,-1 4 1,-7 4-10,2-4 0,-4 3 229,-2 3-275,0 0 241,0 7 41,0 2 108,0 8 0,0 8-9,0 4 0,2 9-137,4 2 1,-4 2 133,3-2 0,-3 2-9,-2 4 1,6 1 87,0-6 1,0 6-97,-6-1 1,1-2-20,5 2 0,-4-8-13,4 2 1,-4-4 2,-2-1 0,2-3 222,4-4-47,-5 5-330,15-14 4,-7 13 0,9-13-86,-1 4 1,-5-10 71,-1-2 1,1-7-7,5 1 0,-2-3-4,-3-2 0,3-1-140,-3 1 0,-3-2-66,3-4 1,-3 2 107,3-8 0,1 0-154,-7-6 0,8-1-37,-3-5 1,-1-3 121,1-8 1,-5 0 79,6 1 0,-9-1-20,3 0 0,-4 2 256,-2 4 1,0-2-165,0 7 0,0 1 199,0 5 1,0 1-53,0-1 0,-2 6 32,-4 1 0,-1 7-126,-5-3 0,-1 11-74,7 1 0,-6 7 2,7-7 1,-3 8-323,2-1-77,4 3 1,-5 4-524,7 3 0,0 1-287,0 11 0,0-1 1229,0 13 0,0-8 0,0 4 0</inkml:trace>
  <inkml:trace contextRef="#ctx0" brushRef="#br0" timeOffset="184825">1782 6520 6769,'0'-9'538,"0"1"395,0 8-1295,0 0 1,-2 6 430,-4-1 0,2 9 46,-7-3 0,1 5-29,-2 1 1,-3 0 34,4 1 0,-3 5 233,3 0 0,-5 8-102,5-3 0,3-1-48,2 2 0,-1-2-270,1 2 0,0 4 137,6-5 1,0-3-170,0-2 1,0-3 90,0-3 0,2-2 38,4-3 0,-2 1 104,7-7-52,1 0 0,5-6-32,0 0 0,2-2 34,4-4 0,-5-4-150,-1-7 1,0 2 128,-5 3 1,-4-9-78,-3 4 1,-3-4-21,-2 3 0,-2-5-29,-3 0 1,-1 0 56,-11 6 1,3 2-35,-9 3 0,4-1 253,1 7 1,1 0-114,0 6 1,5 0-958,1 0 0,1 8 426,-1 3 0,3 5 430,8 1 0,-8 8 0,-1 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48:08.9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9367,'7'-10'1243,"5"5"-1129,3-5 1,2 6-62,1-7 1,5 7 35,0-2 1,0-2-27,-6 3 0,0-1 84,1 6 0,-1 0-22,0 0 1,1 0-17,-1 0 0,2 0-28,4 0 1,-2 0-116,8 0 0,-6-2 68,6-4 0,-6 2-103,6-7 0,-6 5 40,6-5 0,-6 5-198,6-6 1,-8 3-85,2-3 235,-4-3 1,-4 11-295,-3-8 170,3 8-361,-13-3-94,6 7-407,-8 0 629,-8 0 0,-1 6-588,-9-1 428,9 1 593,-7-6 0,7 0 0,-9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1:18.1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277 277 8358,'-17'0'-69,"-1"0"0,7 0 1089,-1 0 0,6 0 347,-5 0-940,-1 0 0,-5 2-138,0 4 1,5-2 0,1 7 0,5 7-233,-6 5 1,1 8 61,-6-3 1,5 5 32,1 2 1,1-3-6,-2-3 0,-1 4-257,7-4 1,-5 1 79,5-1 0,0-4-27,6-8 0,0 1-359,0-1 128,0 0 20,0 1 1,8-9 56,3-3 0,5-4-218,1-2 0,0-2-55,1-4 1,1-3-23,4-9 1,-2-1 162,8-4 1,-8 4-51,2-4 0,-4 4 394,-1 1 1,-7 7-142,1-1 0,-7 8 1234,7-1-613,-8 3 215,3 2 0,-5 2-171,4 3 1,-4 5 53,4 7 0,1 6-157,-1 0 1,6 6-19,-6-6 0,7 6-157,-2-6 0,5 6-140,1-6 1,0 0-153,1-6 1,-1-1 50,0-5 1,3 3-92,3-9 1,-4 1-39,4-6 0,-2-2 10,2-3 0,-2-5 169,8-7 1,-8-8-18,2-4 1,-2-12-46,2-5 1,-7-6 11,7-5 0,-14 1 122,9-7 1,-11 1-90,5-1 0,-8 3 424,2 8 0,-5 8-155,-1 4 0,0 3-38,0 3 1,0 7-143,0 4 0,0 4-90,0 1 1,0 7-1037,0-1 586,-7 8-722,-3-3 1,-5 9 514,3 3 1,-1 5-582,7 7 1,-5 1 388,5-1 0,0 2-276,6 4 1087,0-4 0,0 14 0,0-6 0</inkml:trace>
  <inkml:trace contextRef="#ctx0" brushRef="#br0" timeOffset="498">1003 554 11899,'10'0'2933,"5"0"-2480,-5 0 1,7 0-235,0 0 0,-1 2-9,-5 4 0,5-4-337,-5 3 0,4 3 151,3-2 1,-1 2-538,0-3 120,1-3 151,-1 14 0,-2-13 19,-3 9 1,-3-8 88,-3 2 1,-4-3 60,4 3 446,-4-4 124,-2 6-113,0-8-161,0 0-77,-8 0-25,6 0 223,-5 0-39,7 0 942,0 0-996,0 8 1,-2-5 261,-4 9 1,2 1-44,-8 10 0,1 4-208,-6 8 0,-1 1-2101,1 5 0,-6 7 1839,0 15 0,-15 8 0,1 16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1:15.9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104 191 8335,'0'-18'-64,"0"1"346,0 7 1,0-5 223,0 3 0,6 3 547,-1-3-670,1 1 0,-4-7 36,4 1 0,-4 6 229,4-1 58,3 8-164,-7-11 0,6 13-268,0-6-306,-7 8 0,7 10 95,-8 7 0,0 2 107,0 10 1,-2 6-151,-4 5 0,3 2 68,-9-1 0,6 1-19,-5 4 0,5 2 41,-6-7 1,3-1 9,-3-6 0,3 1 15,3 0 0,2-1-17,-7 1 1,7-3-199,-2-3 1,-2-2 109,3-4 0,-1-4-67,6 5 0,-6-11-80,0-1 84,0-1 0,5-1 63,-5-5-36,4-3 88,-6-2 78,8 0 0,0-2-560,0-3 0,0-5 187,0-7 1,0-1-374,0 1 1,6 0 231,0 0 0,7-1 123,-1 1 1,5 5-119,6 1 0,-4 1-67,4-1 1,2 3 195,-2 8 1,6 0 370,-6 0 0,6 0 264,-6 0 1,0 2-253,-6 4 1,-1-2 153,-5 7 0,3-5-57,-8 5 1,-1 1 67,-5 5 1,0 1-115,0-1 1,-7 2-55,-5 4 0,-3-4-69,-3 4 0,-1-3-8,-4-3 0,4 0-115,-4 1 0,2-7 86,-2 1 0,4-9-357,-5 3 1,11-4 148,1-2 0,1 0-1067,-6 0 1,7-8 241,4-3 1,-1-4-881,1-3 1859,0 1 0,6-8 0,0-2 0</inkml:trace>
  <inkml:trace contextRef="#ctx0" brushRef="#br0" timeOffset="645">744 571 14319,'11'0'616,"1"0"1,-6 0-662,5 0 0,-5 0 231,5 0-306,1 0 62,5 0 1,-1 2-13,-5 4 0,-1-4-82,-4 3 1,-5-1-120,5 2 127,4-4-11,-8 6 118,5-1 33,-7-5 1,6 8-45,0-4 35,0-5-94,-6 7-13,0-8-16,0 0 120,0 8 9,0-6-46,0 5 62,0-7-38,0 0 102,0 8-100,-8-6-24,6 6 28,-6-8 0,8 2-33,0 3 83,0-3-55,0 6 58,0-8 1,-2 2-43,-3 4 1,3-2 210,-4 7 1,2 1 0,-2 5 0,3 2 143,-9 4 0,6 6-94,-5 11 0,-1 1-67,-5 11 0,0 3-1162,-1 14 1,1 1 533,0-1 0,-1 0-824,1 0 1,8-15 1269,3-8 0,4-8 0,2-3 0</inkml:trace>
  <inkml:trace contextRef="#ctx0" brushRef="#br0" timeOffset="1413">623 640 7650,'-10'0'1087,"2"0"0,8-2-83,0-4-730,0 5 1,6-9 219,0 4 6,7 4-267,-3-13 1,7 13-148,1-4 302,-9 4-748,7 2 1,-7 0-152,8 0 0,-5 0-1323,0 0 1834,-1 0 0,6 8 0,1 2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1:58.3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7591,'10'0'1007,"0"0"-806,-5 0 0,-1 0-104,8 0 1,-7 2-705,7 4 0,-6-2 278,5 7 0,-7 1 329,2 5 0,3 0 0,1 1 0</inkml:trace>
  <inkml:trace contextRef="#ctx0" brushRef="#br0" timeOffset="149">52 398 8092,'0'9'1041,"0"7"1,2-14-87,4 4 1,-2-5-112,7-1 1,-5 0 187,6 0-1593,-1 0 0,6 0 407,1 0 1,-1 8 153,0 4 0,1 3 0,-1 2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1:57.5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35 7049,'0'-9'317,"0"1"-270,0 8 1,0-2-15,0-4-1,0 4-9,0-5 57,0 7 2614,0 0-2166,0 7-335,0 3 1,0 7 56,0 1 0,0-1-126,0 0 1,0 1 14,0-1 0,0 0-68,0 0 1,0 1 65,0-1 0,0 2-142,0 4 0,0-4 99,0 5 1,0-3-90,0 2 1,0-4 53,0 4 0,0-2-14,0 2 0,0-4 44,0 4 1,0 2 2,0-1 1,0 4-16,0-5 0,0 2 1,0-2 1,0-3-64,0 3 0,0-4 55,0-2 0,0 0-101,0 1 0,6-1 75,0 0 0,0 1-14,-6-1 0,0-6 28,0 1 1,0-6-2,0 5 0,0-5-35,0 6 22,0-9 0,0 7-160,0-4 68,0-4-10,0 5 178,0-7-103,0 0-4,0-7 0,0 3-225,0-8 0,0 7 70,0-7 1,-2 6-566,-4-5 155,4-1 47,-6-5 259,8 0 122,0-1 0,0 7-19,0-1 1,6 7 138,0-7 0,7 6 129,-1-5 1,3 5-115,3-6 0,-1 7 131,0-7 1,0 8-96,1-1 0,1-3 87,4 2 1,-4-2-37,4 3 1,-3 3 51,-3-4 1,0 4-91,0 2 1,-5 0-2,-1 0 1,-1 2-26,2 4 0,-3-2 86,-3 7-29,-4 1 0,6 5-39,-8 0 0,0 0 93,0 1 0,0-1-58,0 0 1,-2 1 4,-4-1 0,-4 6-27,-7 0 0,-2 6-3,-4-6 1,4 0-15,-5-6 0,5 1 33,2-1 1,-6-2 131,0-3 0,0 1-88,5-7 1,1 0 134,0-6 1,0 0-155,-1 0 0,7 0-48,-1 0 0,3-2 20,-3-4 0,3 2-153,3-7 1,4 5-707,-4-6 581,4 9 0,2-7-676,0 4 303,0 4-1499,0-5 221,8 7 94,1 7 1757,9 3 0,-1 7 0,0 0 0</inkml:trace>
  <inkml:trace contextRef="#ctx0" brushRef="#br0" timeOffset="449">744 814 8198,'9'0'-106,"-1"0"343,0 0 29,-6 0 9,13 0 1,-11 0 22,7 0 0,-7-2-101,2-4 1,-2 4 261,2-4-32,-4 4 51,5 2-236,-7 8 0,0 2 70,0 7 0,0 2-10,0 4 0,0-2-50,0 8 0,0-6 18,0 6 0,0-6-6,0 6 0,0-8-23,0 2 1,0-4-34,0-1 0,0-7 316,0 1-280,0-1 149,0 6-23,0 1 126,0-9 22,0-1 367,0-8-279,0 0-1134,-7 0 499,5-8 0,-12-1-2267,8-9 1774,-7 1 0,11 6-2982,-4-1 1032,4 8 672,2-3 1800,8 7 0,2-8 0,7-2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2:06.1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310 87 8057,'0'-17'-359,"-8"7"1,1 0-68,-5 5 1,-3 3 283,3-4 1,3-2 343,-3 3 755,1-1-687,-7-2 0,7 6 140,-1-4-230,8 4-75,-11 2 0,11 0-24,-7 0 1,5 0 146,-6 0-105,1 8 1,-5 2-173,5 7 1,1-5 143,5-1 1,1-1-31,-8 1 1,8 5-17,-1-5 1,3 5 16,2 1 0,0 0 144,0 0 1,0 1-12,0-1 0,2 2-19,3 4 1,-1-4-34,8 5 0,-3 1 4,3-2 0,1 2-154,-7-2 1,6-4 133,-7 4 1,1-2-362,-6 2 1,0-4 40,0 4 0,0-3 28,0-3 0,-6 6 165,1 0 1,-9-2-17,3-9 0,-3 3 43,3-3 1,-5-5 128,5-1 0,1 2 13,-1-3-124,7 1 0,-6-4-324,4 4 258,4-4 1,-3 7-222,10-3 0,3-2 61,4 8 1,3-7 121,-3 7 0,3-3 127,2 3 1,1 3-136,-1-3 1,0 3 188,0 3 1,-7 5-36,-4 0 0,-4 2 626,-2-2 1,0 2-282,0 4 0,0 1 835,0-7 1,-8 6-387,-4-6 1,3 6-100,-3-6 1,9 0 313,-3-6-722,4 1 1,2-1-154,0 0 22,8-7 0,3 3-253,12-7 0,-2 2 110,8-2 0,-2-5-825,2 5 0,9-4-370,-3-2 0,3 0-777,-3 0 0,-1 0 1868,1 0 0,0 0 0,-1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2:03.6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312 156 8195,'6'-12'-246,"0"1"1,1 7 96,-1-2-44,-4-4 0,8 3 425,-5-5 39,-3-3 1,6 11 249,-8-7-242,0 7 101,8-4-14,-6 0-74,5 6 81,-7-13-160,0 13 177,0-13-261,0 13 120,0-6 7,0 8-14,0 0-126,0 8 1,-5 1-109,-1 9 0,-2-1 85,2 0 0,3 1 69,-9-1 0,6 8-25,-5 4 0,-1 9 124,-5 2 1,0 8-114,-1-1 0,1 3 100,0 1 1,-3 1-135,-3 0 0,10 0 60,-4 0 0,3-6-142,-3 0 0,2-7 77,3 1 1,-3-4-73,3-1 1,3 0-5,-3-1 0,6-5-12,-5 0 1,7-8 12,-2 2-316,-4-4-284,9-1 203,-7-1-113,8-8 43,0-1-189,0-8 1,0-8-42,0-3 0,0 1-239,0-1 1,0-1 301,0-5 0,6 0 39,-1-1 1,7 1 560,-6 0 0,7-6 0,-1 0 0,3-16 0,2 3 0</inkml:trace>
  <inkml:trace contextRef="#ctx0" brushRef="#br0" timeOffset="395">243 294 8157,'2'-17'-159,"4"0"1,-4 5-286,3 0 1,3 1 392,-2-6 339,7-1 1,-9 1 62,8 0 0,-7 5-201,7 1 0,-6 7 325,5-2-234,-7 4 171,11 2-236,-13 0 0,12 2 256,-8 4-278,-1 3 1,1 9-7,0-1 0,0 6 121,-6 0 0,5 2-114,1-2 0,6 2 194,-7 4 1,7 4-78,-6-5 0,7 5 71,-1 2 1,-3 5-38,3 0 0,-6 3 97,5-3 0,-1-3-230,1 3 1,3 2-126,-9-1 1,7-7 2,-6-5 1,5-8 93,-5 2 1,6 2-261,-7-2 0,7 0 75,-6-5 1,1-7-199,-1 1 105,-4-1 1,8 4-29,-5-3 1,-3-2-94,4-5-441,-4-3-182,-2 6 280,0-8-476,0 0 0,-2-6-53,-4 0 1126,-11-7 0,-10-4 0,-7-10 0</inkml:trace>
  <inkml:trace contextRef="#ctx0" brushRef="#br0" timeOffset="627">157 813 8586,'0'-10'793,"0"3"-71,0 7 1,1 0 305,5 0-600,4 0 0,7 0-235,0 0 1,-5 0-80,-1 0 0,1 5-194,5 1 1,1 0 102,-1-6 1,0 0-701,0 0 0,3 0 357,3 0 1,-4 0-1612,4 0 1931,-4-8 0,6 6 0,2-5 0</inkml:trace>
  <inkml:trace contextRef="#ctx0" brushRef="#br0" timeOffset="924">1004 709 7939,'9'-8'110,"1"7"1086,-4-5-717,-4 12 1,5 3-184,-7 8 1,0 3 459,0 3 1,0-2-256,0 8 0,6-6-107,0 6 0,0-3-199,-6 3 0,2-4-169,3-7 1,-3 5 55,4 0 0,-2-2-100,2-10 1,-4 5-640,3-5 1,3-1 68,-2 1-508,0-7 1,-6 6-227,0-4 1322,0-5 0,0-8 0,0-12 0</inkml:trace>
  <inkml:trace contextRef="#ctx0" brushRef="#br0" timeOffset="1186">1609 588 8006,'12'-10'321,"-1"5"1,1 3 529,5 2 0,0 0 139,1 0-642,-1 0 1,6-6-199,0 0 1,0 0 76,-6 6 1,1 0-647,-1 0 1,-6 0 197,1 0 1,0 0-364,5 0 27,-8 0 0,5 8-1010,-8 4 1567,-1 3 0,-5 2 0,0 1 0</inkml:trace>
  <inkml:trace contextRef="#ctx0" brushRef="#br0" timeOffset="1394">1644 934 8236,'23'-2'1788,"0"-4"0,2 2-862,-2-7 1,4 5-242,7-5 1,1 7-272,0-2 0,-1-2-498,1 3 0,-6-1-516,-1 6 1,-7 0-1919,3 0 2518,2 7 0,-6 3 0,5 7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2:10.4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1 847 8214,'0'-9'-1075,"0"-1"852,0 5 197,0 3-3,0-6 1,0 6 184,0-4 25,0 4-212,8-5 1,-5 5 87,9-4-44,-8 4 92,4-6 18,-8 8 837,0 0 1,-2 6-664,-4 0 0,4 7-63,-4-1 1,-2 3 64,3 2 0,-1 1-71,6-1 1,0 6 115,0 0 1,0 2-174,0-2 0,0-4-93,0 5 1,8-5-99,3-2 1,-1 0 118,1 1 0,-5-3-136,6-3 1,-3-3 48,3-3 1,3-4-67,-3 4 0,3-5 60,2-1 1,1 0-166,-1 0 0,0-5 93,0-1 1,-5-7-163,0 1 1,-3-3-32,3-3 0,1 1 146,-7 0 0,5-6-168,-5 0 0,0 0 52,-6 5 0,0 1-20,0 0-11,8-1-5,-6 1 85,5 7 176,-7-5 168,0 13-185,0-6 1,0 10 247,0 4 0,6-2-78,0 8 1,1-7 14,-1 7 0,-2-1 16,8 7 0,-7-1 146,7 0 1,-3 1-160,3-1 1,3 6-25,-3 0 1,3 0-163,3-6 0,-1 1 85,0-1 1,-5-6-80,-1 1 1,1-2 182,5 1-181,0-3 0,1-2 109,-1-1 0,-6 1-3,1-6 0,-6 0 6,5 0 1,-5-6 131,6 1 0,-9-3-87,3 2 1,2-4-40,-2-7 1,5 6-5,-5-1 1,5-5 26,-5-6 1,6-2-144,-7 2 0,7-4 52,-6-8 1,5 1-156,-5-1 1,6 0 122,-7 1 1,3-6-127,-2-1 0,-4 1 133,4 5 0,-5 1-2,-1-1 0,0 6-21,0 0 1,0 14 3,0-2 0,0 3-261,0-3 96,0 7 1,0 1-631,0 3 414,0 4 0,-5-4-203,-1 12 1,0-2-105,6 8 1,0-1 16,0 6 0,0 1-305,0-1 981,0 0 0,0 8 0,0 2 0</inkml:trace>
  <inkml:trace contextRef="#ctx0" brushRef="#br0" timeOffset="370">1056 882 8206,'8'-10'0,"1"1"-409,8 3 1,1 4 278,-1-4 1,0 3 623,1-3 1,-1 4-169,0-4 0,0 4 578,1 2-683,-1 0 1,0 6-54,1 0 1,-7 7-107,1-1 1,-8-3 56,1 3 0,-3-1-88,-2 7 0,0-1 84,0 0 1,-2 1-256,-3-1 1,1 6 104,-8 0 1,1 0-71,-7-6 1,7 1 294,-1-1 0,7-6-109,-7 1 1,8-6 826,-2 5-578,4-7 0,10 4 130,4-8 1,3 0-148,2 0 1,8 0-307,4 0 1,-2-6-102,2 0 1,-2-5-476,2 5 1,1-6-128,-7 7 0,6-7 331,-6 6 0,0-7 365,-5 1 0,-1-3 0,0-2 0</inkml:trace>
  <inkml:trace contextRef="#ctx0" brushRef="#br0" timeOffset="990">1782 35 8133,'10'-8'1284,"3"4"-999,-7-7 0,7 7-19,-1-2 1,-2 4-151,1 2 244,-7 0 74,11 0-217,-5 0 0,5 2-306,-3 4 1,-5-2 160,-7 7 1,6-3-478,0 9 0,0-7 173,-6 13 1,0-8-172,0 8 1,-6-2 88,0 2 1,-7-1-23,1 6 0,3-5 122,-3 6 0,3-8 60,-3 2 0,-1-1 147,7 1 1,0-4-97,6 4 1,-6-4 181,0-2 0,1 1-95,5-1 1,0 0 95,0 1 1,0-1 5,0 0 1,0 1 77,0-1 0,5 0-96,1 0 1,6 1 18,-6-1 1,1 2 138,-1 4 0,-2-4-93,7 5 0,-5 1 64,6-2 0,-7 5-100,7-5 0,-6 8 33,5-2 0,-1 2 48,1-2 0,3 3 153,-8-3 0,5 2-144,-5-2 0,0 1 99,-6-7 0,0 8 21,0-2 1,0-2-43,0 2 0,-4-6-529,-8 6 1,-1-6 220,-16 5 0,-2-4-2007,-9 4 2050,3 1 0,-13 6 0,6-1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2:21.7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87 588 7427,'0'-9'-863,"8"1"1108,4 8 0,3 0 287,2 0 1,1-2-235,-1-4 0,0 4-379,0-3 1,1 3-173,-1 2 0,-5 0-1280,-1 0 1328,1 0 1,3 2 204,-3 3 0,-5 5 0,-7 7 0,-7 1 0,-3-1 0</inkml:trace>
  <inkml:trace contextRef="#ctx0" brushRef="#br0" timeOffset="159">18 882 7995,'-9'8'0,"1"-6"-707,8 5 1,8-7 448,3 0 0,10 0 305,2 0 1,2 0-32,-2 0 0,2-1 11,4-5 1,2 4-182,-8-4 0,6 4 67,-6 2 87,0 0 0,2-7 0,2-3 0</inkml:trace>
  <inkml:trace contextRef="#ctx0" brushRef="#br0" timeOffset="838">1263 121 8132,'0'-17'0,"-2"5"-1135,-3 1 704,3-1 1,-12-5 723,8 0 1,-7 7-6,2 4 0,1-1 502,-2 1-676,1 0 1,-6 6-56,-1 0 1,7 0-49,-1 0 1,1 0 118,-7 0-218,1 0 1,0 8 175,0 3 0,-1-1-154,1 2 0,5-1 4,1 6 0,7 1 23,-2-1 0,-1 0 26,1 1 1,0-7 5,6 1 1,0-1 232,0 6 0,0 1-134,0-1 0,6 0 141,0 1 0,5-1-94,-5 0 1,5 1-120,-5-1 0,0 0-24,-6 0 0,0 3-159,0 3 0,-2-4 111,-4 4 0,2-2 18,-7 2 1,-3-4-86,-9 4 0,4 2 37,-4-2 275,4 1-230,2-7 1,7-6 212,4 1 0,4-6 12,2 5 0,8-5 108,3 5 1,5-5-98,1 6 0,0-6 137,1 5 1,-1 1 128,0 5 1,1 0-114,-1 0 0,-6 3-185,1 3 1,-8-4 73,2 4 0,-4 2-178,-2-2 1,-6 6 95,0-6 0,-6 6-159,7-6 1,-7 0 45,6-6 1,1 0-75,5 1 1,0-1-443,0 0 0,2-1-23,3-5-451,5 5 0,7-9 424,1 5 1,-1-3 519,0-3 0,0-4 0,1 6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2:20.5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70 8071,'0'-17'-262,"0"7"-640,0-5 1087,0 13-75,0-6 87,0 8 1285,0 0-1005,-8 0-460,7 8 1,-13 3 64,8 13 0,-7-3 160,1 7 0,-3 3-23,-2 10 1,-1-3-51,1 8 0,-2 0-79,-4 6 1,-2 0-111,-4 0 1,4-8-12,8-4 1,-1-3 80,1-3 0,6-5-80,-1 0 1,6-8 101,-5 2 1,7-9-360,-2-3 77,4-7 112,2 4-3,0-8 1,0-2-149,0-4 0,0-3-272,0-9 0,6 1 206,0 0 0,5-6-188,-5 0 1,8-1 111,-3 7 1,-1-6 390,1 0 0,-7 0 0,19-10 0,-4-3 0</inkml:trace>
  <inkml:trace contextRef="#ctx0" brushRef="#br0" timeOffset="304">294 105 8071,'16'-12'217,"-5"1"409,5-1-389,-7-5-320,8 0 0,-5 5 418,0 0-184,-9 9 0,7-5-23,-4 8 54,-4 0 1,7 8-20,-3 3 0,-2 6 40,7 7 1,-5 2 84,6 9 0,-7 0-46,7-1 1,-6 3 154,5 3 1,1-3-282,5 3 0,-5 2 89,-1-1 0,-1-7-191,1-5 1,3-2 20,-9 2 1,7 1-35,-6-7 0,5 0-12,-5-5 1,6-1-227,-7 0 0,3-5-710,-2-1 695,-4 1 0,5-1-1011,-7 1 461,8-8 247,-6 4 0,4-3 130,-12 1 1,2 0-41,-7-6 0,-3-8 465,-9-3 0,-4-5 0,-7-1 0</inkml:trace>
  <inkml:trace contextRef="#ctx0" brushRef="#br0" timeOffset="487">225 572 8180,'-10'0'2620,"3"0"-1960,14-8 1,3 4-165,7-7 1,1 7-234,-1-2 1,2-2-252,4 2 0,-4 1-296,5 5 0,-5 0-672,-2 0-75,0 0 0,1 2 1031,-1 3 0,0 5 0,0 7 0</inkml:trace>
  <inkml:trace contextRef="#ctx0" brushRef="#br0" timeOffset="839">1038 468 7977,'11'0'-69,"1"0"0,-6 0-136,5 0 861,1 0 1,3 2-204,-3 4 1,3-3 323,-3 9-180,-5-8-472,9 11 1,-14-5-260,3 7 0,3-5-249,-2-1 1,0 1 277,-6 5 0,0-6-22,0 1 0,-2-1 105,-4 7 1,2-7-28,-8 1 431,9-1 633,-13 7-525,14-1 1,-5-6 215,7 1-606,0-8 1,5 5 131,1-3 1,8-4-173,-3 4 0,5-4 101,1-2 0,6 0-969,0 0 0,2 0-110,-2 0 0,-2 0 918,8 0 0,0-8 0,5-1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2:19.6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8196,'12'-5'105,"-1"-1"1,-5-2 448,6 2 136,-1 4-238,7-5-71,-9 7 0,-1 2-82,-8 3 0,0 5-707,0 7 0,0 1 114,0-1 294,0 0 0,0 8 0,0 2 0</inkml:trace>
  <inkml:trace contextRef="#ctx0" brushRef="#br0" timeOffset="130">87 433 9545,'-10'0'1340,"3"0"0,9 0-1409,3 0-131,-3 0-432,6 0 1,-2 8 631,-1 3 0,9 5 0,-5 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48:09.1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52 7946,'9'-17'315,"-1"-1"156,-8 9 150,0 1-255,0 8 899,0 0 1,-8 8-827,-3 3 0,1 7-146,-1 5 1,5 3-14,-6 9 0,-1 7-152,-10 4 0,4 12 71,-4 5 0,-4 5-225,-2 1 0,-9 6-58,-3 0 0,1 5-976,5-5-708,1 0 1120,7-5 1,-2-11-633,12-7 0,-3-10 538,15-13 0,-7-4-614,6-8 1356,1-7 0,12 5 0,3-5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2:19.1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87 156 8196,'0'-9'-1356,"0"-7"1490,0 7 111,0-9 1,0 7-116,0-1 1,6 6-51,0-5 0,0 5 28,-6-5 1,2 7 114,3-2 65,-3-4 342,6 8-18,-8-5-190,0-1 264,0 6-195,0-6-536,0 8 140,0 0 0,-2 6-89,-4 0 0,4 7 33,-3-1 1,3 3-179,2 3 0,0 7-18,0 3 1,-6-1 113,0 2 0,-2 6 225,3 5 0,3 0-122,-4-5 1,-2 5 92,3 1 1,-7-1 39,6-5 1,-1-3-24,1-3 1,4 2-20,-4-8 1,4 6 12,2-6 0,-6 0 80,1-6 10,-1 0-187,6 1 136,0-1-112,0-7 183,0-3-24,0-7-268,0 0-125,0-7 0,0-3-165,0-7 1,0-6 132,0 0 0,0 0-78,0 5 1,6 1 44,-1 0 1,7 5-253,-6 1 280,7-1 0,-3-3 172,7 3 1,0-1-43,1 7 1,-1-5 131,0 5 0,6-6 116,0 6 1,6-5-169,-6 5 1,6-2 97,-6 3 0,6 3-57,-6-4 1,0 4 24,-6 2 1,1 0-33,-1 0 1,-6 8-18,1 3 1,-8 1 53,2 5 0,-5-3 154,-1 9 1,-1 2-156,-5-2 1,-4 5-23,-7-4 1,0 1 119,-1-2 1,1-4-107,0 4 0,-2-6 63,-5-5 0,3 3-112,-8-3 1,8-5-149,-2-1 0,-2-4-31,2-2 0,-6 0-322,6 0 0,0 0-1815,6 0 1658,0 0 1,5-2-999,1-4 767,7 4 846,4-13 0,17 5 0,10-7 0</inkml:trace>
  <inkml:trace contextRef="#ctx0" brushRef="#br0" timeOffset="354">762 519 8196,'17'-7'0,"0"5"-134,1-4 1,-1-2 492,0 2 263,1 1 0,-1 5-150,0 0 0,-5 0 2,-1 0 0,-5 0 253,5 0-204,-7 7-300,4 3 0,-8 7 23,0 1 0,0-1-224,0 0 0,0 0-52,0 1 1,-8-1-87,-3 0 0,-5 1 251,-1-1 135,0 0 315,0 0-210,-1 1-300,9-9 75,1 7 1,10-14-108,4 3 1,5-3-131,12-2 1,-2-5-257,8-1 0,0-6-244,6 7 0,-7-3-640,1 2 1,0 4 91,6-4 1,-3 4 1134,-3 2 0,4-7 0,-6-3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2:26.5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0 537 7948,'0'-12'-110,"0"1"0,0 5 271,0-6 0,0 7-187,0-7 1,2 6-24,4-5 0,-4 5 110,4-5 0,1 5-18,-1-6 1,2 8-239,-3-1 71,-3-5 218,14 8-74,-14-6 42,5 8 481,-7 0-278,0 0 0,0 8 62,0 4 0,0 3-245,0 2 0,-5 1 21,-1-1 1,0 6-102,6 0 1,0 6 76,0-6 0,-6 6-23,1-6 0,-1 2 42,6-2 1,0-4 44,0 4 1,6-4-86,-1-1 1,3-1 17,-2 0 1,-2-5-44,7-1 1,-5-7 1,5 2 1,-1-2 23,2 1 1,3-3 18,-4 4 1,5-4-150,1-2 0,-5-8 121,-1-3 1,1 1-179,5-1 1,0-3 38,1-9 1,-1 4-83,0-4 1,-1 2 93,-5-2 0,4 3-160,-3-3 1,-4-2 113,-3 2 0,3 0 36,-2 6 1,0 0 83,-6-1 1,2 9-193,3 3 324,-3-4-65,6 9-68,-8-7 1,0 16 63,0 3 0,0-1 161,0 1 0,2 3-119,4 9 1,-4-4-27,3 4 0,3-4 116,-2-1 1,7-1-69,-1 0 1,-3 0 72,3 1 1,-1-3-140,7-3 0,-7 3 12,1-4 1,-1-3-28,7-2 0,5 2-111,0-3 0,0 1 51,-6-6 1,0 0 62,1 0 0,-7 0-80,1 0 1,-1 0 56,7 0 115,-1-8 0,0-1-16,0-8 1,-5-1-8,-1 1 0,-7-6-78,2 0 1,2-8 8,-2 2 0,-1-3-33,-5-3 1,0 0 53,0 1 0,0-1-140,0 1 1,0 7 145,0 4-255,-7-4 0,3 8-715,-8-4-639,8 11 908,-3 4 0,7 10-386,0 4 1,-6 4 1013,0 7 0,-7 8 0,3 2 0</inkml:trace>
  <inkml:trace contextRef="#ctx0" brushRef="#br0" timeOffset="295">1176 571 8057,'0'10'83,"0"-2"665,0-8 1083,0 0-1393,0 7 1,0 3-98,0 7 1,0 1-25,0-1 1,0 6-75,0 0 0,0 2-11,0-2 1,0-4-329,0 4 1,0 2 137,0-2 0,0-5-632,0-7 0,0 1 14,0 5 0,6-6-1040,0 1 642,-1-8-75,-5 3 1049,0-7 0,8-7 0,2-3 0</inkml:trace>
  <inkml:trace contextRef="#ctx0" brushRef="#br0" timeOffset="1021">1522 53 8152,'10'-2'28,"-5"-4"0,5 4 108,2-4 0,3-2 346,2 3 1,-5-3 46,-1 2-168,1 4 1,-1-5-533,1 7 1,-8 2 118,1 3 1,-3-1-497,-2 8 392,0-1 1,0 7 56,0-1 1,-2 0 10,-3 0 1,-3 6-9,-4 1 1,-1-1-6,7-6 1,-5 0 28,5 0 1,-2 1 164,2-1 0,5 0-126,-5 1 1,4-7 149,2 1 1,0-1-74,0 7 0,6-1 87,-1 0 0,7 0 55,-6 1 0,7-1 159,-1 0 0,-3 1-94,3-1 1,-6 6 60,5 0 1,-7 6 63,2-6 1,1 8-118,-1-3 0,0-1-136,-6 2 0,2-2 75,4 2 1,-4 2 83,3-8 0,-3 5-19,-2-4 1,6-1 118,0-6 1,0 0-110,-6 0 0,0 1 476,0-1-844,0 0 0,0 1 142,0-1 1,-2 0-834,-4 1 0,-4-3 441,-7-4 1,3 5-434,-3-5 1,4 5-50,-10 1 827,-4 0 0,-8 1 0,-9-1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2:29.6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9446,'12'0'1422,"-1"0"-1078,1-8 0,5 6-96,0-4 1,1 4-192,-1 2 0,-6 6-177,1 0 0,-2 7-623,1-1 1,3 3 380,-9 3 1,3 5-351,-2 0 1,-4 7 309,3-1 0,-3 2 22,-2-2 1,-5 2 89,-1-8 1,0 5 259,6-5 0,0 1 129,0-7 1,2 0 335,4 0 1,-2-1 1275,7-5-804,1 5 521,5-7-912,0 9 0,-5-7-107,-1 1 0,-7-7-270,2 7 1,-6-6-265,-6 5 0,0 3-544,-11 9 1,2-4 429,-14 4 0,6-2-887,-6 2 1,6-4 1125,-6 4 0,0-3 0,-5-3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2:30.2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69 8100,'-10'0'1317,"3"0"1,9 0-1424,3 0 1,7-6 579,11 1 19,-4-9-286,14 12 0,-14-11 253,4 7 1,2-5-91,-2 5 1,6 0-547,-6 6 0,2 0-198,-2 0 1,-4 0-391,4 0 0,-3 0 298,-3 0 1,-6 2-191,1 4 1,-6 3-1010,5 9 1665,-7-1 0,4 0 0,-8 1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2:30.3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1 8100,'-17'0'0,"5"2"1173,1 3-901,7-3-1,-2 6 21,12-8 1,9 0-81,8 0 0,8-2 163,-2-4 1,4 4-368,1-3 0,3 3-191,3 2 1,-3 0-1046,3 0 0,-4 0 1228,-1 0 0,7 7 0,2 3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2:28.7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87 8092,'0'-17'-52,"0"-1"1,-6 7 915,1-1-134,-1 9-165,6-5-204,-8 0 47,6 6-183,-13-5-260,5 7 0,-7 9 42,0 9 1,-1 1 85,1 10 0,0 5-42,0 6 1,-3 10 52,-3 2 1,2 8 16,-8 9 1,2-2-69,-1-3 0,-1 1 15,12-7 0,-3-8-46,15-10 0,-1-3 84,6-3 0,0-7-276,0-4 0,0-4 57,0-1 0,0-7-695,0 1 342,7-9 111,-5 5 1,12-10-78,-8-4 0,7-5-100,-1-12 0,-3 2 114,3-8 1,-3 0-27,3-5 1,1-7 443,-7 1 0,7-8 0,-3 4 0</inkml:trace>
  <inkml:trace contextRef="#ctx0" brushRef="#br0" timeOffset="261">468 87 8092,'0'-17'-512,"0"-1"210,7 1 840,-5 0 46,6 7 54,-8 3-430,0 7 1,2 9-28,4 9 0,-4 6 242,3 11-89,5 0-231,0 7 0,1 2 197,1 8 1,-9 6-83,3-1 0,2 1-113,-2-6 1,1 0 2,-1 0 0,-4-8-129,4-4 1,1-3 47,-1-3 1,8 1-91,-3-1 1,-1-7-760,1-4 382,1-3 291,5-3 0,-5-2-499,-1-3 0,-5-5-556,6-7-43,-9 8 1247,5-6 0,0-2 0,1-10 0</inkml:trace>
  <inkml:trace contextRef="#ctx0" brushRef="#br0" timeOffset="457">277 675 8098,'-9'-17'1587,"1"7"1,8 1-1512,0 3 23,0 4 0,2-12 407,4 9 0,-2-1-69,7 6 0,1-6-162,5 0 0,0 1-357,1 5 1,5 0-383,0 0 0,6 1-986,-6 5 1,5-2 1449,-5 8 0,8-1 0,-4 6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2:33.4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52 7909,'-8'-27'5246,"6"10"-5651,-6 9 0,6 14-339,-3 0 0,-1 9 744,-11 3 0,-5 7 0,-12 9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2:34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1 658 7995,'0'-17'81,"0"-1"0,0 7 482,0-1-282,0 1 1,0-6 406,0-1-129,0 9-296,0 1-37,0 8 0,0 13-151,0 5 0,0 11 39,0-1 1,0 7-133,0 5 0,0-3 106,0 3 0,0 0-147,0-5 1,5 7 38,1-13 0,8 6 88,-3-12 1,-1-2-132,1-10 1,1 3 130,5-8 1,2-1 29,4-5 0,-4 0-96,5 0 1,1-7-115,-2-5 1,2-9 58,-2-2 0,-2-8-182,8 2 0,-8-3 38,2-3 0,-4 6 155,-2 1 0,-1 1 98,-5-2 0,3-2-90,-9 8 1,3 6 1057,-2 5-308,-4 8-358,5-3 0,-7 9-71,0 3 0,0 5-76,0 7 0,0 6-121,0 0 1,0 6 93,0-6 1,6 2-303,0-2 1,7-3 32,-1 3 0,1-4-129,-1-2 0,3-5 26,-3-1 1,3-7 75,2 2 0,-5-4 121,0-2 0,-1 0-38,6 0 179,1 0 0,-3-2-91,-3-4 1,3 2-1,-4-7 1,-1 5-20,2-6 1,-9 1-3,3-6 1,2-1-38,-2 1 0,-1-2-10,-5-4 1,2-4-33,4-8 1,-4-7-25,4-4 1,-4-4-142,-2-2 0,0 0 108,0 0 1,0 6 99,0 0 1,-6 6-54,0-6 0,0 13 210,6-2 1,0 6-371,0 1-576,0 3 272,0 7-244,0 9-1452,0 1 2211,8 31 0,2-2 0,7 22 0</inkml:trace>
  <inkml:trace contextRef="#ctx0" brushRef="#br0" timeOffset="443">1107 606 7999,'0'-17'3083,"0"5"-2579,0 1 1,8 7-99,3-2 0,-1-2 133,2 3 1,-1-1-142,6 6 1,1 0-88,-1 0 0,0 0-388,1 0 0,-3 8-398,-3 3 0,1 1 248,-7 5 1,0-4-235,-6 10 1,0 2-85,0-1 0,-2 6-585,-4-1 1,-4 2 470,-7-2 1,0 1 224,-1-7 1,7 2 721,-1-2 0,8-3-254,-1 3 446,3-4 0,9-4-100,5-3 1,-1 1 135,7-7 0,-5 6 85,10-7 1,-3 3 339,-3-2 0,-6-4 430,1 4-531,-1 3-1034,-1 1 0,-2 7 206,-8 0 1,-8 1 2,-4-1 1,-5 0-220,-6 1 1,-4-1-523,-7 0 0,5 0 51,0 1 1,0-1-480,-5 0 0,-1 1 1154,0-1 0,-7 0 0,-2 0 0</inkml:trace>
  <inkml:trace contextRef="#ctx0" brushRef="#br0" timeOffset="1026">1730 1 8026,'9'0'1181,"9"0"-886,-1 0 0,0 0 49,6 0 1,-1 0 0,-1 0-139,2 0 1,0 8-147,-6 3 1,-2 1-116,-3 5 0,1-4 98,-7 10 1,0-1-357,-6 1 1,0 2 113,0 3 0,-2 5-19,-4-4 0,-1 4 82,-5 1 0,-1-1-120,7-4 0,0 3 207,6-3 0,0-4 267,0-2 1,0 2 196,0-2 1,0 0-213,0-5 1,2 1 322,4 4 1,1-4-121,5 4 0,3-2 42,-3 2 1,-3 2-71,3 4 0,-6 4 152,5-4 1,-7 3-145,2 3 1,-4-1 105,-2 1 1,0 1-308,0 5 1,0-5 35,0 5 1,-6-5-101,0-1 1,-1-1-123,1 1 1,4-2-227,-4-5 0,-3 3-329,-3-8 1,-1 0-770,1-5 1,-5-1 1324,-1 0 0,-7 0 0,-9 1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2:32.4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423 104 8046,'-17'-8'-244,"1"-1"203,5-8 0,-5 5 41,5 1 0,1 5 194,-1-6 0,5 6 796,-6-5-783,1 7 0,-6-4-265,-1 8-39,1 0 1,0 0 107,-1 0 1,7 0-140,-1 0 70,8 8-16,-3 2 171,-1 7 63,6 0 0,-4 1-93,12-1 0,-2-2 3,8-3 0,-7 3 88,7-3 0,-6 3-36,5 2 1,-7 1-117,2-1 0,-4 0 35,-2 0 0,0 7-91,0-1 0,0 0 73,0-6 1,-10 6-24,-7 0 1,-1 0 39,-5-6 1,2 1-22,-2-1 0,4 0 214,-4 1 1,4-7-71,1 1 0,7-9-306,-1 3 152,9-4-152,-13 6 0,16-6 194,0 4 1,2 1-19,10-1 0,1 2 49,10-3 0,-4-1-9,4 8 0,-1-1 132,1 7 1,-10-1-109,4 0 0,-11 8 324,0 4 0,-4 4-41,-2 1 1,-8 1 101,-3-1 0,-7 1-171,-5 0 1,4-1-55,-4 1 1,6-8-46,5-4 1,-1-2-210,7 2 1,-6-10-258,7 5 1,-1-5 158,6 4-753,0-7-121,0 5 209,8-13 0,7 6 249,8-8 0,6-2-197,-6-4 0,8-3-13,-3-9 721,5-7 0,9-1 0,3-9 0</inkml:trace>
  <inkml:trace contextRef="#ctx0" brushRef="#br0" timeOffset="631">821 554 8191,'0'-10'-963,"0"-5"1069,0 13 874,0-6 759,0 8-1014,0 0 0,0 8-513,0 3 1,-6 5 25,0 1 1,-5 6-50,5 0 1,0 0-32,6-5 1,-2 5-235,-4 0 1,4 0 45,-3-6-370,3 0 226,2 1-151,7-1 1,-3-8 99,8-3 1,-1-4-60,7-2 1,-1-6-86,0 1 1,2-9-191,4 3 1,-3-7 52,3-5 1,-4 10-328,-2-4 1002,1 3-299,-1-3 1030,0 7-577,-7 3 1,-3 14 84,-7 5 1,6 3 6,0 2 1,2 3 293,-3 3 0,-1-4-240,8 4 0,-1-4-61,7-2 1,-5 1-288,4-1 0,-3-5 71,9-1 0,-4-7-219,-2 2 1,6-4 8,0-2 1,6 0 20,-6 0 0,6-8-98,-6-4 1,6-9-159,-6-2 1,6-8 87,-6 3 1,2-5-97,-2-2 1,-4-5 100,4 0 0,-9-8 89,-3 2 0,-7 3 215,2 3 1,-4 3 124,-2 3 1,0 7 220,0 4 1,0 4-284,0 1 1,-6 7-63,0-1 1,-1 8-820,1-1 1,2 3 14,-8 2-349,9 0 1,-11 2 428,8 3 0,1 7-549,5 11 1128,0 4 0,-8 0 0,-2-2 0</inkml:trace>
  <inkml:trace contextRef="#ctx0" brushRef="#br0" timeOffset="873">2066 658 8027,'7'9'1202,"-5"-1"-502,6-8-160,-8 0 1,0 2 1009,0 3-813,0 5 0,0 13 253,0 0 1,0 0-612,0-5 0,-6 1-150,0 4 0,1-4-816,5 4 0,0 2 435,0-2 1,0 0-316,0-5 0,0-1-314,0 0 0,0 0-2127,0 1 2908,0-9 0,7 7 0,3-7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2:47.6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35 8174,'-6'-12'-29,"0"1"-687,1 7 777,5-4 0,-2 8-64,-4 0 0,2 0 160,-7 0 0,5 6-120,-6 0 1,1 13-55,-7-2 1,1 4-4,0-4 1,0 8-3,-1 4 1,1-4 24,0-2 0,1 2 20,5-2 0,-3 2 54,9-2 1,-1-3-78,6 3 0,0-4 53,0-2 0,2 0 21,4 1 1,1-1 120,5 0 1,3 1-94,-3-1 0,-3 0-19,3 1 0,-8 1 59,1 4 0,-3-4 8,-2 4 1,0 4-11,0 2 0,0 0-38,0 5 0,-7-9 200,-5 10 1,2-5-85,-1 5 1,5 2-76,-5 3 0,5-4-22,-6 5 0,9-10 26,-3-3 1,2 1-18,-2 6 0,4-1-19,-4 1 0,5 0-45,1-1 0,-2 1 50,-4-1 1,4 7 627,-4-1 0,4 0-65,2-5 1,0 0 67,0-1 1,0 1-309,0-1 1,0-1-64,0-4 0,0 1-245,0-6 0,0 4-138,0-5 1,8 0-419,3-5 0,-1-1 241,2 0-2243,-9 1-149,13-1-430,-14 0 3006,5-7 0,1-2 0,2-8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48:09.3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7896,'0'-11'1191,"0"-1"-271,0 9-487,0-5 1,0 10 23,0 4 0,0 3 197,0 8 1,0 7-344,0-1 1,0 7-138,0-1 1,0 4-121,0 1 1,0 1 98,0 0 1,0-3-843,0-3 1,0 2 206,0-8-2514,8 0 1952,2-6 0,7-7-333,0-4 1377,-7-12 0,5-4 0,-5-7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2:46.9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9238,'0'-17'3631,"0"8"-3398,0-7 1,8 12 44,4-7 1,-3 7 788,3-2-993,-1 4 0,6 2 51,1 0 0,-1 0-1776,0 0 0,6 2 1651,0 4 0,1 11 0,-7 10 0</inkml:trace>
  <inkml:trace contextRef="#ctx0" brushRef="#br0" timeOffset="155">35 415 7980,'0'-9'5996,"2"1"-5263,4 8-1157,3 0 1,8-6 41,1 1 334,-1-1 0,-3 6 1,1 0-597,4 0 1,10 0 111,0 0 532,3 0 0,3 0 0,0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2:45.7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416 208 8114,'0'-17'-285,"0"0"0,0-1 482,0 1 0,0 0 752,0-1-601,8 1 1,-6 0 164,3 0 0,-3 5-113,-2 1 1,0 5 773,0-6-265,0 8-74,0-3-876,0 7 1,-6 9-6,1 9 0,-14 12 36,1 11 0,-11 14 5,1 3 0,1 4-366,-2 7 0,0-4-17,-6 10 1,3-4 76,3-2 1,-2-1 175,8-5 1,0-4 34,6-7 1,5-7 151,1-5 1,7-4-157,-2-1 1,2-6-422,-1 0 291,3-8-277,-6 4 214,8-16-291,8-1 1,-1-18-283,5-7 1,1-8 869,-7-9 0,7-16 0,-3-4 0</inkml:trace>
  <inkml:trace contextRef="#ctx0" brushRef="#br0" timeOffset="269">329 329 8114,'8'-25'-387,"0"6"80,3-4 170,5 4 0,-14 2 459,3-1 219,5 9 0,-8-1-82,4 4-28,-4 4-154,-2-5 1,0 9-248,0 3 0,2 5 79,3 7 0,-3 8 202,4 4 1,-4 9-56,-2 3 0,6 7 87,-1-2 0,3 4-74,-2 2 0,-2 2 127,7 3 0,-5-3-309,6 4 0,-1-5-268,6-1 1,-5-6-606,-1 1 0,-1-9 462,2 2 1,1-5-430,-7-6 0,2-4-335,-3-8 37,-3 0 181,6-7 386,-16-2 484,-1-16 0,-16-2 0,-2-7 0</inkml:trace>
  <inkml:trace contextRef="#ctx0" brushRef="#br0" timeOffset="422">105 865 8086,'0'-9'1312,"0"-1"-548,0 4 1,2 3-246,3-9 0,1 6 8,11-5 1,-3 5 93,9-6-609,4 9 67,0-13 0,2 14-363,-1-3 0,5 3-747,2 2 1,9 0 1030,-10 0 0,5 7 0,-5 3 0</inkml:trace>
  <inkml:trace contextRef="#ctx0" brushRef="#br0" timeOffset="770">1246 744 8487,'-10'-17'1248,"3"7"1,5-3-154,-4 7-352,4 0-541,-13 6 0,5 0 14,-7 0 1,5 8-223,1 4 0,-1 11-361,-5 6 0,0 3 185,-1 3 0,-5-1-138,0 1 0,6 0 246,5-1 0,3 1-31,-3-1 1,-1-5 246,7 0 0,0-8-52,6 2 0,2 0 138,4-6 1,6 5-103,11-11 1,4-3 130,7-2 0,8-4-275,4-2 1,-1 0-238,1 0 0,-6-6-573,6 0 0,-7-6 423,1 7 1,-3-3-284,-3 2 0,-7 4-18,-4-3 706,-4-5 0,-1 0 0,-1-7 0</inkml:trace>
  <inkml:trace contextRef="#ctx0" brushRef="#br0" timeOffset="935">1419 986 9387,'-10'-9'3811,"3"1"-3776,-1 8 198,6 8-30,-6 1 1,8 14 87,0 1 0,0 6-566,0-1 1,0 2-633,0-2 1,6 3 689,0-3 217,7-4 0,5 8 0,9-6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2:52.1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7871,'0'-17'823,"2"5"209,3 1 0,5 7-731,7-2 0,2 4-87,4 2 0,-3 2-285,3 4 1,-6 3-153,-5 9 0,1 7-208,-7 4 0,5 3 174,-5 3 1,0 1-55,-6 5 0,0-3-52,0 8 0,-2-2 37,-4 3 0,4 1 435,-4-8 0,5 0-119,1-5 1,0-1 704,0 1 0,1 0-198,5-1 0,4 1 56,7-1 1,-1 1 16,-5 0 1,4-1 172,-3 1 0,3-1-300,3 1 1,-3 5-56,-4 1 1,-3-1-389,-8-5 1,0 1 76,0 4 1,0-3-182,0 3 0,-8-5 35,-3-6 0,-4 3-53,-3-3 0,-5-4-468,0-2 1,-6-4-644,6-1 1,-7-1 1232,1 0 0,-12 1 0,-3-1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2:51.1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18 258 7963,'-10'-8'2224,"2"6"-1677,8-5-331,0 7 0,0 2 126,0 3 0,6 11 36,0 7 0,0 8-130,-6-3 0,2 5-110,3 2 1,-3-1-100,4 1 0,2-2-219,-3-5 1,7 3-5,-6-8 0,5 0-306,-5-6 0,8-7 137,-3-4 0,-1-4-298,1-2 0,1-2 104,5-4 1,0-5 119,1-13 0,-1-2-109,0-9 0,0 0 317,1 1 1,-3 1 336,-3 4 1,-3 1 216,-3 10 0,-4-3 1286,4 10-1189,-4 3 0,3 2 256,1 12 1,0 5 5,-6 12 1,6-1-186,-1 6 0,3 3-97,-2 10 0,-2-7-200,7 1 1,1-1-182,5-5 1,0-4 6,1-2 0,-1-4-229,0-1 0,-5-3 23,-1-3 0,1-5-212,5-7 1,0-2 160,1-3 0,-1-5-10,0-7 1,-1-8 120,-5-4 0,5-4 46,-5-1 1,-1-9 109,1-3 1,-7-6-103,2-5 1,-4 3 18,-2-4 1,0 6-89,0 6 1,-6 4-133,0 7 0,-5 3-723,5 3 664,-7 4 1,3 15 313,-7 5 0,-1 10 0,1 5 0</inkml:trace>
  <inkml:trace contextRef="#ctx0" brushRef="#br0" timeOffset="321">1142 379 7930,'-18'0'0,"7"-6"1047,-1 1 1527,9-1-2134,-13 6 1,12 0-249,-7 0 0,1 7 17,-1 5 1,-5 3 23,5 3 1,3 7-47,2 3 0,-1 5 58,1 2 0,0-1-28,6 1 1,2-6-91,4 0 0,-2-3-128,7 3 1,1 2 48,5-8 1,0 0-124,1-6 1,-1-1-573,0-5 0,0 3 340,1-8 0,-1-1-821,0-5 1,1 0-979,-1 0 32,0-7 2074,0-3 0,-7-7 0,-2-1 0</inkml:trace>
  <inkml:trace contextRef="#ctx0" brushRef="#br0" timeOffset="479">1211 621 7930,'-10'-17'6381,"3"7"-5974,7 3 0,-2 9 214,-4 3 0,4 11-200,-4 7 1,-1 7-560,1-1 1,-2 4-540,2 2 1,4 1-926,-3 4 1,3-3 963,2 3 638,0-11 0,7 4 0,3-6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2:50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173 258 7982,'-12'-17'315,"1"0"0,7 5 43,-2 1 0,3 5 541,-3-6 171,4 9-475,-14-13-559,15 14 1,-13 2 172,8 12 0,-5 11-117,5 6 0,-7 5 88,1 7 0,2 3-61,-1 8 1,7-6-112,-2 0 0,-1-6 34,1 6 0,0-13-40,6 2 1,6-12-55,0 0 0,7-4-59,-1-2 0,3-1 117,2-5 0,1-3-106,-1-8 1,0 0-15,0 0 1,3-8-225,3-3 0,-4-11-242,4-1 1,2-5 221,-2 5 1,0-6-79,-6 6 1,-1 0 210,-5 5 0,5 3 209,-5 3-168,-3-3 1,1 13 170,-3-4 1,-4 6 155,4 6 0,-4 9 465,-2 9 1,0 4 123,0-5 1,0 6-322,0-6 0,6 6 100,-1-6 1,9 0-164,-3-5 1,5-7-109,1 1 0,0-9-78,1 3 0,1-4-165,4-2 1,-2-2 22,8-4 1,-6-5-126,6-12 0,-2-4-191,1-8 0,-1-1 171,-4-5 0,-3 3-69,3-8 0,-6 0 95,-6-6 0,-3-6 193,-8 1 1,0 1-67,0 10 0,0 4 130,0 7 0,-2 2-320,-4 4 65,5 5-1584,-7 6 1255,8 9 0,0 3-615,0 12 1,0 3 363,0 9 0,0 5 677,0 0 0,8 7 0,1-3 0</inkml:trace>
  <inkml:trace contextRef="#ctx0" brushRef="#br0" timeOffset="299">1211 518 8018,'0'-12'924,"0"1"1,7 7-675,5-2 1,3-2 1225,2 3-1007,1-9 0,-1 12-25,0-4 1,1 5-420,-1 1 0,-2 1-358,-3 5 1,1 4-95,-7 7 0,6 2-346,-7 4 1,1 4-244,-6 8 522,0-1 219,-8 1 0,1-6 512,-5 0 1,-1-8-60,7 2 1,-2-4 315,3-2 19,3 1 192,-6-1 1,16-7-184,3-5 0,5-3 128,1-2 0,2 0-613,4 0 0,2-2 61,4-3 0,4-3-1265,-5-4 1,5-3 289,2 3 1,-3-3 876,-3-2 0,11 0 0,-3-1 0</inkml:trace>
  <inkml:trace contextRef="#ctx0" brushRef="#br0" timeOffset="423">2041 725 8018,'9'0'5922,"-1"0"-5152,0 0-1134,-6 0 0,7 2-1080,-3 4 1,-4 4 1443,4 7 0,3 0 0,1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2:55.5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535 104 8167,'-10'-12'-1239,"5"1"987,-5 7 1,6-11 666,-7 3 1,5 2-134,-6-1 1,1 5-163,-6-5 0,-1 7 19,1-2 1,0 4 157,-1 2 0,1 0-235,0 0 1,-6 0-111,0 0 1,0 8-22,5 3 1,1 5 109,0 1 1,1 0-69,5 1 0,-3-1 20,9 0 0,-1 0-8,6 1 0,0-7 49,0 1 1,0-6-8,0 5 0,0-5 122,0 5 287,8-7-81,-7 4-115,7 0 2,0-7-38,-6 7 39,5-8-142,-7 0-188,0 0-48,-7 0 0,-1 2 100,-3 4 1,-3-2 44,8 7 0,-5 1-62,5 5 1,-2-2 121,3-3 0,3 5 6,-4 1 0,-2-1-14,2 6 1,1-2 21,5 2 0,0-2-75,0 8 0,0-2 2,0 2 1,0 3-12,0-3 0,0-2 44,0 2 0,5 0 4,1 5 0,8-5 143,-3 0 0,-1-6 251,1 6 0,-5-6-162,6 6 1,-3-6 146,3 6 0,3-8-3,-3 2 0,-3-4-130,3-2 1,-8 1-73,1-1 0,-1-6 57,2 1 1,-4-6-73,4 5 7,-4-7-233,-2 11 0,0-11 154,0 8 1,0-6 38,0 5 1,-2-5-176,-4 5 0,-4-5-217,-7 6 1,-2-6-22,-4 5 0,4-1 105,-5 1 1,-1 3-781,2-9 1,0 3 51,6-2 1,6-4-1306,-1 4 1572,0-5 0,1-1-676,-1 0 879,9 0 0,-3 0 91,12 0 1,3 0 50,8 0 0,7-1 250,-1-5 0,5 4-115,-5-4 1,6 4 202,-6 2 1,6 0 0,-6 0 0,0 0 694,-5 0 1026,-1 0-252,-8 0-584,-1 0 108,-8 8 1,0-4-482,0 7 1,0-5-27,0 6 1,0-7-201,0 7 0,0-6-217,0 5-151,8 1 1,1 5-265,9 0 1,-1-5-299,0-1 0,6 1 292,0 5 0,6 0 264,-6 1 0,0-1 0,-5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2:54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8225,'17'0'651,"0"0"0,0 0-134,1 0 0,-1 0-208,0 0 1,1 0-345,-1 0 0,0 0-133,0 0 1,-5 2-440,-1 4 0,-5-2 607,6 7 0,-8 1 0,3 5 0</inkml:trace>
  <inkml:trace contextRef="#ctx0" brushRef="#br0" timeOffset="141">1 346 8191,'3'10'1245,"9"-4"1,1-4-827,16-2 1,0 0-247,6 0 1,1 0-166,4 0 1,-5 0-254,0 0 1,5 0 244,-5 0 0,3 7 0,-3 3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2:53.2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346 122 8085,'0'-17'0,"0"-1"496,0 1-160,8 0 0,-6 5-67,3 1 0,-3 5 268,-2-6 204,0 9-271,0-5-351,0 8 0,-2 0 47,-3 0 1,-5 15-110,-7 8 1,-1 12 115,1 11 1,-8 2-117,-4 15 1,2 1-89,-1 5 0,5-6-299,-6 1 1,6-8 25,-6 1 1,10-5 133,1-6 1,3-3-341,9-9 1,-5-7-346,5-4-184,0-4 592,6-9 1,8-2-42,3-8 1,5-10 46,1-7 441,8-8 0,-6-18 0,6-1 0</inkml:trace>
  <inkml:trace contextRef="#ctx0" brushRef="#br0" timeOffset="227">502 18 8661,'0'19'262,"0"4"1,0 4 130,0 8 0,0 1-100,0 5 1,0 3 169,0 8 1,0 4-91,0-5-239,7 13 1,-3-20-1,6 10-210,-3-6 1,5-4-223,-6 2 1,1 2-229,-1-7 1,-4-1 99,4-5 0,-4-7-383,-2 1 1,0-13-172,0 1 980,0-4 0,-8 5 0,-2-1 0</inkml:trace>
  <inkml:trace contextRef="#ctx0" brushRef="#br0" timeOffset="382">225 572 8085,'-10'0'1812,"5"-2"-1242,10-4 1,11 4-394,7-4 0,6 4-394,-6 2 1,7 0 15,-1 0 0,2 2-668,-2 4 869,-4-4 0,0 21 0,2-4 0</inkml:trace>
  <inkml:trace contextRef="#ctx0" brushRef="#br0" timeOffset="703">1211 537 8184,'0'-17'1402,"7"-1"-1211,-5 9 37,6 1-162,-8 8 0,0 8-2,0 3 0,-6 10-170,0 3 1,-1 12 164,1-1 0,4 3-123,-4-3 0,4 1 187,2 4 0,2-3-92,4 3 0,-2-9 442,7-2 0,1-6-140,5 6 0,-5-8 15,-1 2 0,-1-4-98,1-2-516,5 1 336,-14-1-241,5 0 0,-9-1-62,-3-5 0,1 3-362,-8-9 1,-1 1-326,-10-6 0,4 0 356,-4 0 1,1-2 563,-1-3 0,4-13 0,-6-9 0</inkml:trace>
  <inkml:trace contextRef="#ctx0" brushRef="#br0" timeOffset="857">1349 675 8157,'17'-2'0,"1"-3"1893,-9 3-1196,7-6 1,-1 2-340,8 1 0,0-7-313,-6 6 0,1 0-677,-1 6 1,0 0 486,0 0 0,1 0-1791,-1 0 1936,0 0 0,1 0 0,-1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3:01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18 381 8060,'0'-18'138,"0"7"69,0-1 0,0 7 1403,0-7-515,0 8-142,0-4-622,0 8 0,0 2 44,0 4 1,0 11-185,0 12 0,0 4-171,0 2 1,0 5-224,0 0 0,-2 6 247,-4-5 0,5 5-427,-5-6 0,4 2 173,2-1 0,2-10-9,4 3 1,-5-11 12,5 0 1,2-4-121,-2-1 146,-1-9 237,3 7 0,0-22 203,3 0 1,5-7-78,-5-5 1,5-7-388,1-3 0,0-5 162,0-2 0,1-3-112,-1 3 0,0-7 140,1 13 1,-1-1 45,0 6 24,1 5 335,-1-6-58,0 16-267,-7 1 0,-3 12 190,-7 7 0,0 3-22,0 15 1,0-6-169,0 6 0,0-1-88,0 7 1,2 0-194,4-1 1,-4 1 141,4-1 0,1-5-24,-1 0 0,6-8 203,-6 2 1,5-4-121,-5-1 0,5-7 331,-5 1 0,2-8-114,-2 1 1,-3-3 187,9-2 0,-6-2 28,5-3 1,-1-5 167,1-7 0,5-3-265,-5-3 0,5 0-157,1-11 1,0 3-233,1-9 0,-3-5 128,-4-1 0,5-4-117,-5-2 1,3 6 20,-3 0 1,5 2-65,-5-2 0,-3 4-117,-2 7 0,1 2-67,-1 5 1,0 1 0,-6 4 1,0 9-509,0-3-791,0 3 651,0 5-547,0 1 982,0 8 1,0 10-355,0 7 1,2 2 848,4 10 0,3-8 0,8 4 0</inkml:trace>
  <inkml:trace contextRef="#ctx0" brushRef="#br0" timeOffset="306">1038 519 11492,'-2'12'-626,"-3"-1"1,1 8 1268,-8 10 0,1-2-319,-6 2 0,-1 0-115,1 5 0,5 7-237,1-1 0,7 0-146,-2-5 0,4-1 394,2 1 0,2-6-41,4 0 0,-2-6 88,7 6 1,-1-8-99,2 2 0,1-4 439,-7-2 1,5 1 332,-5-1-441,0 0 0,-6 0-253,0 1 1,-2-7-310,-4 1 1,-3-3-179,-9 3 1,1 3 197,0-3 0,-6-5-1200,0-1 0,-1 2 566,7-2 1,-6-1-763,0-5 0,-2 6 171,2 0 1267,4 0 0,-6-22 0,8-3 0</inkml:trace>
  <inkml:trace contextRef="#ctx0" brushRef="#br0" timeOffset="438">952 865 8070,'17'-17'0,"6"-1"596,0 1 1,8 5 846,-2 1 0,2 7-858,-3-2-351,5 4-59,-21 2 0,11 0-1199,-12 0 726,-3 0 298,0 8 0,-8 9 0,0 10 0</inkml:trace>
  <inkml:trace contextRef="#ctx0" brushRef="#br0" timeOffset="938">1678 35 8024,'18'-18'0,"-1"9"1800,0 3-1156,0 4 1,6 2-251,1 0 1,1 0 40,-2 0-51,-4 0 0,6 6-108,-8 0 1,-7 7-453,-5-1 1,3 3-129,-2 2 1,0 3-352,-6 3 1,0-2 332,0 8 1,-6-6-225,0 5 0,-7-1 257,1 2 0,3 2-68,-3-8 0,8 6 328,-2-6 1,4 8-60,2-3 1,0-1 495,0 2 0,0-2-222,0 2 1,0 4 489,0-5 0,0 7 3,0 5 0,6-3 240,0 3 0,2-1-408,-3 1 0,-1-4-4,8 5 0,-8 1 100,1-2 1,-3 3-192,-2-3 0,0-2-1,0 9 0,0-9-122,0 2 1,0-3-336,0-3 0,-7 1-129,-5 0 0,-5-3-209,-6-3 1,2 2 140,-8-8 1,0 0-383,-6-6 0,-1 1-3091,-4-1 3712,-5-8 0,-6 7 0,-1-7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2:58.9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0 381 8269,'0'-25'-555,"6"5"475,0-3 1,5 4 278,-5 2 1,5 0-138,-5-1 0,6 7 183,-6-1 1,1 8-78,-1-1 209,-4-5 17,13 8-229,-13-6 36,6 8 1,-8 2-62,0 4 1,0 6 2,0 11 1,0-2 34,0 8 1,-2-1-14,-4 7 0,4 0-6,-3-1 0,1-5 11,-2 0 1,4-6-121,-4 6 1,4-8 93,2 2 0,0-4-227,0-2 1,6-5 68,0 0 0,2-9-32,-3 3 0,-1-4 55,8-2 1,-7 0-106,7 0 0,-2-2 24,1-4 0,6-3-139,1-9 0,-1-5-193,6 0 0,-2-5 141,2 4 1,-9-4-6,3 5 0,-4 0 173,5 5 0,-7 7-20,1-1 1,-6 8-97,5-1 324,-7 3 0,4 4-50,-8 3 0,0 5 293,0 7 0,0 1 32,0-1 1,0 2-128,0 4 1,2-4 32,3 4 0,-1-3-102,8-3 0,-7-6-56,7 1 1,-6-2 126,5 1-313,1-3 1,5-8 119,0 0 1,1 0-165,-1 0 0,-6-2 47,1-4 0,0-4 58,5-7 1,-2 0-27,-3 0 0,3-8-25,-3-4 0,1-4 8,-1-1 1,1-5-18,-7-7 1,0 6-10,-6-12 0,0 11 95,0 1 0,0 9 272,0 2-739,0 8 149,0-4-210,0 16-46,-8 1 0,6 10-420,-4 4 1,4 5 362,2 12 594,0-3 0,0 12 0,0-5 0</inkml:trace>
  <inkml:trace contextRef="#ctx0" brushRef="#br0" timeOffset="214">1055 502 8140,'-10'-10'1796,"3"2"0,9 8-1340,3 0 1,-3 2-57,4 4 1,2 4 200,-2 7 0,-1 2-333,-5 4 1,0-2-333,0 8 1,0-6-891,0 6 821,0 0 1,0 0 0,0-2-382,0-2 0,6-2-213,0-6 0,0 0-1458,-6 1 2185,7-9 0,3 7 0,7-7 0</inkml:trace>
  <inkml:trace contextRef="#ctx0" brushRef="#br0" timeOffset="368">1764 692 8150,'-2'-10'2013,"-4"5"0,4 5-1950,-3 5 1,-3 5-435,2 7 0,-9 2-491,-2 4 1,-1 4 861,-5 8 0,-4 0 0,0-1 0</inkml:trace>
  <inkml:trace contextRef="#ctx0" brushRef="#br0" timeOffset="1002">2300 277 8519,'0'17'884,"0"0"1,0 1-575,0-1 1,-2 6 22,-4 0 0,4 6 99,-3-6 0,3 8-279,2-2 0,-6-2 56,0 1 0,1-5-501,5 6 0,0-8-118,0 2-261,0-3 404,7-3 1,-3-7-91,8-5 1,-7-3 92,7-2 0,-1-2-55,7-3 0,-1-5-148,0-7 1,1-6 102,-1 0 0,0-6 25,0 6 1,1-6 285,-1 6 1,-2-2 276,-3 2 0,3 4 83,-3-5 1,-3 11 368,3 1 1,-6 9 449,5-3-788,-7 4 0,6 4 348,-5 4 0,-1 3-177,8 9 1,-8-1-421,1 0 0,3 0 16,-2 1 0,5-1-100,-5 0 1,8 4 34,-3-3 1,-1 3-177,1-10 1,-1-1-45,1 2-169,5-9 6,-7 5 269,9-8 1,-1-2 111,0-4 0,-5-3-25,-1-9 0,1-5 7,5 0 1,-5-7-18,-1 1 0,-5-6 9,6-5 1,-3 3 42,3-3 1,-3 3 94,-3 3 0,-4-1 252,4 1 1,-4 5-108,-2 0 0,0 8-198,0-2 1,0 4-170,0 1 1,2 1-323,3 0 1,-3 5-570,4 1 27,4 7 0,-7-4-156,9 8 318,-8 0 0,9 8 774,-7 3 0,8 12 0,-5 4 0</inkml:trace>
  <inkml:trace contextRef="#ctx0" brushRef="#br0" timeOffset="1356">3390 415 8087,'9'-9'2891,"7"1"-2235,-5 8-573,4 0 1,-3 0 385,0 0-534,-9 0 0,11 4-369,-8 7 0,-1 1 102,-5 11 0,-2-2-124,-3 2 0,-3-2 41,-4 8 1,-3-6-205,4 6 1,-3-8 413,3 2 0,-3-4-367,8-1 967,1-1 0,6 0 439,5 1-59,4-1 0,7 0 58,0 0 325,1 1-361,-1-1 0,-5 0-281,-1 1 0,-7-7-313,2 1 1,-10-1 31,-2 6 0,-9 1-492,-3-1 1,1 0 104,-6 1 1,-2-1-134,2 0 1,-6-5-282,6-1 0,0-7-1647,6 2 2213,0-4 0,-1-2 0,1 0 0</inkml:trace>
  <inkml:trace contextRef="#ctx0" brushRef="#br0" timeOffset="1514">4099 969 8000,'-25'-20'8032,"13"5"-7429,-3 15-1518,7 8 1,0 1-2162,-3 9 3076,-5-1 0,7 0 0,-8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48:09.6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1 364 7876,'17'-10'-90,"0"-3"-18,1 7 1,-7 0 356,1 6 1,-1 0 279,7 0 0,-1 0 82,0 0-397,0-7-54,8 5 1,-3-14-160,6 5 1,1-5 99,6-1 0,-6 0-256,-1-1 1,-6 1-71,1 0 1,-4-6-67,-2 0 1,-1 0 103,-5 5 1,-3-5-39,-8 0 1,0 0 225,0 6 1,-2 7-99,-4 5 1,-4 3 674,-7 2 0,0 2-283,0 3 0,-1 13 590,1 10 1,2 5-272,3 2 0,-1 1-73,7 5 0,0-5-183,6 4 1,0 3-18,0-3 0,6 0-171,0-5 1,9-6 43,2 0 0,3-8-469,8 2 0,-5-10 245,6-1 1,0-8-1068,6 1 1,-1-3-46,1-2 0,-1-2-1769,1-3 2891,0-13 0,-1-1 0,1-6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3:06.5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70 8105,'10'-17'0,"-2"5"-96,-8 0 0,6 7-378,-1-7 2563,1 8-1488,-6-3 0,-8 9-262,-3 3 1,-3 13-200,3 10 0,-6 5-33,-1 2 1,7 7 3,-7 4 0,5 2 6,-4-2 0,5 2 115,1-7 1,7-1-53,-2-5 1,4-3-184,2-3 1,2-4-21,4-8 0,3-1-89,9-5 0,-1-3 107,0-8 0,6 0-112,0 0 1,6-8-136,-6-3 0,4-5-320,-10-1 0,5 0 97,-11-1 0,-3 1 134,-2 0 1,-6 0 316,-6-1 0,-6 1 0,-11 0 0,2 1 141,-8 5 1,6 3-210,-6 8 0,8 0-73,-2 0 201,4 0-36,9 8 0,3 9 0,7 10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3:06.8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10612,'18'0'-243,"-1"0"0,0-5 616,0-1 1,3 0 1151,3 6 0,-4 0-1078,4 0 0,2 0-437,-2 0 0,0 0-1815,-6 0 897,-7 0 350,5 0-655,-5 8 1,0 1 436,-5 9 1,-3-1 775,-2 0 0,-15 8 0,-4 2 0</inkml:trace>
  <inkml:trace contextRef="#ctx0" brushRef="#br0" timeOffset="133">18 364 8122,'-10'8'1442,"12"-6"285,15 3 0,8-3-849,10-2 1,1-2 36,5-3 0,-3 3-1228,8-4 1,-7 4 253,1 2 1,-4 0 58,-1 0 0,0 15 0,-1 5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3:05.8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294 242 8105,'0'-17'0,"0"5"-325,0 1-151,0 7 1,0-6 1122,0 5-66,0 3 46,0-6 109,0 8-166,0 0 0,-5 2-342,-1 4 1,-8 3 163,3 9 1,-5 7-169,-1 3 0,0 5 30,0 2 1,-6 1-139,-1 4 0,-4 5-146,5 7 0,-6-1-110,6 1 1,5-8 106,7-3 1,7-7-762,-2-5 1,4 2 110,2-8 1,0-6-163,0-5 0,2-8 187,4 1 658,4-3 0,7-9 0,0-3 0</inkml:trace>
  <inkml:trace contextRef="#ctx0" brushRef="#br0" timeOffset="261">467 35 8105,'0'-18'423,"0"9"135,0 1 489,0 8-198,0 0-346,8 8 0,-6 9-157,4 12 1,3 5-36,3 7 0,-3 1 37,3 4 0,-6 10-111,5-4 1,-5 3-6,5-3 1,-7 0-242,2 0 1,-4 6-354,-2-1 1,0-1-99,0-10 1,0 2-468,0-7 1,0-7 429,0-5 0,0-8-885,0 2-461,0-4 1843,0-1 0,-8-9 0,-1-1 0</inkml:trace>
  <inkml:trace contextRef="#ctx0" brushRef="#br0" timeOffset="431">225 726 8105,'-15'-7'417,"3"-5"0,5 2 607,7-1 1,2-1-549,3-5 1,5 0-20,7 0 0,6 1-289,0 5-148,8-5 157,-4 14 1,8-5-1222,-1 7 1,6 0 260,1 0 783,-1 7 0,-5 3 0,-1 7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3:15.3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 18 7920,'-9'-7'1972,"1"5"0,22-6-927,3 8 1,4 0-515,-4 0 0,1 2-245,-1 4 1,6-2-165,0 7-448,0 1 0,-6 5-792,1 0 1,-9 0-792,-3 1 1,-4-1 1908,-2 0 0,0 8 0,0 2 0</inkml:trace>
  <inkml:trace contextRef="#ctx0" brushRef="#br0" timeOffset="124">33 381 7920,'-17'8'2653,"7"-4"-2057,4 7 1,8-7-289,10 2 1,5-4-182,12-2 0,9 0 239,-3 0 1,5 0-306,0 0 0,-1-6-467,7 0 1,-6 1 405,6 5 0,1 0 0,4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3:13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35 8020,'-17'-15'1172,"0"4"-440,-1 3-648,1 8-126,0 0 1,-1 8 96,1 3 0,-2 12 200,-4 6 0,-4 11 265,-8 6 1,7 4-205,-1 2 1,0 8-13,-6 3 0,7 4-340,-1 3 0,8 5-147,-2 0 1,5-1-105,7-4 0,-3-9-431,8-3 0,1-12 176,5-6 1,0-5-1159,0-6 974,7-12 1,3-9 725,7-8 0,1-16 0,-1-3 0,0-16 0</inkml:trace>
  <inkml:trace contextRef="#ctx0" brushRef="#br0" timeOffset="318">485 122 8382,'15'-12'-939,"-3"1"852,-4 7 1,-3-6 624,1 5 27,0 3 0,-4-4-119,3 12 1,-3 3 130,4 9 1,2 7-71,-2 3 0,-1 13-170,-5 5 0,0 2 59,0-2 0,0 10-147,0-4 0,0 0-214,0-1 1,0-8 75,0 9 0,2-6-149,4 0 1,-4 2-79,4-8 1,-2-5-367,1-6 1,-3-8 42,4 2 1,2-4 175,-2-2 1,-1-5-1558,-5-1 160,0-7 1660,0 4 0,-7 0 0,-3 1 0</inkml:trace>
  <inkml:trace contextRef="#ctx0" brushRef="#br0" timeOffset="523">312 779 8020,'-8'-23'297,"-3"0"0,3 0 372,2 6 0,4-1-59,2 1 1,0 0 511,0-1 0,6 7-862,0-1 1,7 9-18,-1-3 0,3 4-606,3 2 0,5 2 209,0 4 154,0 11 0,2 10 0,2 7 0</inkml:trace>
  <inkml:trace contextRef="#ctx0" brushRef="#br0" timeOffset="866">1280 848 7975,'18'-27'0,"-9"0"0,-3 4 0,2 4 374,-2-4 1,-1 4 526,-5 2 215,0-1-325,0 1-415,0 7 0,-2 10-209,-3 12 0,1 11 14,-8 6 0,8 3 60,-1 3 1,1 5-18,-2 1 1,4 1-190,-4-2 0,4-9 49,2 4 0,0-6-118,0-1 0,0-3 89,0-7 0,0-1-62,0 0 77,0-7 1,0-1-149,0-3-745,0-4 588,0 6 1,0-10-16,0-4 0,0 2 66,0-7 0,0 5-99,0-6 0,0 7-794,0-7-648,0 8 1725,0-3 0,-7-1 0,-3-2 0</inkml:trace>
  <inkml:trace contextRef="#ctx0" brushRef="#br0" timeOffset="1332">969 710 8317,'-9'-8'1821,"1"6"-1502,8-5 1,2 5 375,4-4 1,3 4-137,8-4 1,6-1-167,1 1 1,1-6-260,-2 6 0,-2-1 18,8 1 1,-6 4-136,5-4 1,-6 4 176,1 2 1,-4 0-74,-2 0-49,0 0 0,1 2-428,-1 4 122,-7-4 0,-1 11 116,-3-7 1,-4 2-237,4-2 104,-4-4 103,-2 5 73,0 1 2,0-6 288,0 6 0,0-1-90,0 5 1,0 5 112,0 6 1,0 4-50,0 8 0,-6 1 85,0 4 1,-5 7-362,5 10 1,-8 5-447,3 7 0,-3 0 91,3 0 0,-3 0-270,9 1 1,-3-15-872,2-3 1,4-17 170,-4-1 1411,5-11 0,8 2 0,3-7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3:12.0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104 658 8152,'-17'0'838,"1"2"-591,5 4-234,3-4 1,6 13 275,-4-4 1,3 7 437,-9 5 0,6-4-192,-5 4 0,7 2-240,-2-2 1,4 2-223,2-2 0,0-4 122,0 4 1,0-3-625,0-3 0,6 0-17,0 0 0,7-7-304,-1-4 1,3-4 251,2-2 1,6-2-285,0-4 1,6-4 86,-6-7 1,2-6 694,-2 0 0,-3 0 0,3 6 0,-4-1 0,-2 1 0,-5 6-106,-1-1 459,1 8 0,-1-3 429,1 7 1,-6 7-278,5 5 1,-7 9 266,2 2 1,-2 6-314,1-6 1,-3 8-64,4-3 0,-2-1-168,2 2 1,-3-8 28,9 2 0,0-3-329,5-3 1,0-8-97,0-3 1,1-4-149,-1-2 0,6-2 54,0-4 1,6-5-98,-6-12 1,2 2 145,-2-8 1,-4-6 13,4-5 1,-4-8 152,-1 2 1,-7-4-82,1-2 0,-6-6 445,5 1 0,-7-1 66,2 6 0,-4 2 224,-2 4 0,0 10-472,0 7 0,0 8-657,0-2-505,0 3 612,0 11 414,0 1 0,-8 23 0,-2 5 0</inkml:trace>
  <inkml:trace contextRef="#ctx0" brushRef="#br0" timeOffset="528">1332 831 8048,'0'-10'1765,"0"3"-1889,0 7 149,-8 0 0,-2 13 193,-7 4 0,0 12-131,0 0 1,-6 6 51,-1 5 0,1-2 111,6 8 1,0-5-73,0 5 0,5-2-135,0 2 0,9-4-22,-3-7 0,4-2-140,2-4 0,6-4 133,-1-8 1,9 0-143,-3 0 1,5-7-57,1-4 0,0-4 82,1-2 0,-1-2 38,0-4 0,-1-4-1,-5-7 0,3 0 213,-9 0 0,1-7 31,-6 1 0,0-7 53,0 1 1,-2-2-101,-4 2 0,-3 4 89,-8 8 1,-1-4-403,1 4 1,5-3 128,1 15 0,-1-1 52,-5 6 0,0 0 0,0 0 0</inkml:trace>
  <inkml:trace contextRef="#ctx0" brushRef="#br0" timeOffset="960">1920 35 8552,'7'-17'981,"3"7"-2210,7 5 2226,8 3 0,-6 2-375,5 0 0,-7 7-561,-6 5 0,3 5 36,-8 6 0,5-2-322,-5 8 1,0 0 41,-6 6 1,0 1 33,0 5 0,0 3 74,0 8 0,-8 0-241,-4-1 0,3 1-18,-3 0 0,7 0 64,-7 0 1,8 0 348,-2 0 1,4-2-83,2-4 1,2 4 397,4-4 0,4 4-92,7 2 0,0 0 50,1-1 0,-3-1 171,-3-4 1,1 4 447,-7-3 1,0 3 203,-6 1 1,0 1-527,0 0 1,0-6 99,0 0 1,-2-5-298,-4 5 0,-4-8 248,-7 3 0,0-7-515,-1-5 1,-5 4-395,0-4 0,-8-4-285,3-2 1,-5-4-631,-2-2 0,1 0 1123,-1 1 0,-15-1 0,-4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3:10.1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433 225 8209,'10'-27'331,"-2"8"-203,-8 7 1,2 1 109,3-7 0,-3 1-87,4 0 1,-4 0 188,-2-1 0,0 7 30,0-1 240,0 1-607,-8-7 0,-1 9 95,-9 3 1,7 4-188,-1 2 0,1 0-70,-7 0 0,-5 4-280,0 7 0,-2 1 144,2 11 0,4-4-56,-4-1 0,4 5 170,2 0 0,-1 0 193,1-6 1,5 6-6,1 0 1,7 2-78,-2-2 1,4-4 220,2 4 1,0-3-2,0-3 0,2 2 5,4 4 1,2-4-153,3 5 1,-1-5-4,-4-2 1,-4 0-19,3 1 0,-3-1-22,-2 0 0,0 2 22,0 4 1,-7-3 3,-5 3 0,-1-2 11,1 2 0,-9-2-26,4 8 0,-5-8 3,5 2 0,0-4 48,0-1 1,1-1 31,5 0-52,3 0 1,8 1-1,0-1 1,0-5-2,0-1 1,8-5-2,3 5 0,5 1 227,1 5 0,0-5-5,0-1 1,1 3 146,-1 9 1,-5-2-53,-1 8 1,-7-2 207,2 1 0,-4 11-103,-2-5 1,-2 7 77,-4-1 1,-4-3-219,-7 3 1,0-3-50,-1-3 0,3-1-259,4-4 1,1-6-233,4-12-27,4 5 1,-3-9-366,10 5 20,5-5 1,9-8 29,4-5 0,-4 2-443,4-8 1,2 1 1042,-2-6 0,8-16 0,-4-4 0</inkml:trace>
  <inkml:trace contextRef="#ctx0" brushRef="#br0" timeOffset="514">935 744 8118,'0'-10'146,"-8"2"0,4 8-6,-7 0 1,5 8 160,-6 4 1,7 9-51,-7 2 0,3 6 123,-3-6 1,-1 6-127,7-6 1,0 5-19,6-5 1,-6 6 238,1-6-254,-1 0 1,8-7-236,3-5 0,-1 3-143,8-8 1,-1-1-182,7-5 1,-1-2-103,0-3 1,6-3-380,0-4 0,6-3 362,-6 3 0,2-3-144,-2-2 1,-4 1 359,5 5 0,-11 3 68,-1 8 1,-7 0 1150,7 0-520,-8 0 1,3 8 418,-7 3 1,0 7-337,0 5 0,2-4 251,4 4 1,-4-4-307,4-1 1,3-1-154,3 0 0,-3-7-299,3-4 1,0-5 139,5-1 1,6 0-325,0 0 1,2-1-100,-2-5 0,-2-10-299,8-7 1,-8-5 238,2 4 1,-4-6-113,-1 1 0,-1-6 180,0-5 1,0-4-50,1-8 1,-3 0 351,-3 0 1,1 0-80,-7 0 1,0 8 574,-6 4 0,5 5-218,1 6 0,0 4 213,-6 8-458,0 8-322,0 1 1,-6 10-172,0 4 0,-5 9 404,5 8 0,-7 8 0,3-4 0</inkml:trace>
  <inkml:trace contextRef="#ctx0" brushRef="#br0" timeOffset="807">2059 813 9319,'0'-12'1021,"0"1"-1098,0 7-264,0-4-527,0 8 1108,0 0 1,-8 8-66,-3 3 0,-5 5-114,-1 1 0,0 6 80,-1 0 1,7 8 229,-1-2 1,3 2-165,-3-3 1,5 3 29,7-8 0,0 6 49,0-6 1,0 0-57,0-6 0,9-5 76,8-1 1,3-1-38,8 2 0,1-5-279,6-7 1,-1 0 10,1 0 0,0 0-128,-1 0 0,-5 0-254,0 0 0,-8 0-1471,2 0 1852,-4 0 0,-1-7 0,-1-3 0</inkml:trace>
  <inkml:trace contextRef="#ctx0" brushRef="#br0" timeOffset="974">2284 1072 8071,'-18'-19'5089,"9"-4"-2384,1 21-1441,8-6-895,0 8 1,-6 10-143,1 7 0,-7 3-679,6 8 1,-5-5-880,5 6 0,0 0 1331,6 6 0,-7-1 0,-3 1 0</inkml:trace>
  <inkml:trace contextRef="#ctx0" brushRef="#br0" timeOffset="1110">2681 1384 7992,'-17'-16'0,"0"5"0,7 11 533,4 11 0,5-1 567,1 1 1,0 1-850,0 5-251,-8 8 0,-9-6 0,-10 6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3:19.8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0 796 8044,'0'-17'-794,"0"0"0,2 7 794,4 5 0,-2 3-295,7 2 0,-5 0 397,6 0-14,-8 0 1,9 7 130,-7 5 1,0 5 404,-6 6 0,0 4-346,0 8 1,0-1-177,0 1 0,0-1-209,0 1 0,0-2 215,0-5 0,0 3-185,0-8 0,0 0-83,0-5 1,1-7-95,5 1 1,-2-8 42,8 1 0,-7 3-27,7-2 0,-1-2 63,7-10 1,5-4-112,0-7 1,2-6 285,-2 0 0,-4-6 0,4 6 0,-4-6 0,-1 6 0,-1-6 0,0 6 0,1 0 0,-1 6 0,-6 5 96,1 1-28,-8 7 168,11-4 0,-13 10 315,4 4 1,1 4-7,-1 7 0,2 0-156,-2 0 1,-2 6-75,7 1 0,-5 0-88,5 0 1,-5-5-140,6 4 0,-1-4-59,6-2 0,1-5-300,-1-1 1,0-7 41,1 2 0,1-4-317,4-2 0,-2-10-55,8-7 0,0-6 210,5-6 0,-5-11 108,0-1 1,-2-9 209,2-7 1,-4-5 72,-8-7 0,-8 0 181,-3 0 0,-4 5 213,-2 1 1,0 13 248,0-2 1,0 14-328,0 3 1,0 2-540,0 10 302,0 0 1,0 12-369,0-1 1,-2 8-86,-4-1 0,3 10 374,-9 7 0,8 11 0,-3 4 0</inkml:trace>
  <inkml:trace contextRef="#ctx0" brushRef="#br0" timeOffset="371">1557 883 7560,'-18'6'-780,"1"-1"0,0 9 780,0-3 0,-1 11 0,1 1 0,0 7 0,-1-1 0,1 4 25,0 1 1,5 1 145,1 0 0,7-3 131,-2-3 1,4 2-111,2-8 1,0 6 106,0-6 1,2 0-169,4-6 1,2 0 10,3 1 1,4-3-101,-3-3 0,3-3 73,3-3 1,-1-4-329,0 4 1,-5-6-35,-1-6 1,-5 2-278,6-7 304,-9-1 0,3-5-83,-12-1 1,-3 1 350,-8 0 1,-6 5-32,-1 1 1,-4 7 84,5-2 1,-6 4-52,6 2 1,0 0-237,5 0 0,3 2 52,3 4 133,5 4 0,7 7 0,0 0 0</inkml:trace>
  <inkml:trace contextRef="#ctx0" brushRef="#br0" timeOffset="516">2162 1488 7942,'-23'0'0,"0"0"0,2 2 599,9 4-590,5-4-904,7 13 0,-6-5 895,0 7 0,-15 0 0,2 1 0</inkml:trace>
  <inkml:trace contextRef="#ctx0" brushRef="#br0" timeOffset="1200">2767 848 7978,'0'-17'2342,"0"0"-1844,0 7 366,0 2 0,-2 24-342,-3 7 1,1 2-186,-8 4 0,6-2-174,-5 1 0,7 5-95,-2-4 0,4-2-554,2 2 0,0-2 321,0 1 1,0-3-536,0-7 0,2-1 150,4 0 1,-2-5-40,7-1 1,1-7 144,5 2 0,2-6 24,5-6 0,0-4 184,5-7 0,4-2 11,-4-4 1,-2 2 264,2-8 1,-8 6-105,2-6 0,-4 10 822,-2 2 1,-5 1-94,-1 10 1,-5-5 203,6 5 0,-7 0-370,7 6 1,-8 2 45,1 4 1,-3 4-212,-2 7 0,2 2-107,4 4 0,-4-2-233,4 8 1,-4-6 105,-2 6 1,2-8-216,3 2 0,-3 2-13,4-2 1,4-5-117,1-7 0,-1-1 210,1 1 1,-5-3 341,6-8-232,-1 0 0,6-2 151,1-4 1,-1 2 257,0-7 0,1-3-158,-1-9 0,0 4 31,1-4 0,-1-4-69,0-2 0,0-5-254,1-7 0,-1-3 67,0-8 1,1-1-107,-1-5 1,0-2-85,0-3 0,-1-2-286,-5 7 1,5 2 148,-5 10 1,-3 4 16,-2 7 1,1 6-1612,-1 1-106,0 7-689,-6-4 1899,0 15 0,0 4 715,0 12 0,0 11 0,0 10 0</inkml:trace>
  <inkml:trace contextRef="#ctx0" brushRef="#br0" timeOffset="1547">3891 935 8560,'0'-10'2249,"2"3"-945,4 7 447,-4 0-647,13 0-825,-5 0 1,7 0-192,0 0 1,-5 0-169,0 0 0,-1 1 146,6 5 1,1-4-67,-1 4 0,0-2 1,1 1 1,-7-1-376,1 8 1,-7-8-512,7 1 571,-8 5 1,9 0 308,-7 7 1,0-5-48,-6-1 0,0 1 94,0 5 0,0 0 31,0 0 0,-6 3 205,0 3 1,-7 4-108,1 7 0,1 3 33,-7 3 1,5 4-881,-10 8 0,-2 0 356,2 0 0,-8 7-3006,2 5 3065,-3 3 0,-11-5 0,-1-3 0</inkml:trace>
  <inkml:trace contextRef="#ctx0" brushRef="#br0" timeOffset="2133">4618 53 8010,'0'-17'350,"5"5"43,1 1 0,10 7 327,1-2 0,2 4-233,10 2 1,-6 0-235,6 0 0,-6 0-13,6 0 1,-10 10-1,-2 7 1,0 2-197,-5 10 1,-4 0-235,-3 5 1,-5 9-66,-5 3 1,-5 2-337,-7-2 1,-3 10-55,-3-5 1,4 7 230,-4 0 0,4-3 19,2 9 0,5-6 158,1 5 0,7-9 192,-2-2 0,4 3 73,2-9 1,6 8 406,0-8 0,7-1 18,-1 1 0,3-6 384,2 6 0,-5-6 628,-1 7 1,-7-3-676,2 2 1,-4 8 90,-2-8 0,-2 8-161,-4-8 0,-3 4 65,-9 2 0,1-1-528,0 1 1,-1-6-357,1 1 1,-6-3-181,0 2 1,-8 4-422,2-4 0,-11-2-1763,-6 2 0,-6-7 2463,-6 1 0,-18 4 0,-13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3:16.2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658 190 7986,'-18'-27'503,"7"-3"175,-1 7 0,1 0-333,-7 5 0,7 7-242,-1-1 1,1 3-90,-6-3 0,-7-1 90,1 7 1,-2 0-95,2 6 0,-4 0-22,-7 0 0,1 2-71,4 4 1,-1-2 102,7 7 0,-6 3-130,6 9 0,0-4-9,5 4 0,9-2 152,3 2 1,-2-4 112,3 4 1,1 2-92,9-2 1,-1 0 182,8-5 0,-1-1-5,7 0 1,-3 1 11,-3-1 1,3 0-216,-4 1 0,-3 5-131,-2 0 0,-4 2 56,-2-2 0,0 4-177,0 7 0,-8 1 54,-3-1 1,-5 1 93,-1 0 1,0 5-152,-1 0 1,7 3 156,-1-3 0,3-6 51,-3 1 0,-1 0 41,7-7 0,-2-1 176,3 2 0,3-6-7,-4 6 1,4-8 18,2 2 0,-2-2 65,-4 2 1,4-3-112,-3 3 0,3 4 425,2 1 0,-6 5-121,0 2 0,-7-1 16,1 1 1,4-1-104,3 1 0,1-2 87,-2-5 1,4 3 22,-4-8 1,4 6-200,2-6 1,8 0 28,4-5 0,-3-1-84,3 0 1,-1-5-491,7-1 1,-1-5-440,0 5 0,0-5-820,1 6 0,-1-6 1510,0 5 0,1-7 0,-1 4 0</inkml:trace>
  <inkml:trace contextRef="#ctx0" brushRef="#br0" timeOffset="2361">865 726 8061,'0'-17'-161,"0"8"0,0-7-71,0 7 373,0-9 0,0 7 759,0-1-333,0 8 102,0-3-680,0 7 0,0 9 91,0 9 1,0 7 173,0 9 1,0 8-43,0 5 0,-6 1 106,1-2 0,-1 2-85,6-8 1,0 6 32,0-5 0,2-1-177,3-6 0,-1-7-116,8-4 1,-6-3-49,5-3 0,1-7 148,5-5 1,0-3-305,1-2 0,5-2-80,0-3 1,5-7-77,-4-11 1,4-2 86,-5-4 1,6-4-58,-6 5 1,0-5 124,-5-2 0,-7 1-65,1-1 1,-3 8-145,3 4 52,3 4 243,-13 2 197,14 7 0,-15 12 250,5 15 1,-4 3-64,-2 8 0,0-1 139,0 2 1,0 4-125,0-4 0,6 3 30,0 3 0,5-2 57,-5-5 1,7 3-18,-1-8 1,1 6-333,-1-6 0,3 0 17,-3-6 0,3-1-126,2-5 1,1 3 38,-1-9 1,0 1-148,1-6 1,-1-7 89,0-5 0,1-5 61,-1-6 1,0 0-95,0-12 0,1 2 110,-1-13 1,-2-2-111,-3-9 1,3 1 51,-3-8 1,-5-5-4,-1-6 0,-4 6-18,-2 6 1,0 7-10,0-2 0,0 10 64,0 2 1,-2 16-17,-4 1 1,5 8-364,-5 3 163,4 1 299,2 7 0,-8 3 0,-1 7 0</inkml:trace>
  <inkml:trace contextRef="#ctx0" brushRef="#br0" timeOffset="2701">2231 951 8066,'-17'0'-62,"0"0"0,5 2-125,1 4 1,1 4 24,-2 7 1,-1 0 119,7 0 0,-5 8 626,5 4 1,0 4-130,6 1 1,0-1 43,0-4 1,8 4-163,3-5 1,5-3 38,1-2 1,6 2-48,0-2 49,0 1-174,-5-7 0,-3 0-349,-4 0 0,3 1 189,-8-1 1,5-5-532,-5-1 0,0 1 15,-6 5 1,-2-6-200,-4 1 0,-4-6 264,-7 5 1,-2-7-131,-4 2 1,2-4 536,-8-2 0,0-16 0,-6-3 0</inkml:trace>
  <inkml:trace contextRef="#ctx0" brushRef="#br0" timeOffset="2851">2249 1072 8066,'17'-17'2077,"-4"5"-1599,5 1 1,-5 7-285,10-2 0,-2-1-301,2 1 0,-7 0-208,7 6 0,-14 4 315,9 7 0,-5 1 0,4 13 0</inkml:trace>
  <inkml:trace contextRef="#ctx0" brushRef="#br0" timeOffset="3009">2940 1574 7971,'-7'-10'1046,"5"2"1504,-6 8-2471,8 8 1,-2 2-80,-4 7 0,-3 8 0,-9 2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3:43.4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640 484 8092,'0'-17'-130,"0"0"0,-6 5 370,0 1 1,1 5-94,5-6 1,0 7 99,0-7 1,0 6 159,0-5-203,0-1 0,0-5-27,0 0 0,0 5 179,0 1-264,0 7 1,0-6 269,0 4-349,0 4 188,0-5-283,0 7 1,0 2 44,0 3 0,0-1 106,0 8 0,0 5 54,0 6 0,0 6 13,0-6 0,-6 10 153,0 1 0,0-5-114,6 6 1,0-5-15,0 5 0,0-2-17,0-4 1,0 1-120,0-7 1,0 0 92,0-5-53,0-1 0,0 0-40,0 1-324,0-9-31,0-1-332,0-8 321,0 0 1,6-2 111,0-4 0,2-3-661,-3-9 0,-3-5 203,4 0 1,-4-6 75,-2 6 0,0-6 611,0 6 0,-15-7 0,-5 3 0</inkml:trace>
  <inkml:trace contextRef="#ctx0" brushRef="#br0" timeOffset="716">69 519 8112,'-15'-17'-145,"3"-1"1,-1 7-217,7-1 0,-5 1 340,5-7 1,0 1 187,6 0 1,0 5-14,0 1 0,0-1 47,0-5 1,0 5 3,0 1 0,8-1-70,3-5 1,3 6-142,-3-1-7,12 0 1,-11 1 0,11-1 83,-4-1 1,0 0-16,4 1 0,-3-3-34,3 3 0,4-3-87,1-3 0,-1 7 102,2-1 0,-6 1-52,6-6 1,0 5 40,5 0 1,-5 3 0,0-3 0,-2 3 1,2 3 1,2 4-6,-8-4 0,5 2 4,-4-1 1,4 3-2,-5-4 1,0 4-59,-5 2 1,3 2 57,-4 4 1,8-2-99,-13 7 0,7-5 73,-8 5 1,5-5-5,1 6 0,-2-1-8,-3 7 1,3-3-2,-3-4 1,1 5 17,-1-5 1,3 5 5,-3 1 1,3 0 118,2 1 1,-1-1-119,-5 0 0,5 2 114,-5 4 0,-1-3-93,1 3 0,-7-4 4,2-2 0,-4 2-25,-2 5 1,0-3-8,0 7 0,0-6-11,0 1 1,0 4-22,0 1 1,-2-3-21,-4-2 1,2 2 51,-7-2 1,5 6 88,-5-6 1,-1 6-90,-5-6 1,3 2 116,-3-2 0,9-4-41,-9 5 1,2 0 124,-8 0 1,3-1-102,-3-6 0,4 0-1,2 0 0,-2-1 23,-4-5 0,1 5-26,-6-5 0,1-3-17,-2-2 1,-2 1 21,8-1 0,-6 0-5,6-6 1,-8 0 42,3 0 1,-3-2 12,2-4 1,-4 2-27,5-7 1,1-3-8,-2-9 1,2 4 16,-2-4 0,-2-2-17,8 2 1,0-8 66,6 3 1,0-3-15,-1 2 1,1-2 6,0 8 1,5-2-109,1 2 1,5 4-111,-6-4 1,9 4 59,-3 1 1,2 3-343,-2 3-1082,4-3 753,-5 5-281,7 1 0,7 1 925,5 8 0,3 8 0,3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45:53.7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7912,'10'0'3795,"-3"0"-2008,-7 0-1563,0 0 0,8 0-730,4 0 1,3-6 505,2 1 0,1-1 0,-1 6 0</inkml:trace>
  <inkml:trace contextRef="#ctx0" brushRef="#br0" timeOffset="123">381 399 7828,'-18'0'0,"7"0"1624,-1 0 0,6 0-742,-5 0 1,1-2-1013,-1-4 1,-3-6 129,9-11 0,-1-4 0,6-7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48:09.9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7828,'-8'10'0,"6"0"780,-3-5 1,3 5-85,2 7 1,0-5 30,0-1 1,0 1-410,0 5 0,0-5-155,0-1 0,2-1-338,3 1 1,-3-1 195,4-4-2257,4-4 2236,-1 5 0,9-7 0,-1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3:50.8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0 484 8250,'0'-9'565,"8"1"-147,-6 8-39,6 0 1,-2 8-93,-1 3 0,1-1 87,-6 1 0,6 1-273,0 5 0,-1 1 19,-5-1 1,0 0 10,0 0 1,0 1 6,0-1 1,0-5 106,0-1-102,0 1-158,0 5 80,0-7 1,0-1-276,0-3 46,0-4 175,0 6 1,0-10-120,0-4 1,0 2-214,0-8 0,0 1-264,0-6 0,2-1 235,4 1 1,4 0-15,7-1 0,0 7-146,1-1 460,-1 9 1,0-5 35,0 8 1,-5 0 351,-1 0-230,-7 0 0,4 2 248,-8 4 0,0-3-28,0 9 1,0-6 143,0 5 1,0 1-115,0 5 1,0-5-91,0-1 0,0-5-114,0 5 1,-6-5 67,0 6-305,1-8 71,5 11-324,0-13 202,0 6-293,0-8-722,0 0 0,7-2 212,5-4 1,3-11 936,3-12 0,7-4 0,1-2 0</inkml:trace>
  <inkml:trace contextRef="#ctx0" brushRef="#br0" timeOffset="1011">485 260 8220,'9'-8'-199,"1"4"-80,-4-7 1,3 5 362,9-6 1,-5 1-52,4-7 0,-5 7 546,5-1-392,8 9 0,-13-13 0,11 7 137,-4-1 0,-2 0-284,0 5 1,1 3-42,-1-4 0,-5 4-40,-1 2-239,1 0 208,5 0 0,-2 2 87,-3 4-185,-4-4 70,-1 13 114,-5-5 0,8 5-35,-4-4 29,-5 5-86,7-7-1,-8 9 72,0-1 1,0-5-28,0-1 159,0-7-48,0 11 73,0-5 1,0 7-78,0 0 1,0 1 149,0-1 0,-6 0-117,1 1 1,-1 5 33,6 0 1,-2 8 154,-4-3 0,4 7-50,-4 5 0,5-3 75,1 3 0,0 2-223,0-1 0,-6 1-7,0-2 1,-2-5 26,3 0 0,3-3-123,-4-9 0,4 0 115,2-5-26,-8-1-209,6 0 139,-5-7 149,7-3-69,0-7-392,-8 0 1,-2-1-127,-7-5 1,0 0-143,-1-11 1,-1 3 189,-4-9 0,4 4-71,-4 2 0,4-6-111,1 0 0,1 1 134,0 11 0,1-4 258,5 3 0,-4-1-27,3 1 0,4-3 291,3 3-36,-5-3 0,8-2 397,-4-1-295,4 1 1,2 0 60,0-1 1,8 3 143,4 3 1,3-3 224,2 4 0,1-5 54,-1-1 0,0 5-333,0 1 1,1 7-244,-1-2 0,-5 4-201,-1 2-400,-7 0 0,4 2 336,-8 4 0,-2 4-109,-4 7 1,-6 6-205,-11 0 1,2 8 127,-8-2 1,1-3 443,-7 3 1,6-8 124,0 2 0,8-3 608,-2-3-460,4 0 319,2 1-24,7-9-385,2-1 1,16-8-17,4 0 1,3-8-27,2-3 1,8-5-349,4-1 0,4-6-64,1 0 1,-7 0-34,-4 6 1,2-1 126,-2 1 0,0 0-53,-5-1 1,-7 3-237,1 3 83,-9-3 1,5 11 21,-8-7 0,0 5-12,0-6 236,0 9 1,-2-11 7,-4 8 0,-1-1 214,-5 1-216,-3 4 280,5-13-165,-7 13 501,7-14-146,-5 14 290,13-5-423,-6 7 1,8 2-280,0 3 1,0 5 197,0 7 0,0 3-4,0 3 0,-5 3-46,-1 9 0,-6 2-22,7 3 0,-9 2-135,3 4 0,-3 2-170,3-7 0,-3-3-449,8-9 369,-7 4 57,11-14-296,-6 6 187,1-16 189,5-1 1,-6-10-110,8-4 0,8-5-92,3-12 1,-1 2 129,1-8-271,1 0 218,-2-13 0,5 3-370,-4-7 624,5 0 0,1-6 0,0 0 0</inkml:trace>
  <inkml:trace contextRef="#ctx0" brushRef="#br0" timeOffset="1570">986 294 8170,'17'0'-1672,"1"-6"1538,-1 1 1,0-7 487,1 6 0,-1-5 372,0 5 1,1-5-286,-1 5 0,0-6-9,0 6 0,3 1-146,3 5 1,-4 0-89,4 0 0,-4 0-97,-2 0 1,-5 7-143,-1 5 0,-5-1 191,6 7 1,-8-5-254,1 10 1,3 4 43,-2 2 0,0-2 134,-6 2 1,0-6 24,0 6 1,5-3-62,1 3 1,0 2 21,-6-8 1,0 0-17,0-6 0,0 1-112,0-1 0,0 0 102,0 1 0,0-7-132,0 1 1,0-7-116,0 7 167,0-8 1,-2 9-174,-4-7 1,2 2-2,-7-3 0,5-3 2,-5 4 1,5-4-59,-6-2 19,1 0 0,-7 0 44,1 0 1,6-2-96,-1-4 0,6 3 205,-5-9 0,5 8-275,-5-2 492,7-3 1,-4 5 96,8-8-6,0 9 93,0-5 593,0 8-277,0 0-199,0 8 0,0 3 90,0 12 1,0 4-132,0 8 0,-6-1 4,0 1 1,-1 1-239,1 5 1,4-3-261,-4 8 1,2-7-71,-1 1 0,3-3-369,-4-3 1,4-7 179,2-4 1,0-4-252,0-1 0,0-7-335,0 1 140,0-9 671,0 5 1,0-16-147,0-3 0,-6-12-472,1-6 771,-1-4 0,6-9 0,0-2 0</inkml:trace>
  <inkml:trace contextRef="#ctx0" brushRef="#br0" timeOffset="2341">1937 104 8167,'0'-17'135,"2"7"50,4 4 1185,-4 4-872,13 2 1,-11 0 324,8 0-229,-9 0-338,13 0 0,-8 8-74,3 4 1,-3 3-106,-8 2 0,6 1 57,-1-1 0,1 0-214,-6 0 0,0-5 50,0-1 1,0 1 32,0 5-269,0-7 0,6 0-211,0-5 280,-1-3 1,1 4 80,0-12 0,5 2-90,-5-7 1,6-6 104,-7-7 1,3 1-8,-2 6 0,-4 0-24,4 0 1,-4 5-32,-2 0-118,0 9 0,-2-5-17,-4 8 1,-6 8-26,-11 3 0,2 12 233,-8 6 0,6 2 116,-6-2 0,2 3-2,-1-3 0,3 2 242,7-2 0,1-2-73,0-4 0,7-4-42,4 4 0,-1-4 43,1-2 0,0 1 60,6-1 0,0-5 54,0-1 1,2-1-57,4 1 1,4 3 132,7-9 1,2 1-233,4-6 0,4 0-140,8 0 0,7 0-58,4 0 0,-2-8 124,2-3 1,0-4-690,6-3 0,-8 1 126,-3 0 1,-5-1-104,-1 1 1,-1 0 170,1 0 1,-8-7-25,-4 1 0,-4-7 169,-1 1 1,-1-4 48,0-1 1,-7-1 136,-5 0 0,3 3-61,-2 3 0,0 2 370,-6 4 1,0 10 160,0-5-46,0 5 0,0 1 159,0 1 139,-8 7-224,-2-4-135,-7 8-248,0 8 1,0 1 84,-1 9 1,7-1 78,-1 0 0,6 1-8,-5-1 0,7 2 122,-2 4 1,4-4-101,2 5 0,0 0 156,0 0 1,2-1-117,4-6 0,2 0 11,3 0 0,5 1-221,-5-1 1,5-5 102,1-1 1,0-5-302,0 5 1,6-7-199,1 2 1,-1-4-238,-6-2 1,2 6-16,4-1 1,-9 1-1657,3-6 2266,-11 8 0,1 9 0,-7 10 0</inkml:trace>
  <inkml:trace contextRef="#ctx0" brushRef="#br0" timeOffset="2528">2352 830 10067,'18'-7'1018,"-1"3"-835,0-8 0,0 3 240,1-3-298,7-3 0,-6 13 7,4-4-436,-4 4-826,-1 2 1,-9 8 635,-3 3 1,-4 7-1145,-2 5 1638,0-4 0,-16 14 0,-3-7 0</inkml:trace>
  <inkml:trace contextRef="#ctx0" brushRef="#br0" timeOffset="2656">2352 1142 8108,'-7'17'1498,"5"-8"-875,-6-1 0,18-8-28,7 0 0,2-2 0,10-4-2,0-3-415,5-8 0,1-1-647,0 1 0,1 0 355,4-1 1,-5 1 113,0 0 0,-1-1 0,-7 1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4:01.1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69 7738,'0'-9'2843,"0"1"-2252,0 8 0,8-6-98,4 1 1,3-1 189,2 6 0,1-6-363,-1 0 1,2 1-138,4 5 0,-4-6-214,4 0 1,2 0 90,-2 6 0,1 0-987,-7 0 0,0 0-1272,0 0 2199,-7 8 0,5 2 0,-5 7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4:01.4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70 364 8723,'-9'28'545,"3"1"0,2 2-22,-2 9 1,4-1-222,-4 7 1,3 0 33,-3 6 1,4-2-308,-4-4 1,2 4 146,-1-4 1,3-4-560,-4-1 0,4-13 61,2-5 0,0-3-685,0-3 390,0 0 153,0-7 1,0-4 110,0-12 1,6-6 85,0-11 1,-1-2-95,-5-4 0,0-9 145,0 3 0,0-5 216,0 0 0,8-4 0,2-8 0</inkml:trace>
  <inkml:trace contextRef="#ctx0" brushRef="#br0" timeOffset="429">381 364 8132,'12'-10'560,"-1"4"1,-5 4-346,6 2 266,-8 0-282,11 0 1,-11 0-107,7 0 1,-5 2-48,6 4 1,-8 4 156,1 7 0,-3 2-124,-2 4 0,-6-4-136,1 4 0,-7 2 175,6-2-306,-7 0 233,11-5 1,-6-1-56,8 0-16,0 1 1,0-7-44,0 1-141,0-8 1,8 3-518,4-7 471,3-7 0,2-3-229,0-7 1,-5 1-220,0 5 107,-9-5 185,13 14 230,-14-5 96,5 7 0,-12 2 229,-1 3 1,-8-1 444,3 8 0,1-6-49,-1 5 154,7 1 0,-10-1 249,9 1-121,-1-8-567,6 3 0,0-5 176,0 4-85,0-4-475,0 6 17,0-8 1,0 1 23,0 5-531,0-4 266,0 14 1,0-13-661,0 9 374,0-8-206,0 3-556,0-7 551,0 0 851,0-7 0,-8-3 0,-1-7 0</inkml:trace>
  <inkml:trace contextRef="#ctx0" brushRef="#br0" timeOffset="764">381 104 8132,'0'-17'0,"0"0"256,0-1 419,0 1-712,0 0 110,0 7 1,2 2-18,4 8 60,-4 0 1,6 14 51,-8 3 0,-2 20-27,-4 3 1,4 12-27,-4 11 1,-1 3 136,1 14 1,0-5-153,6 6 1,0-6 34,0 6 1,-6-1-96,1 7 0,-1-14-224,6-4 1,0-17 194,0 0 0,0-14-123,0-3 2,8-1-163,-7-14 0,9-3-116,-4-11 138,-4-5 1,7-10 13,-3-8 0,-4-8-46,4-10 1,-4-1-593,-2-5 407,0-3 124,7-8 162,-5-7 0,14-3 0,-7-7 0</inkml:trace>
  <inkml:trace contextRef="#ctx0" brushRef="#br0" timeOffset="1312">745 346 8103,'25'-9'353,"1"-7"44,9 5 0,0 3-100,-1 2 0,1-1 171,-1 1 1,1 0-613,0 6 0,-3-6 38,-3 1 1,-4-1-281,-8 6 0,-7 7 172,-4 5 1,-4 3-261,-2 3 0,-2 7 117,-4 3 1,-4 11 103,-7 1 1,-6 6-110,0-5 401,-8-1-140,12-5 1,-8-8 706,4-4 1,10-4-372,-5-2 1,12-5 1146,1-1-588,3-7-10,2 4 1,9-8-229,9 0 0,5-6-245,6 0 0,3-7-252,-3 1 0,4-5-257,1-6 0,-7 7 16,-4-7 0,-4 8-304,-1-8 0,-7 2-432,1-2 0,-8-4 291,1-8 1,-5 1 32,-5-1 1,-5-11-93,-7 0 743,-1-8-250,-6 18 1,4-7 145,-3 9 1,4 7 288,2 4 1,-1 5 571,1 7-437,0 3 59,0 8-264,7 16-27,-5 3 1,13 17 171,-4 5 0,4 5-20,2 11 0,8-1 41,3 8 1,3-9-28,-3 3 0,5 2 167,-5-3 0,3 1-786,-3-6 1,3 0 227,-9-1 1,1-4-675,-6-1 1,0-8 425,0 2 1,-2-5-175,-4-6 1,-3-4 130,-9-8 0,1-1-183,0-5 0,0-5 346,-1-12 1,1-5 403,0-13 0,1 3 1018,5-7 0,3 1-628,8-2 0,0 4 518,0 8 1,14 1-381,3 5 1,12-3-297,-1 8 0,5 1-376,2 5 0,-1 0-202,1 0 0,-1 0-336,1 0 1,-2 2-1515,-4 3 2000,3 5 0,-13 7 0,6 1 0</inkml:trace>
  <inkml:trace contextRef="#ctx0" brushRef="#br0" timeOffset="1583">2197 312 8070,'0'-10'3058,"0"2"-3227,0 8 400,-7 0-35,5 0 0,-8 2-1147,4 4 1,-3 4 183,-9 7 767,1 0 0,-8 8 0,-2 2 0</inkml:trace>
  <inkml:trace contextRef="#ctx0" brushRef="#br0" timeOffset="1770">1990 744 8436,'0'17'825,"0"1"-779,0-1 0,0-6-349,0 1 0,0-6 687,0 5 1,0 1 86,0 5-139,0 0 1,0 1-106,0-1 0,0 0-262,0 1 72,0-1 0,0 0-221,0 0-111,0-7-90,0-2 1,2-8-516,3 0 900,5 0 0,7-8 0,1-2 0</inkml:trace>
  <inkml:trace contextRef="#ctx0" brushRef="#br0" timeOffset="2104">2007 260 8076,'-10'-10'886,"3"4"14,7 12-499,7 4 0,-5 9 1014,4 4-930,-4 4 0,-2 15 145,0 4 1,0 4 12,0 2 0,0 0-499,0 0 0,-2 6-390,-4-1 1,4 3-293,-3-3 0,3-9 414,2 4 1,-6-11-1335,0-1 1,0-5 423,6-7 1,6-8-1021,0-9 2054,0-7 0,1 4 0,3-8 0</inkml:trace>
  <inkml:trace contextRef="#ctx0" brushRef="#br0" timeOffset="2358">2318 485 8165,'0'-10'2323,"8"-3"-1653,3 7 1,5-2-230,1 2 1,0 4-242,1-3 1,-1 3-216,0 2 0,-5 0-355,-1 0 1,-5 0-616,6 0 1,-9 2 463,3 3 0,-6 7 521,-6 11 0,-3-4 0,-8 6 0</inkml:trace>
  <inkml:trace contextRef="#ctx0" brushRef="#br0" timeOffset="2495">2249 796 8122,'-10'8'1569,"3"-7"1,9 7-1295,3-8 1,7-2-22,11-4 1,-2-3-2,8-8 1,-2-1-296,2 1 1,1 2-314,-6 3 1,-1-3-370,-6 3 0,0 3 183,0-3 1,-1 6-1360,-5-5 1900,-3 7 0,-8-11 0,0 5 0</inkml:trace>
  <inkml:trace contextRef="#ctx0" brushRef="#br0" timeOffset="2813">2076 242 8117,'10'0'1177,"3"8"-824,-7 4 0,5 5 66,-5 6 1,2 4-72,-2 8 1,-4 5 142,3 0 0,-5 12-300,-5-6 0,1 14 62,-8-8 0,1 1-657,-7-6 0,3 1 203,4-8 0,1 6-88,4-6 1,4-1-81,-4-10 1,5 1-437,1-6 0,0 0 188,0 0 0,7-11-665,5 4 1282,-5-3 0,9-5 0,-7-1 0</inkml:trace>
  <inkml:trace contextRef="#ctx0" brushRef="#br0" timeOffset="3315">2526 87 8071,'9'-17'937,"-1"5"-522,-8 1 1,2 7 458,4-2-130,-4 4 232,5 2-384,-7 0 0,-7 6-550,-5 0 1,-3 7 58,-3-2 1,-1 11-265,-4 1 1,2 6-329,-8-6 1,8 7-707,-2-1 1,0 4 430,6 1 766,-4-7 0,11-2 0,-7-7 0</inkml:trace>
  <inkml:trace contextRef="#ctx0" brushRef="#br0" timeOffset="4109">2318 485 8071,'0'17'272,"0"0"108,0 0 197,0 1 190,0-1 0,0 0 252,0 1-565,0-1 0,-6 0-291,1 1 0,-1-7 85,6 1 0,0-7-363,0 7 1,0-6-456,0 5 53,0-7 0,0 6-78,0-5 163,0-3 1,6 4 55,-1-12 0,7-3-8,-6-9 1,7-1-36,-1-4 0,9 2 133,2-8 1,8 6 41,-2-6 0,5 8 113,6-2 0,-3 10 146,3 1 1,-1 8 42,1-1 1,-5 3 327,-1 2 0,-1 0-6,-10 0 1,0 2 1012,-6 3-762,1 5 0,-3 7-229,-3 0 0,-5 1-94,-7-1 1,-2 0-197,-3 1 1,1-1-251,-8 0 0,-5 1-52,-6-1 1,0 0-316,5 0 1,1-5 251,0-1 0,0-7-143,-1 2 1,7-4 77,-1-2 1,8-2 55,-1-4 0,3-3-64,2-9 0,2 1 218,3 0 1,1 0 138,11-1 1,-9 3 81,9 3 0,-3-1 619,3 7-84,0 0-165,1 6 0,-9 8-71,-3 4 0,-6 3-41,-6 2 1,-5 8-274,-12 4 0,-10 4-178,-7 1 1,-8 1-369,2-1 1,1 1 130,-1 0 1,2-3-167,-2-3 1,4 2 62,7-8 329,1 0 0,9-6 399,7 1-281,9-9 1,18 5 498,9-9 1,8 1-17,15-6 1,5-2 163,12-4 0,-3-3-399,9-8 1,-9-1-57,3 1 0,-10 4-117,-2-5 1,-7 11-258,1-11 0,-11 5-117,-6-4 0,-4 5 172,-2 0 1,-7 7-725,-4-7 0,-4 6 144,-2-5 1,-2-1-66,-4-5 0,-6 0 254,-11-1 1,2-1-50,-8-4 0,6 4 505,-5-4 0,1 4-118,-2 1 1,4 1 152,8 0 0,-1 0 0,1-1 0,5 3 0,1 3 0,7-3 227,-2 3 163,-3 5 180,7-9 454,-6 14-262,8-5-374,0 7 0,0 2 116,0 3 1,0 13-62,0 11 1,0 5 74,0 7 1,0 3-107,0 8 1,2 7-178,4 5 1,-4 5-188,3 6 0,3-2-321,-2 7 0,0-5 113,-6 6-1,0-8-232,0 2 1,0-6-1209,0-5 0,-6-11 681,0-7 1,0-9 919,6-2 0,0 1 0,0-13 0,0-4 0</inkml:trace>
  <inkml:trace contextRef="#ctx0" brushRef="#br0" timeOffset="4492">1799 813 7946,'-13'-23'682,"-4"0"-469,3 0 0,-1 6 300,3-1 1,5 7 1472,1-1-193,4 9-1275,-6-13 0,6 16-131,-3 0 1,8 4-167,3 13 1,0 4 458,-6 14 0,6 2-570,0 3 1,5-2-614,-5 8 1,5 1-312,-5 4 0,8-1-2657,-3-4 3471,-3 4 0,7-13 0,-5 5 0</inkml:trace>
  <inkml:trace contextRef="#ctx0" brushRef="#br0" timeOffset="4878">1921 796 7983,'0'11'934,"0"1"1,0-1 0,0 7 32,0-1 0,5 2-1606,1 4 639,7 4 0,-3 15 0,7 3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3:57.6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139 347 8040,'0'9'1408,"0"7"0,0-1-1299,0 8 69,0 0 0,-6 2 320,0 4 0,-5-2-303,5 2 0,-6-2-146,7 1 0,-7 5-671,6-4 1,1-2 325,5 2 0,0-8-590,0 2 0,0-10 36,0-1-384,0-8 1234,7 3 0,3-7 0,7 0 0</inkml:trace>
  <inkml:trace contextRef="#ctx0" brushRef="#br0" timeOffset="850">0 191 8068,'0'-10'-8,"0"3"0,16 7-175,7 0 1,8-2 360,3-4 0,6 2 626,1-7 0,7 5-109,-2-6 0,4 7-336,2-7 1,-2 6-190,-4-5 1,4 7-114,-4-2 0,-2-1-149,2 1 0,-9 0 142,-3 6 1,-1 0-321,-10 0 0,6 0 56,-6 0 0,-6 0-201,-5 0 1,-6 0-400,5 0 252,-7 0 64,4 8 91,-8-6 205,0 5 0,-8 1-77,-4 4 279,-3-5 0,-10 9 0,-2-7 0</inkml:trace>
  <inkml:trace contextRef="#ctx0" brushRef="#br0" timeOffset="1316">52 572 8094,'0'-12'-13,"0"0"92,0 9 258,0-5 405,0 8-289,-7 0 136,5 0-601,-14 0 0,12 2 100,-7 4 1,7 3-57,-2 9 0,4-1 138,2 0 1,0 0-13,0 1 1,0 5-36,0 0 0,2 0-8,4-6 0,-2-5-64,7-1 0,-5-1-132,6 1 0,-1 3 77,7-8-74,-1-1 139,0-5 0,2 0-98,4 0 1,-1-7 79,6-5 1,-7-5-265,3-6 0,-1 4 2,-6-4 0,4-2-22,-9 1 0,-5-1 153,-1 2 0,-4 4-97,-2-4 1,0 4 225,0 2 1,-8 5-128,-3 1 1,-10 7 89,-2-2 1,-6 4-35,6 2 0,-2 2 122,2 4 0,9-2-226,-3 7 0,5-5-155,1 5 0,3-5 4,8 6 0,0-7-239,0 7 1,10-8-434,7 2 957,0-4 0,24-2 0,-5 0 0</inkml:trace>
  <inkml:trace contextRef="#ctx0" brushRef="#br0" timeOffset="1582">571 433 8739,'-10'0'-1018,"-5"0"1564,13 0-464,-6 0 73,1 0-173,5 0-54,-6 0 32,8 0 0,6 8 158,0 3 0,5 12-82,-5 6 0,6 6 440,-7 5 1,3-1-5,-2 7 1,-4-6 149,3 6 1,-3-2-184,-2 3 1,-5 1-124,-1-8 1,-8 0-166,3-5 0,-5-6-167,-1-1 0,0-6-77,0 1 1,-1-4 94,1-2 1,-6-5-653,0-1 0,-2-7 154,2 2 0,4 2-423,-4-3 0,-2-1 146,2-10 773,-1-3 0,7-16 0,0-2 0</inkml:trace>
  <inkml:trace contextRef="#ctx0" brushRef="#br0" timeOffset="1861">1401 364 8379,'0'17'376,"0"1"-117,0-1 1,-6 8 393,1 4 1,-9 3 281,3 3-638,-5 7 0,-1-5-177,0 3 0,5 2-312,1-1 0,1 1-779,-2-2 1,5-5 513,7-1 1,-6-1-468,0-10 1,0 0 923,6-5 0,-7-1 0,-3 0 0</inkml:trace>
  <inkml:trace contextRef="#ctx0" brushRef="#br0" timeOffset="2319">1609 243 8098,'17'-17'-83,"0"-1"83,0 1 0,7 0 257,-1-1 1,7-1-113,-1-4 0,4 4-115,1-4 1,-5 10 26,0 1 0,-2 2-16,2-1 1,2-3 16,-8 9 0,0-1 6,-6 6 0,-6 0-197,1 0 193,0 0 0,-1 0 269,1 0-250,-9 8 0,7-5 105,-4 9 1,-4-6-79,3 5 0,3-5 12,-2 6 1,5-7-19,-5 7 0,6-1 10,-6 7 1,5-1 55,-5 0 1,7 2-45,-1 4 0,-3 4 207,3 8 1,-6 0 17,5-1 1,-7 3 61,2 3 1,-4-2-195,-2 9 1,0-1-121,0 6 1,0-1 69,0 1 1,0 0-177,0 0 0,0 0-119,0 0 1,-6-2 107,0-4 0,0 2-114,6-8 1,-1-1-39,-5-10 1,4 1 56,-4-7 0,4 0 52,2-5 0,0-1 2,0 0 1,-2-7-108,-4-4 0,3-4-226,-9-2 0,6 0-331,-5 0 1,-1-4 283,-5-8 0,-2-1-655,-4-16 1,2-8 454,-8-9 1,-2-2 642,-9 2 0,3-12 0,-5 5 0</inkml:trace>
  <inkml:trace contextRef="#ctx0" brushRef="#br0" timeOffset="2711">1833 848 8048,'-26'-27'-566,"-5"-3"-70,8 7 1,2-1 1185,9 7 0,-1 0-214,7 0 0,0-1 0,6 1 34,0 0-208,8-1 0,1 3 67,9 4 1,1-5-36,4 5 0,-2 1-111,8-2 1,-8 9 17,2-3 0,-4 4-269,-1 2-282,-9 0 0,-1 8 260,-8 3 0,0 6-394,0 7 0,-14-3 219,-3 7 0,-12 1 34,1 6 0,-3-2 180,2-5 1,-2 3 213,8-8 1,6 0 411,5-5 715,8-1-551,-3 0 0,9-7-258,3-5 1,7-3-46,11-2 1,-2-2-89,8-3 0,-6-5-188,6-7 0,-6 5-162,6 1 0,-8-1-544,2-5 1,-6 0 273,-5-1 0,-5 1-181,-7 0 1,0-2-12,0-5 0,-7 5 240,-5-4 0,-3 4 344,-2 2 1,-1-1-7,1 1 0,0 6-42,-1-1 1,3 6 366,4-5 569,-5 7-64,14-11 666,-13 13-904,13-6 0,-6 10-136,8 4 1,0 5 120,0 12 1,0 2-213,0 4 0,2 9-235,4-3 0,-4 7-438,4 4 0,-4 2 294,-2 16 0,0-1 0,0 6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3:56.1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8510,'7'18'381,"1"-1"0,4 0 0,3 0 262,-4 1-409,5-1 0,-5 0-15,1 1 0,-8 5 113,2 0 1,1 0-352,-1-6 1,0 0-320,-6 1 1,0-1-500,0 0 0,0 0 448,0 1 1,0-7-1066,0 1 459,0-8 995,0 3 0,2-14 0,3-5 0,-3-11 0,14-4 0,-7-7 0</inkml:trace>
  <inkml:trace contextRef="#ctx0" brushRef="#br0" timeOffset="1109">381 35 8147,'40'-2'0,"1"-4"0,-1 4 188,-5-4 1,-1 3 373,1-3 0,-2 4 165,-5-4-456,5 4 0,-14 2-357,4 0 1,-11 2 133,-6 4 1,-4-2-353,-2 7 0,-2 1 109,-4 5 1,-4 2-33,-7 4 0,-6-3-24,0 3 1,-8-4-195,2-2 1,-3-5 127,-3-1 0,6-1-14,0 1 0,3-1 46,-3-4 0,4-4 285,7 3 0,1-3 0,0-2 0,7 0 0,-5 0-125,13 0-75,2 0 453,10 0 74,7 0 0,-6 0 369,1 0-175,-8 0-155,3 0 0,-9 6-45,-3 0 1,-5 5-95,-7-5 1,0 6-88,-1-7 0,7 7-113,-1-6 1,6-1 195,-5-5-361,7 0-129,-4 0 1,10 0 147,4 0 0,4 0-5,7 0 1,0 0-23,1 0 0,1 0-269,4 0 288,-4 0 0,6 0-273,-8 0 356,-7 0 0,-2 2 43,-8 4 0,0-2 103,0 8 1,-8-1-99,-4 6 1,-3 1 38,-2-1 0,-3 0-36,-3 1 1,4-1 126,-4 0 0,4-1-157,2-5 1,-1 4-22,1-3 1,6-2-5,-1 1 0,6-1-28,-5 1 1,1 5 71,-1-5 1,-5 6-26,5 6 0,1-3 34,-1 3 0,1-4 39,-2-2 0,-1 6 159,7 0 0,-5 0-127,5-5 1,-2-7 449,2 1-460,5-8-24,-7 11 1,10-13 35,4 4 1,9-12 2,8-6 0,8-5-95,-2-6 0,3 2-7,3-8 1,-3 8-156,-3-2 0,-4 9 77,-7 3 0,-3 5-351,-4-5 231,5 7-38,-14-4 568,5 8-289,-7 0 93,0 0 1,-5 2 86,-1 4-116,-8-4 0,5 5-54,-8-7 0,5 2 63,0 4-46,9-4-16,-5 6 23,0-8-46,6 0 1,-5 2 47,7 3 1,0-1 150,0 8 0,0-1 267,0 7 0,0 5-201,0 0 0,-2 7 15,-4-1 1,4-2-195,-4 2 1,-1-6-123,1 6 1,-6-6 73,7 6 0,-1-12 62,6 6 1,-6-13-404,0 7 111,0-11 0,6 3-287,0-3 347,0-4 112,0 6 0,0-16-178,0-4 1,2 3-228,4-3 0,4 1 103,7-6 1,2-1 74,4 1 1,-2 5-81,8 1 0,-8 7 160,2-2 1,2 4 184,-1 2 1,-1 0 15,-6 0 0,-6 0 214,1 0 0,-6 6 56,5 0-74,-7 7 1,4-3-120,-8 7 1,-8 1-27,-3-1 1,1-6-209,-2 1 0,1-3 38,-6 3 0,-1 1-96,1-7 0,5 0 182,1-6 0,5 0-39,-5 0 145,7 0 331,-4 0-372,8 0 0,0 2-35,0 4 1,0 3 397,0 9 1,0-1-37,0 0 0,0 0 60,0 1 1,6-1 104,0 0-133,7 1-263,-3-1 0,9-7-88,4-5 0,-2-3-440,8-2 1,0-6 228,5 1 0,-1-9-1023,-4 3 1,4-5 102,-5-1 1047,5 0 0,2-8 0,-1-2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3:54.5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191 294 8141,'0'-17'-13,"0"7"69,0-5-63,0 13-220,0-6 597,0 8-279,0 0 1,-8 8 82,-4 4 1,-3 9-117,-2 2 0,-1 6 54,1-6 0,0 7-54,0-1 1,-1 2 24,1-2 0,5 2-56,1-8 0,7 0-16,-2-6-46,4 0 1,2 1-167,0-1 0,0-6 31,0 1 0,8-1 140,4 7 1,-3-7-4,3 1 1,-1-1 76,7 7 0,-7-1 127,1 0 0,-3 1-55,3-1 1,-3 0 229,-3 0 1,-4 1 37,4-1 0,-4 0-174,-2 1 0,0-1-232,0 0 1,0 0 366,0 1-371,0-1 51,0 0-410,0-7 103,0-2-49,7-8 1,-3 0 30,8 0 0,-6-8-91,5-4 0,3-7-398,9-10 789,-4 1 0,14-22 0,-7 5 0</inkml:trace>
  <inkml:trace contextRef="#ctx0" brushRef="#br0" timeOffset="242">640 35 8208,'0'-12'0,"0"1"-316,8 7 0,2-4 189,7 8 0,-6 2 317,1 4 0,-6-4-145,5 4 1,-7 3 117,2 3 0,-4-3-157,-2 3 1,6-6-48,-1 5-207,1 1 1,-4 5-25,4 0 1,-4 1-427,3-1 698,-3 0 0,-9 1 0,-3-1 0</inkml:trace>
  <inkml:trace contextRef="#ctx0" brushRef="#br0" timeOffset="630">537 536 8208,'7'10'1853,"3"-2"-2664,7-8 579,0 0 0,6-2 75,1-4 0,-1 4 134,-6-4 1,-6 4-78,1 2 0,-1 0 109,7 0-618,-1 0 334,0 0 1,-1 8-3,-5 4 1,-3 3 102,-8 2 208,0 1-216,0-1 139,-8 0 0,1 0-208,-5 1 361,4-1-184,1 0 1,5-5 284,-4-1-101,4-7 8,2 4 1,6-6-89,0 4 13,7-4-20,-3 5-8,7 1 0,-6-4-17,1 7 0,-8 1 10,2 5 0,-5 0 165,-1 1 1,-1-1 21,-5 0 0,2 1 150,-8-1 1,7-2 170,-7-3 377,8 3-272,-3-13-401,7 13 1,7-15 121,5 0 1,9-2-79,2-9 0,8 1-629,-2-1 0,1-5-199,-1 5 1,4 1 563,-4-1 0,3-8 0,3-8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5:21.7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468 329 8085,'0'-17'0,"-8"7"0,-1-5 0,-9 5 0</inkml:trace>
  <inkml:trace contextRef="#ctx0" brushRef="#br0" timeOffset="263">174 52 8085,'-10'-17'-772,"1"5"739,3 1 1,2 7 64,-8-2 1,7 4-189,-7 2 0,8 2 81,-1 4 0,-3 6 36,2 11 0,-5 3 7,5 9 0,-6 5-140,7 1 1,-7 5 18,6-6 153,-7 8 0,3-11 0,-7 5 0</inkml:trace>
  <inkml:trace contextRef="#ctx0" brushRef="#br0" timeOffset="451">329 433 8105,'0'17'-621,"0"0"317,0 1 0,-5 6-43,-1 5 1,0-2 193,6 2 0,0-6 153,0 6 0,-2-2 0,-3 2 0,1-2 0,-8-4 0,1-4 0,-7 6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6:06.62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0 104 7615,'0'-9'-607,"2"1"1218,4 8-467,-4 0 1,7 0 542,-3 0-328,-4-8 22,13 6-212,-5-5 0,5 5-23,-3-4 0,3 4-48,-3-4 1,-3 2 82,3-1 1,-6 3-23,5-4 134,1 4-226,5-6 1,0 6 42,1-3 0,-7 3-3,1 2 0,-7 0 8,7 0 0,0 0-18,5 0 1,0 0 155,0 0 0,1 0-114,-1 0 0,0 0 64,1 0 0,5 0-122,0 0 0,2 0-142,-2 0 0,-4 0 116,4 0 1,-4 0-19,-2 0 1,1 0 22,-1 0 0,0 0-146,1 0 1,-1-6 218,0 0 1,1 0-95,-1 6 0,0 0 77,0 0 0,1 0-98,-1 0 1,0 0 5,1 0 0,-1 0-28,0 0 1,0 0-7,1 0 0,5 0-8,0 0 1,6 0-200,-6 0 0,8 0 134,-3 0 1,-1 0 47,2 0 1,-6 0 158,6 0 1,-6 0-103,6 0 0,-8 0 139,2 0 1,2 0-142,-2 0 1,0 2 60,-6 4-55,1-4 0,-1 6-23,0-8 1,1 0-100,-1 0 0,0 0 115,0 0 0,3 0-66,3 0 1,-4 0 37,4 0 1,2 0-8,-2 0 0,6-2 25,-6-4 1,2 4 8,-2-4 1,-4 4-11,4 2 0,2 0 5,-2 0 1,6 0-182,-6 0 1,6 0 102,-6 0 1,6 0 45,-6 0 0,2 0-61,-2 0 1,-4 0-114,4 0 0,-4 0 165,-1 0 0,-1 0 142,0 0 1,1 0-108,-1 0 1,-4 0 158,5 0 0,-5 0-160,10 0 0,-2 0 19,2 0 0,-2 0-31,8 0 1,-2 0-1,2 0 0,4 0-11,-5 0 0,-1 0-14,2 0 1,-2 0-12,2 0 0,2 0 26,-8 0 1,6 0 16,-6 0 1,2 0 14,-2 0 1,-4 0-24,4 0 1,-4 0-23,-2 0 1,1 0 24,-1 0 1,0 0 2,1 0 0,5 0 40,0 0 0,2 0 3,-2 0 1,-2 0-34,8 0 0,0 0 6,5 0 0,-5 0-117,0 0 0,-6 0 105,6 0 1,-6 0-87,6 0 1,-8 0 60,2 0 1,-4 0-8,-2 0 1,0 0-129,1 0-18,-1 0-49,0 0 105,1 0 1,-1 6 71,0 0 0,-5 0-70,-1-6 24,-7 0 52,12 0 1,-13 0 12,9 0 1,-8 2-3,2 3 11,-5-3-13,-1 6-14,0-8 2176,0 0-2323,-7 0 57,5 0 112,-6 0 1,6 0-69,-4 0 20,5 0 24,-7 0-19,8 0 7,0 0 129,0 8 1,0-4 8,0 7 1,0-5 179,0 5 1,0 1-144,0 5 0,6 2 93,-1 4 1,1 4 81,-6 8 1,0 0 134,0-1 0,0 6-146,0 1 0,0 5 153,0-6 1,0 6-260,0-5 0,0-1 24,0-5 1,0-1-114,0 1 0,-2-3 125,-4-3 0,5 4-142,-5-4 0,4-4 85,2-2 1,0-4-151,0-2 1,0 1 77,0-1 0,0-6-137,0 1 0,0-6-51,0 5-448,0-7-942,0 4 1117,0-8 0,2 0-741,4 0 183,-5-8 1,13-1-1756,-8-9 2694,-1-7 0,3-2 0,2-7 0</inkml:trace>
  <inkml:trace contextRef="#ctx0" brushRef="#br0" timeOffset="1963">156 173 8362,'0'-9'-1417,"0"-7"1122,0 14 303,0-13 393,0 13-108,0-6-63,0 8 419,0 0-468,-8 0-74,6 0-35,-6 0 1,7 0-34,-5 0-24,4 0 0,-6 2-70,8 4 0,0-2 95,0 8 1,-2-7 158,-4 7 1,5-1-152,-5 7 0,2 1 178,-2 4 0,4-2-22,-3 8 0,1-6 114,-2 6 0,4-2-121,-4 1 0,4 5 13,2-4 0,0 4 135,0 1 1,0 1-86,0-1 1,0 1-48,0 0 0,0-3 13,0-3 1,0 4-229,0-4 0,0 3 34,0 3 0,2-6-109,4-1 1,-4-5 169,4 6 0,-4-8-35,-2 2 0,0-3 2,0-3 0,0 0 7,0 1 1,0-7-1,0 1 5,0-1 1,0 1-214,0-1 122,0-7-14,0 11-50,0-13-304,0 6 50,0-8 56,0 0 238,0-8 75,0 6-38,0-13 11,0 13-8,0-6-10,0 8 1,0-1-20,0-5 23,0 4 8,0-6 12,0 8-15,0 0 6,7-8-3,-5 7 1,14-7 0,-5 8 1,-1 0 0,1 0 1,1 0-1,5 0 0,0-2 7,1-4 1,1 4-8,4-4 0,-4 5 37,4 1 1,2 0-35,-2 0 0,8 0 26,-2 0 1,-2 0-26,1 0 1,1-2 2,6-4 1,-1 4-18,1-4 1,0 4-5,-1 2 1,1 0-85,-1 0 1,-5 0 92,0 0 0,-6 0-3,6 0 1,-6 0-12,6 0 1,-6 2 42,6 4 1,-2-4-7,1 4 0,5-4 10,-4-2 1,4 0-22,1 0 0,1 0 5,-1 0 0,1 0-68,0 0 0,-1 0-18,1 0 1,-7 0-82,1 0 1,-6 0 122,6 0 1,-8 0 9,2 0 1,-1 0 28,1 0 0,-8 0 136,8 0 0,-11 0-94,11 0 0,-8 0 173,8 0 0,-4 0-160,-1 0 0,5 0-15,0 0 1,7 0-127,-1 0 1,-2 5 133,2 1 0,0 0-77,5-6 1,-1 0 15,-4 0 0,3 0-8,-3 0 0,-2 0 45,2 0 1,-6 0 19,6 0 0,-6 0-32,6 0 1,-6 0 0,6 0 0,-6 0-64,6 0 1,-3-2 67,3-4 0,4 4-34,-4-4 1,-2 5 1,1 1 0,1-2-10,6-4 0,-1 4 71,1-4 1,-6 4 13,0 2 1,-2 0-6,1 0 0,3 0-42,-8 0 0,6 0 58,-6 0 1,6 0-30,-6 0 0,6 0 29,-6 0 0,8 0-75,-3 0 0,-1 0-4,2 0 0,-6 0-41,6 0 1,-6 0-17,6 0 0,-6 0 61,6 0 1,-8 6-1,2 0 0,-4 0 116,-2-6-72,8 0 1,-5 5 265,3 1-189,-4 0-46,-2-6 1,-5 6 55,-1-1 21,-7 1 69,12-6 0,-13 0-154,9 0 0,-1 0 90,7 0 1,-5 0-78,4 0 0,-3-6 113,9 1-1,-4-1-161,-2 6 0,1 0 1,-1 0 0,0 0-29,1 0 1,-7 0-324,1 0-104,-8 0 175,3 0 253,-7 0-117,0 0 30,-7 0 0,-3 0-407,-7 0 0,-6 0-602,0 0 1,-14 0 147,2 0 1,-5 6 939,0-1 0,-12 1 0,-10-6 0</inkml:trace>
  <inkml:trace contextRef="#ctx0" brushRef="#br0" timeOffset="2501">1159 312 8549,'-18'0'-463,"1"2"-59,0 3 1,5-1 465,1 8 1,-1-1-1,-5 5 134,0-5 1,-1 6 175,1 1 0,-2-1-11,-4 6 0,4-4-48,-4-1 0,-2 5-82,2 0 1,-2 2 2,1-2 0,3-2-75,-7 8 0,1-6 90,-2 6 1,-2-8-212,8 2 1,0 2-28,6-2 0,-1 6-170,1-6 1,2-6 125,3-5 1,4-7-430,8 7 419,0-8 1,8 3-93,4-7 1,17-7-281,5-5 533,12-11 0,-2-4 0,8-7 0</inkml:trace>
  <inkml:trace contextRef="#ctx0" brushRef="#br0" timeOffset="2817">1643 364 8549,'10'-18'-1059,"3"7"759,-7-1 0,5 6 19,-5-5 1,6 5 92,-7-5 91,9 7 1,-12-6 440,3 4-270,5 4 137,-8-5 0,4 9-79,-12 3 0,-4-1 45,-7 8 0,0-1-51,0 7 0,-8 1 171,-4 4 1,-4-2-71,-2 8 1,-1-6-50,-4 6 0,1 0-75,-7 5 1,0 1 54,-6-1 0,0 1-191,0 0 1,2-1 97,4 1 1,-2-1-199,8 1 1,-6-1 1,5 1 1,7-6-47,5 0 0,8-10 26,-2-2 1,9-1-471,3-11 152,7 9 1,-2-12 161,12 3 1,6-5 306,11-5 0,3-13 0,17-8 0,1-9 0</inkml:trace>
  <inkml:trace contextRef="#ctx0" brushRef="#br0" timeOffset="3078">1972 364 8504,'11'-6'0,"1"0"0,-7 0-744,7 6-746,-8-7 1490,3 5 0,-7-6 68,0 16 0,-2 1 189,-3 9 0,-1 1-79,-11 4 1,3-4-94,-9 4 1,-4 4 113,-2 2 0,-3 2-26,-3-3 0,6 3-70,1-8 0,-1 6-150,-6-6 0,1 6 106,-1-6 0,6 2-176,0-2 1,6-6 87,-6 1 1,10-1-181,2-6-194,0-3 8,15 0 1,-2-8 394,15 0 0,9-16 0,14-3 0</inkml:trace>
  <inkml:trace contextRef="#ctx0" brushRef="#br0" timeOffset="3341">2559 415 8504,'10'-9'-477,"-2"1"1,-10 2 746,-4 1 1,-4-1-190,-7 6 1,6 0 12,-1 0 1,-5 2-9,-6 4 0,-2 3 19,2 8 1,2 3-18,-8 3 1,0-2-143,-6 8 0,1-1 100,-1 7 1,3-6-129,3 0 0,-4-2 44,4 1 0,2 3 43,-1-8 0,6 0-69,-1-5 0,10-3-94,1-4-120,8 5-53,-3-14 0,14 5-43,5-7 1,11-7 114,6-5 1,11-9-102,6-2 360,12-8 0,-4-3 0,5-10 0</inkml:trace>
  <inkml:trace contextRef="#ctx0" brushRef="#br0" timeOffset="3878">2853 433 8504,'18'0'-14,"-9"0"0,-5 0 262,-15 0 1,-1 2 73,-11 3 0,-4 3-88,-2 4 1,-3 3 17,-3-3 0,-5 9 196,-1 2-582,-7 0 176,4 2 1,0-4-182,4 8 1,-1-8 159,7 2 1,-5 2-68,10-2 1,-1 0-38,1-6 0,4 1-222,8-1 0,7-6-402,4 1 247,-3-8 1,14 3 109,1-7 0,15 0-98,8 0 1,11-7 128,7-5 0,3-3 319,1-2 0,9-6 0,3-1 0,3-1 0,-3 2 0,1 6 0,-13 0 0,3 0 3,-13 5 1,-1 4 87,-5 3 1,-9-3 198,-3 2 659,-11 0-363,-4 6 0,-10 6-181,-4 0 1,-11 7-123,-12-1 0,-4 3-120,-1 3 1,-7 5-165,1 0 0,0 0 76,5-6 0,2 6-241,5 0 1,3-2 18,7-9 1,1 3-266,0-3 0,7-3-772,4 3 864,4-8 0,4 3-33,4-7 0,11 0 153,12 0 1,4-2 199,1-3 0,3-3 0,3-4 0,-1-3 0,7 4 0,-8 3-73,3 2 0,-7-2 73,-5 3 0,-4-3 152,-8 2-44,1 4 399,-1-5 0,-9 7-5,-8 0 1,-14 0 165,-9 0 1,-13 7-226,1 5 0,-5 3-118,-1 2 1,3-5-186,-8 0 1,7-1-216,-1 6 1,11-1 478,6-5-382,-4 5-2544,8-7 949,-6 1 1573,15-2 0,10-16 0,10-2 0</inkml:trace>
  <inkml:trace contextRef="#ctx0" brushRef="#br0" timeOffset="4103">2940 173 8461,'0'-17'0,"0"0"0,-8 5 364,-3 1 0,1 7 27,-1-2 0,-1 4-166,-5 2-249,-8 0-42,-2 16 0,-15 3-287,-5 15 0,-4 3 158,-7 3 1,4-1-65,-3 7 0,5-8 53,6 3 1,-3-5 143,9-1 0,6-8-245,5-4 1,10-4-94,1-2 0,9-5 400,9-1 0,0-7 0,0 4 0</inkml:trace>
  <inkml:trace contextRef="#ctx0" brushRef="#br0" timeOffset="4270">2853 329 8461,'10'-8'440,"-4"6"-199,-12-3 0,-4 3 432,-7 2 1,0 0-648,0 0 0,-8 7 72,-4 5 1,-4 3-434,-1 3 0,5-1-54,0 0 1,10 2-236,1 4 0,3-3 109,9 3 1,0-10 514,6-1 0,16-1 0,3 6 0</inkml:trace>
  <inkml:trace contextRef="#ctx0" brushRef="#br0" timeOffset="4425">3217 415 8461,'-25'0'0,"-2"6"313,-8 0 1,-1 7-111,-5-1 0,-3 3-354,-8 3 0,2-1 52,4 0 1,-2 0-90,8 1 0,-1-1 49,7 0 0,7-5-338,4-1 477,4-7 0,-6 12 0,-2-7 0</inkml:trace>
  <inkml:trace contextRef="#ctx0" brushRef="#br0" timeOffset="4667">969 277 7794,'-8'17'-1524,"4"8"1402,-8 4 0,1 4 122,-6 1 0,-6 1 0,0 0 0,-1-7 0,7 1 0,0-8 0,0 4 0,-1-7 0</inkml:trace>
  <inkml:trace contextRef="#ctx0" brushRef="#br0" timeOffset="4853">1314 364 8319,'-61'0'0,"3"0"0,4 1 5,3 5 0,6 4 133,5 7 1,4-5-310,1-1 1,2 1 81,4 5 0,4-2-320,8-3 1,8 3-217,3-3 625,4-4 0,17-1 0,4-7 0</inkml:trace>
  <inkml:trace contextRef="#ctx0" brushRef="#br0" timeOffset="5030">1280 191 8319,'-62'0'-916,"1"2"686,3 3 1,4 5 190,-3 7 0,3 2 41,2 4 0,2 2-160,4 4 1,4 2 124,7-8 0,2 0-5,5-6 0,-1 1-164,12-1 93,-5 0 0,20-5 109,-3-1 0,10-7 0,5 4 0</inkml:trace>
  <inkml:trace contextRef="#ctx0" brushRef="#br0" timeOffset="5171">830 277 8319,'-19'2'-668,"-4"4"194,-4 3 214,-8 9 0,-5 1 637,0 4 1,-1-4-167,7 4 1,1 2-145,4-2 1,0 0-139,12-5 1,-2-1-9,13 0 0,2-5-101,10-1 0,8-7 180,14 2 0,24-4 0,19-2 0</inkml:trace>
  <inkml:trace contextRef="#ctx0" brushRef="#br0" timeOffset="5337">1937 243 8422,'-46'-6'0,"0"0"0,0 2-617,-6 10 1,6 4 261,-1 7 0,7 0 519,-6 0 1,6 1-224,-6-1 0,9 6 61,2 0 1,5 0-231,12-6 1,-1 1 227,13-1 0,-7 0 0,3 1 0</inkml:trace>
  <inkml:trace contextRef="#ctx0" brushRef="#br0" timeOffset="5470">2006 156 8422,'-10'-15'264,"-7"3"1,-10 4-31,-13 8 1,-2 4-122,-4 8 0,-6 7-359,0 16 1,-6 3 245,-5 8 0,-4 8 0,5 15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4:18.8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572 347 7955,'0'-17'2138,"0"7"-1152,0-5-565,7 13 0,-3-6-43,8 8 1,-1 0-104,7 0 1,-7 0 43,1 0 1,-1 0-199,6 0 0,1 0-137,-1 0 0,0 0 68,1 0 1,-7 0-150,1 0 1,-9 2-47,3 4 0,-4 3 64,-2 9 1,0-1 134,0 0 1,-8 0-65,-3 1 1,-4 5 125,-3 0 1,1 6-78,0-6 0,-1 0 260,1-6 0,6 0 214,-1 1-232,8-1-407,-3 0 234,7-7-173,0 5 1,7-13 99,5 4 0,9-4-465,2-2 1,6 0-144,-6 0 0,8-8-379,-3-3 0,-1 1 199,2-2 1,-8 1-1072,2-6 1822,-3-1 0,-11 1 0,-1 0 0</inkml:trace>
  <inkml:trace contextRef="#ctx0" brushRef="#br0" timeOffset="829">53 260 8001,'-17'0'-407,"7"0"0,0 0 839,5 0 1,3-2-117,-4-3-314,4 3 229,10-14 1,1 7-101,9-9 0,1 7-34,4-1 0,-2 1 51,8-6 0,-8 1-157,2 5 1,2-5 64,-2 5 0,0-3-3,-6 3 1,6-5-7,0 5 0,1 1-101,-7-1 0,6 7 52,0-2 0,2-2 43,-2 3 0,-4-1-29,4 6 0,2 0 20,-2 0 0,6 0 44,-6 0 1,6 0-40,-6 0 0,6 0 8,-6 0 0,6 0-5,-6 0 0,2 0 6,-2 0 0,-4 6 56,4-1 0,-4 7-52,-1-6 0,-1 7 36,0-1 0,1-3-32,-1 3 0,0-6-47,0 5 1,1-5-17,-1 5 0,0-5-9,1 6 1,-7-1 25,1 7 1,-1-7-17,6 1 0,-5-1-47,-1 6 1,-1 1 55,2-1 0,1 0-79,-7 1 1,5-1 70,-5 0 0,2 1-87,-2-1 1,-4 0 82,3 0 0,-3 1 0,-2-1 1,0 6 11,0 0 1,0 0-1,0-6 0,0 1 124,0-1 1,0 0-82,0 1 1,-6-1 40,1 0 0,-7 1-56,6-1 0,-5 0 34,5 0 1,-7 1 2,1-1 0,-3 0-3,-3 1 0,-1-1-8,-4 0 0,2 0 1,-8 1 0,6 1 126,-6 4 0,2-10-130,-1 5 1,-5-5 71,4 4 1,-2 1-47,3-1 1,-5-5 21,4-1 0,-4-5 64,-1 5 0,5-7 4,0 2 0,0 2-73,-5-3 1,5 1 9,0-6 1,0 0-75,-5 0 0,-1-7 65,1-5 1,-1-3-54,0-3 1,1 1 55,-1 0 0,6-8-49,1-4 1,6 2-40,-1-2 1,6 2-12,6-1 0,1-3 69,4 8 0,4-6 5,-4 6 0,5 0-90,1 6 0,0-1 64,0 1 1,1 0-306,5-1 1,4-5 83,7 0 1,-5 2-264,-1 10 1,1-5-96,5 5 0,-2 1-252,-3-1 0,3 7 269,-3-2 0,3 4-80,2 2 1,1 0 593,-1 0 0,8 0 0,2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4:35.8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0 8058,'17'0'491,"-5"6"34,-1 0 1,-5 7 0,4-1 346,-3 3 1,5-4-382,-6 1 0,1-2 51,-1 1 0,-4 5-380,4-5 0,-2-1-406,1 1 1,-3-5-171,4 5 0,4-7-509,1 2 0,5-4 163,1-2 0,6-2 285,0-4 0,8-3-456,-2-9 0,1 3 111,-1 4 800,4-5 1,-14 14 246,4-4 0,-10 5 150,-1 1 0,-8 7-24,2 5 0,-4 5 441,-2 6 1,-8-2-317,-4 8 0,-5-6-94,-6 6 1,2-6-290,-8 6 0,2-8 109,-2 2 0,-1 2-611,6-2 0,1-6 41,6-5 1,0-3-700,0 3 794,7 3 1,0-13-35,5 4 1,3-2 148,-4 2 1,6-4-24,6 3 0,-2-3 377,7-2-161,1 8 0,5-6 374,0 4 45,0 3-219,1-7 0,-3 8 72,-3-4-34,-5-5 0,-7 15-157,0-5 0,-7 5-9,-5 1 1,-3 2-163,-3 4 1,1-3 105,0 3 0,0-4 185,-1-2-187,1 0-28,7 1 1,3-7-12,7 1-236,0-8 282,7 3 0,3-7-22,7 0 1,1 0-18,-1 0 1,0 0 2,0 0 0,-5 0-51,-1 0 1,1 0-26,5 0 0,-5-6-125,-1 1 1,-5-3 136,6 2 0,-8 2-108,1-7 0,-3 5-288,-2-5 299,8-1 0,-6-5 175,4-1 1,-5 7-175,-1-1 577,0 9-8,0-13-208,0 14 0,0-3-98,0 10 0,0 5 93,0 7 0,-5 8 14,-1 4 0,-6-2-120,7 2 0,-9-2-442,3 1 0,1 3 199,-1-8 0,5 0-267,-6-5 1,6-3 47,-5-4 223,7 5 116,-4-14 348,8 5 741,0-7 600,0 0 0,8-5-1510,4-1 1,3-2-249,2 2 0,1 5-322,-1-5 0,0-2 169,0 2 0,-5 1-827,0 5-1795,-9 0 1425,5 0 1430,-8 7 0,-23 3 0,-6 7 0</inkml:trace>
  <inkml:trace contextRef="#ctx0" brushRef="#br0" timeOffset="785">18 1211 8001,'-6'11'0,"0"1"0,0-1 499,6 6 1,0 1 705,0-1 1,0 0-419,0 1 1,2 1 232,4 4 1,-4-4-375,4 4 1,1-4-229,-1-1 0,2-1-1380,-2 0 0,1-5 352,5-1-1027,3-7 0,-5 4 410,7-8 1,-2-2 99,-3-4 0,3-11 761,-3-12 0,-3 2 366,3-2 0,-6 1 0,5-7 0,-7 2 0,2 4 0,3-1 418,3 7 0,-2 0-369,1 5 0,6 7 561,7-1 0,6 3-170,-1-3 0,4 2-76,1 5 1,7 3-195,-1-4 0,0 4-317,-5 2 1,0 0-222,-1 0 1,-1 0 0,-4 0 148,3 0 0,-13 2 14,5 4 0,-13-2 369,-5 7 0,-6 1-4,-6 5 1,-4 0 46,-7 1 0,-8 5 56,-4 0 0,-3 0 202,-3-6 1,1 0-214,-1 1 1,2-1-63,4 0 1,-1-7-324,7-4 0,0 1 109,5-1 1,3-2-530,3-10 0,-1 2 179,7-7 1,-1-1 8,1-5 1,4 0 63,-4-1 1,6 1-110,6 0 0,-2 1 552,7 5-182,1-5 1155,5 15-596,0-7 481,1 8-36,-9 0-417,7 8 1,-13-1-435,9 5 0,-8-3-701,2-3-1198,3-4 1379,1 13 0,1-13-778,1 4 356,-8-4 383,3-2 695,-7 0 1988,0 0-1299,-7 8 0,3 1-152,-8 9 0,1-1-286,-7 0 0,1 1-260,0-1 1,0 6-18,-1 0 0,1 0-88,0-6 1,1 1 19,5-1 1,-3 0-172,9 0 0,-7 1 62,6-1 1,-5-5-87,5-1 440,0 1-131,-1 5 184,5 0 1,-6-5-116,8-1 1,0-5 231,0 6-109,0-9-362,0 5 0,2-2 220,4 0-949,11-1 515,10-5 0,11-7-691,8-5 0,1-3 452,10-3 0,3-5-759,-3 0 1,7-5 451,-7 4 0,1 1-30,-6 6 1,0 0-29,0 0-703,-8 7 1422,-2 2 0,-15 1 0,-2-3 0</inkml:trace>
  <inkml:trace contextRef="#ctx0" brushRef="#br0" timeOffset="969">1557 1574 12021,'0'11'-1359,"0"1"222,7-8 0,-5 5 1137,4-3 0,4 4 0,-1 7 0</inkml:trace>
  <inkml:trace contextRef="#ctx0" brushRef="#br0" timeOffset="1087">1695 1971 7926,'0'12'4564,"0"0"-3648,0-9-1386,8 13 1,1-14 469,9 3 0,-1-18 0,0-6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48:10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7916,'-9'8'177,"3"4"0,2-3-297,-2 3 857,5-8-367,-15 11-284,14-13 0,-7 11-181,3-7 95,4 0 0,-6 2 0,8 1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4:34.3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0 8037,'19'0'1453,"4"0"1,-1 0-905,6 0 0,-5 0-181,6 0 1,-6 6-465,6 0 0,-8 0 113,2-6 0,-3 0-264,-3 0-538,-8 0-858,7 0 1182,-14 0 0,5 2-438,-7 3 1,-1 3 601,-5 4 0,-2 3 52,-3-4 0,-7 5 399,1 1 1,0 6-186,-6 0 0,1 8 260,-1-2 1,4 3 199,-4 3 0,2 5 265,-2 1 0,4 1-224,-4-2 1,5-3 208,7 3 0,-5-3-438,5-3 1,3-7 14,2-4 0,3-4-460,-3-1 1,4-1 180,-4 0-451,4 1-84,10-9 23,2-1 1,7-18 246,0-7 1,6-4-29,0-14 0,8 3 105,-2-14 1,3 7 27,3-1 1,0 5 282,-1 6 1,1 4-60,-1 8 1,1 7 40,0 5 0,-1 3 28,1 2 0,-3 2 161,-3 3 0,2-1-144,-8 8 1,-2-1 109,-9 7 0,1-1-278,-7 0 1,0 6 121,-6 0 0,-2 0-149,-4-5 1,-4-1 121,-7 0 1,0-1-222,0-5 0,-7 3 59,1-9 0,-5 7 35,5-6 0,-6-1-4,6-5 0,0 0-97,5 0 0,1-7-124,0-5 0,1-3-146,5-2 269,-5-1 0,15 1 58,-5 0 1,-2 5 323,2 1-102,1 7 27,5-4 1,0 10 36,0 4 0,0 3 254,0 9 1,-6-1-17,0 0 1,-7 1-90,1-1 0,-1 0-249,1 0 0,-3 1 109,3-1 1,-1 0-379,1 1-45,-3-1 1,7 0-605,-3 1 601,3-1 1,2 0-24,0 0 0,1-5 100,5-1 1,0-5-179,0 6 470,0-1 0,0 1 95,0-1 1,0 1 89,0 5 1,-2-5-2,-4-1 0,-2 3 160,-3 9 1,-7-4-37,1 4 0,0 2 65,-6-2 1,4 6 120,1-6 1,7 2-147,-1-2 0,6-2-177,-5 8 0,7-2-62,-2 2 0,4 1-127,2-7 0,0 2-97,0-2 0,2-3-164,4 3 0,-2-6 51,7-5 1,-7 3-620,2-4 109,4-3 426,-1 0 1,3-8-8,-1 0-52,-7 0 508,4-8 1,-2-1-101,-1-9 0,1 1-166,-6 0 0,2-1-198,4 1 0,-2-2-311,7-4 0,-5 2-18,6-8 0,-1 6 215,6-6 1,3-2-569,3-9 0,2 1 246,3-7 0,7 0 38,0-6 1,-1-5 399,7-1 1,-5-5 234,-1 5 0,-3 2 37,-3 10 0,-2 6 7,-4 11 1,-6 4 569,1 8-437,-1-1 1648,-7 9-707,-1 1 481,-1 8-1124,-8 8 1,0 1-82,0 9 1,0-7-261,0 1 0,-2-3-167,-4 3-67,4 3 322,-13-5-1195,13 0 487,-6 5-356,8-13 242,0 5 219,0-7 213,8 0 284,-6 0-88,6 0-135,-8 0 199,0 8 1,0 2-79,0 7 1,-2 0 55,-4 1 0,4-1-49,-4 0 0,-2 1 91,3-1 0,-9 6-57,3 0 1,1 2 3,-1-2 0,1-2 163,-2 8 0,-1-6-101,7 6 0,-7-6 200,1 6 1,3-6-41,-3 6 1,8-8 371,-1 2-421,-5-4 0,6-2-13,-7 1 0,7-7-33,-2 1 1,4-7 188,2 7-331,0-8 217,0 3-321,0-7-1139,0 0 616,8 0 0,1-1 226,9-5 1,1-4-127,4-7 0,4-2-507,7-4 0,1 1 392,0-6 1,-1 8 299,1 3 1,-6 2 21,-1 9 0,-12-6 311,1 7 0,-4-1 273,5 6-73,-9 0 1,-1 2-130,-8 4 0,0-3 255,0 9 0,0-6 263,0 5 1,-8 1-243,-3 5 0,-1-2-331,-5-3 1,4 3-1,-10-3 0,3 3-255,3 3 0,0-7 159,-1 1 1,1-9-234,0 3 164,0-4-228,-1-2-276,9 0 170,1 0-303,8 0 291,0 0 294,8 0 258,-6 8 181,5-6 1,-5 5-148,4-7 0,-4 2 481,4 4-210,-4-4 243,-2 6-376,0-1 1,-2-5-27,-4 4 0,2-2-23,-8 2 0,1-4-23,-6 3 1,-1-1 26,1 2 0,6-4 144,-1 4 1,2-2 446,-1 1-551,-5-3 0,9 8-266,-5-4 0,3-4-25,3 3 0,4-1-257,-4 2 347,4-4-150,-5 6 87,5-1-193,-6-5 565,8 13-342,-8-13 115,6 6 4,-5 0-207,-1-6 111,6 5-2,-13-7-158,13 0 1,-8 6 36,4 0-157,5 0 103,-15-6 35,14 0 27,-5 0-89,-1 7 9,6-5-16,-6 6 91,8-8 424,0 0 4,8 0-4,-6 0-82,6 0 249,-8 0 221,0 0-589,7 0-198,-5 0 0,6 2 170,-8 4-28,8-4-73,-7 5 0,9-7 55,-4 0-248,-4 0 270,5 0-2098,1 0 1463,-6 0 1,8 0-1632,-5 0 1,-1 0 259,8 0 1876,-8 0 0,19-15 0,-4-4 0</inkml:trace>
  <inkml:trace contextRef="#ctx0" brushRef="#br0" timeOffset="539">588 1297 8262,'0'-11'300,"0"-1"-50,0 8 913,0-11-758,8 5 1,2-5 10,7 4 0,0 1-187,1 4 0,-7 4-124,1-4 1,-1 5 32,6 1 0,-5 7-213,-1 5 0,-7 3 13,2 2 0,-4 7 166,-2-1 0,-8 5-165,-3-5 1,-5 6 29,-1-6 0,0 2-33,0-2 0,-1-3-76,1 3 1,0-10-161,-1-1 1,1-7-166,0 7 86,-1-8 1,1 3-764,0-7 712,7-7 1,-3-3 4,7-7 1,-5 0 78,5-1 1,0 7 263,6-1 0,0 6 379,0-5 735,0 7-570,0-4 1,8 16 562,3 4 0,5 3 217,1 2 1,2 6-536,4 0 1,-2 2-548,8-2 0,0-5 27,6-1 0,-7 0-366,1-5 1,0-3-388,6 3 0,-7-8-646,1 2 1,-8-5 1211,2-1 0,4-15 0,0-4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4:30.6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1 468 6187,'0'27'1009,"2"5"-578,4-3 0,-3 9 91,9 3 1,-6 5-136,5-6 0,-7 1-67,2-7 0,-2 1-230,1-1 1,-3-5-192,4 0 1,2-8-14,-2 2 0,-1-4-182,-5-1 0,2-3-783,4-3 477,-4 3 8,6-13 360,-8 13 0,0-15 304,0 0 0,0-7-285,0-11 1,7-12-136,5-5 1,3-11 349,2 0 0,1-2 0,-1 2 0,6-2 0,0 7 0,0 3 0,-5 9 0,5 2 0,0 4 0,0 10 0,-6-5 0,0 7 0,1-1 0,-1-1 0,0 7 0,0-6 0,1 7 0,-1-1 116,0 6 0,1-6 35,-1 0 1,0 1 99,0 5 0,-5 0-106,0 0 0,-7 0-504,7 0-6,-8 0-105,3 0 409,1 7 0,-6 3 61,4 7 0,-10 1 0,-2-1 0,-7 2 0,1 4 0,3-4 184,-3 4 1,2-3-29,-1-3 0,3 0 279,8 0 0,0-5 237,0 0 5,0-9-446,0 13 0,2-14-201,4 3 1,2-5-470,3-5 0,4 1 281,-3-8 0,-4 1-621,-3-7 0,3 1 479,-2 0 1,0 0 299,-6-1 0,0-1 0,0-4 0,-8 2 0,-4-8 0,-3-2 0,-2-9 0,-2 5 0,-4 1 0,9-1 0,-3 6 0,3-1 0,-3 1 0,7 4-70,5 8 1,-3 5 92,2 1 1,0 5 130,6-6-97,0 8-22,0-11 1,2 13 45,4-4-38,-4 4 1,8 2-221,-5 0 155,-3 0-193,14 8 215,-7 2 0,1 7 0,-2 0 0</inkml:trace>
  <inkml:trace contextRef="#ctx0" brushRef="#br0" timeOffset="208">606 796 7898,'-17'0'0,"5"8"-39,1 3 1,7-1 23,-2 2 0,-2-1 173,3 6 1,-1-5 38,6-1 0,-6 1 432,0 5 0,1 1-201,5-1 0,0 2-290,0 4 1,0-4-261,0 4 1,2-5-327,3-7 0,-1 3 52,8-9 1,-3 3-539,3-2 0,3-6 506,-3 0 428,3-8 0,10-24 0,2-5 0</inkml:trace>
  <inkml:trace contextRef="#ctx0" brushRef="#br0" timeOffset="1411">969 1 9966,'-9'2'466,"3"3"0,-2 5-267,2 7 1,-5 6-119,5 0 0,-5 8-216,5-2 0,-6 2-50,7-2 1,-1 1-401,6-7 1,-6 6 137,0-6 1,0 0-91,6-5-163,0-1-52,0 0 861,0 0 0,0-5 369,0 0 276,0-9-65,0 5 368,0-8 1800,0 0-3000,8 0 0,2-2-60,7-4 1,0-1-222,1-5 0,1-3 56,4 3 0,-2-3 139,8-2 0,0-1-65,5 1 1,3 2 60,3 3 0,-9 4 270,3 8 0,-3 0 33,4 0 1,-8 0 43,-4 0 0,-10 2-18,-1 4 0,-3 4 177,3 7 1,-4-5-69,-8-1 1,0 1-44,0 5 1,-8 0-133,-4 0 1,-5 1 76,-6-1 0,4 0-227,-4 1 0,-2-3 54,2-3 0,-2 1 20,2-7 44,3 0 1,-5-6-18,8 0 0,8-2-137,3-4 0,-2 2 87,2-8 0,1 7-187,5-7 0,1 3 51,5-3 0,-2 2 17,8 5 0,-1 3 97,6-4 1,-5 4 107,0 2 1,-7 0-129,7 0 215,-8 0 105,11 0 0,-13 2-80,4 4 0,-6-2 18,-6 7 0,2 1-45,-7 5 0,-3 0-252,-9 1 1,-4 5 91,-7 0 1,1 5 92,4-4 1,-2 4 88,8-5 1,0 0 517,6-5-213,0 7 0,1-6-148,5 4 0,3-4-139,8-1 0,0-7 48,0 1 1,6-7-231,0 7 1,7-8 7,-1 1 1,5-3-98,6-2 0,-2 0 48,8 0 0,-2-2-125,2-3 0,1-3-338,-7-3 0,6-5 219,-6 5 1,0-5-496,-5-1 483,-1 0 1,-6-1 356,1 1 1,-8 0-72,2-1 0,-4 1 123,-2 0 1,-6 0-89,0-1 0,-6 7 99,7-1 0,-3 3 201,2-3 1,2-1-119,-7 7 1,5-2 94,-5 2 0,7 3 26,-2-9 73,-4 8-232,8-3 1,-7 7 128,3 0-61,4-8-2,-6 6-153,8-6 49,-7 8 0,5 2-137,-4 4 1,4-2 122,2 7 1,0 1 71,0 5 1,0 8-35,0 4 0,0 4 87,0 1 1,2 14-46,4 4 0,-4 6 158,4-1 1,1 5-142,-1 7 1,0 6-9,-6 0 0,0 6-727,0-6 1,0-2 303,0-10 1,0 2-840,0-7 0,0-6 380,0-6 1,0-13 81,0 1 0,0-11-131,0 0 65,0-3 143,0-11 558,0-9 0,0-17 0,0-10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4:28.4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1 655 8092,'11'0'1516,"1"0"0,-1 6-797,7 0 0,1 1 162,4-1 1,4-4-140,7 4 1,1-4-274,0-2 0,-1 0-738,1 0 1,-1 0 223,1 0 0,5 0-271,1 0 0,-7 0-298,-5 0 1,-2 0-845,2 0 0,-4 0-746,-8 0 2204,0 0 0,-7 0 0,-2 0 0</inkml:trace>
  <inkml:trace contextRef="#ctx0" brushRef="#br0" timeOffset="1409">1108 517 7986,'-12'0'627,"1"0"0,7-2-401,-2-4 173,4 4-137,2-5 188,0 7 468,0 0 1,0 7-680,0 5 1,0 3-18,0 2 1,6 7-28,0-1 0,-1 5-109,-5-5 1,0 1 166,0-7 1,0 0-387,0 0-149,0 1-119,0-1-76,0-7-303,0-3 470,0-7 1,2-7-38,4-5 1,2-5-216,3-6 1,5 4 155,-5-5 1,-1-2 5,1-3 0,-5 2 145,6-2 1,-7 2 63,7-2 0,-6 4 42,5 8 1,-1 0 116,1-1 0,3 7-31,-9-1 1,3 7 368,-2-7 115,-4 8-151,13-3 500,-13 7-323,6 0 83,-8 0 905,0 0-1132,7 0 0,-5 9-99,4 8 0,-4 3 107,-2 8 1,0 7-79,0 5 0,0 3 182,0-3 1,0-7-181,0 7 1,0-13-263,0 8 0,0-12-106,0 0 0,0-4-948,0-2 233,0 0 421,8 1-551,-6-9 601,5-1 0,-7-16-8,0-3 1,0-10 57,0-2 0,0-8 34,0 2 0,0-4 75,0-1 0,0-8 26,0-5 1,0-3 82,0-1 0,6 4-112,0 1 0,7 8 191,-1-2 0,9 5-121,2 6 0,8 4 293,-2 8 1,1 2 100,-1 3 0,4-1 42,-4 7 0,3 0 9,3 6 1,-6 0 186,0 0 0,-8 0-103,2 0 0,-4 6-49,-2 0 0,-1 1-172,-5-1 1,3-2-124,-9 7 1,3-5-245,-2 6 0,-4-7 5,4 7 1,-10 1-228,-2 10 1,-9-1 165,-3 6 1,-7 1-15,-9 6 1,-1 5 41,1 1 0,1-3 38,4-9 1,4 2 1473,8-8-697,7 0-5,2-6 0,10-7-70,4-5 0,6-3 112,11-2 0,4-2-236,7-3 1,3-5-187,3-7 1,-3-6-389,3 0 1,-5-2 218,-7 1 0,3 5-607,-8-4 1,-2 2 306,-9-2 0,1 4-245,-7-4 0,0-4 130,-6-2 0,-10 2-29,-7-2 0,0 0 116,-6-5 0,-2 1 107,2 4 0,-2 4 225,1 8 1,5 0-50,-4 0 0,4 1 36,2 5 1,5-3-9,1 8 1,5-5 279,-6 5-201,9 0 1,-5 4 386,8-3-407,0 3 0,0-4-49,0 12 1,0 11 247,0 12 0,8 13-69,3 10 0,4 8 386,3 9 1,-3 4-177,-3-4 0,3 4 343,-3-10 1,1-3-464,-2-2 0,5-10-357,-5-2 0,-3-14-115,-2 3 0,-4-6 224,-2 0 1,0-4-527,0-8 1,0 0 267,0 1 0,-8-3-85,-3-4 0,-5-3 26,-1-8 0,0 0 633,-1 0 1,1-8-67,0-3 0,1 1 119,5-1 0,3-1 626,8-5-639,0 0 0,2 7-639,4 4 1,9 4 206,8 2 0,2 0-589,-2 0 0,-4 0-28,5 0 1,1 8-362,-2 4 1,0-3 363,-6 3 0,0-1 653,1 7 0,-1-1 0,0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4:26.3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173 485 8108,'-11'-6'388,"-1"0"625,8-7 257,-11 11-846,13-6 1,-6 10 226,8 4 0,0 5-182,0 12 0,0-2 36,0 8 0,2-2-18,4 2 0,-4 4-161,4-5 0,-4-3-357,-2-2 1,0 2-306,0-1 0,0-1-637,0-6 1,0-6 154,0 1-1607,0-1 879,0-1 949,-8-2 0,6-10 59,-4-4 1,4-5 170,2-13 0,0-2 367,0-9 0,0 0 0,0 1 0,0-1 0,-7-7 0,-3-2 0</inkml:trace>
  <inkml:trace contextRef="#ctx0" brushRef="#br0" timeOffset="559">433 208 8108,'17'-17'-11,"0"-1"1,6 1 134,0 0 1,-2-1 231,-9 1 0,3 6-31,-3-1 1,3 6 131,3-5 1,-1 5-98,0-5 0,0 7 24,1-2 1,-1-2-237,0 2 0,2-1-105,5 1 1,-5 4-112,4-4 1,-4 4 130,-2 2 0,-5 0 19,-1 0-71,1 0 0,5 0-43,1 0 0,-7 2-15,1 4 1,-7-2 75,7 7 0,-6-5 96,5 6 30,-7-8-5,11 11 0,-11-5-79,8 7 1,-8-6 49,1 1 0,-1-2-49,2 1 1,-4 4-177,4-3 82,-4 3 1,3 3-100,1-1 0,0-6 225,-6 1 1,0-6-81,0 5 1,0-5 356,0 6-295,0-1 0,0 6 232,0 1-225,0-1 1,0 0 30,0 1 1,0-1-55,0 0 1,6 0-7,-1 1 1,1-1 170,-6 0 1,6 8-93,0 4 1,5 6 278,-5 5 1,5-2-93,-5 9 1,6-3 2,-6 2 0,1 8-30,-1-8 1,-4 6-49,4-12 1,-4 4-138,-2-9 0,0 3-238,0-9 0,0 2-143,0-2 1,0-4 187,0-8 1,-2 0-167,-4 0 0,2-5-155,-7 0-159,-1-1 0,-11-1 213,0-5 0,-2 3-710,2-2 1,2-2 77,-8-10 1,-2-4-147,-9-7 1,1-8 474,-7-4 1,6-11-56,-6-6 1,5-4 324,-5-2 0,8 2 375,-2 4 0,9 4 0,2 7 0,8 6 0,-2 0 0,4 8 0,1-4 0,1 8 0</inkml:trace>
  <inkml:trace contextRef="#ctx0" brushRef="#br0" timeOffset="1127">415 606 8044,'10'-8'288,"-2"6"131,-8-6 28,0 8 170,7 0-197,-5 0 0,8 0 533,-4 0-569,-5 0 1,9 0 315,-4 0-455,-4 0 1,7 0 455,-3 0-392,-4 0-203,13 0-101,-5 0 0,7 0-253,1 0 1,-7-2-418,1-3 508,-8 3 1,5-6-1167,-3 8 490,-4 0 426,6 8 1,-10 1 153,-4 9 1,2-1 239,-8 0 1,1 1 79,-6-1 1,-1 0 291,1 0 1,6 1-29,-1-1 1,8 0-156,-2 1 1,4-7 521,2 1-361,0-1 0,0 1-216,0-1-104,8-7 1,2 10-97,7-9 0,0 1-98,1-6 0,-1-2-320,0-4 0,1-1 168,-1-5 0,0-3-3,0 3 0,-5-3-314,-1-2 1,-7-1 182,2 1 0,-4 0 112,-2-1 1,-8 1 190,-3 0 1,1 0 115,-1-1 0,-1 1-91,-5 0 1,5-1 173,1 1 0,5 6-27,-6-1 0,9 0-62,-3-5 1,-2 6 174,2-1 0,1 6 5,5-5 198,0-1 1,0 1 8,0-1 0,-2 8 653,-4-1-574,4 3 1,-6 0 636,8-4-195,0 4-441,0-6 1,0 10-364,0 4 0,0-2 147,0 7 0,0 7-152,0 5 0,2 8-94,4-3 1,-2 7-135,7 5 1,-5-7-220,6 7 0,-8-13-395,1 8 0,3-6 282,-2-1 1,0 3-684,-6-8 1194,0 8 0,0-4 0,0 8 0</inkml:trace>
  <inkml:trace contextRef="#ctx0" brushRef="#br0" timeOffset="1715">104 779 7769,'-10'-2'-323,"5"-4"194,3 4 661,2-6-163,0 8 919,0 0 0,0 8-1013,0 3 0,-2 1-38,-4 5 1,2-3 102,-7 9-1,5 4-7,-6 2 0,9-3-28,-3 3 0,-2 0-20,2 6 1,-5-7 23,5 1 1,0-2-200,6 2 0,0-4 79,0-8 1,0 1-416,0-1 0,0-6 181,0 1 1,0-6-701,0 5 0,2-7-276,4 2 470,4-4 1,9-12-75,4-7 1,-4-2-373,4-10 0,-2 0 998,2-6 0,-3 1 0,4-1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4:22.8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433 398 8116,'0'-10'2469,"0"3"-2065,0 7 1,0 2-114,0 3 1,0 7 383,0 11 0,0-4-157,0 4 1,-6 4 13,0 2 0,0-2-331,6 2 1,0-2-233,0 1 0,-2 3-508,-3-8 0,3 8 454,-4-2 0,-2 4-222,3 1 1,-9-1 126,3-4 1,1 1-284,-2-7 1,-5 6 136,-6-6 1,-2 0 332,2-5 0,4-1 2,-4 0 0,-2-5 179,2-1 1,0-5-29,5 6 0,1-9-99,0 3 1,0-4-34,-1-2 1,7 0 90,-1 0-437,8-8 74,-11-1 1,13-9-479,-4 1 454,4 0 1,2 0-127,0-1 1,2 1-474,4 0 0,-2-1-1,7 1 868,1-8 0,5-2 0,1-7 0</inkml:trace>
  <inkml:trace contextRef="#ctx0" brushRef="#br0" timeOffset="677">87 692 10003,'11'0'766,"1"0"1,-6-6-211,5 1-291,1-1 0,5 0-37,0 0 0,1-1 36,-1 1 0,0 4-22,0-4 0,1-2-244,-1 3 0,6-9-45,0 3 0,0 1-83,-5-1 1,-3 5-135,-4-6-240,5 8 71,-7-3 66,1 7-137,-2 0 65,-8 0-672,0 0 282,-8 0 829,-2 0 0,-7 7 0,0 3 0</inkml:trace>
  <inkml:trace contextRef="#ctx0" brushRef="#br0" timeOffset="1065">87 588 6651,'0'-9'858,"0"-7"-496,0 14 1,0-7 825,0 3-241,0 4-26,0-6-452,0 8 0,0 10-11,0 7 1,0 3-109,0 8 0,6 3 118,-1 9 0,7-3-79,-6 3 0,1 3-94,-1-3 0,-4-6-236,4-5 1,-2-8 43,1 3 1,-1-5-291,8-2 0,-8-5 7,1-1-292,-3-7-320,6 4-40,-6-8 0,8-2-50,-5-4 1,-3-4 339,4-7 1,-4-6-428,-2 0 1,6-6 968,-1 6 0,9-8 0,-5 4 0</inkml:trace>
  <inkml:trace contextRef="#ctx0" brushRef="#br0" timeOffset="1711">727 485 8597,'0'11'672,"0"1"1,0-1-33,0 6 0,0 1 242,0-1 0,0 0-291,0 1 1,0 5-31,0 0 1,2 0-585,3-6 0,-3 0 82,4 1 1,-4-7-394,-2 1 1,0-7 223,0 7-246,0-8 0,2 4-405,4-8 220,-4 0 0,11-14 151,-7-3 1,7-6 12,-1 0 1,3 2 196,2-8 1,3 8-18,3-3 0,-4 13-62,4 5 107,-4 4 1,-2 2 112,1 0 0,-9 8 72,-3 3 0,-4 11 180,-2 1 0,-2 2-73,-4-2 1,-1 2 244,-5 4 1,-1-4 1134,7-8-1096,-7 8 1,11-6 850,-4 4-386,4-11-542,2 3-452,0-13 0,8 6-364,3-8 0,6-6-188,6 0 0,-1-13-2120,6 2 2777,1-5 0,14-3 0,1-1 0</inkml:trace>
  <inkml:trace contextRef="#ctx0" brushRef="#br0" timeOffset="2144">1764 346 7971,'0'-17'-111,"-6"5"-210,1 1 954,-1 7-359,6-4 1,-2 8-193,-4 0 0,2 8 43,-7 4 0,5 3-139,-5 2 1,-1 6 2,-5 0 0,5 2-103,1-2 1,1-2 199,-1 8 1,3-8-24,8 2 1,0 2 1,0-1 0,0 0-29,0 0 1,6-5 237,-1 4 1,7 2-62,-6-2 0,5 0 281,-5-6 0,2 6-23,-3 0 1,-3 0 114,4-5 0,-4-1-202,-2 0 1,0-5 29,0-1-348,0 1 122,0 5 1,0-5-1062,0-1 576,0-7-536,0 4 0,0-16-104,0-3 1,8-14-1394,3-10 2330,12-7 0,4-26 0,8-3 0</inkml:trace>
  <inkml:trace contextRef="#ctx0" brushRef="#br0" timeOffset="2332">2283 0 7971,'12'0'2014,"-1"0"-1406,1 8 1,5-6-467,0 4 1,1 1 53,-1-1 1,6 0 166,0-6 1,6 0-164,-6 0 1,6 0-160,-6 0 1,2 0-187,-2 0 1,-4 0-1153,4 0 562,-4 0 1,-3 2 292,-5 4 0,-3 5 442,-8 12 0,-8 4 0,-2 8 0</inkml:trace>
  <inkml:trace contextRef="#ctx0" brushRef="#br0" timeOffset="2689">2283 502 7971,'-17'17'0,"1"0"340,5 1-77,3-1 1,2 0 210,1 1 1,-1-1-138,6 0 1,-6 0 157,0 1 0,1-1-91,5 0 1,0 1-168,0-1 1,0 0-289,0 1 0,2-1 117,3 0 0,-1-5-374,8-1 0,-1-7 53,6 2 1,3-4-123,3-2 1,-2-10 103,8-7 0,-2-2-44,1-10 1,-3 2 45,-7-2 1,-3 4 100,-3 8 0,-5-6 692,-7 0-423,0 0 1,-9 7 425,-9 5 0,1-3-86,-6 8 0,-2 1 125,2 5 0,-6 0-146,6 0 1,0 7-16,6 5 1,-1-4-207,1-3 1,6 3 249,-1-2-946,8 7 1,-3-9 214,7 8-1955,0-9 1331,0 13 0,7-14-147,5 4 0,3-5 537,2-1 1,7 0 163,-1 0 0,5-1 354,-5-5 0,8-4 0,-4-7 0</inkml:trace>
  <inkml:trace contextRef="#ctx0" brushRef="#br0" timeOffset="2955">2663 467 7971,'10'-9'1585,"-2"-7"-1244,-8 14 1,2-7 554,3 3-276,-3 4 131,6-6-422,0 8 1,-4 8 157,7 4 1,-1 5 144,1 6 0,3 4-212,-9 7 0,7 9 277,-6 3 1,0 6-209,-6 5 0,0-1-190,0 7 1,0-9-114,0-2 0,-6-2 28,0-10 0,-7 1-95,1-7 0,2-5-158,-1 0 0,1-8-545,-1 2 1,-5-9 328,5-3 1,1-1-944,-1 1 1,-1-3 490,-5-8 0,-2 0-1006,-4 0 0,2-2 1713,-8-4 0,-8-11 0,-7-10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4:46.9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312 69 7995,'0'-17'-22,"0"8"1218,-8-7-845,-2 14 0,-1-11-102,-1 7-30,8 0-317,-11 6 124,5 0 1,-7 0 108,0 0 0,5 2-296,1 4 1,1-2 92,-1 7 0,-5-5-12,5 6 1,1-1-30,-1 6 1,1 1-20,-2-1 1,-1 0 128,7 1 1,-5 5-15,5 0 1,0 2 83,6-2 1,0-2-96,0 8 0,0-6 36,0 6 1,0-8 8,0 2 1,2-4-318,4-2 199,-4 1 0,5-1-46,-7 0 1,0-5-19,0-1 61,0 1 0,-1 5-49,-5 0 1,2 1 68,-8-1 1,7-2 2,-7-3 0,6 3 3,-5-3 0,7-3 72,-2 3 0,4-1 5,2 7 1,0-1 157,0 0 1,2 1-133,4-1 0,2-6 167,3 1 0,3-1 27,-9 7 0,1-1-50,-6 0 1,0 6 69,0 0 0,0 6-29,0-6 1,0 6 105,0-6 1,-6 6-154,1-6 0,-7 2-61,6-2 0,1-4 52,5 4 0,0-3-1,0-3 1,0-6-243,0 1 222,7 0-175,3 5 0,7-8 63,0-3 0,-5-4-517,-1-2 1,1 0 63,5 0 1,1-2-1337,-1-4 1764,0-3 0,0-16 0,1-2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4:47.5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35 951 7987,'0'-9'848,"0"1"-91,0 0-1,-7 6-396,5-5-270,-6 7 0,6 9 111,-4 9 1,4 1-137,-3 10 1,3-1 26,2 7 1,0-2 108,0-4 0,0 1-381,0-7 1,0 6 103,0-6 0,7-6-373,5-5 1,-2-8 78,1 2 1,6-4-32,6-2 1,6-8 21,-6-4 1,8-11-85,-2-6 1,4-3 206,1-3 1,-5 3-46,0 3 0,-14-2 353,3 8 0,-5 2-85,4 9 1,-5-1 531,-1 7-215,-7 0 1,10 14 175,-9 3 1,3 7-185,-2 5 1,-4-2 122,3 8 0,3-2-119,-2 2 1,2 1-112,-3-7 0,-1 2-142,8-2 1,-6-9 160,5 3 0,-1-9-249,1 3 1,5-7-12,-5 2 1,-1-4 15,1-2 1,-1-8 146,1-3 0,3-5-4,-8-1 0,7-2 81,-1-4 0,-5 2 234,-1-8 1,2 6 64,-3-6 1,1-2-149,-6-9 1,0 1 126,0-7 0,0 6-106,0-6 0,0 7-224,0-1 1,0 9 48,0 2 0,0 8-124,0-2 0,0 10-1985,0 1 1087,0 8-2367,0-3 1647,0 7 1577,8 0 0,2 7 0,7 3 0</inkml:trace>
  <inkml:trace contextRef="#ctx0" brushRef="#br0" timeOffset="510">1159 917 7931,'-9'0'2094,"1"0"-1758,8 0 0,8 5-155,3 1 0,5 0 458,1-6 0,2 2-178,4 4 0,-3-4-656,3 3 1,-4 3-8,-2-2 0,-5 1-93,-1-1 0,-7-2-10,2 8 1,-4-1-283,-2 6 1,-8 1 256,-4-1 0,-9 2 68,-2 4 0,0-2 680,6 8 0,5-8-320,1 2 1,7-9 310,-2-3 0,4 1-175,2 5 1,8-5-27,4-1 1,5-7-133,6 2 0,-2-4-385,8-2 1,2-8-831,9-3 0,-4-11 130,5-1 1009,-5-7 0,-1 3 0,-1-8 0</inkml:trace>
  <inkml:trace contextRef="#ctx0" brushRef="#br0" timeOffset="1056">1747 35 7931,'18'0'0,"-7"-6"-135,1 0 0,-1-1 108,7 1 0,-7 4 476,1-4 0,-1 4-6,6 2 0,-5 0-43,0 0 1,-1 2-232,6 4 0,-1-2-88,-5 7 0,3-5-235,-9 5 1,7-5 154,-6 6 1,5-1-300,-5 7 1,0-1 174,-6 0 0,0 2 4,0 4 0,-2 4-32,-4 8 0,2 0-84,-7-1 1,5 1 154,-6-1 1,9 3 42,-3 3 0,4-5 79,2-1 0,0 7-88,0-7 1,2 3 66,4-8 0,-3 3-41,9-3 0,-6-2 70,5 2 1,-1-2 7,1 2 1,-1 3 152,-4-3 0,-2 4-109,7 1 0,-7 1 157,2-1 0,-4 7 190,-2-1 1,0 8-134,0-2 0,0 4-18,0 2 1,0-2 6,0-4 0,0 4 159,0-4 0,0-2-27,0 3 0,-2-9-52,-4 2 1,2-3-194,-7-3 0,5-1 8,-6-4 0,1 2-312,-7-8 1,3 6 121,4-6 0,-5 0-390,5-6 0,-3-6 95,3 1 285,-5-8 0,7-4 0,-9-10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4:46.1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7912,'0'-9'1752,"0"1"-1110,0 8-607,0 0 31,8 0 0,2 0 134,7 0 0,6-2 54,0-4 1,6 4 23,-6-3 1,6 3-276,-6 2 1,6 0-300,-6 0 0,6 0-663,-6 0 0,0 0 481,-6 0 1,-6 0-1032,1 0 1509,-8 0 0,4 7 0,-8 3 0</inkml:trace>
  <inkml:trace contextRef="#ctx0" brushRef="#br0" timeOffset="162">121 277 7912,'-9'8'1785,"1"-6"-1613,8 6 0,2-8-744,4 0 1,3 0 548,9 0 0,-1 0 468,0 0 0,3 0-106,3 0 0,-4 0-147,4 0 1,-2 0-1037,2 0 0,-2 0 195,8 0 1,-8 0 648,2 0 0,-4-8 0,-1-2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4:44.8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364 174 7957,'10'-17'0,"-3"-1"272,-7 1 1,2 7 319,4 5-55,-4 3-113,6 2-185,-1 0 1,-3 0-193,8 0 150,-8 0-134,11 0 120,-13 0-1058,6 0 59,-8 0-439,0 0 832,0 7 0,-8-3-170,-4 8 0,-3-1 593,-2 7 0,-8-1 0,-2 0 0</inkml:trace>
  <inkml:trace contextRef="#ctx0" brushRef="#br0" timeOffset="309">451 70 7626,'0'-9'1439,"0"1"1,-2 8-1077,-4 0 0,4-2 596,-4-4-223,4 4-400,-5-5 0,3 14-191,-8 5 1,6 11-151,-5 6 1,-2 13 154,-11 10 0,3 7 45,-8 11 0,6 6-37,-5 5 0,-1 4-158,-6 1 1,1-9-107,-1-8 0,6-2-178,0-9 1,14-8-189,-2-10 1,9-5 40,-3-6 1,7-4-915,-2-8 694,4-7 1,10-3-390,3-7 1,6-9 411,7-9 0,-5-8 628,4-15 0,4-3 0,0-8 0</inkml:trace>
  <inkml:trace contextRef="#ctx0" brushRef="#br0" timeOffset="561">537 53 7957,'0'-17'270,"0"5"573,0 1-186,0 7-421,0-4 0,0 16-139,0 3 1,2 6 103,4 7 1,-4 10 152,3 12 1,3 6-88,-2 6 0,5 3-197,-5 8 0,6 3-8,-7 2 0,7-2-204,-6 2 0,1-4 136,-1-7 0,-4-3-171,4-8 0,-4-8-545,-2-4 0,0-3 322,0-3 0,6-7-312,-1-4 0,1-4-178,-6-1-116,0-9 1060,0 7 0,0-22 0,0 4 0</inkml:trace>
  <inkml:trace contextRef="#ctx0" brushRef="#br0" timeOffset="755">295 710 7947,'0'-12'804,"0"1"-23,0 7-615,0-11 0,6 11 55,-1-8 1,11 7-108,1-7 0,2 8-89,10-2 1,-6 5-181,6 1 0,-2 0-160,2 0 1,3 0 221,-3 0 1,-2 0-1314,2 0 1406,-8 0 0,12 0 0,-6 0 0</inkml:trace>
  <inkml:trace contextRef="#ctx0" brushRef="#br0" timeOffset="942">1090 693 7947,'10'0'1088,"-2"0"0,-8 7-554,0 5 1,0 3 306,0 3 0,0 7-296,0 3 1,0-1-167,0 2 1,0-6-1004,0 6 0,0-8 175,0 2 0,2-4-904,3-1 1,-1-1 1352,8 0 0,-1 8 0,7 2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4:54.8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295 364 8187,'2'-15'-216,"3"3"0,-3-3-228,4 3 1,-2 3 367,2-3 0,-4 6 193,3-5 1,-3 5 144,-2-5-57,0 7-103,0-4-33,0 0-43,0 6 1,0-7 25,0 3-52,0 4 33,0-13 1,0 11 17,0-8 1,2 7 42,4-7-19,-4 8-67,13-11 34,-5 5 1,1-1-30,1-1 1,-1 7 5,7-7 1,-7 8-6,1-2 0,-1-1 6,7 1 0,-1-6-8,0 7 0,0-7 97,1 6-83,-1-7 1,0 11 22,1-4-38,-9-3-2,7 7 75,-7-6-44,9 8 1,-1 0-11,0 0 1,-5 0-1,-1 0 1,1 0 19,5 0 1,-5 0-20,-1 0 1,1 0 49,5 0 0,-6 0-46,1 0 1,-1 0-2,7 0-10,-1 0 1,0 2 11,1 4-16,-1-4 1,0 5 39,1-7-103,-1 0 0,0 6 60,0 0 1,-5 0-29,-1-6 1,-1 2 30,2 3 88,3-3 0,-5 6-90,7-8-8,-8 8 0,7-7-10,-5 5 0,-1-2 24,2 2 1,-7-4-80,7 4 76,-1-5 1,7 1-55,-1 4 1,-6-4 21,1 4 0,-1-4-4,7-2 1,-7 6 26,1-1-2,-1 1 1,7 0 41,-1 0 0,-6-1 68,1-5-106,0 8 1,5-4 4,0 7 0,-5-7-31,-1 2 0,-5 2 31,5-3 1,-5 7-85,6-6 24,-1 7 10,7-3 0,-3 7-5,-3 0 0,1-5-39,-7-1 11,7 1 0,-5 5 40,3 1 1,3-7-35,-8 1 1,5-7 7,-5 7 49,7-1 1,-9 5-11,8-5 1,-8 5 3,1-5 1,-3-1 35,-2 1 0,6 1-43,0 5 0,0-5 40,-6-1 1,0 1-31,0 5 1,0-5 1,0-1 0,5 1-39,1 5 16,0 0 0,-4 1 21,4-1 0,-5 0-3,5 0 1,-4 1 7,-2-1 0,0 0-7,0 1 1,0-1 16,0 0 0,0 0-20,0 1 1,0-1 13,0 0 0,0 1-24,0-1 0,0 0-3,0 1 1,0-1 8,0 0 1,0 0-7,0 1 1,0-1 8,0 0 1,0 1-4,0-1 0,0 0-22,0 0 0,-6 1 19,1-1 0,-3 0-22,2 1 1,2-1 28,-7 0 1,5 1-1,-6-1 0,7 0 52,-7 0 1,6 1 7,-5-1 1,-1 0 10,-5 1 1,6-1-56,-1 0 0,0 0 40,-5 1 0,0-1-22,0 0 0,5-5 36,1-1 1,-1-1-40,-5 2 0,-1 3 3,1-4 0,0-1 2,0 2 1,5-7 3,0 7 1,1-6-29,-6 5 0,-1-5-11,1 5 1,0-7 16,-1 2 0,-5 2 11,0-3 1,0 7-22,6-6 1,0 5 35,-1-5 1,-5 6 1,0-7 1,0 1 20,6-6 0,0 6 10,-1 0 1,1-1 17,0-5 1,-6 0-48,0 0 1,-2 6-2,2 0 0,2 0 12,-8-6 0,6 0 4,-6 0 0,6-6-8,-6 0 0,8-5-4,-2 5 1,-2-6 21,2 7 1,-6-7 6,6 6 0,0-5-27,5 5 0,-5-6 3,0 7 0,0-3-68,6 2 1,0 2 71,-1-7 0,1 7-218,0-2 144,0-3 1,-1-1-14,1-7 1,5 5-7,1 1 1,5-1-11,-5-5 0,1 0 145,-2-1 1,-1 1-107,7 0 1,-5-1 42,5 1 1,-6 0-31,7 0 1,-7 5 10,6 1 0,-5-1-7,5-5 0,-5-1 12,5 1 1,-6 6-46,7-1 0,-7 1-13,6-7 1,-1 3-76,1 3 1,2-3 97,-8 3 1,9-3-15,-3-2 0,-2 5 4,2 1 1,-5-1 8,5-5 0,-2 0-10,3-1 15,3 1 0,-8 0 19,4-1 1,4 1 16,-3 0 12,3 0 0,2-1-49,0 1 100,0 0-83,0-1 0,0 1 97,0 0 0,0 5-76,0 1 1,5 5 6,1-6 1,2 7 0,-2-7 1,-4 6 40,3-5 23,5-1-65,0-5 1,7 0-60,0-1 0,-5 1 52,-1 0 1,-5 0-34,6-1 0,-7 7 6,7-1 0,-6 1-12,5-7 29,-7 1 0,9 0-5,-7-1 1,0 7 109,-6-1 1,6 7-106,-1-7 0,3 3 193,-2-3-175,-4-3 1,7 7 253,-3-4-218,-4-3 0,6 11 72,-8-7-118,7 7 1,-5-6 27,4 4-44,4 5 0,-8-9 80,3 4 53,5 4-105,-8-13 0,11 11 226,-7-7-46,0 7 14,2-4-7,-6 8 238,5-8-240,-7 6-13,8-5-35,-6 7 1,11-2-56,-7-4 0,2 4 290,-2-4-305,-5 4 0,9 2 64,-4 0-11,-4-7-70,5 5 0,-5-6 100,4 8 22,-4 0 237,6 0-252,-8 0-591,0 0-2257,7 0 2659,11 8 0,24 1 0,12 9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48:10.4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7885,'-16'11'1061,"5"1"0,-5-1-347,5 7 0,-10 5-63,-2 0 1,0 2-314,5-2 1,1-2-314,0 8 1,-1-2-353,1 2 0,2-4-577,3-8 0,5 0-888,7 0 1792,0 1 0,-8-1 0,-2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5:00.1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18 294 9983,'8'18'335,"-6"1"-200,3 4 1,-3 9-32,-2 9 1,0 7 70,0-2 1,-6 4-33,1 2 0,-1 0-39,6 0 0,0-6 50,0 0 0,0-8-101,0 3 0,0-11-3,0-1 1,0-8-126,0 2 0,0-3 60,0-3 1,2-2-183,4-3-124,-4 3 212,5-13-137,-7 13 202,0-13-70,0 6-26,0-8 1,0-2-178,0-4 1,-2 2-71,-3-7 1,3-1-304,-4-5 0,-2-6 690,2 0 0,1-15 0,5 1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4:58.1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813 537 6115,'0'-12'-102,"0"1"102,0 7 119,8-4 254,-6 1-59,6 5 1,-6-6 116,3 8 189,-3-8-55,14 6-184,-7-5 1,9 1 28,-1 0 1,0 0-86,0 6 1,-3-2-156,3-3 1,-3 3-11,9-4 1,4 4-24,1 2 1,7-6-206,5 1 0,3-7-169,3 6 0,4-5 194,-4 5 1,6 0-246,5 6 1,-3 0 103,4 0 1,-10 0-24,-2 0 1,0 0 5,6 0 0,-6 0 51,0 0 1,-6 0 40,7 0 1,-9 0 21,2 0 1,-1 0-18,1 0 1,-3 0-63,3 0 0,-4 0-30,-1 0 0,-6 0 71,0 0 0,-8 0-164,2 0 17,-4 0 0,-2 0-195,-7 0 334,-2 0 1,-10 0 132,-4 0 0,-11 8 0,-10 2 0</inkml:trace>
  <inkml:trace contextRef="#ctx0" brushRef="#br0" timeOffset="335">779 848 8064,'-10'0'786,"2"-8"-748,8 7 0,8-15-148,4 5 1,9 1 315,2-2 0,8 3-48,-3-3 0,5-1-137,2 7 1,7-5 86,4 5 0,4-2-81,2 2 1,6 4 24,-1-3 1,9 1-131,-3-2 0,6 2 59,6-7 1,-2 7-142,8-2 1,-14-2-163,2 3 1,-3-1 108,3 6 1,-8 0 18,-3 0 0,-4-2 56,-3-4 1,-6 4-238,-5-3 1,-9 3-347,-2 2 721,-8 0 0,-4-8 0,-9-2 0</inkml:trace>
  <inkml:trace contextRef="#ctx0" brushRef="#br0" timeOffset="735">1816 53 7953,'-9'-10'1717,"1"0"-2735,8 5 669,0 3 1,8-6 276,3 8 1,10-2-5,2-4 0,6 4 332,-6-3 0,8 3 11,-2 2 0,-2 2 24,2 3 1,-1-1-98,7 8 1,5-6 155,1 5 1,-1-5-54,-5 5 1,-1-1-63,1 2 0,1 3-95,5-4 0,-3-1 49,8 2 1,-7-1-214,1 6 1,2 3 84,-1 3 1,-3-4-60,-9 4 1,2-2 64,-8 2 1,0-4-8,-6 4 0,-5 2 167,-1-2 1,-7 2-91,2-2 0,-6 2 360,-6 4 0,-4 2-142,-7-8 0,-8 8-106,-4-2 1,-5 3-253,-7 3 1,-3-1-352,-8 1 1,-5 2-301,-1 3 1,-2-4-741,3 5 1,1-7 1393,-7-5 0,7 4 0,-4-6 0</inkml:trace>
  <inkml:trace contextRef="#ctx0" brushRef="#br0" timeOffset="1223">900 243 8069,'0'-10'1757,"0"3"-1107,0 7 236,0 0 1,-10 2-701,-7 3 1,-4 5-333,-14 7 0,3 8 50,-15 4 1,-1 6-106,-9 5 0,-3-4 98,-3 5 1,-3-5-31,9-1 0,-7-1 51,7 1 1,1-2-7,10-4 1,4-5 288,7-6 0,8-3 104,4-3 27,4 3-351,9-13 0,3 8-147,7-5 0,15-1 219,8 8 1,10-7-14,7 7 0,14-8-95,15 2 1,8-4 51,9-2 1,7 0-935,-1 0 0,8 0 579,-2 0 0,-4 0-1275,-2 0 1633,-4 7 0,1-5 0,-1 4 0,-1-4 0,-9-2 0,-5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5:08.7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87 242 7765,'0'-10'-1623,"0"3"1648,0 7 383,0 0-63,-8 0-99,6 0-65,-5 0 26,7 0-5,0 0 0,5-2 39,1-4-120,0 4 88,1-5-83,-5 7 0,12-2 111,-8-4-12,-1 4 28,-5-6 10,8 8 51,-6 0-66,6 0-100,-1 0-29,-5 0 1,12-2-34,-9-3-10,9 3 0,-5-6-14,9 8 0,-1 0-45,0 0 1,0 0-14,0 0 0,1 0-76,-1 0 0,6 0 72,0 0 1,2-2-86,-2-4 1,-2 4 104,8-3 0,-8 3-134,2 2 1,2-6 102,-2 0 1,0 1-5,-6 5 0,6 0-24,0 0 1,6 0-1,-6 0 0,7 0-56,-1 0 0,-2-2 68,2-4 1,-6 4-38,5-4 0,-1 4 30,2 2 1,1-5 17,-7-1 0,6 0-33,-6 6 0,0 0-1,-6 0 1,-5 0-16,-1 0 0,1 0 0,5 0 1,0 0 100,1 0 0,-7 0-74,1 0 0,-1 0 35,6 0 0,1 0-30,-1 0 1,0 0 65,0 0 0,1 0-51,-1 0 0,0 0 9,0 0 0,1 0-25,-1 0 0,2 0-8,4 0 0,-4 0 18,4 0 0,-4 0 0,-2 0 0,1 0 17,-1 0 1,0 0-17,0 0 1,1 0-21,-1 0 1,0 0-1,0 0 0,1 0 0,-1 0 0,0 0 43,0 0 0,6-2 1,0-4 1,0 5 175,-5-5 0,-1 4-62,0 2 0,6 0-32,0 0 1,6 0-49,-6 0 1,7 0 22,-1 0 1,-2 0-15,2 0 1,0 0-7,5 0 0,0 0-29,1 0-1,-6-2-23,-1-4 1,1 4-67,6-3 0,-7 3 90,1 2 1,-6 0-85,6 0 0,-6 0 72,6 0 0,-8 0-43,2 0 0,2 0 33,-2 0 0,0 0 5,-6 0 1,2 0 0,4 0 0,-4 0 7,4 0 0,2 0 50,-2 0 0,2 0-54,-2 0 1,-2 0 38,8 0 0,-6 0-29,5 0 0,-6 0 1,0 0 0,-2-2-38,-3-4 0,2 4-5,4-4 0,-10 4 4,5 2 0,-5 0-11,4 0 0,-1-2 42,-5-3 1,5 3-45,-5-4 122,4 4 0,3 2-89,-1 0 0,0 0 117,0 0-42,1 0 1,-1 0 13,0 0 0,0-2-62,1-4 0,-1 5-9,0-5 1,0 4-40,0 2 1,-5 0 57,-1 0 1,1 0-38,5 0 0,-5 0 22,-1 0 0,1 0-52,5 0 1,0 0-43,0 0 46,1 0 0,-1 0 27,0 0 8,0 0 1,1 0 28,-1 0 1,-6 0-45,1 0 67,-1 0 1,7 0-52,-1 0 1,0 0 17,0 0 1,1 0-13,-1 0 1,-6-2 9,1-4-14,-1 4 0,7-5-5,-1 7 1,-6 0 3,1 0 0,-6 0 2,5 0 0,-5 0-6,5 0 1,-5 0 3,6 0 10,-1 0 1,6 0-10,1 0 0,-1 0 0,0 0 0,0 5-12,0 1 0,1 0-2,-1-6 0,-6 0 9,1 0 0,-1 0 2,7 0-5,-1 0 151,-7 0-53,-3 0 194,-7 0-201,0 0 24,8 8-78,-6-7 22,13 7 1,-11-8-158,7 0 95,-7 0-9,12 0 0,-13 6-17,9 0-23,-8-1 136,3-5-19,-7 0 915,0 0 1,2 6-1135,4 0 65,-4 7 98,6-3 0,-8 7 91,0 0 0,0 1 23,0-1 1,0 0-106,0 0 0,0 6 268,0 0 21,0 8-246,0-4 1,0 7 25,0 1 1,0-1-68,0 1 0,0 5 4,0 0 1,0 8 47,0-2 1,0 4-19,0 2 0,0-1-54,0 1 0,-6 0 23,0 0 0,-2-3 134,3-3 1,3 2-63,-4-8 1,4 1 103,2-7 1,-6 1-148,1-1 0,-1 1 18,6-1 0,0-5-28,0 0 1,0-8-179,0 2 107,0-4 1,0-2 105,0 0-757,0-7 261,0-2-282,0-8 95,-8 0 1,4-14-392,-7-3 1,5-12-443,-5 0 1447,-1-11 0,-13-4 0,-2-8 0</inkml:trace>
  <inkml:trace contextRef="#ctx0" brushRef="#br0" timeOffset="469">208 915 8138,'-12'0'-603,"1"0"-677,7 0 1280,-4 7 0,8-5-325,-8 6 197,6-8 281,-5 0-103,7 0-32,0 0-18,0-8 0,0 6 0,-8-13 0,-1 5 0</inkml:trace>
  <inkml:trace contextRef="#ctx0" brushRef="#br0" timeOffset="710">104 897 8118,'-10'0'-1776,"-5"0"1556,13 0 215,-5 0-35,7 0 264,0 0-224,0-7 0,-8 5 0,-2-6 0</inkml:trace>
  <inkml:trace contextRef="#ctx0" brushRef="#br0" timeOffset="1808">18 880 7410,'-10'0'170,"3"0"89,7 0 1,0 2-50,0 4 0,0-2 129,0 7 1,5 1-220,1 5 1,0 6 68,-6 0 1,0 2-183,0-2 0,0 3 107,0 9 0,0-1 119,0 1 1,0-4-91,0 3 0,0-9 32,0 9 1,-6-5-64,0 0 0,1 2-1,5-8 0,0 0-145,0-6 1,0 0 126,0 0 1,5-5-207,1-1 1,2-7 122,-2 2 0,-3 2-114,9-3 0,-6 1-32,5-6 91,-7 0-66,11 0-21,-13 0 0,6-2-137,-8-4 116,0 4-175,0-13 1,0 11 75,0-7 1,0 5-292,0-5 220,0 7 73,0-4 238,0 8 0,0-2 529,0-4 434,0 4-451,0-5 266,0 7 383,0 0-1300,7 0 1,-3 0 27,8 0 0,-1 0 145,7 0 0,-1 0-12,0 0 0,2-2-2,4-4 0,-2 4-124,8-4 1,0-1-47,5 1 1,1-5-182,-1 5 0,1-6 142,-1 7 0,-1-1 33,-5 6 0,5 0 18,-4 0 0,-2 0 9,1 0 1,-7 0 151,2 0 0,2 0-93,-2 0 1,2 0 58,-2 0 1,-2 2 29,8 3 1,-6-3-13,6 4 0,1-4 63,11-2 1,-3 0 144,8 0 1,0 0-213,6 0 1,-1-2-103,1-4 0,0 4 122,0-3 1,5-3-14,1 2 0,-3 1 6,-9 5 1,4 0-60,-4 0 1,4-2-10,1-4 1,-5 4-33,0-4 1,-5 4 0,5 2 1,-2 0 113,2 0 0,-4 0-56,-8 0 0,1 0 149,-1 0 1,-1 0-93,-4 0 0,3 0 65,-3 0 1,-2 6-56,1 0 1,-5 0 23,6-6 0,-2 5-96,2 1 0,1 0-7,-7-6 1,8 0-77,-2 0 0,-2 0 73,1 0 1,1 0-18,5 0 0,1-2 21,-1-4 0,-5 4 49,0-4 1,0 3-5,5-3 0,-5 4 89,0-4 0,-3 4-61,3 2 1,-2 0 122,-4 0 0,-4-5-109,4-1 1,2 0-15,-2 6 1,2 0-19,-2 0 0,-2 0 34,8 0 0,-6 0-89,6 0 1,-7 0 40,7 0 0,-6 0-12,6 0 0,-6 0 36,6 0 0,-6 0 2,5 0 0,-1 0-29,2 0 0,2 0 16,-8 0 1,5 0-9,-5 0 1,6 0 8,-6 0 1,8 0-93,-3 0 1,-1 0 53,2 0 1,-8 0-9,2 0 0,-2 0 92,2 0 1,-4 0 170,6 0-140,-8 0 512,-7 0-357,-2 0 1,-6 0 361,3 0-320,-3 0 0,6 2 115,-8 4-113,8-4-145,1 5 0,8-7-85,1 0 0,-7 0 138,1 0-186,-8 0 224,11 8-397,-13-6 13,5 6 180,-7-8-222,0 0 0,-7-2-330,-5-4 1,-3 4-147,-2-4 1,-2-1 672,-4 1 0,-4-8 0,-8 5 0</inkml:trace>
  <inkml:trace contextRef="#ctx0" brushRef="#br0" timeOffset="2825">1984 449 8064,'0'-10'-791,"-8"-5"0,6 11 383,-4-7 244,4 7 18,2-11 321,0 5-30,0 0-100,0-5 17,0 13 170,0-13-156,0 13 92,0-13 1,-2 13-80,-3-4 0,3 2 92,-4-2 0,2 4 193,-2-3 118,4 3-290,-5 2-63,7 0 1,0-2 317,0-4-192,0 4 409,0-5-140,0 7-310,0 0-366,0-8-161,7 6 171,-5-6 1,12 6-67,-8-3 0,1 3 40,-1-4 146,-4 4 1,7 2 1,-3 0 183,-4-8 338,6 6-161,-8-5 446,0 7 812,0 0-1526,0 7 1,-2 1-198,-4 4 0,4 3-52,-4-4 0,5 7 82,1 5 0,0-2 0,0 7 1,0-5 27,0 6 1,0 0 19,0 5 1,0 1 29,0-1 1,0 3 8,0 3 0,0-4-17,0 5 0,0-5-1,0-1 1,0-1-140,0 1 1,0-1 84,0 1 1,0-3 7,0-3 1,0 3 19,0-3 0,0-2 230,0 2 1,-2-6-101,-4 5 0,4-5 27,-4 6 1,4-8-42,2 2 1,0 2 139,0-2 1,0 0-97,0-6 0,0 1-24,0-1 0,0 0 85,0 0-93,0 1 0,0-1-148,0 0 0,0-5-37,0-1 57,0-7 6,0 4-188,0-8 328,0 0 1,0-8-416,0-4 1,0-3 99,0-2 0,0-6-649,0 0 0,0-8 150,0 2 0,0-3 710,0-3 0,-7-7 0,-3-2 0</inkml:trace>
  <inkml:trace contextRef="#ctx0" brushRef="#br0" timeOffset="3700">949 518 7810,'0'-10'-105,"0"1"615,0 3 10,0 4-253,0-6 0,0 7 407,0-5-107,0 4-514,0-6 226,0 8-400,0 0 120,0 8 1,0 7 139,0 8 1,0 2 12,0-2 1,0 4-103,0 7 0,-6 1 58,0-1 0,-5-5-31,5 0 0,-7 0 49,1 5 1,3-5-115,-3 0 0,7-8-20,-7 2 1,6-4 16,-5-2 1,7 0 18,-2 0-301,-3-7 74,7 5 144,-6-13 59,8 6 1,0-10-18,0-4 1,0-3-277,0-9 1,2 1 10,4 0 1,3 0-24,9 0 1,-1 1 183,0 5 0,6-3-11,0 9 1,6-7 164,-6 6 1,5 1-108,-5 5 0,0 0 120,-5 0-133,7 0 1,-6 1 196,4 5 1,-10-2 170,-1 8-95,-9-1 1,5 6-131,-8 1 0,-2-1 102,-4 0 1,-3 0-117,-8 0 1,-6 1 12,0-1 1,-8 6-25,2 0 0,-3-2 26,-3-9 1,-3 3-2,3-4 1,-1-3 39,13-2 1,-6-4 103,6-2 0,6 0-519,6 0-638,7 0-16,-4 0 713,8-8 0,13 0-648,5-3 0,10-3 904,1 9 0,4-9 0,1 5 0</inkml:trace>
  <inkml:trace contextRef="#ctx0" brushRef="#br0" timeOffset="4007">1294 1018 8051,'11'0'-592,"1"0"551,-8 0-553,11 0 310,-5-8 735,-1 6-66,6-5 178,-13 7-219,6 0 0,-8 2 185,0 3-225,0-3 0,0 14-56,0-5 1,-6 4 238,1 3 1,-3 1-69,2 4 1,-2-2 49,-3 8 0,-2-6-61,7 5 0,-2-5-113,2 6 0,4-8-131,-3 2 1,-3-9-1,2-3 0,1-5-899,5 5 569,0-7-1163,0 4 0,2-10 604,3-4 1,5-5 724,7-12 0,8-4 0,2-8 0</inkml:trace>
  <inkml:trace contextRef="#ctx0" brushRef="#br0" timeOffset="5018">2570 794 7519,'-2'-10'-181,"-4"4"0,4 3 765,-4-3 15,5 4-412,1-13 1,-2 13 368,-4-4-162,4 4-95,-6 2 6,8 0-80,0 0 0,-5 8-208,-1 3 1,-2 5 37,2 1 1,4 8-96,-3 3 0,1-1 77,-2 2 0,4 0-99,-3 5 0,3-5 74,2 0 0,2-8-7,3 2 1,-1-4-116,8-2 0,-7-5 79,7-1 0,-6-7-72,5 2 1,1-4 47,5-2 1,0-2-183,0-4 1,1-4 113,-1-7 0,6-2-106,0-4 0,0 2 17,-6-8 0,0 8 39,0-2 0,-5-2 249,-1 2 1,-5 0-194,6 6 415,-8 0-131,3 0-41,-7 7 0,2 2-48,4 8 1,-4 8 15,4 3 0,-5 1-4,-1 5 0,0-3-26,0 9 1,2-4 56,4-2 1,-4 0-48,4 0 1,-2-1 120,1-5 0,-1 5-132,8-5 0,-8-1 62,1 1 0,3-5-39,-2 5 1,1-7 1,-1 2 0,-2-4 135,7-2-18,-7 0-116,12 0 0,-13 0 107,9 0 120,-8 0 0,9-8-70,-7-3 1,5-5-112,-5-1 1,0 0-50,-6 0 1,6-8-3,-1-4 1,3-3-8,-2-3 0,-4 1-171,3-1 1,-3-5 6,-2 0 0,0 1 150,0 11 1,0-3-150,0 8 0,0 0 32,0 6-642,0-1 113,0 1-171,0 8-202,0 1-704,8 8 685,-6 0 0,11 8 975,-7 3 0,8 12 0,-5 4 0</inkml:trace>
  <inkml:trace contextRef="#ctx0" brushRef="#br0" timeOffset="5380">3311 794 7453,'8'9'1059,"1"-1"1,9-6-535,-1 4 1,-6-4-437,1 3 0,-6 3 7,5-2 0,-1 1-291,1-1 1,-1-4 83,-4 4-12,-4 3 0,5 1-68,-7 7 1,-2 1-87,-3-1 1,1 0 171,-8 0 0,1 0 208,-7 1 1,3-1 957,4 0-462,-5 0 583,14 1-448,-5-1 122,7-7-530,15 5 1,2-13-270,12 4 0,4-10-298,-5-2 0,7-7-1389,5 1 1630,-4-3 0,22-10 0,-4-2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5:31.7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1004 8386,'-8'-10'1352,"6"2"-516,-5 8 176,7 0-685,0 0 1,7 0 51,5 0 0,3 6 43,2 0 1,1 0-701,-1-6 0,6 0 239,0 0 0,6 0-315,-6 0 1,6 0 291,-6 0 0,0 2-2136,-6 3 2198,1-3 0,-9 14 0,-1-7 0</inkml:trace>
  <inkml:trace contextRef="#ctx0" brushRef="#br0" timeOffset="139">70 1280 7866,'0'18'1705,"0"-1"1,2-2-1330,3-3 1,5-4-311,7-8 0,1 0 86,-1 0 1,8 0 60,4 0 1,3 0-1054,3 0 1,1-8 839,5-4 0,-5-3 0,7-2 0</inkml:trace>
  <inkml:trace contextRef="#ctx0" brushRef="#br0" timeOffset="748">1228 226 7910,'0'-18'0,"0"7"-253,0-1 239,0 8 1,-5-5 430,-1 3-150,-8 4 1,5-6 73,-9 8 0,7 0-69,-1 0 1,-1 2-215,-10 4 1,4 9 43,-4 9 0,-2-1-186,2-6 0,0 6 16,5 0 1,-5 8-85,0-2 0,2-3 121,9 3 0,-1-2-113,7 2 0,0 2-56,6-8 1,0 6 16,0-6 0,6 0-63,0-6 1,7 0 106,-1 1 1,-2-1-74,1 0 1,-1-5 76,1-1 67,5 1 1,-9 5-25,5 0 1,-4 1 9,-8-1 1,-2 0 119,-4 1 0,2-1-68,-8 0 0,7 6 103,-7 0 0,8 0-7,-1-5 1,-3-1 68,2 0 0,0 0-39,6 1 56,8-1 1,0 0-105,3 1 177,5-1-83,-7 0 0,3 6 374,-1 0 1,-7 2-167,2-2 0,-4 2 520,-2 4 0,0 8-354,0-8 1,-8 7 68,-3-7 1,1-2-106,-2 2 0,9-6-206,-3 5 1,2-6-124,-2 1 0,4-4-120,-3-2 1,8-5 146,3-1 0,8-7 53,-3 2 0,5 2-2429,1-3 0,2 1 604,4-6 1,-4-10-669,4-7 2262,-3 0 0,-3-24 0,0 5 0</inkml:trace>
  <inkml:trace contextRef="#ctx0" brushRef="#br0" timeOffset="1321">1522 762 7705,'-9'7'881,"3"5"0,-2 9-663,3 2 0,-7 8-48,6-2 1,-1 1-114,1-1 1,4 4 127,-4-4 1,4-4-256,2-2 0,0-4 118,0-2 0,0 1-524,0-1 1,6-6 245,0 1 0,7-8-180,-1 1 1,-3-3-33,3-2 1,-1-7-158,7-5 0,-1-5 599,0-6 0,1 4 0,-1-4 0,-2-2 0,-3 2 0,1 5 0,-7 7 0,2 7-164,-3-2 364,-3 4 1,8 4 194,-4 4 0,-4 5 53,3 12 1,-1-1 319,2 6 0,-2-6-378,7 1 0,-5 0-180,6-6 1,-1 4-331,6-9 1,1-3 191,-1 3 0,0-8-452,1 1 1,5-8 143,0-3 0,2-13-21,-2 1 1,-4-5 48,4 0 1,-4-4 32,-1-7 0,-9 5 419,-3 0 1,2 0 43,-3-5 0,1-3 372,-6-3 0,-6 5-288,1 1 0,-7 1 323,6 10 1,-5 0-268,5 6 1,-6-1 2,7 1-337,-9 7-383,12 3-573,-5 7-1363,7 0-1276,0 0 3501,7 7 0,3 3 0,7 7 0</inkml:trace>
  <inkml:trace contextRef="#ctx0" brushRef="#br0" timeOffset="1775">2491 848 7841,'17'-17'-111,"-5"7"64,-1 4 1,-7 3 826,2-3-94,-4 4 829,-2-6-1025,0 8 1,-2 2-34,-4 4 0,-4-2-83,-7 7 1,0 1 19,-1 5 1,1 0-98,0 1 0,0 1-11,-1 4 1,7-2-270,-1 8 0,8-8 77,-1 2 1,3 2 0,2-2 1,0 0 67,0-5 1,7-3-415,5-4 0,5 3-54,6-8 1,-2 1-222,8-1 1,0-4 90,6 4 1,-1-4-288,1-2 1,-1-6-27,1 0 1,-8-7 72,-4 1 1,-4 3 71,-2-3 0,-1 6-90,-5-5 693,-3 7 0,-8-11 0,0 5 0</inkml:trace>
  <inkml:trace contextRef="#ctx0" brushRef="#br0" timeOffset="1953">2716 969 8349,'-8'17'1145,"6"-5"-635,-4 0 0,-2-1 327,3 6 1,-3-5 412,2-1 1,-1 1-603,-5 5 1,-3 6 12,3 0 0,-1 0-263,1-5 1,-3 1-877,3 4 1,3-4-342,-3 4 0,8-4-713,-1-1 0,3-1 1532,2 0 0,0 1 0,0-1 0</inkml:trace>
  <inkml:trace contextRef="#ctx0" brushRef="#br0" timeOffset="2154">3407 1471 7789,'-17'0'506,"0"0"-337,7 0-126,2 0-60,8 0 298,0 0 0,8 0 0,2 0 1</inkml:trace>
  <inkml:trace contextRef="#ctx0" brushRef="#br0" timeOffset="2767">3269 1367 8424,'-10'-8'3289,"3"6"-3226,7-5 1,-2 7 1304,-4 0-896,4 0 1,-13 0-347,3 0 0,1 7 40,-7 5 0,5 9-1291,-10 2 1,4 8 350,1-2 774,1-4 0,0 7 0,-1-5 0</inkml:trace>
  <inkml:trace contextRef="#ctx0" brushRef="#br0" timeOffset="3205">3649 1453 7856,'-17'0'0,"6"0"1023,-1 0-569,8 0 974,-11 0 1,5 6-650,-7 0 1,5 5-1622,1-5 1,5 8 445,-5-3 0,7-1 396,-2 1 0,4 1 0,2 5 0</inkml:trace>
  <inkml:trace contextRef="#ctx0" brushRef="#br0" timeOffset="3976">4013 883 10753,'-10'17'582,"-4"6"-341,9 0 1,-9 10 140,3 1 1,-3 1-163,3 5 1,-3-3-130,9-3 1,-7 1 4,6 0 0,0-7-275,6 1-1196,0-8 1093,0 4 1,8-15-165,4-4 0,5-6-63,6-6 1,-2-11-254,8-12 1,-2-4 335,2-1 1,1-7 51,-6 1 0,4 1 269,-5 11 1,0-3 209,-5 8 842,-1 0-658,0 13 105,1 2 1,-7 10-163,1 4 0,-8 10 686,1 7 1,-1 5-311,2-5 1,-2 6-186,7-6 0,-5 6-257,6-6 0,-3 0-157,3-5 0,3-1-138,-3 0 1,3-5 123,2-1 0,-5-7-144,-1 2 48,1-4 0,5-2-129,0 0 0,-5-2 77,-1-4 0,1-4 129,5-7 0,-5-8 36,-1-4 1,1-5 105,5-7 1,0-3-29,1-8 0,-7-1-69,1-5 1,-8-9 309,1-8 1,3 2-70,-2 9 1,0 1 187,-6 11 1,0 4-47,0 13 1,-6 9 51,0 2 1,-5 5 65,5 2-376,0 7-296,-2 3 198,6 7-1135,-5 0 0,7 2 371,0 3 1,0 5-347,0 7 0,0 1 212,0-1 1,6 6-741,-1 0 1590,1 8 0,2 3 0,1 10 0</inkml:trace>
  <inkml:trace contextRef="#ctx0" brushRef="#br0" timeOffset="4366">5171 935 7891,'-9'-18'1477,"1"1"-970,8 0-86,-8 7 625,6-5-260,-5 5 303,7 1-692,0 1 0,-6 17-182,0 9 1,-7 7-80,1 9 0,-3 7-188,-3-1 0,3 8 164,4-2 1,-3-2 80,8 2 0,1-9-302,5-2 1,0-1 66,0-5 1,0-4-435,0-2 1,7-10 31,5-1 1,3-8-190,2 2 1,-5-4 290,-1-2 1,1-6-61,5 0 0,-5-7 251,-1 1 0,-7-9 113,2-2 1,-4 0 898,-2 5 0,-6-5-505,0 0 1,-7 0 681,1 6 0,-5 0-450,-6-1 0,4 9-158,-4 3 0,4 4-540,1 2 0,1 0-707,0 0 0,-1 2 384,1 4 0,6-2-1112,-1 7 1545,8 1 0,-4 5 0,8 0 0</inkml:trace>
  <inkml:trace contextRef="#ctx0" brushRef="#br0" timeOffset="4916">5707 18 7855,'-9'-2'1607,"3"-4"-598,4 4-324,2-5-174,0 7 172,0 0-524,8 0 1,-5 0-146,9 0 1,-8 7-184,2 5 1,1 3 47,-1 3 1,0 7-320,-6 3 203,0-3 0,-2 10-345,-4 0 0,-3-1 243,-9 7 0,7 1 70,-1-2 0,6 6 4,-5-5 0,7 1 383,-2-2 1,4-3-102,2 3 0,2-3 203,4-3 1,-2 1-64,7-1 0,-1 1 45,2 0 1,3-1 111,-4 1 0,-1 1 173,2 5 1,-9-5 522,3 4 0,-4 5-410,-2 1 0,0-2 328,0 2 1,0 0-276,0 6 1,0-2-30,0-4 1,0 2-296,0-7 0,-6-1-146,1-6 0,-1-1 36,6-4 0,-6 2-1,0-8 1,-7 6-833,1-6 0,-3 5 467,-2-5 1,-6 8-4331,0-2 4477,-16 4 0,3-6 0,-16-2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5:30.2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485 45 7928,'0'-12'818,"0"1"-308,0 7 159,0-4 0,-2 8 251,-3 0-198,3 0-30,-6 0-431,8 8 1,0 1-220,0 9 1,0-7 72,0 1 0,0-1-5,0 7 1,0 1 167,0 4 1,0-4-57,0 4 1,0-4-161,0-1 0,0-7 261,0 1-1447,0-1 710,0-1-2271,0-2 1601,0-8 1,0-8-962,0-4 2045,0-3 0,0-10 0,0-2 0</inkml:trace>
  <inkml:trace contextRef="#ctx0" brushRef="#br0" timeOffset="331">589 97 7921,'-12'-6'235,"1"0"579,-1-7-534,-5 11 1,0-6-28,-1 8 1,7 0 285,-1 0 1,7 0-102,-7 0 1,6 2 34,-5 4 0,5 3-102,-5 9 1,-1 7 118,-5 3 1,-2 13-12,-5 5 1,3 4 38,-8 2 1,1 11-215,-7 1 0,-5 12-249,-1-6 0,7-3-286,5-4 0,4-9 232,2-2 0,0-4-887,11-13 0,5 1 134,1-13-655,4 0 0,4-7 327,4-5 1,3-7 156,9-16 0,1-3 634,4-20 0,-2-1-133,8-10 1,-6-4 421,6 4 0,-8-4 0,2-2 0,4 0 0,-8-8 0,6-1 0</inkml:trace>
  <inkml:trace contextRef="#ctx0" brushRef="#br0" timeOffset="557">502 166 7921,'10'-27'-583,"0"2"408,-5 8 1,-3-1 703,4 1 0,-4 0 284,-2-1 95,0 9-151,0-7-384,0 15 1,6 1-40,0 11 1,-1 6 139,-5 6 0,6 6-12,0 12 0,2 3-123,-3 8 1,-3 5 10,4 1 0,-4 7-118,-2-1 1,0 1-329,0-2 0,0 3-73,0-9 1,0-7-38,0-9 0,0-5-324,0-1 1,6-6-796,-1-1 1,9-6-1601,-3 1 1671,-3-12 1254,8-3 0,-15-8 0,7 0 0</inkml:trace>
  <inkml:trace contextRef="#ctx0" brushRef="#br0" timeOffset="716">330 719 7921,'-10'-17'0,"-4"5"899,9 1-623,-1 7 1,6-6 1059,0 5-857,0 3 1,4-14-30,7 5 1,3 1-277,15-1 0,-1-3-170,7-9 1,7 4-711,4-4 0,-1 9 459,1 3 0,-6 1-1731,6-1 1978,-7 3 0,3 0 0,-8-1 0</inkml:trace>
  <inkml:trace contextRef="#ctx0" brushRef="#br0" timeOffset="1200">1454 494 7576,'-18'-9'72,"9"-7"874,-7 7 1,12-1-462,-7 4 1,5 4 450,-5 2-123,7 0-483,-12 0 0,7 2-126,-8 4 0,-1 4-47,1 7 0,0 8-109,-1 4 1,7 5 46,-1 7 1,1 1-153,-7 4 0,7 4 109,-1-4 1,9-2-88,-3 3 0,4-9-73,2 2 0,0-5-72,0-6 1,8-4-19,3-8 1,1-2-223,5-3 0,-2-4-218,14-8 0,-2 0 294,2 0 1,2-10-108,-8-7 1,0-1 29,-6-5 0,-2-2 308,-3 2 1,-4-5 179,-8 4 0,-2 1 261,-4 6 1,-6 0 92,-11 0 0,-4 7 455,-7 4 0,-1 4 29,1 2 1,-3 2-377,-3 4 1,9 9-243,-4 8 1,12 0 152,0-5-971,4-1 1,10 0-295,3 1 0,8-9-1908,9-3 2733,8-4 0,16-2 0,0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5:39.7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1073 519 8005,'-12'0'-862,"1"0"327,7 0 420,-11 0 0,11 0-171,-8 0 258,8 0 37,-11 0 0,11 0-31,-7 0 31,7 0 195,-12 0 1,13 0 24,-9 0-204,8 0 0,-3 2 43,7 4-68,0-4 0,0 6 0,0-8 0</inkml:trace>
  <inkml:trace contextRef="#ctx0" brushRef="#br0" timeOffset="2022">658 658 7849,'-17'0'-567,"5"0"266,0 0 588,1-8 1,-6 6-68,-1-4 1,7-2-11,-1 3 0,3-3-73,-3 2 1,-1 2-18,7-7 1,-6 5-161,7-5 1,-1 5 115,6-6 1,-2 1-77,-4-6 1,4-1 97,-3 1 0,3 0-44,2-1 0,0 1 10,0 0 0,5-1-111,1 1 1,8 0 84,-3 0 0,-1-1-7,1 1 1,1 0-36,5-1 0,0 1-14,1 0 1,-1 0-54,0-1 0,6 3 88,0 3 0,0-3-24,-5 3 0,-1 3 29,0-3 0,1 7 5,-1-7 0,-4 6 29,5-5 0,-11 5 110,11-6 0,-5 7-92,4-7 1,1 8-24,-1-1 0,0-3-24,1 2 1,-1-2 31,0 3 0,0 3-49,1-4 1,-1 4 15,0 2 1,1-6-6,-1 0 0,2 1-26,4 5 0,-4-6-6,4 0 1,-3 0-13,-3 6 0,0 0 28,0 0 1,1 0-29,-1 0 1,0 0 30,1 0 0,-1 0 78,0 0 0,-5 0-73,-1 0 1,1 0 3,5 0 0,-5 0-8,-1 0 1,-5 2 15,5 4-9,1-4 0,5 8-3,1-5 1,-7-3-39,1 4 0,-7-2 38,7 2 1,-6-4-46,5 3 1,-1-1 31,1 2 1,5-4-6,-5 4 1,-1-2 20,1 1 0,1-1 0,5 8 1,-5-7 87,-1 7 1,-1-6-92,1 5 0,5-5 21,-5 6 1,3-7-10,-3 7 1,5-6-113,-5 5 0,-1-5 85,1 5 0,1-5-6,5 6 1,-5-7 7,-1 7 0,-5-6-10,6 5 0,-7-1 254,7 1-204,-1 5 0,5-7 18,-5 9-34,5-1 0,-9 0-12,5 1 0,1-1-24,-7 0 0,2 0 7,-3 1 0,-3-1-18,4 0 1,-4 1-14,-2-1 1,6-6 58,0 1 1,-1 0-25,-5 5 1,0 0 9,0 0 1,6-5-8,0-1 0,2 1-7,-3 5 1,-3-5-46,4-1 0,2 1-5,-3 5 1,7 2-13,-6 4 1,5-3-16,-5 3 1,0-4 88,-6-2 1,0 0-41,0 1 1,0-1 96,0 0 0,0 1-92,0-1 0,0 0 120,0 1 0,0-1-64,0 0 0,0 0 90,0 1 1,0-1-106,0 0 0,-6 1 6,0-1 0,1 0-46,5 0 1,-2-5 50,-4 0 1,2-1-66,-8 6 1,9 1 52,-3-1 0,-4 0-45,-1 1 0,1-1 13,-1 0 1,-1-2-3,-5-3 1,5 3 48,1-3 1,-1 1 2,-5-1 0,2 3 63,3-3 1,-3-3-78,3 3 15,-3-1 0,-3 7-9,1-1 0,0-7-28,0-5 1,5 3-9,1-2 1,-1 5-5,-5-5 0,-1 2 3,1-2 1,0-4-10,0 3 0,-1 3-32,1-2 0,0-1 45,-1-5 1,-5 0 3,0 0 0,0 6-8,6 0 1,-6 0 62,0-6 0,-2 2-19,2 3 1,4-3 5,-5 4 1,-1-2-22,2 2 1,-5-4 6,5 3 1,-1-1 22,7 2 1,-6-4-28,0 4 1,-2-4 14,2-2 0,4 0-11,-4 0 0,-2 0 109,2 0 0,0 0-45,5 0 1,-1 0 10,-4 0 1,4-6-52,-4 0 1,4-5 11,1 5 0,-1-6-2,-4 7 0,4-7 7,-4 6 0,4-1-39,1 1 0,-1 4 31,-4-4 1,4-2-140,-4 3 1,4-1 87,1 6 1,-1-6-11,-4 0 1,4-1 27,-4 1 1,2 4 0,-3-4 0,5-1-19,-4 1 1,-2-8-7,2 3 1,-2 1 112,2-1 0,4 1-85,-4-1 0,4-5 108,1 5 0,-1 1-72,-4-1 0,10 1 6,-5-2 0,5-3-29,-4 3 1,-1-3 5,1-2 1,0 1-48,-1 5 1,1-4 51,0 3 0,5-3-126,1-3 0,1 1 97,-1 0 1,1-1-146,4 1 1,4 0 106,-3 0 1,3-1-14,2 1 0,0 0 54,0-1 1,0 1 3,0 0 0,0 0-24,0-1 1,2 1-7,3 0 0,-1-1 14,8 1 1,-6 0-5,5-1 0,-5 1 10,5 0-6,-7 0 0,12-1 62,-5 1 1,-1 0-66,1-1 1,1 1 118,5 0 1,0 0-38,1-1 1,-3 1 10,-3 0 0,9-1 4,-4 1 0,4 2 123,-4 3 0,1-3-99,-1 3 1,0-1 12,1 1 0,-1-3-43,0 3 1,-5 3 17,-1-3 1,1 7-36,5-7 0,-5 6 89,-1-5-33,1 7-31,5-4-178,0 8 0,-5 0 35,-1 0-260,-7 0-271,11 0 0,-11 0 251,8 0 0,-6 2-1042,5 4 1,1-2 38,5 7 1319,8 1 0,2 5 0,7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5:42.6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742 744 8122,'0'-12'0,"0"1"-1104,0 7 901,7-12 1,-3 9 342,8-5 0,-8-3 85,1 3 337,5 5-299,0-9 0,1 14 25,1-4 11,-9 5 0,7 1-40,-4 0 0,-2 0 126,7 0 1,-5 0-220,6 0 1,-1 0-17,6 0 0,8 0-86,4 0 0,4-6-215,1 0 0,3-5 4,3 5 1,-1-8 85,7 3 1,-6 3-170,6 2 1,-2-1 14,3 1 1,1 0 45,-8 6 1,2 0 129,-1 0 1,-3 0 8,8 0 0,-7 0 3,1 0 1,-4 0 22,-1 0 1,-6 0-14,0 0 1,-2 0-4,1 0 1,3 0-167,-8 0 1,6 0 18,-6 0 1,0 0 26,-6 0 1,1 0-161,-1 0 132,0 0 1,-5 0-102,-1 0 121,-7 0 1,2 6-98,-12 0 1,-3 1-24,-9-1 268,-7 4 0,-2 7 0,-7 0 0</inkml:trace>
  <inkml:trace contextRef="#ctx0" brushRef="#br0" timeOffset="299">794 1072 8050,'-18'0'0,"3"2"-794,3 4 256,-3-4 996,13 5-233,-6-7 0,10 0 0,4 0 0,4-1-71,7-5 1,8 2 13,4-8 0,5 7-46,7-7 0,5 1 4,12-7 0,-3 3-91,9 3 1,5-3 102,6 4 0,0 1-219,-6-2 1,6 7-126,0-7 1,4 8 82,-10-2 1,4 5 111,-10 1 1,-3 0 10,-3 0 0,-5 0-253,-6 0 0,-3 0-302,-9 0 1,-7 0-452,-4 0 486,-4 0 520,-9 0 0,5-8 0,-5-2 0</inkml:trace>
  <inkml:trace contextRef="#ctx0" brushRef="#br0" timeOffset="693">1624 311 8194,'0'-9'891,"0"1"0,2 2-1017,3 0 1,5-1 327,7 1 1,6 4 43,0-4 1,8 2-149,-2-1 0,4 3 164,1-4 1,7 4-251,-1 2 0,2 0 27,-1 0 1,-3 8 72,8 3 1,-6-1 20,7 1 0,-7 1-20,6 5 1,-6 1-48,6-1 1,-5 0-166,5 0 1,-8 3 136,3 3 1,-11 4 53,-1 7 1,-8 1 157,2-1 0,-9 7-63,-3-1 1,-7 0-35,2-5 0,-6 0 0,-6-1 0,-11 3 122,-12 3 1,0-3-161,-5 3 1,1-2-171,-13 3 1,0-5-497,-6 5 0,0 1 294,0-2 0,0 1-876,0-7 1,1-1 80,-1-4 971,0 3 0,0-13 0,0 6 0</inkml:trace>
  <inkml:trace contextRef="#ctx0" brushRef="#br0" timeOffset="1261">811 571 7956,'8'-10'32,"-7"2"143,7 8 223,-8 0 122,0 0 0,-8 0-308,-3 0 0,-4 8-89,-3 4 1,-5 1-130,0-1 1,-8 5 82,3 0 0,-5 0-117,-2 7 1,-1-3 20,-4 2 1,3-4 60,-3 4 0,-5 2-78,-1-2 0,2 6 61,-2-6 0,2 6-111,-2-6 1,3 0 187,9-6 1,5 0 9,0 1 1,14-3-15,-2-3 0,11-3 1,0-3 0,6-2-205,6 7 1,11-1 102,12 2 1,17 3 1,6-4 0,6 5 74,-1 1 1,3 0-16,3 1 0,4 1-72,-3 4 0,1-4-104,-1 4 0,3-4-188,-4-1 0,-1-7-965,1 1 1044,1-1 0,5 7 0,0-1 0</inkml:trace>
  <inkml:trace contextRef="#ctx0" brushRef="#br0" timeOffset="2027">4027 484 7917,'0'-9'-573,"0"1"1216,0 8-409,0 0 1,0 8 233,0 3 0,0 10-36,0 2 1,-2 16-183,-3 1 0,3 8-31,-4 4 1,4-6 5,2 0 1,0-2-40,0 3 1,0 1-63,0-8 0,0-5-250,0-7 0,0-5-84,0 6 0,0-8-52,0 2 0,2-9 62,4-3 1,-2-5-353,7 6 365,1-8 1,5 3-316,0-7 162,1 0 0,-1 0 83,0 0 0,0-7-179,1-5 1,-7-3-194,1-3 629,-1-7 0,7-2 0,-1-7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5:52.6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87 190 8040,'2'-9'-1149,"3"3"1283,-3 4 93,6-6 1,-6 1 42,4-5 1,-4 3 84,3 3 126,-3 4 1,-2-8-116,0 4 0,2 5-216,4-5 1,-4 2 16,4-2 1,-2 4-166,1-3 0,-3 1 230,4-2-110,-4 4 0,-2-8 282,0 5-153,0 3 285,0-6-163,0 8 2517,0 0-2620,0 8 1,0 1-55,0 9 1,0 1 9,0 4 1,0-2-96,0 8 1,0 0 54,0 5 1,0-5-105,0 0 0,0 0-200,0 5 1,0-1-16,0-4 1,0 3 91,0-3 0,0 2 5,0-2 0,0 3 55,0-3 1,0-2 1,0 2 1,0-2 30,0 2 1,-2 1 17,-4-6 1,4 4-19,-3-5 1,-3 0 2,2-5 0,0 1-27,6 4 1,-5-4 22,-1 4 1,0-3-36,6-3 0,0 0 26,0 0 1,0 6-6,0 1 1,0-1-23,0-6 0,0 0 0,0 0 0,0 1-55,0-1 0,0 0 37,0 1 1,0-7-195,0 1 204,0-1 0,2 7-93,4-1 0,-4-6 76,3 1 0,-3-6-5,-2 5 29,0 1 0,0 5 184,0 0-51,0 1 1,0-1-124,0 0 1,0-5 10,0-1 1,2-5 44,4 6-253,-4-9 115,6 5-33,-8-8-149,0 0-187,0-8 1,0-1 154,0-9 0,-2-5-700,-4 0 1,4-9 408,-4-3 0,-1-1-755,1-11 1,-6-4 439,7-7 1,-7-5 158,6 5 1,1 0 718,5 6 0,-8 0 0,-2 1 0</inkml:trace>
  <inkml:trace contextRef="#ctx0" brushRef="#br0" timeOffset="1639">104 0 6977,'0'10'988,"2"-3"-707,4-7 1,-2 0-118,7 0 0,1 0 109,5 0 0,0 0-153,1 0 1,-1 0 33,0 0 1,0 0-85,1 0 1,-1 0 90,0 0 0,1 0 4,-1 0 1,2 6-108,4 0 1,-4 0-45,4-6 0,2 5-52,-2 1 1,6 0-178,-6-6 0,8 0 77,-2 0 0,2 0 162,-2 0 0,3 0-81,-3 0 1,2 0 63,-2 0 0,-3 0 0,-2 0 0,-5 0 22,4 0 1,-4 0 7,-2 0 0,1 0-31,-1 0 0,0 6 1,0 0 0,1-1-80,-1-5 0,0 2 83,1 4 1,-1-4-136,0 4 1,6-4 71,0-2 1,6 0-105,-6 0 0,6-6 97,-6 0 1,0 0-8,-6 6 1,6 0 43,1 0 1,-7 0 19,-6 0 1,1 0 89,5 0 1,-5 0-124,-1 0 0,-5 2 206,6 4-141,-1-4 0,6 6 37,1-8 1,-1 0-20,0 0 1,8 0 95,4 0 0,4 0-63,1 0 0,3 0 0,3 0 0,-3-6-104,3 0 0,-2 0 80,3 6 0,-9-2-121,9-3 1,-9 3-1,9-4 0,-10 4 23,-3 2 1,-5 0 17,6 0 1,-2 0-24,2 0 1,-2 0 28,-4 0 1,-4 0 10,4 0 1,-4 0 134,-1 0 1,-1 0-137,0 0 0,1 0 92,-1 0 1,0 0-73,0 0 1,1 0 12,-1 0 1,0 0-15,1 0 0,-1 0-2,0 0 0,6 0 33,0 0-131,0 0 102,-5 0 0,-1 0 17,0 0-20,1 0-7,-1 0 1,0 0 65,0 0-64,1 0 0,-1 0 5,0 0 1,1 0 25,-1 0 1,0 0 44,1 0-79,-1 0 1,0 0-3,0 0 0,1 0-101,-1 0 111,8 0 1,-6 0-62,4 0 1,-4 0 44,-1 0 0,-1 0-15,0 0 11,1 8 18,-1-6-23,0 5 25,1-7 10,-1 0 182,0 0-185,0 0 39,1 0-31,-1 0-28,-7 0 9,5 0 0,-5 0-7,7 0-2,0 0 1,0 0-1,1 0 1,-1 0-16,0 0-33,1 0 1,-1 0 46,0 0 1,-5 0-3,-1 0 1,-5 0 21,6 0 3,-9 0 78,5 0 17,0 0-101,-6 0 1,7 0 26,-3 0-27,-4 0 11,13 0 0,-5 0-227,7 0 131,1 0 0,-1 0-183,0 0 209,0 0 1,1 0-16,-1 0 1,-5 0 56,-1 0 0,-7 2 3,2 4 1,-2-4 142,1 4-186,-3-4 394,6-2-186,-8 0 1,0 2 84,0 3 1,2-3 111,4 4-46,-5-4-122,7-2 12,-8 0-644,0 0 476,0 8 9,8-7-19,-6 7 1,5-6 40,-7 4 43,0-4-46,0 5 1,0-5 22,0 4-57,0-4 1,2 6 199,4-8-35,-4 0 15,6 0-44,-8 0 155,0 0-190,0 7-103,0-5 1,0 8 38,0-4 1,0 3-52,0 9 0,-2-1 29,-4 0 1,4 1-14,-4-1 1,4 8 38,2 4 0,0 3 8,0 3 0,0 1-57,0 5 0,0-5 1,0 5 1,0 1 68,0-2 0,0 6-43,0-5 1,-5 5 44,-1-6 1,0 6-109,6-5 0,-6 5-125,1-6 0,-1 6 115,6-5 0,-6 1 20,0-2 1,1-3 26,5 3 1,-2-3-20,-4-3 1,4 1 54,-4-1 0,-1-5-73,1 0 0,0-6 203,6 6 0,-6-8 1,0 2 1,1-2 29,5 2-208,-8-4 0,6 6-143,-4-7 1,4-7 121,2 1-277,0-8-530,0 3 568,0-7 1,0-2-616,0-3 0,0-11 13,0-7 1,0-8-202,0 3 0,0-5 351,0-2 699,-7 1 0,-3-1 0,-7 1 0</inkml:trace>
  <inkml:trace contextRef="#ctx0" brushRef="#br0" timeOffset="2968">0 1384 8270,'0'-10'1105,"0"-5"-848,8 13 71,-6-14-225,13 14 188,-13-5 46,14 7 0,-13 0-57,9 0 50,-8 0-307,11 0 0,-5 0 33,7 0 1,0 0-45,1 0 0,7 0-3,3 0 0,-1 0-238,2 0 1,2-6 59,9 0 1,-3-5 8,3 5 0,-3-2 4,-3 2 0,-1 4 63,-4-3 0,3 3 109,-3 2 0,-2 0-45,2 0 1,-6 0 8,6 0 0,-2 2 40,2 3 0,3-3 8,-3 4 0,-2-4-16,2-2 1,-6 6-1,6 0 1,-6-1 6,6-5 0,-3 0-18,3 0 0,-2 0 1,-4 0 0,-2 0-1,8 0 1,-8 0-1,2 0 0,-3 0-17,-3 0 1,2 0-2,4 0 0,-2 0 76,8 0 1,2 0 126,9 0 1,4-2-330,8-3 1,2 1 99,4-8 1,1 7 41,5-7 0,3 6-1,-4-5 0,-1 7-1,1-2 0,-13 4 1,2 2 0,-6 0-2,0 0 0,-3 0 72,-9 0 1,-7 0-8,-4 0 0,2 2 60,-2 4 1,0-2-53,-6 7 1,1-7-45,-1 2 1,2-4-34,4-2 0,4 0-94,8 0 1,-1 0 78,1 0 0,0 0-134,-1 0 0,1 0 113,-1 0 0,1-2-103,0-4 1,-1 4 194,1-4 1,-3 5-101,-3 1 1,-2 0 132,-4 0 1,-4 0-71,4 0 95,-3 0 0,-3 1-59,0 5 0,-5-4 78,-1 4-137,1-4 0,5-2-3,0 0 1,-5 2-32,-1 3 0,-5-3 66,6 4-27,-8-4 67,11-2 1,-7 2 70,3 4-108,5-4 1,-13 5 46,9-7-56,-8 8 4,11-6-19,-5 6 0,7-3 28,0 1 0,-5 0-69,-1-6 1,1 2 44,5 4 0,-5-4-6,-1 3 0,-5-1 22,6 2 0,-7-4 5,7 4 0,-3-3 73,3 3-69,3-4-3,-5 14 1,7-13-3,1 9 0,-7-8 47,1 2 1,-7-3 56,7 3 177,-1-4-214,7 6 1,-7-8 110,1 0 1,-6 0 233,5 0-344,-7 7 0,6-5 15,-5 4 1,-1-4 152,8-2-263,-9 0 0,7 0-7,-4 0 65,-4 0 55,5 0-29,-7 0-209,0 0 1,-7-2-44,-5-4 0,-3 3-1057,-2-9 0,-8 0 1229,-4-5 0,-12-8 0,-3-2 0</inkml:trace>
  <inkml:trace contextRef="#ctx0" brushRef="#br0" timeOffset="3940">1885 225 7914,'0'-17'-1758,"0"5"1758,0 1 0,2 5 0,4-6 0,-4 7 0,4-7 0,1 6 0,-1-5 0,0 7 0,-6-4-388,0 8 366,0 0 353,-8 0-203,-1 0 0,-9 0 41,1 0-47,7 0 30,-5 0 90,13 0-5,-13 0 297,13 0-213,-6 0 103,8 0 627,0 0-889,-8 8 84,7 1-289,-7 9 142,8-1-158,0 0 226,0 1-81,0-1 0,-6-6 35,0 1-65,1 0 0,5 5-38,0 0 1,0 0 17,0 1-187,0-1 197,0 8 1,0 0-122,0 4 0,0-4 77,0-8 1,0 0-10,0 1 1,0-1 1,0 0 0,0-5-1,0-1 1,0 1-1,0 5 1,5 0 2,1 1 1,0-7-3,-6 1 1,0-1 7,0 7 0,0-1 18,0 0 0,0 2 7,0 4 0,0-3 1,0 3 0,0-4-20,0-2 0,0 0 4,0 1 0,0 5-13,0 0 1,0 0-3,0-6 0,0 1-97,0-1 0,0-6 101,0 1 0,0-1-58,0 7 0,6-1 41,-1 0 1,1 1-5,-6-1 0,0 0 15,0 0 1,0 1 5,0-1 0,0 0 42,0 1 0,0-1-52,0 0 1,0-5 262,0-1-225,0 1 253,0 5-157,0 0 1,0-5 65,0-1 54,0-7-104,0 12 1,0-12-35,0 7 0,0-5-19,0 5 1,0 1-63,0 5 1,0-5 56,0-1 1,0 1-105,0 5 1,-6 0 99,1 1 1,-1-7-15,6 1 1,0-7-42,0 7 19,0-8-394,0 3 137,0-7 0,0-1-512,0-5 0,0-6 346,0-11 0,8 2-1531,3-8 1910,4-7 0,3-8 0,-1-8 0</inkml:trace>
  <inkml:trace contextRef="#ctx0" brushRef="#br0" timeOffset="4811">692 519 7941,'8'-10'-845,"-6"-5"0,11 5 721,-7-7 1,5 6 356,-5-1 1,6 6 104,-7-5-151,9 7 1,-12-6 204,4 4 271,-4 5-240,5-7 19,-5 8-274,6 0 0,-6 0 33,4 0 0,-5 2 144,5 4 0,-4 3-101,-2 8 0,0 8-27,0 4 1,0 4-64,0 2 1,0-3-4,0-3 1,-2 4 14,-4-5 0,5-1-170,-5 2 0,-2-8-1,2 2 1,-1-1 103,1 1 0,-2-4-103,-3 4 1,-3-4 101,8-2 0,-5-5 64,5-1-82,-7 1-34,3 5 0,-1-5 20,-1-1-27,8-7-124,-4 4 209,8-8-420,0 0 1,0-8 6,0-3 1,0 1 71,0-2 1,2 1-69,4-6 1,-2-1 17,8 1 0,-1 0 58,6-1 0,-5 7 115,-1-1 0,1 3 2,5-3 0,1-1 134,-1 7 1,0 0-69,0 6 0,1 0 178,-1 0 0,0 0-43,1 0 73,-1 0 0,0 2 150,0 4-268,1 4 1,-7 7 41,1 0 0,-8 0-14,1 1 1,-3-1 10,-2 0 1,-2-1 12,-3-5 1,-5 7 9,-7-1 1,-2 0-3,-5 6 0,-2-4 91,-9-1 0,-2-7-63,-3 1 1,4-3-27,-5 3 1,5 1 153,1-7 1,3 0-142,3-6 1,4 0 52,7 0-334,1 0-586,8-8 149,1-1 0,12-9-566,7 1 0,8 0 178,16-1 1,7 1 966,4 0 0,4-8 0,2-2 0</inkml:trace>
  <inkml:trace contextRef="#ctx0" brushRef="#br0" timeOffset="5327">1366 830 8155,'-9'0'1076,"-1"0"-809,5 0 1,1 0 103,-8 0 1,6 0-87,-5 0 0,5 2-68,-5 4 1,-1 3-43,-5 9 0,5 1-134,1 4 1,-1 4 106,-5 8 1,0-1-136,-1 1 0,3-1 92,3 1 0,-1-1-64,7 1 0,0-2-108,6-4 1,0-4 43,0-8 0,8 0-302,4 0 0,3-7 25,2-4 1,2-4-90,5-2 0,-3-2 67,7-4 0,-6-4-72,1-7 1,-4-2 180,-2-4 0,-1 4 54,-5-4 1,-3-2 396,-8 2 1,0-1-182,0 7 0,-14 0 422,-3 0 1,-6 7-163,0 4 0,-4 4 39,-8 2 1,3 8-302,3 4 0,-4 1-324,4-2 1,6 5 154,6-5 1,2 5-198,9 1 0,0 0 311,6 1 0,16-1 0,3 0 0</inkml:trace>
  <inkml:trace contextRef="#ctx0" brushRef="#br0" timeOffset="6132">2266 813 7969,'0'-17'-381,"0"-1"0,0 1 190,0 0 1,0-1 655,0 1 50,0 8 546,0-7-297,0 7 23,0-1-519,0 2 0,0 10-67,0 4 1,0 4-15,0 7 1,-8 6-100,-3 0 1,1 8 30,-2-2 1,7 3-170,-7 3 1,8-3-117,-2-3 1,5-2 68,1-4-539,0-4 236,0 6 179,0-7 0,7-9-2,5-3 0,3-6-104,2-6 0,3-5 58,3-12 1,-4 2-74,4-8 0,-4 2 214,-2-2 0,1-2 65,-1 8 0,-5 0 204,-1 6 0,-5 0-101,5-1 234,-7 9-78,4 1 0,-8 10 211,0 4 1,0 11-75,0 12 1,0-2 156,0 2 1,0-1-152,0 7 1,0-2-82,0-5 1,0 3-268,0-8 0,6 0 26,-1-5 0,9-7-23,-3 1 1,5-9-19,1 3 1,6-6-220,0-6 1,6-3 16,-6-8 1,6-3-175,-6-3 0,0-2 115,-6-3 0,-5-5 110,-1 4 0,-7-4 317,2-1 1,-4-7-12,-2 1 1,0-2 13,0 1 0,0 5 57,0-4 1,-2 5 247,-4 6 0,4 4-161,-3 8 1,3 5 444,2 1-743,0 7 120,0-4-332,0 8-3533,0 0 2057,7 0 1697,3 0 0,0 16 0,-3 3 0</inkml:trace>
  <inkml:trace contextRef="#ctx0" brushRef="#br0" timeOffset="6528">3096 830 11269,'-12'10'434,"1"7"1,-1 6-237,-5 6 0,0 9-45,-1-3 0,7 9-79,-1-3 0,3 5-220,-3-6 1,4-2 104,8-9 0,0 2-47,0-8 0,14 0-207,3-6 1,4-5-202,-3-1 0,5-7 70,0 2 1,7-10-138,-1-2 1,-4-7 182,-2 1 1,-5-9 122,-7-2 0,3 0 300,-9 6 1,1 0-139,-6-1 0,-8 1 953,-3 0 0,-12-1-65,-6 1 1,-4 8 265,-1 3 0,-7 4-588,1 2 1,-14 8-144,2 3 1,-1 4-457,7 3 0,3 5-455,9 0 0,7 2 583,4-2 0,3 4 0,3 7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6:18.6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796 295 7982,'-9'-8'-135,"-1"6"-270,4-4 670,4 4 1,-7 0 1092,3-3-358,4 3 120,-6-14-238,1 14-340,5-5-446,-6 7 153,8-8-417,0 6 112,8-6 1,-4 8-31,7 0 11,-7 0 82,11 0 0,-11 6 41,8 0 0,-7 0 11,7-6 1,-6 5 116,5 1 14,-7 0-283,11 2 77,-5 1 0,5 3-67,-3-1 0,-2-1 66,-5 1 1,-3 5-252,4-5 228,-4 5 0,-2 1-17,0 0 1,-2 1-33,-4-1 0,-3 0 54,-9 0 0,1 6 44,0 1 1,0-1 49,-1-6 0,3 0 152,3 0 0,-1 1-214,7-1 1,-2-5-128,3-1 1,3-5 99,-4 5 1,12-7-96,5 2 1,5 2-21,1-3 1,6 3 58,0-2 1,2-4 248,-2 4 0,-4-4-28,4-2 0,-9 5 125,-3 1 0,-5 6-158,6-7 0,-9 9 138,3-3 1,-4 5-69,-2 1 0,-8 2 138,-3 4 0,-10-2-384,-2 8 1,-6-6 130,6 6 1,-6-6-624,6 6 0,-6-14-99,6 3 1,0-7-1343,6 1 1327,-1-5 680,1-7 0,0-15 0,0-4 0</inkml:trace>
  <inkml:trace contextRef="#ctx0" brushRef="#br0" timeOffset="818">104 208 8125,'8'-17'0,"0"5"-157,3 1 1,5 5-177,-5-6 1,5 7 544,1-7 0,0 6 139,1-5 0,-1 7 10,0-2 0,0-1-129,1 1 0,1-8-83,4 3 1,-2 1 19,8-1 0,-6 5-24,6-6 0,-6 7 3,6-7 1,0 8-166,5-2 1,-5 5 77,0 1 1,-2 0-120,1 0 0,5 0-79,-4 0 1,2 5 125,-2 1 1,-3 8-73,-3-3 1,2 2 99,4-1 0,-4 3-9,-7-3 0,5 3-25,0 3 1,0-1 3,-6 0 0,2 0-9,4 1 1,-3-1 29,3 0 0,-6 1 130,-6-1 0,5 0-76,-5 1 1,5-1 77,1 0 0,-2 2-98,-3 4 0,3-3 7,-3 3 0,-3-4 27,3-2 1,-6 0-3,5 1 1,-7-1-29,2 0 1,1 3-7,-1 3 0,0-4-68,-6 4 1,6-4 108,0-2 1,-1 6 6,-5 0 1,0 6-39,0-6 0,-5 8 0,-1-2 0,-8-2-11,3 2 0,1-2-1,-1 1 1,-1 3-19,-5-8 0,0 6 30,-1-6 1,1 6 10,0-6 1,-1 6-21,1-6 1,-6 0 38,0-6 1,-2 0-46,2 1 0,-4-1 5,-8 0 1,7-1-22,-1-5 0,-6-1-4,-5-4 0,-2-4 119,1 3 0,5-3-83,-5-2 1,-1-2 108,2-3 1,-1-5-111,7-7 1,-1-1 7,1 1 0,1 0-52,4-1 0,-2 1-15,8 0 1,-5 0-1,4-1 0,-4-5-18,5 0 0,-2-2 1,2 2 0,1 2 0,-6-8 0,6 6 204,-1-6 0,-2 6-105,2-6 1,2 3 71,10-3 0,1-2-5,4 8 1,4-6-38,-3 6 1,3-8-43,2 2 0,9 3-35,9-3 1,1 0-13,10-6 0,-6 1-154,6-1 0,-1 1-255,7-1 1,0 0 157,-1 1 1,1 1-341,-1 4 1,1 2-137,-1 4 0,1 4-1307,0-4 2020,-1 4 0,1-6 0,-1-2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6:27.9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294 105 7950,'0'-18'848,"8"1"0,0 6-468,3-1 0,10 2-39,-3-1 0,3-2 33,-4 7 0,6 0-150,0 6 0,0 0-57,-5 0 0,-7 2-112,1 4 0,-8 5 103,1 12 1,-3-2-120,-2 8 0,0 0 59,0 6 0,-7 5-127,-5 0 1,-5 1-82,-6-7 1,3-5-309,-3 0 0,4-8-68,2 2 1,5-6-1187,1-5 1090,7 3 0,-9-15 157,7 0 1,0-7-3,6-11 1,6-7 349,0-3 0,1 1 271,-1-2 1,-4 8 8,4-2 1,-3 5 247,3 7 0,-2 1-207,8 4 0,-7 4 235,7-3 1,-6 9 1528,5 1-1374,1 9 1,5-7-187,0 5 1,-1 3-244,-5-3 1,3-3-140,-9 3 1,7-6-247,-6 5 1,-1-5-446,-5 6 0,0-7 228,0 7 0,-1-1-437,-5 7 1,-6-1-1724,-11 0 2557,-4 1 0,-15-1 0,-2 0 0</inkml:trace>
  <inkml:trace contextRef="#ctx0" brushRef="#br0" timeOffset="790">52 779 7950,'-11'17'0,"-1"1"0,8-1 734,-1 0-433,-5 1 0,8-7 116,-4 1-105,4-8 0,10 1 134,4-10 1,3-5-199,2-7 0,8-3-166,4-3 0,4 2-146,1-8 1,-5 8 118,0-2 1,-2 10-252,2 1 0,-4 8 2,-8-1 308,0 3 37,1 2 1,-9 7 211,-3 5 0,-10 9-177,-2 2 0,-13 6 109,2-6 1,-10 6-265,4-6 1,-6 6 126,6-6 1,0 0-621,6-6 86,-8 0 0,5-1-1136,-3-5 778,12 5 260,-5-14 1,15-2-86,-5-12 1,4-3-135,2-3 1,2 1 579,4 0 1,1 5-65,5 1 0,3 7 1141,-3-2-408,3 4 1,2 2 1508,1 0-1532,-1 0 1,0 2 158,1 4 1,-7-4-124,1 4 0,-7 1 567,7-1-896,-8 0-116,11 1 1,-11-5-891,7 4 399,-7-4 1,10-4-306,-8-4 0,5-3 314,-5-8 0,5-3-131,-5-3 0,8-4-13,-3-7 0,4-1-57,3 1 1,-1-1 478,0 0 0,3 3-91,3 3 1,-4 4 171,4 8 1,4 5-1,2 1 0,-3 7 80,3-2 1,-2-2 101,2 3 1,-2-1 182,-4 6 0,-4 0 141,4 0-157,-4 0 0,-1 0 1,-1 0 1,-5 0 207,-1 0-173,-7 0-81,11 0-15,-13 0-61,6 7-108,-8-5 1,0 14-32,0-5 0,-10 5-7,-7 1 1,-8 8-399,-10 4 0,-1 0 167,-4 5 1,-3-9-697,-3 10 1,6-6 298,11-1 0,-2-5 71,8-11 0,6 1-412,5-7 344,9 0 0,-5-8 227,8-4 0,2-3 58,4-9 0,-3-5 512,9 0 0,5 0-225,6 6 1,6 1 801,-6 5 0,2-2-242,-2 7 0,-4-2 78,5 2 1,-5 4-24,-2-3 0,-5 3 225,-1 2 1,-1 2 7,1 3-414,5-3-1193,-7 14 643,1-7 1,-3 9-1168,-7-1 1,0-6 386,0 1 1,-1-1-62,-5 7 0,-2-7 41,-3 1 886,-12-1 0,3 7 0,-14-1 0</inkml:trace>
  <inkml:trace contextRef="#ctx0" brushRef="#br0" timeOffset="1740">433 987 7950,'-18'9'118,"1"-3"0,0 2 166,0-2 1,-1 1 67,1-1 0,0-4 91,-1 4 129,1 3-351,-8 1 3,14-1 1,-14 7 26,7-5 1,1 5 114,-6 1 0,4 2 208,1 4 0,1-3-25,0 3 112,7-4-317,-5-2 1,11-5-209,-7-1 1,7-5 204,-2 5-303,-4-7 1,8 6-394,-3-4-276,3-4 1,9 5 506,5-7-1119,3-7 738,3 5 1,-1-12 11,0 8 0,0-5-344,1 5 685,-1-7 1,0 9-29,1-8 1,1 3 20,4-3 0,4-3-103,7 3 1,9-11-51,3-6 1,6-3 190,5-3 1,3 1-9,3-1 0,8 2-142,-7 4 0,5-1 99,-11 7 0,-3 5 414,-9 7-138,4 7-88,-21-4 0,10 8 303,-16 0 0,-6 0 90,-5 0 0,-9 8 299,3 4 0,-4 3-386,-2 2 0,-6 2 2,1 4 0,-11-1 8,-1 6-1165,0-6 572,-8 3 1,7-8-583,1 0 1,-6-5 428,0-1 1,-2-1-201,2 1 0,2-1 283,-8-4 1,0-4 330,-6 3 0,3-1 0,3 2 0,4-4 0,8 4 0,-1-4 48,1-2 0,6 0 34,-1 0 660,8 0-249,-3 0 1501,7 0 3451,0 0-5217,0 7 1,-2-3 13,-4 8 1,4 1 22,-4 10 0,-2-4-44,3 4 1,-7-3-173,6-3 0,1 0-156,5 1 1,-6-1-809,0 0 177,0 0-727,6 1 767,0-9 282,0-1 1,0-10-40,0-4 93,0-3 193,8-9 1,-6 1 44,4 0 0,1-6-7,-1 0 1,8 0 170,-3 5 0,3 1-66,-3 0 1,6 5 168,1 1 0,-1 7-62,6-2 1,-2 4 128,2 2 0,-4 0-16,5 0 0,-5 6-117,-2 0 1,-2 7 133,-3-1 1,-4 9-56,-8 2 1,0 0-91,0-6 0,0 1-39,0-1 1,-2 0-155,-4 0 1,2-1 74,-7-5 0,-1 5-199,-5-5 1,5-3-45,1-2 175,-1-4 114,-5-2 1,2-8 16,3-4 0,2-1 13,5 1 0,3-3 42,-4 3 309,4 5-133,2-1-11,0 8 0,0 10 807,0 7 0,-2 10-451,-4 13 1,-5 6 702,-12 12 1,4-4-307,-5 3 1,5-3 65,2-2 1,2-8-619,3-3 0,4-7-212,8-5 1,2-4-174,4-8 0,11-7-208,12-4 1,6-8-1148,5-10 0,10-15 752,8-19 1,15-11-4423,2-7 4721,-38 31 0,1-1 1,0-4-1,0-1 0,-3 0 1,0-1-1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48:10.6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7885,'0'-10'1722,"7"3"-322,-5 7-930,14 0 1,-9 7-31,5 5 1,3 3-358,-3 3 1,-3-1 40,3 0 1,-1 1-1192,7-1 0,-1-6 240,0 1 827,0-8 0,1 11 0,-1-5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6:20.6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1 864 8016,'0'-18'641,"0"1"0,0 5-413,0 1 1,0 5-140,0-5 0,6 5 331,-1-6 1,1 7 145,-6-7 136,8 8-230,-6-3-429,13 7 1,-11 0 230,8 0 0,-7 7 28,7 5 0,-3 3-24,3 2 1,1 8-1,-7 4 1,6 10 97,-6 1 1,-1 2-109,-5-1 0,0-3-177,0 8 1,0-7-14,0 1 0,-2-4-185,-3-1 1,1 0 119,-8-1 1,6-5-151,-5 0 1,7-14-365,-2 2-570,4-3-884,-5-4 1384,5-3 1,-6-9-385,8-3 0,0-7 167,0-11 0,6-4-650,0-8 1438,7-7 0,4-2 0,10-8 0</inkml:trace>
  <inkml:trace contextRef="#ctx0" brushRef="#br0" timeOffset="241">381 777 8016,'10'0'1297,"5"0"-789,-5 0 1,5 2-80,-3 4 0,3-4-107,-3 3 0,3-3 39,2-2 0,6-2-268,1-3 0,4 1-188,-5-8 0,6 3-492,-6-3 1,2 3 381,-2 3 1,-9 4-1307,3-4 396,-3 4 538,-5 2 1,-1 2 168,-8 4 1,-2 4-230,-4 7 637,-3 0 0,-9 8 0,1 2 0</inkml:trace>
  <inkml:trace contextRef="#ctx0" brushRef="#br0" timeOffset="416">416 1140 8016,'0'10'-74,"2"-1"93,4-3 0,-3-4 531,9 4 0,0-4-146,5-2 1,0 0-20,0 0 0,6 0-149,1 0 1,6-2-136,-1-4 1,2 2-78,-2-7 1,-2 5-294,-4-6 1,-6 7-425,0-7-799,1 1-111,-9-7 1603,1 1 0,-10 0 0,-10-1 0</inkml:trace>
  <inkml:trace contextRef="#ctx0" brushRef="#br0" timeOffset="652">468 535 8016,'0'-17'1631,"0"7"-822,0 2-116,0 8 602,0 0-1199,0 8 1,8 2-171,3 7 0,-1 0-349,1 1 1,1 1-673,5 4 1,-5-2 549,-1 8 0,-7 0 545,2 5 0,3 8 0,1 3 0</inkml:trace>
  <inkml:trace contextRef="#ctx0" brushRef="#br0" timeOffset="932">537 1244 8016,'10'0'1061,"-3"0"-220,-7 0-234,0 0-122,8 0 190,2 0-370,7 8 1,-2 1 128,-3 9 1,-5-1-108,-7 0 1,0 0 40,0 1 0,0 1-232,0 4 0,0-4-159,0 4 1,0-3-550,0-3 538,0 0 0,-1-2-606,-5-3-126,4-4-563,-6-8 778,8 0 0,-2 0-1065,-3 0 1022,3 0 0,-6-8-546,8-4 1140,0-3 0,-8-2 0,-1 0 0</inkml:trace>
  <inkml:trace contextRef="#ctx0" brushRef="#br0" timeOffset="2179">1021 155 8019,'0'-10'1318,"2"2"-1058,4 8 1,-2 0 353,7 0 495,-7 0-271,11 0-140,-13 0-309,14 0-319,-7 0-305,9 0 1,-7 6-337,1 0 519,-8 7 1,3-3-769,-7 7 0,-2 6 4,-3 0 1,1 8-303,-8-2 0,1 3 696,-7 3 1,1 0 421,0-1 0,0-1-52,-1-4 0,7 3 52,-1-3 0,8-2-10,-1 2 1,3-6 9,2 6 0,0-8 641,0 2 1,0 2 55,0-2 1,0 0 290,0-6 1,0 1 231,0-1-626,-8 8 1,6-6 91,-4 4-493,4-4 0,2-7-707,0-1 528,0-7 1,0 6-1430,0-4 497,0-4 443,0-10 0,2-7 179,4-20 1,4 2-65,7-13 1,0 2 166,1-2 0,1 4 52,4 7 0,4 2 150,7 5 0,-5 3-70,0 7 1,6 7-25,5-1 1,0 8 24,-5-1 0,-1-3 62,1 2 0,-6 0-42,0 6 1,-8 2 123,2 4 0,-10-4-120,-1 4 0,-8 3 211,1 3 119,-3 3 1,-2 3-70,0-1 0,-7 6 2,-5 0 1,-3 0-30,-3-6 0,-1 6-67,-4 0 0,4 1-88,-4-7 1,-4 0-8,-2 0 0,2-5 13,-2-1 1,8-7-40,-2 2 0,4-4-178,2-2 0,-1 0-57,1 0-199,8 0-48,1 0 189,8-8 1,8 4 158,3-7 0,10 5 36,2-5 1,6 5-32,-6-6 1,6 7 24,-6-7 1,0 8 125,-6-2 0,1-1-143,-1 1 332,-7 0 12,-3 6-90,-7 8 0,-7 7-198,-5 8 1,-11 2 5,-6-2 1,-4 4-11,-1 8 0,-1-1-18,1 1 0,5 0 254,0-1 0,2-1-132,-2-4 0,4 1 382,8-7 1,7 1-166,5-7 0,3 0 142,2 0-319,0 1 0,9-3 63,9-3 1,1-5-196,10-7 0,1-2 106,11-3 1,-3 1-325,8-8 1,-7-5 115,1-6 0,-3-2-155,-3 2 0,-1 4 44,-4-4 0,-4 3-366,-8 3 457,0 0 1,-5 1-124,-1 5 50,-7-4 76,4 5 200,-16 0 1,-1-3-18,-9 7 0,7 0-34,-1 6 1,1 0-11,-7 0 1,7 0 95,-1 0 1,7 0-66,-7 0 1,6 0 10,-5 0 36,7-7 0,-6-1 145,5-4 0,3-3 15,-4 4 0,4 1-96,2-2 1,-2 3 266,-4-3-191,4-3-1,-5 5-20,7-7 10,0 7-82,0 3 49,0 7 21,0 0 1,0 7 6,0 5 1,0 3-51,0 3 0,0-1 10,0 0 1,5 8 34,1 4 0,0 6 15,-6 5 0,0 2 6,0 4 0,6 12 99,-1 0 1,1 7 21,-6 4 0,0 2-142,0 4 1,0-10-545,0 5 0,0-7 122,0 0 1,0-5-77,0-12 0,0 2-1,0-7 0,0-3-149,0-9 0,0-4-200,0-8-161,0 0 640,0 1 34,0-9 1,0-9-149,0-11 0,-2-10 45,-3-2 0,3-8-26,-4 2 0,2-4 294,-2-1 0,4-9 0,-5-1 0</inkml:trace>
  <inkml:trace contextRef="#ctx0" brushRef="#br0" timeOffset="2684">2232 777 7896,'-10'-8'0,"2"-1"0,10-7 154,4 5-105,4-4 1,9 7 31,4-4 1,-2-3 292,8 3 0,0 3-148,5-3 0,-7 8 41,-4-1 1,2 3-290,-2 2 1,0 0 91,-5 0 1,-7 2-87,1 3 0,-8 7 85,1 11 1,-3-2-54,-2 8 1,-7 2 132,-5 9 0,-9-1 114,-2 7 1,-8-6 83,2 6 0,2-2-2,-1 2 1,5 2-253,-6-7 1,6 1 91,-6-2 1,8-3-183,-2 3 0,3-5-106,3-6 1,0 1-349,0-7 1,5 1 2,1-7 1,7-6-336,-2 1 1,2-8-861,-2 1 1131,4-3 1,-5-4 132,7-3 1,5-7 378,1-11 0,8 4 0,-3-4 0,5 4 0,1-6 0,0-2 0</inkml:trace>
  <inkml:trace contextRef="#ctx0" brushRef="#br0" timeOffset="2870">2266 1227 7896,'0'-10'239,"0"-5"613,0 13-295,0-6 167,0 8-1,0 0 1,0 8-410,0 3 1,6 5-85,0 1 0,0 0-10,-6 1 0,5-1-11,1 0-307,0 0-227,2 1 0,1-3-657,8-3 0,-3-5 243,3-7 0,-1-7-532,12-5 0,1-11 1271,6-6 0,7-3 0,2-3 0</inkml:trace>
  <inkml:trace contextRef="#ctx0" brushRef="#br0" timeOffset="2969">2681 1175 7896,'35'-8'94,"-6"6"141,0-4 1,-10 6 195,-2 6 0,-2 4 268,-9 7 1,0 0-91,-6 1 1,0-1 69,0 0 0,-2 1-702,-4-1 175,4 0-1062,-13 0 910,13 1 0,-6-1 0,8 0 0</inkml:trace>
  <inkml:trace contextRef="#ctx0" brushRef="#br0" timeOffset="4001">3390 397 7963,'0'-18'230,"0"9"105,0 1-99,0 8 1,-2 10 391,-3 7 0,-5 2 316,-7 10 1,-6 0-367,0 5 1,-2 1-432,2 0 1,3-3-196,-3-3 1,10-2-571,1-4 258,9-4 1,-5 6-1094,8-7 1088,8-9 1,3-1-202,12-8 0,-2-8-123,8-3 1,-6-7 254,6-5 0,-8 4 358,2-4 0,-4 4 123,-1 1 0,-3 7 254,-3-1 196,-5 9 132,-7-5 0,0 16-328,0 3 0,0 6 85,0 6 1,-6 4 11,1 8 0,-7 5-9,6 1 1,-7 7-261,1-2 1,5 4 0,1 2 0,-2-6-120,3 0 1,-1-6 18,6 6 0,-2-7-164,-4 1 0,4-9 137,-4-2 0,4-8-72,2 2-205,0-4 52,0-2 458,0-7-118,0-2 298,0-24-406,0 5 0,0-14 20,0 7 0,2 3 28,4 4-20,-4-5 0,8 9-588,-5-5 385,5 4 1,7 8-214,1 0 0,-1 0 2,0 0 0,1-2-61,-1-3 0,0 3-263,0-4 403,1 4 1,-3 0-170,-3-4 215,-5 4 416,-7-5-195,0-1 432,0-2-326,0-7 0,-5 0 41,-1 0 1,0 5-156,6 0 24,0 1 1,6-6-16,0-1 0,7 1-126,-1 0 0,3-1-4,2 1 0,0 0 50,1 0 1,-1-1-94,0 1 0,1 0 70,-1-1 1,0 1 54,1 0 0,-1 0 56,0-1 0,-5 1 120,-1 0 1,1 5 38,5 1 1,0 5 198,1-6 1,-1 7 15,0-7 0,-5 8-125,-1-2 1,1 5-48,5 1 1,0-6-73,1 0 1,-7 0-129,1 6 99,-1 0 0,1 0-96,-1 0-80,-7 8 1,4 2-192,-8 7 0,-2 0-1073,-4 0 1361,-3 1 0,-16-1 0,-2 0 0</inkml:trace>
  <inkml:trace contextRef="#ctx0" brushRef="#br0" timeOffset="5102">3511 985 7963,'0'-18'323,"2"3"-456,4 3 40,-4-3 0,8 5 591,-5-7 195,-3 8 0,12-1-228,-8 4 0,1 4-136,-1-4 1,-4 6-320,4 6 0,1-2 19,-1 8 1,6 5-7,-7 6 0,7 8 139,-6-2 0,5 5-195,-5 6 0,2-3 0,-3 3 1,-1 3-65,8-3 1,-6-2-146,5-9 1,-7 4 77,2-4 1,1-4-326,-1-2 235,0-4 1,-6-8-31,0 1 112,0-8 12,0 4 87,0-8 0,-2 0 170,-4 0 0,2-6 63,-7 0-142,-1-7 1,-5 3 26,0-7 1,1 5-11,5 1 0,-5-1-7,5-5 0,1-6-44,-1 0 0,5 0-12,-5 5 0,7-5-1,-2 0 0,4 0-3,2 6 1,0-6-40,0 0 1,2 2 48,4 9 1,-2-3 87,7 3 0,-5 3-58,5-3 1,1 8 12,5-2 0,-5-1-9,-1 1 16,1 0-86,5 6 11,-7 0-243,5 0 162,-13 8 64,6 1 127,-8 9 260,-8-9-247,6 7 1,2-16 111,12 0 0,5-8-136,6-9 0,6-8 50,11-4 1,-1-4-230,7-1 1,-2 5 122,2 0 1,-2 2-47,-4-2 1,-3 4 27,3 8 1,-5 0-30,-6 0 0,1 5 89,-6 0 1,-1 7 25,-6-7-17,0 8 45,0-3 51,-7 7-117,-2 0 1,-8 7 77,0 5 1,-10 3-101,-7 3 1,-6 1-2,-6 4 1,-4 4 103,5 7 0,-5-1-6,-2-4 0,6 1 70,1-6 1,6-1 210,-1-6 1,12 0-173,5 0 1,-2-5 57,3 0-262,-1-9 1,14 5-2,3-8-1,5-2-77,1-4 1,8-3 13,4-9 1,3 1-194,3 0 0,-1-6 15,1 0 0,0-2-97,-1 2 0,-5 2-10,0-8 1,-8 8 63,2-2 0,-10-2-258,-1 2 0,-8-6 132,2 6 1,-6-8-12,-6 2 1,2-2 257,-8 3 1,-1-5 166,-10 4 0,4 4-17,-4 2 0,3 6 168,3 5 0,0-1-45,0 7 1,-1-6-25,1 7 1,0-1 290,-1 6 1,7-6 319,-1 0 208,9 1-331,-13 5-408,14 0 0,-7 2-21,3 3 0,4 1 0,-4 11 0,4 1 129,2 16 1,8-1-68,3 13 1,3 8 241,-3 9 1,5 5 76,-5 1 0,3 0 98,-3 0 0,-3-7-206,-8-5 1,0 1-36,0-6 0,0 1-209,0-12 1,0-3-118,0-9 1,0 2-27,0-8 0,-6 0 89,0-6 0,-7 1-751,2-1 0,1-2-161,-2-3 0,-1-3-498,-10-3 1,4-4 333,-4 4 0,-2-12-1272,2-6 2224,-8-3 0,4-18 0,-8-3 0</inkml:trace>
  <inkml:trace contextRef="#ctx0" brushRef="#br0" timeOffset="6745">5275 16 8087,'8'-9'1156,"0"3"-224,3 12 1,3-3-335,-9 9 1,3-8 1222,-2 2-560,-4 3-665,5 1 1,-7 1-265,0 1-428,0-8 0,2 9-1376,4-7 776,-4 7 0,6-3-997,-8 7 1,0 1 717,0-1 1,0 2-3,0 4 1,-2-2 976,-4 8 0,-5 0 0,-12 5 0,3-5 0,-3 0 0,-4 0 0,-1 6 0,3-3-161,1-3 1,-1 2 160,2-8 0,0 0 286,6-6 1,0 4 2,-1-3 0,7 3 168,-1-10 1,9-1-94,-3 1 1,4-5-2,2 6 1,2-8-143,4 1 0,3-3-19,8-2 0,8-2-101,4-3 0,6-11-251,5-7 0,3-6-323,3 6 1,2-6 267,-8 6 0,6 0-34,-6 6 0,-1 2-255,-10 3 94,3 4 0,-14 10 211,-1 4 1,-7 4 83,-10 7 0,-2 2 118,-4 4 0,-4 4 327,-7 8 0,-8-1 355,-4 1 0,-9 0-237,-3-1 1,-1 6-38,2 1 1,3-7 91,-3-5 0,9-6 191,2 6 0,10-14-343,2 3 1,5-11 94,7 5-506,3-8 0,-4 3-346,12-7 1,5-5-225,12-1 1,4-7 337,8 1 1,1-3-143,5-3 1,-3 1-70,8 0 1,-7-1-100,1 1 0,0 2 273,-5 3 0,7-1 102,-13 7 0,6-5 377,-12 5 1,5 0-154,-5 6 1,1 0 875,-7 0-669,0 0 1,-5 8 71,-1 3 0,-7 5-6,2 1 1,-6 0 101,-6 0 1,2 6-181,-7 1 0,-1-1-225,-5-6 1,0 0-36,-1 0 0,1 1-63,0-1 1,-1-7-251,1-5 0,0 3 107,-1-2 1,1-2-6,0-10 0,2-4-85,3-7 0,-3-8-162,3-4 0,-3-9 246,-3-3 1,1-7 34,0 2 1,1 2 209,5-2 0,-3 10 238,9 1 1,-1 2 152,6 10-177,0 0 255,0 6 1,2 5 372,4 1-148,-4 7-374,13-4 0,-11 8 181,7 0-636,-7 0 0,10 2 104,-9 4 0,1-2-45,-6 7 1,6 1 39,0 5 1,-1 2-93,-5 4 1,0 4 188,0 8 1,0 0 169,0-1 0,0 8 4,0 4 0,-2 3 214,-3-3 0,1 2 378,-8-8 0,7 6-307,-7-6 0,8-5 28,-2-6 0,5-2-205,1 2 0,0-4-246,0-8 1,7-6 56,5 1 1,3-2-164,2 1 0,-5-1 214,-1-5-181,1-3 1,5 6-181,1-8 1,-7 0-208,1 0-84,-9 0 122,5 0-887,0 0 530,-6 0 1,7-8-328,-3-3 0,-4-5 277,4-1 757,3-8 0,1-2 0,7-7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7:00.5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122 1 9427,'-10'2'1372,"4"4"1,5-3-2376,1 9 1,-8-1 452,-4 7 0,3-5-81,-3 4 631,1-3 0,-14 11 0,-2-8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7:02.2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0 8020,'-10'0'214,"2"0"501,8 0 104,0 0-274,8 0 1,-4 6-215,7 0 1,-7 7-64,2-1 1,-4 5-881,-2 6 0,-2 4 283,-4 8 329,-11 7 0,-10-5 0,-8 5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7:02.6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35 8107,'10'-10'2064,"5"2"-2373,-3 8 271,3 0 0,8 0-146,0 0 0,6 0-239,-6 0 0,6 0 110,-6 0 1,0 0-243,-6 0 0,0-2-108,1-3 663,7 3 0,-6-6 0,6 8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7:02.7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8073,'11'2'699,"1"3"0,-6-3-866,5 4 0,3-4-1459,9-2 1626,-4 0 0,14 0 0,-7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7:02.8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8055,'10'8'0,"5"-6"766,-4 4 0,5 1-546,1-1 0,8 0-523,4-6 0,-2 0 267,2 0 36,-8 0 0,11 0 0,-5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7:04.4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53 7909,'-7'-18'1469,"5"9"-1306,-6 1 0,16 8-17,3 0 0,5-6-22,1 1 0,6-1 225,0 6 1,0 0 51,-6 0-250,8 0 1,-5 0-88,3 0 1,2 0-88,-2 0 0,7 0-103,-1 0 0,-4 0 101,-2 0 1,-4 0 13,-1 0 1,-3 2 44,-3 4 1,1 3 167,-7 8 0,0 3 52,-6 3 1,-2 4 296,-4 7 0,-9 7-298,-8-1 0,-2 8-55,1-2 0,-2 12 229,-9 5-731,0 4 1,1 10 0,-1 2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7:07.82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53 7946,'2'-12'1101,"4"1"-733,-4 7 0,8-10 960,-5 8-253,-3 1-447,6 5 0,-8 2 39,0 3 0,0 1-260,0 11 1,0-3-571,0 9 0,0 4 34,0 2 0,0 3-122,0 3 1,0-2 268,0-5-2074,0 5 1325,0-6 1,6 2 730,0 0 0,7-8 0,-3 4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7:07.9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1 7891,'-27'0'2365,"10"10"2473,11 7-3971,4 0 0,0 10-867,-4-4 0,-3 4 0,-9 8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7:08.6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1 379 9059,'11'0'1737,"1"0"-1330,-1 0 0,7 0 7,-1 0 0,2-6-153,4 0 0,-2-7-28,8 1 0,-6-3-192,6-3 0,-2-1-207,2-4 0,1 4-597,-6-4 1,-1 4 450,-6 1 1,-2 1-155,-3 0 0,1 0 89,-7-1 1,0 1-160,-6 0 0,0-1 172,0 1 1,-8 2 290,-3 3 3,-5-3 1,-1 13 233,0-4 1,-3 6 32,-3 6 1,4 9-46,-4 8 0,-2 2 227,2-2 1,0-2-2,6 8 1,-1 0 134,1 6 0,2-1 3,3 1 0,4-1 137,8 1 0,0 0-234,0-1 1,8-5-170,4 0 1,5-2-329,6 2 0,4-3 123,8-2 0,-1-7-1043,1 0 0,-1-2 4,1-9 1,-1 6-1423,1-6 2416,0-1 0,-1-12 0,1-3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48:10.9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7817,'0'-10'2391,"0"-5"-1528,0 13-361,0-6 1,2 14 1004,4 0-1076,-4 7 0,7-3 209,-3 7-1077,-4 1 1,6-1 348,-8 0 0,2-5-1078,3-1 1,-1-7 76,8 2 1,-6-4 1088,5-2 0,1 0 0,5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7:08.8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 8039,'10'0'1745,"-1"5"-1159,-3 1 0,-2 2 166,7-2-263,-7-4-719,11 13 0,-13-5 100,4 7 0,-6 0-54,-6 0 0,3 1 72,-9-1 1,0 6-146,-5 0 1,0 0 238,0-5 257,7-1-230,-5 0 0,13 0 488,-4 1-321,4-9 0,10 5 96,3-8 1,12-1-286,6-5 0,6 0-250,5 0 0,2-5-255,4-1 1,4-8 517,-3 3 0,2-5 0,3-1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7:10.9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0 10702,'0'19'-144,"0"4"0,0-1 144,0 6 0,-8 1 0,-2 6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7:11.5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16 7863,'12'-10'2509,"-1"5"1,3 5-2416,9 5 0,6-3-857,11 4 0,-2 2-40,9-2 0,4-1 803,7-5 0,0-7 0,-6-3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7:14.1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546 1 7732,'-18'0'0,"7"0"575,-1 0 0,1 2-115,-6 3 1,-1 7-90,1 11 0,-2 4-91,-4 7 0,4 3 152,-5 3 0,-2 4-70,-3 8 1,2 2-97,-2 4 0,2 1-485,-2 5 83,-3 3 1,11-7-60,-8 3 1,8-3-289,-3-9 0,11-4-680,2-1 1,1-16-43,-2-1-163,5-8 614,-1-11 754,6-2 0,2-24 0,10-3 0</inkml:trace>
  <inkml:trace contextRef="#ctx0" brushRef="#br0" timeOffset="275">459 139 7906,'10'0'703,"5"0"1,-11 8 8,8 3 0,-8 7-106,1 5 1,3 3 52,-2 9 1,1 2-231,-1 3 0,-2 4-120,8 8 0,-9-6-261,3 0 0,2-2 113,-2 3 0,1 1-545,-1-8 0,-4 6-80,4-6 0,-4 1-387,-2-7 0,0-1 234,0-4 0,0 2-1317,0-8 787,0 0-16,0-6 1163,0-7 0,-8-3 0,-2-14 0,-7-3 0</inkml:trace>
  <inkml:trace contextRef="#ctx0" brushRef="#br0" timeOffset="454">338 779 7910,'-25'-8'0,"6"0"1937,-4-3-358,11 3-1175,5 1-48,7-3 0,0-2 187,0 1 1,7 7-393,5-2 0,3-1 80,3 1 0,7 0-954,3 6 0,5 0-224,2 0 0,-1 8 947,1 3 0,-1 5 0,1 1 0</inkml:trace>
  <inkml:trace contextRef="#ctx0" brushRef="#br0" timeOffset="917">1030 710 7498,'0'-12'490,"0"1"0,2 7 128,4-2 260,-4 4 10,13-6-213,-5 6-555,7-5 122,0 7-5,0 0 107,1 0-26,-1 0-31,0 0-313,1 0 0,-3 2-432,-3 3 380,3-3 1,-7 8-99,3-4 1,-1-4 43,-5 3 0,-3-1 90,4 2 95,-4-4 103,-2 13 1,0-11 54,0 8 0,0-7 371,0 7 0,0-6 269,0 5 0,0 1-298,0 5 1,0 6-21,0 0 0,-8 10-471,-3 2 0,-4 1-542,-3 10 1,-7 4 475,-4 13 4,-3 1 0,-3 28 0,1-3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7:13.6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397 52 7943,'0'-17'-290,"0"0"-143,0 7 1,-2 2 407,-4 8 1,-4 0 376,-7 0 0,-6 2 229,0 4-356,-8 4 1,4 9-118,-7 4 1,1-2-45,4 8 0,-2 0-89,8 5 1,0 1 58,6-1 0,0 1 328,-1 0 0,7-1-68,-1 1 0,8-6-62,-1-1 1,10-1-146,7 2 1,11-4-87,6-8 0,4 1-45,1-1 1,3-5-306,3-1 1,-4-7-376,5 2 1,-10-4 352,-3-2 0,-1 0 371,2 0 0,-4 0 0,-8 0 0</inkml:trace>
  <inkml:trace contextRef="#ctx0" brushRef="#br0" timeOffset="163">172 398 7943,'-12'0'368,"1"0"154,7 0 0,-2 0-342,12 0 0,3 0-229,9 0 1,7 0 395,4 0 1,3 0-34,3 0 1,5-6-825,0 1 1,3-1 170,-3 6 339,4-8 0,8 6 0,0-5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7:12.7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28 381 7971,'-10'-8'0,"-5"6"1088,13-6-697,2 1 0,15 3-92,8-8 1,2 7-199,-2-7 1,-2 0 97,8-5 0,-6 0-70,6 0 1,0 5-254,5 1 1,1-1-165,0-5 0,-7 1-198,1 5 0,-8-5 130,2 5 0,-3 1-127,-3-1 1,-7-1 167,-5-5 0,-3 5 40,-2 1 0,0-1 194,0-5 0,-7 6-118,-5-1 0,-3 8 512,-3-2 0,1-1-35,0 1 0,-1 0 100,1 6 1,0 0-141,0 0 0,-1 2 29,1 4 0,-2-2-69,-4 7 0,4 3-55,-5 9 1,3-2 159,-2 8 0,4-6-69,-4 6 1,6 5 362,5 7 0,-1-1-125,7-6 1,0 7 25,6-1 1,2-1-379,4-11 0,5 5-316,12-4 0,6-4-166,12-2 0,3-6 324,8-5 0,0 1-1191,-1-7 1,7 0 113,0-6 1115,7 0 0,-3-8 0,7-2 0</inkml:trace>
  <inkml:trace contextRef="#ctx0" brushRef="#br0" timeOffset="615">1031 398 7997,'0'-17'2359,"0"-1"-700,-8 9-344,6 1-610,-6 8-478,8 0 0,8 0 34,4 0 1,3 0-15,2 0 0,2 8-303,4 3 1,-3-1 118,3 1 0,2-5-310,-2 6 1,0-7 148,-6 7 0,-2-6-780,-3 5 600,3 1 0,-7 5 64,4 0 0,-5 6 44,-7 0 1,0 2 247,0-1 1,-7 1 60,-5 3 0,2 5-46,-1-4 1,-1-2-242,-5 2 1,0-3 121,0 3 0,5-2-1103,0-4 1,3-2 96,-3 8 1032,5-15 0,-1 9 0,-2-14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7:11.3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8194,'10'-8'576,"5"-1"1,-5-1-248,7 4 1,8 5-158,4 1 0,3 0-47,3 0 0,0 0-1162,-1 0 1,1 0 473,-1 0 0,-5 1-51,0 5 0,-8-4 614,2 4 0,-4 2 0,-1-3 0,7 9 0,2-5 0</inkml:trace>
  <inkml:trace contextRef="#ctx0" brushRef="#br0" timeOffset="114">778 87 7883,'18'0'131,"-1"0"1,6 0 160,0 0 1,8 0-143,-2 0 0,3 0 14,3 0 0,1 0-189,5 0 1,3-6-374,8 0 0,-6 1 398,0 5 0,8-8 0,7-2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7:09.8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381 121 7902,'0'-27'601,"8"2"424,-6 8-643,5 7 1,-8 5-386,-5 10 1,-4 7 149,-7 11 1,-8 6 146,-4 11 0,2 4-95,-2 8 0,-3 6 10,-3 0 1,-3 5-236,9-5 0,4 3-269,2-9 0,4 2-335,1-14 0,7 0 328,-1-5 0,8-8-1124,-1-4 534,3-4 370,2-9 1,0-4 521,0-12 0,7-11 0,3-10 0</inkml:trace>
  <inkml:trace contextRef="#ctx0" brushRef="#br0" timeOffset="222">364 17 7902,'0'-9'839,"8"1"0,-1 10-611,5 4 1,3 3 133,-3 9 0,3 1 2,2 4 1,-5 6 22,-1 11 1,-1 2-27,2 5 1,-3 3 64,-3-4 1,-4 9-306,4 3 1,1 0-187,-1-6 0,2-2-912,-3-4 0,-1 0 563,8-12 0,-6 3-501,5-14 0,-7 0-421,2-6 311,3 1 1025,-7-9 0,6-1 0,-8-8 0</inkml:trace>
  <inkml:trace contextRef="#ctx0" brushRef="#br0" timeOffset="388">260 571 7860,'-9'-8'893,"1"6"0,10-5-351,4 7 1,5 0-139,12 0 1,-4-6-320,4 0 1,4 0-191,2 6 1,-2 0-61,2 0 1,-8 0-934,2 0 1098,4 0 0,-8 8 0,6 2 0</inkml:trace>
  <inkml:trace contextRef="#ctx0" brushRef="#br0" timeOffset="663">986 709 7921,'18'-9'0,"-5"1"282,4 8 1,-1-6 448,13 0 0,-6 1-344,6 5-659,-8 0 0,4 0-213,-8 0 375,-7 7 0,-3 9 77,-7 7 1,-7 0 11,-5-6 0,2 6-107,-1 0 1,1 2 237,-1-2 0,-3-4 408,9 4-247,-1-3 1,8-3 277,3 0 1,5-7-180,7-4 1,1 1-34,-1-1 0,8 0-626,4-6 0,5-2 166,7-4 123,-5-3 0,14-9 0,-6 1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7:09.4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294 0 7912,'-25'0'0,"4"0"0,-8 0 0,8 2-259,-2 4 0,2-2 249,-2 7 1,4 1 358,-4 5 1,3 2 124,3 4 1,0-2-177,0 8 1,7-2 42,4 2-143,4 4 0,4-12-96,4 8 0,5-2-83,13 1 1,-3 3-339,7-8 0,1 0 209,6-6 1,-1-5-416,1 0 1,-2-9 234,-4 3 1,1-4-269,-7-2 1,6 0 557,-6 0 0,0 0 0,-5 0 0</inkml:trace>
  <inkml:trace contextRef="#ctx0" brushRef="#br0" timeOffset="154">190 277 7912,'10'0'0,"0"0"335,-5 0 0,7 0-177,11 0 0,-2 0-389,8 0 0,-6 0 82,6 0 0,-6 0-298,6 0 0,-6 2-156,6 4 603,-8-5 0,11 15 0,-5-7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7:07.1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381 35 7929,'0'-10'1182,"0"3"-1219,0 7 1,-2 0 228,-4 0 1,2 2 51,-7 3 0,5 5-100,-5 7 0,-1 8-128,-5 4 1,-1 4 8,1 1 0,0 7 47,0-1 0,-7 14-278,1-2 0,-2 5-43,2 1 0,4-4-147,-4 4 1,4-1 101,2-5 0,-1 2-68,1-14 1,5-1 97,1-11 0,7-3-122,-2-7 29,4-1 214,2-7 0,2-10 143,4-12 0,4-11 0,7-12 0,0-9 0</inkml:trace>
  <inkml:trace contextRef="#ctx0" brushRef="#br0" timeOffset="259">294 87 7929,'8'-17'196,"-6"-1"80,13 1 0,-13 6 118,4-1-220,4 8 0,-6-3 19,7 7 1,-5 1 17,5 5 1,-5 4 125,6 7 1,-1 8-11,6 4 1,1 4-39,-1 1 0,-5 7-144,-1-1 0,1 0-98,5-5 1,-6 5 66,1 0 1,-6 1-114,5-7 1,-5-5-518,6 0 1,-7-8 300,7 2 1,-3-4-1204,3-1 170,3-1-265,-13 0 1075,14 1 0,-14-7 438,3 1 0,-10-8 0,-13 3 0,-9-7 0</inkml:trace>
  <inkml:trace contextRef="#ctx0" brushRef="#br0" timeOffset="421">312 623 7929,'-10'0'3083,"4"-6"-2805,12 1-182,4-9 1,7 4 173,0-7 1,3 6-103,3-1 0,-4 3-146,4-3 0,-4 2-60,-2 5 1,6 3-212,0-4 0,6 4-289,-6 2 1,6 0 537,-6 0 0,8 8 0,-4 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48:11.0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7817,'12'-5'638,"0"-1"792,-9 0-491,13 6 658,-14 0-940,5 0 0,-7 2-231,0 4 0,0-2-16,0 7 0,0-5 202,0 5-2193,0 1 1,0-1 1580,0 1 0,0-8 0,0 3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7:06.6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258 87 7952,'0'-17'176,"0"7"-322,0-5 0,0 11 151,0-7 129,0 7 1,-2-4 113,-3 8 0,-3-2-71,-3-4 0,-5 4 19,5-3 0,1 3-69,-2 2 0,1 2-21,-6 3 0,5-1-34,1 8 1,-1 7-126,-5 10 0,-1 0 131,1 5 0,0-3 27,0 9 1,7-5 10,4-6 0,-1 3-73,1-3 0,2-4-108,10-2 0,5-3-55,12-3 1,-2 0-265,8 0 0,-6-7 22,6-4 1,-6 1-174,6-1 0,-6 0-525,6-6 1060,-8 0 0,12-8 0,-6-1 0</inkml:trace>
  <inkml:trace contextRef="#ctx0" brushRef="#br0" timeOffset="182">120 329 7952,'-17'0'326,"-1"0"627,9 0-584,1 0-534,8 0 591,0 0 1,8 0-85,3 0 1,11 0-333,1 0 1,7 0-346,-1 0 1,4 0-1257,1 0 1591,9 0 0,-7-7 0,6-3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7:05.5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68 450 8046,'-18'10'756,"1"-2"1176,0-8-1675,7 0 1,4 2-361,12 3 0,-2-3 19,7 4 152,1 4 0,5-8 169,1 3 1,1-3 44,4-2 0,-2 0-157,8 0 1,-6-5 58,6-1 1,0-8-378,5 3 0,1-5 104,-1-1 1,7 0-174,-1 0 0,0-3-46,-5-3 1,-6 4-75,0-4 0,-8 2 115,2-2 1,-6 4-59,-5-4 1,1-2 221,-7 1 0,0-4-60,-6 5 0,-2-2 197,-4 2 1,-4 9 70,-7-3 1,0 3 121,-1-3 1,1 7-126,0 5 1,-6 3 117,0 2 0,0 0-133,5 0 0,1 2-17,0 3 0,-6 11-210,0 7 1,-2 2 60,2-2 1,3 2-37,-3 4 1,4 1 96,2-6 0,1 6 198,5-1 1,-4 4 1,3 1 0,4 1 147,3 0 1,-3-1-169,2 1 0,0-1 104,6 1 1,2-1-174,4 1 0,4-2 74,7-4 0,0 1-337,1-7 0,5-2-125,0-9 1,7 1-146,-1-7 0,12 6-67,5-6 1,-2-1-316,2-5 0,2-7 228,10-5 595,-5-3 0,7-3 0,-8 1 0</inkml:trace>
  <inkml:trace contextRef="#ctx0" brushRef="#br0" timeOffset="282">1122 520 10006,'10'0'2152,"5"0"-1810,-13 0 1,12 7-269,-8 5 0,1 3 39,-1 2 1,-4 1-513,4-1 1,-4 0-115,-2 1 0,2 5-503,3 0 1,-3 0 453,4-6 562,-4 0 0,6 8 0,1 2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7:03.6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502 87 8076,'0'-10'169,"-2"2"253,-4 8-798,4 0 248,-5 0 0,5 0 220,-4 0 1,2 8 0,-7 4 0,-1 5 237,-5 6 1,-2 4-200,-4 7 1,1 9-35,-6 3 1,-1 11-71,-6 7 1,1-5 0,-1-1 1,2 2-205,5-3 0,-3-5 82,8-6 1,0-7-228,5 1 0,7-11-51,-1-6 1,8-4-660,-1-2 617,3-7 414,2-2 0,-8-24 0,-1-3 0</inkml:trace>
  <inkml:trace contextRef="#ctx0" brushRef="#br0" timeOffset="277">554 0 7982,'17'8'-834,"0"3"0,1 11 1239,-1 1 1,-5 7 414,-1-1 1,-5 6-405,5 5 1,-7 4 315,2 8 0,-4 0-401,-2 0 0,0 6-351,0-1 0,0 1 70,0-6 0,6 0-73,-1-1 1,1-6-128,-6-5 1,0-9-446,0-2 0,2-8-129,4 2 1,-4-10-155,4-1-582,-4-8 1460,-2 3 0,0-7 0,0 0 0</inkml:trace>
  <inkml:trace contextRef="#ctx0" brushRef="#br0" timeOffset="457">329 657 7919,'-15'-17'0,"3"0"1063,4 7 1,10 1-441,4 3 0,4 2-536,7-8 0,8 9 27,4-3 1,-2 2-60,2-2 0,-3 4-166,3-4 0,4 6-940,-4 6 1051,3-4 0,-5 21 0,-2-4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7:00.9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295 1 7959,'-10'0'-432,"0"0"61,5 0 233,3 0 955,-14 7-388,7 10-281,-8 3 0,1 7 72,5-4 1,-5 5-153,5 13 0,-7-3 39,-5 8 1,4 0-148,-4 6 1,4 0 70,2 0 1,1-6-100,5 0 1,1-7-204,4 1 0,4-9-9,-3-2 0,3-8-127,2 2 0,0-10-474,0-1 582,0-8 0,0 1 299,0-10 0,7-5 0,-5-7 0,6 0 0</inkml:trace>
  <inkml:trace contextRef="#ctx0" brushRef="#br0" timeOffset="285">191 52 7959,'10'-7'-146,"-5"-5"0,3 3 513,-2-3-171,7 8 0,-3-3 145,7 7 1,-5 0-8,-1 0 1,1 7 216,5 5 1,-5 3-191,-1 2 1,1 8 57,5 4 1,-6 4-119,1 1 0,-6 3-67,5 3 1,-7-3-144,2 3 1,-2 2-60,1-1 0,-1-5-206,8-1 1,-8-10-63,1 9 1,3-11-333,-2 1 0,5-5 163,-5-2 1,2 0-910,-2 1 585,-4-1 1,7-2-206,-3-3-24,-4 3 958,5-13 0,-22 14 0,-4-7 0</inkml:trace>
  <inkml:trace contextRef="#ctx0" brushRef="#br0" timeOffset="499">191 502 8301,'-10'0'-763,"3"0"2096,14-8 0,3 1-553,7-5 1,6 3 216,0 3 0,2 2-618,-2-8 1,2 9-466,4-3 0,-4 4-321,-8 2 1,6 0-1527,1 0 1026,-1 0 0,-6 8 198,0 3 709,-7-3 0,5 7 0,-5-5 0</inkml:trace>
  <inkml:trace contextRef="#ctx0" brushRef="#br0" timeOffset="761">917 554 7989,'12'0'830,"-1"0"1,1 0-327,5 0 1,0 0 311,1 0 1,-1 0-41,0 0-550,1 0 0,-1 0-14,0 0 27,-7 0 1,-1 2-1008,-3 4 1,-4 3 240,4 8 1,-4 1-43,-2-1 0,-6 0 380,0 1 1,-1-1-81,1 0 332,4 8 0,-6-6-114,8 4 0,0-9 391,0-3 0,0-5-163,0 6 1,8-8-107,3 1 0,5-3-460,1-2 0,2 0 389,4 0 0,4 0 0,8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6:57.5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173 310 6188,'8'10'-108,"-6"-2"0,6-7-15,-8 5 123,7-4 0,-5 6 0,6-8 0</inkml:trace>
  <inkml:trace contextRef="#ctx0" brushRef="#br0" timeOffset="1982">502 85 8168,'0'-9'783,"0"-7"-913,0 7 123,0-1-101,0-5 346,0 13-153,0-6 38,0 1-268,0 5 0,0-4 136,0 12 0,0 3-1,0 9 0,-8 7 72,-3 3 0,1 5 39,-2 2 1,1 7-58,-6 4 1,-6 6-8,-1 6 0,-6-3-36,1 9 0,2-3 8,-2 3 1,2 1-7,-2-7 1,-1-1 40,7-5 0,0-2-11,5-4 1,1-4 24,0-7 0,-1-2 2,1-5 0,6 1 2,-1-11 1,8 3-23,-2-10 0,3-3-210,-3-2 129,4-4-123,-6-2 1,8-2 162,0-4 1,6-6-19,0-11 0,7-4-513,-1-7 0,-3-1 197,3 1 0,-1-1-735,7 1 1070,-1-1 0,0-7 0,1-3 0</inkml:trace>
  <inkml:trace contextRef="#ctx0" brushRef="#br0" timeOffset="2325">502 155 8161,'7'-27'-151,"-5"8"10,4 7 1,-2 2 134,2-1 0,-4 1 46,3 4 72,-3 5 0,0-7-150,4 8 158,-4 0 1,8 2-30,-5 4 1,-3 5 52,4 12 1,2-2-34,-3 8 0,9 2 149,-3 9 0,-1-3-93,2 3 0,-7 2 98,7-1 0,-8 5-33,1-6 0,-1 6-82,2-5 1,-4 5-195,4-6 1,-4 0-5,-2-5 0,5-2-161,1-5 0,2 3 116,-2-8 0,-4 0-148,3-5 0,3-7 131,-2 1 1,0-7-184,-6 7-81,0-8 212,0 11-182,0-5 1,-6 1-58,0 1 0,-7-8-75,1 1 0,-3-3 59,-3-2 417,1 0 0,0 0 0,0 0 0</inkml:trace>
  <inkml:trace contextRef="#ctx0" brushRef="#br0" timeOffset="2507">363 760 8655,'10'-8'180,"3"4"-176,-7-7 1,8 5 193,-3-5 0,-1 5 246,1-6 0,1 8-264,5-1 1,2-3-156,4 2 0,-3 0-192,3 6 1,-4 0-413,-2 0 0,1 2-884,-1 4 1463,0 4 0,0 7 0,1 0 0</inkml:trace>
  <inkml:trace contextRef="#ctx0" brushRef="#br0" timeOffset="2808">1124 691 8872,'10'0'-197,"5"0"0,-11 0-92,8 0 0,-3 2 325,3 3 0,1 5 286,-7 7 0,6 1 80,-7-1 1,7 2-97,-6 4 0,-1-4 140,-5 4 1,6 2-148,0-2 1,0 2-8,-6-1 1,0-5-20,0 4-431,0-4 0,0-2-79,0 1 1,0-7-1136,0 1-651,0-9 2023,7 5 0,3-8 0,7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7:40.4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3736 8045,'0'-17'-388,"5"5"1,3 1-464,2-3 864,1-1 0,5-2 23,-5-1 1,10 1 28,-3 0 0,3-6-25,-4 0 1,6-2-98,0 2 1,6 2 64,-6-8 1,6 6-3,-6-6 1,8 8-12,-3-2 1,-1-4-7,2-2 0,0-4 17,6-1 1,1-3 0,4-3 1,5-4 81,7-8 1,-1-8-219,1-3 0,6 1 153,0-1 0,-23 29 0,3-1-162,-1-3 1,1 1-1,0-1 1,0 1 170,3 2 1,-1 1 0,-2-1 0,1 0 6,4 1 1,0-1 0,-4-2 0,-1-1 43,5 1 1,1-1 0,-3-2 0,0 0 38,2 2 0,1 1 0,0-2 0,0 1-52,2 0 1,0 1 0,1 1 0,1 1 2,1-3 1,0 1 0,-2 1 0,0 1-35,-4 0 1,0 1 0,1 1 0,1 0-4,0-1 0,2-1 1,0 3-1,2-1-9,3-4 0,0-1 0,-3 2 0,0 1-75,0 0 1,0 1-1,-3-1 1,0 1 48,3-1 1,0 0-1,0 1 1,0 1-74,3 1 1,0 1-1,-3-2 1,0 0 15,0 5 1,0-1 0,-3-4-1,0 0 25,3 1 0,0 1 0,-7 1 0,0 0 11,2 1 0,-1 1 0,34-26 6,3 2 0,-7 6-184,2 0 0,-6 7 184,-5-1 1,-5 4 2,-7 1 1,0 2-37,0 4 1,-6-1-90,0 7 1,-7-2 116,1 2 0,-11 9-25,-6-3 1,-4 5 364,-2 1-413,1-5 421,-9 15-352,-1-7 0,-16 8 16,-3 0 0,-12 8 6,-6 3 0,-11 12 0,-5 4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7:41.0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241 1 8069,'-10'0'-744,"3"0"678,-1 0 0,6 2 88,-4 4 0,2-3 232,-1 9 1,-3-1-24,-4 7 1,3-1-34,3 0 1,-2 3-4,-3 3 0,-4-2 186,3 8 1,2-1-92,-1 7 1,-1 0-104,-5-1 1,6 1-53,-1-1 0,6 1 1,-5-1 0,7-1-141,-2-4 1,2-2 112,-2-4 1,5-4-202,-5 4 0,6-4 27,6-1 0,3-7 76,8 1 1,10-3-90,8 3 1,9-8 65,14-16 1,19-9-50,-32 2 0,2-2 1,10-2-1,3-2-440,6-6 0,1-2 1,4 2-1,2-1 22,4-5 0,1-1 480,3 2 0,2 1 0,2 0 0,1 1 0,3-1 0,0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7:42.3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35 450 8477,'-10'-8'-173,"2"6"0,6-8-596,-3 5 2260,3 3-402,-6-14-83,8 15-639,0-15 0,2 14-128,4-4 1,-2-1 37,7 1 1,1 0 34,5 6 0,0 0-76,1 0 1,1-6-1,4 1 0,-4-1-161,4 6 0,-2 0 18,2 0 0,-2 0-247,8 0 0,0-2 114,6-4 0,-6-1-347,-1-5 1,1-9 80,6 4 1,-1-5-59,1 5 1,-8 0-37,-4 0 1,-4-6-272,-2-1 0,-1 1 114,-5 6 1,-3-6-347,-8 0 883,0 0 1,-2 8-231,-4 3 1,2-1 329,-7 7 0,-1 0 42,-5 6-224,0 0 0,-1 8 105,1 3 0,0-1 97,0 1 1,-1-5 99,1 6 1,2-1-86,3 7 1,-3-7 126,3 1 1,3 1-75,-3 10 1,6-4 113,-5 4 0,7 4 25,-2 2 0,4-2-1,2 2 0,0 0-61,0 5 1,2-5 157,4 0 1,-2-6-123,7 6 0,-5-8-60,6 2 0,-1-4-262,6-2 0,1-1 166,-1-5 0,0 5-179,1-5 1,1-3-209,4-2 0,-4-4-239,4-2 0,2 0-39,-2 0 1,2 0-1183,-2 0 1722,-4 0 0,14-8 0,-6-2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7:42.6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8499,'0'-17'730,"2"7"-445,4 5 1,-2 3 989,7 2-808,-7 0 0,10 2-150,-8 3 1,5 7-74,-5 11 1,0-4 39,-6 4 0,0 2-192,0-2 0,0 6-43,0-6 0,0 0-357,0-5 125,0 6 0,0-4-325,0 3 0,0-4-641,0-2 0,0-5 576,0-1 0,1-5 573,5 6 0,-4-9 0,6 5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7:42.7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0 11356,'-18'8'-400,"3"2"-718,4 7 1,-5 0 1117,5 0 0,3 1 0,0-1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48:11.7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7928,'9'-10'1661,"7"-5"-1488,-14 13 1,7-6 319,-3 8 0,-2-5-25,7-1 0,-5 0 102,6 6 1,-1 0-299,7 0 1,-5-6-217,4 1 1,-3-1-310,9 6 1,-4 6 200,-2-1 0,6 9-38,0-3 1,-5 7 153,-7 5 1,-7-2-121,2 8 0,-4 1 70,-2 11 1,-8-3 208,-3 8 1,-11-2-85,-1 3 1,-5 1 166,4-8 1,1 6-383,6-6 1,0-1 94,0-10 1,1 1-921,5-7 1,3 1 440,8-7 0,-6-6-2190,0 1 1738,1-8 0,5 2 912,0-12 0,7-12 0,3-8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7:43.2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36 311 8174,'-10'-17'-420,"-5"8"2281,13 1-575,-6 8-937,8 0 0,8 0-49,3 0 1,6-6-69,7 0-124,2-7-1,5 9-325,4-7 0,-6-1 216,5-5 0,-1 5-215,-10 1 1,6-1-125,-6-5 1,0 5-400,-6 1 1,-5 1 295,-1-1 1,-7-5-732,2 5 700,-4-5 0,-10-1 71,-3 0 0,-7 5 383,-5 1 1,2 7 20,-8-2 0,8 4 142,-2 2 1,4 2-161,2 4 1,-1 2 544,1 3 0,0 4-53,-1-3 0,7 5 156,-1 6 0,8-3-87,-1 3 0,3 2 82,2-2 0,0 5-32,0-4 1,2 1-145,3-2 1,5-4-7,7 4 0,-5-4-274,-1-2 0,7 1-259,5-1 0,0-6-180,-6 1 1,2 0-592,4 5 1,-3-6 675,3 1 0,2-3-61,-2 3 246,0-4 0,-6-1 0,0 3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7:43.4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36 8328,'17'0'2176,"6"-6"-1514,1 0 0,-1-6 297,-6 7-394,0-1-484,0 6 1,1 0-366,-1 0 0,-5 2-68,-1 4 1,-5 3-421,5 9 0,-7 7 225,2 3 0,-4-1 282,-2 2 0,-6-6-23,0 6 0,-7-6-100,1 6 1,3-8 647,-3 2 1,8-10-54,-1-1 1,3-6 139,2 5 0,2-7-155,3 2 0,7-4 64,11-2 0,2 0-490,4 0 1,3-8 120,-3-3 0,4 1-1328,2-2 1441,-1 1 0,1-6 0,-1-1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7:43.5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138 0 8328,'10'0'2298,"-2"0"-1609,-8 8 0,0-4 5,0 7 0,-6 1-543,0 5 1,-13 6-613,2 0 0,-4 8 434,3-2 27,1 3 0,-8 11 0,-2 1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7:43.92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17 8333,'0'-9'1644,"2"1"-925,3 8-1044,-3 0 75,14 0 1,-7 0-435,8 0 0,-5 0-795,0 0 708,-9 0 771,13 8 0,-7-6 0,9 5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7:44.0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8333,'11'0'-491,"1"0"1,-7 0 616,7 0 1,-1 0 377,7 0 0,-7-2-383,1-4 1,-1 4-249,7-4 1,-1 4-804,0 2 721,1 0 0,-1 0-79,0 0 0,-5 0 62,-1 0 1,1 6 15,5 0 1,0 0 209,1-6 0,7 0 0,1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7:44.1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35 8333,'17'-6'74,"0"1"186,1-1 351,-9 6 414,7-8-134,-14 6 354,5-5-1241,-7 7-1027,8 0-1188,-6 0 2211,13 0 0,-5 7 0,7 3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7:44.6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1 467 8266,'11'0'439,"1"0"0,-1 0 435,7 0 0,-1 0-189,0 0 1,2-6 96,4 1 0,4-7-481,8 6 1,0-7-41,-1 1 0,3-1-241,3 1 1,-4-3-202,5 3 0,-3-3-301,3-2 0,-7 0 27,1-1 0,-3 1-572,-9 0 1,6-3 368,-6-3 0,-2 4-19,-9-4 1,-4-2 481,-8 2 1,0-6-16,0 6 0,-6 0 165,0 6 1,-7 7 171,1 4 0,-3-1 358,-2 1 1,-1 0-258,1 6 0,-2 2 90,-4 4 1,2 4-33,-8 7 1,2 6 22,-2 0 1,2 6 465,4-6 0,10 8-300,-5-3 0,5 3 50,-4-2 1,7 4 0,4-5 0,4 5-203,2 2 1,4-7-172,8 1 1,3-2-130,20 2 0,-3-4-255,14-8 1,2 1-574,10-1 1,-4-6-944,3 1 0,-1-8 124,2 2 1624,-4-5 0,5-1 0,-7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7:44.9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69 8486,'2'-9'1249,"3"3"-743,-3-4 1,8 6 132,-4-7 0,-2 7 45,7-2 0,1-1-147,5 1 1,0 0 83,0 6 0,7 0-339,-1 0 1,7 0-12,-1 0 0,4 0-487,1 0 1,-7 2 24,-4 4 1,2 1-206,-2 5 1,-1 9 268,-11-4 0,-3 6-106,-8 1 0,0 2 160,0 9 0,-2 0-67,-4-1 1,-4 3-316,-7 3 0,-4 4-78,4 8 533,-12 8 0,17-7 0,-13 7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7:45.9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226 69 8878,'2'-11'508,"3"-1"1,5 7-341,7-7 0,1 6 16,-1-5 1,-6 7-327,1-2 215,-1 4-73,7 2 157,-1 0 48,0 8 0,-7 2-85,-4 7 1,-3-6 9,3 1 0,-4-1-90,4 7 0,-4-5 8,-2 4 0,0-1-99,0 13 0,-2-6 93,-4 6 1,2 5-118,-7 7 0,-6 7 72,-7-2 0,-1 4-149,2 1 1,-2 1 15,-3 0 0,-3-6 44,8 0 1,-2-7-42,2 1 0,4-3-145,-4-3 0,3-1-655,3-4 590,0 4 1,1-14-783,5 4 1125,-5-12 0,15-11 0,-7-9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7:46.1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8296,'0'17'537,"0"0"0,0-5-119,0-1 0,0-5 1110,0 6-849,0-9 0,6 13-197,0-5 0,5-1-722,-5 1 317,8 1 0,-5 5-871,9 1 0,-7-3 267,1-4 1,-1 3-79,6-8 1,-3-1-77,3-5 1,-3 0 680,9 0 0,-4-15 0,-2-4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48:11.9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7928,'-10'0'1154,"3"0"-895,7 8 1,2-1 151,3 5 1,-1 3 281,8-3 0,-7-3-165,7 3 1,-6-1-154,5 7 0,-1-7 209,1 1-365,5-1 1,-7 1-688,9-1 0,-7-7-189,1 2 0,-1-4-641,7-2 1,-1-8 1297,0-3 0,8-12 0,2-4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7:46.2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8290,'17'0'223,"-2"2"57,-3 3 0,1-1 670,-7 8 1159,7-8-1986,-11 11 1,6-5-21,-8 7 1,0 0-104,0 0 0,8 1 0,1-1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7:47.2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0 104 8337,'8'-9'376,"1"-5"-266,9 9 1,1-9 213,4 3 1,-2 1-222,8-2 1,-8 7 9,2-7 1,-4 8-142,-1-2 1,-1 5 122,0 1 1,-5 0-247,-1 0 0,-5 0 27,6 0 1,-7 0 107,7 0 1,-8 7 93,2 5 0,-5 3 72,-1 2 0,0 3-130,0 3 1,0-2 5,0 8 1,-7-1-41,-5 7 0,3-4 70,-3 3 0,2-5-80,-1 6 0,-3-1 128,9-5 1,-7 2 105,6-2 0,-1 2-93,1-8 0,4 0 173,-4-6 1,4-6-52,2 1 0,8-8-59,4 2 0,-1 1 155,6-1 0,-1-2-255,13-10 1,-6 2-133,5-7 1,1-3-163,6-9 1,-8 10-475,-4-4 1,-4 3 228,-2-3 1,-7-1-313,-4 1 1,-4 0-225,-2 0 513,0-1 1,-8 3 360,-4 3 0,1 5-1,-6 7 0,3 0 451,-9 0 0,10 0 457,1 0 805,8 0-839,-3 0-306,7 0 0,7 0-40,5 0 1,5 0-9,6 0 0,4-2 103,8-4 0,1 2-172,5-7 1,-5 7-299,4-2 0,-9 4-164,-2 2 1,-8 2-273,2 4 1,-11 9 176,-7 8 1,-3 10-68,-2 1 0,-9 3-841,-9 9 1,-7-7 458,-9 1 0,-1 0 117,1-5 0,-1 3 396,1-9 1,1 2 296,4-2 0,-4 1-48,5-7 1,5 1 261,5-7 1,3 0-124,9 0 0,0-5 117,6-1 1,2-7 604,4 2 0,11-4-350,12-2 1,11-8 266,7-3 1,3-10-467,1-2 0,7-2-346,0 2 0,-1 9-481,-5-3 1,-2 5-2031,-4 1 2460,-3 3 0,-1 8 0,2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7:47.5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294 208 7220,'-15'-11'-1112,"3"-1"1112,-3 8 0,7-11-52,-3 4 0,-5-3-56,5 3 1,-5-5 268,-1 5 0,-2-3-64,-4 3 0,4-5-97,-4 5 0,3 3-8,3 2 8,0-3 0,-1-1 0,1-7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7:48.4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35 381 8260,'-10'-17'0,"5"0"883,3 7 1,11-5-251,9 3 0,1-3 112,10-2 1,-6-1-445,6 1 0,-3 6-177,3-1 0,-2 0-137,-4-5 0,-4 0-359,5 0 1,-5 5-710,-2 1 0,-2 5 592,-3-6 0,-4 1-1341,-8-7 1235,0 1 1,-2 0 290,-4 0 1,-4 5 285,-7 0 0,5 9-271,1-3 326,-1 4 1,-3 10-32,4 3 1,-3 5 383,8 1 1,-1 2-181,1 4 1,4 4 420,-4 8 0,2-1-150,-1 1 0,3 5 47,-4 0 1,4 8-26,2-1 1,-2 4 217,-4 7 0,4-4-370,-3 4 0,3-7-337,2-4 0,0 1-457,0-8 0,2-5 373,3-7 1,-3-7-774,4 3 1,2-5 292,-3-2 1,3-7-545,-2-5 637,-4-3 1,6-11-58,-8-9 1,0-1 135,0-10 0,0-5 378,0-7 0,-2 1 0,-4 6 0,2-5 0,-8 5 0,1-3 125,-6 14 1,5 2 363,1 9-98,-1-3 1,-5 13 118,-1-4 0,1 12 500,0 6 0,0 3-298,-1 2 1,1 0-94,0 1 0,7-7-351,4 1 0,4-1 262,2 7-742,0-9 1,10 5 166,7-9 1,3-1-53,8-9 1,9-5-275,9-7 1,12-14-408,5-4 0,2-5 154,-1 0 0,9 1-473,-4-7 1,2 10 983,-8 1 1,-3 2-17,-8 10 1,-8 2 498,-4 10 1,-11 3 35,-6 8 76,-3 0-216,-3 0 0,-9 8 231,-8 3 0,-8 5-261,-9 1 1,-1 6-69,1 0 0,-6 6-510,0-6 0,0 0 177,6-6 0,7 0-96,4 1 0,4-7-312,2 1 125,0-8 1,2 9 232,4-7 0,4 0 257,7-6 0,0 0 184,0 0 1,1 5-134,-1 1 0,-5 2 248,-1-2 1,-1 3-148,1 8 0,-3 1 135,-8-1 1,0 0 74,0 1 0,0 5 160,0 0 0,0 0-79,0-6 1,0-5 532,0-1-935,8 1 1,1 3 14,8-3 1,1-5-557,-1-7 0,2 0 288,4 0 1,2-9-421,4-9 1,4-1-192,-4-10 1,9-1-634,2-11 1,1-3 803,-7-8 0,1-2 610,-1-3 0,1-5 0,0-7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7:48.5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1 156 8219,'28'-40'-9,"1"0"0,-8 7 161,2 10 1,-9 11 0,-3 7 460,3 3-399,-7 2 1,7 2 30,-8 3 1,-1 5 75,-5 7 1,0 8 30,0 4 1,-5 4-64,-1 1 0,-2 3 80,2 3 1,5-1-230,-5 7 1,4-6 61,2 6 0,0-7-148,0 1 35,0-4-351,8-9 0,1 4-452,8-8 0,1-2 147,-1-9 0,0 1-503,1-7 0,-1 0 188,0-6 1,1-8 97,-1-3 784,-8-12 0,14-4 0,-3-8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7: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0 311 8185,'27'-23'-244,"-4"0"244,-4-8 245,6 12 0,-4-8 414,8 4 0,0 4-370,6-4 1,-3 4-275,-3 1 0,4 1 61,-4 0 1,-2 5 99,1 1 0,-5 7 20,6-2 0,-8-1-22,2 1 0,-3 0-232,-3 6 0,-6 0 64,1 0 1,-6 0-122,5 0 0,-5 0 98,6 0 0,-9 2-79,3 4 0,-4-2 90,-2 7 1,6-5-69,0 5-12,-1 1 1,-3 5 75,4 0 1,-4 1-38,4-1 0,-2 6 110,1 0 1,-3 2 137,4-2 0,-4 4-60,-2 8 1,6-1 222,-1 1 1,1 7 26,-6 4 0,0 4-108,0 2 0,0 6 39,0-1 0,0 9-57,0-3 1,0 10 126,0 2 0,0 0-189,0-6 0,0 0-213,0 1 1,0-3-35,0-4 0,2-3-286,4-8 0,-4-8 82,4-4 1,-4-3 79,-2-3 1,0-7-464,0-4 1,-2-5 236,-4-7 0,2-1-715,-8-5 1,7-5 128,-7 0 0,-5-7 980,-6-11 0,-8-14 0,4-5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7:49.3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243 122 8185,'-18'-18'0,"9"1"0,3 0 1132,4-1-685,2 9 1,13-7 387,5 5 1,11 3-324,-1 2 1,3 4 14,-2 2 0,2 0-297,-8 0 1,6 2-343,-6 4 1,0 6 252,-6 11 1,-7-2 118,-5 8 1,-3 5-1363,-2 7 1,-2-1 142,-3-5 1,-5 3 300,-7-3 0,-1 3 194,1-9 1,0-4 883,0-2 1,5-6 597,0-5 828,9 3-769,-5-13-295,8 6 0,8-8 226,3 0 0,6-8-422,6-4 0,-3-3-483,3-2 0,-4-1 68,-2 1 0,-1 0-478,-5 0 0,-3-6-10,-8 0 1,-4-1-265,-8 7 1,-3 0 283,-19 0 0,-5 7-173,-13 4 1,-5 4-244,-1 2 0,-5 4 182,5 8 1,8 1 530,10 16 0,3-8 0,2 4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7:54.0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0 398 8002,'0'-10'-139,"0"-5"204,0 13 237,0-13 82,0 13-604,8-14 148,2 14 1,1-5 104,1 7 0,-1-6-96,7 0 1,-1 0 34,0 6 0,6 0 84,0 0 0,8 0-145,-2 0 0,-2 0 77,2 0 0,-1 0-13,7 0 1,0 0 10,-1 0 1,3 0-8,3 0 1,-2 0-4,8 0 0,1 0-2,4 0 1,1-5-21,0-1 0,0-2 38,0 2 1,2 5 10,3-5 1,-3-2-13,4 2 1,-2-1 8,1 1 0,-1 4 5,7-4 0,-7 4 3,2 2 1,-1 0 0,-5 0 1,10 0 3,-10 0 1,3-2-2,-3-3 0,6 3-7,0-4 0,5-2 20,-5 2 1,7-5-20,-2 5 1,5-7 35,1 1 1,0-1-126,0 1 1,0-3 133,0 3 0,1-3 18,-1-2 1,0 1 91,0 5 1,-5-3 4,-1 9 1,-7-7-57,1 6 1,1-5-101,-6 5 0,2 0 70,-14 6 1,0 0-140,-5 0 0,-6 0-133,0 0 1,-6 0-253,5 0 1,-5 0 506,6 0 0,0 8 1,6 1-1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7:59.2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191 156 7982,'11'-27'320,"1"4"0,-1 4 345,7 1 0,7 3-296,3 3 1,5-3 354,2 4 0,-7 3-605,1 2 0,-8 4-878,2 2-189,-3 0 649,-11 8 0,-1 3-11,-8 12 1,-10 4-9,-7 8 1,-10 1-397,-13 5 0,3-5 197,-3 5 0,3-7 369,3-5 0,1 2 145,4-8 0,6 0 141,12-6 0,3 1-230,8-1 118,0 0 0,2-1 173,4-5 0,3 2 251,9-7 1,-1 0-185,0-6 1,1 0 270,-1 0-149,0 0 0,0 2 11,1 4-494,-9-4 0,-1 7 131,-8-3 0,0 4-83,0 7 0,-15 0-6,-8 0 1,-8 7-154,-4-1 1,1 5 229,-1-5 0,-3 6-53,3-6 1,4 0 332,14-5 0,2-7 96,3 1-351,4-1 0,24 5 61,7-5 1,10-3 15,7-8 0,4 0-16,8 0 0,0-6-18,0 0 1,-2-1 44,-4 1 0,2 4-63,-8-4 0,1-1-256,-7 1 0,-7 0 84,-4 6 0,-9 0-635,-3 0 0,-7 8 61,2 3 672,-4 5 0,-18 9 0,-3 1 0</inkml:trace>
  <inkml:trace contextRef="#ctx0" brushRef="#br0" timeOffset="274">208 1193 7982,'-12'10'201,"1"7"1,7 1 349,-2 5 1,12-4-44,6-2 0,9 2 137,2 4 0,8-3 847,-3 3-733,-3-4-390,0-2 0,-2 2 4,0 5 0,0-5-208,-5 4 1,-7-4-119,1-2 0,-8 6-40,1 0 1,-3-5-336,-2-7 0,-2-1 118,-3 1 1,-11 3-268,-7-8 0,-8-1 120,3-5 102,3 0 103,-8-7 0,12-3 1819,-8-7-1272,8-1 1,4 1-18,11 0 225,4 0 0,17-1 418,8 1 0,16-6-456,7 0 0,13 0 55,11 6 0,-5-1-1325,10 1 1,-4 2 492,4 3 1,-4 4-4431,-19 8 4559,4 0 0,-20 8 1,6 2-1</inkml:trace>
  <inkml:trace contextRef="#ctx0" brushRef="#br0" timeOffset="406">1540 2041 7870,'-25'-42'-398,"-2"5"398,23 18 0,23-2 0,35 19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7:57.5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172 829 8112,'17'-25'-482,"1"-2"1,-3 0 1480,-4 4 11,5 4-657,-14 9 0,4 12-275,-12 16 1,-4 7 88,-7 9 1,-8 8 227,-4 5 1,2-5-174,-2-2 1,8-3-353,-2-3 0,4-1-29,2-4 0,7-4-76,4-8 1,-1 0 48,1 1 1,2-3-78,10-3 1,-2-3-338,7-3 1,3-4 197,9 4 1,-4-4 337,4-2 1,-4 0-128,-2 0 1,1 0 531,-1 0 1,-5 7-21,-1 5 0,-7 3 235,2 2 1,1 3-296,-1 3 1,0-4 84,-6 4 0,0 2-287,0-2 0,6 0 271,-1-6-680,1 1 1,-4-3 200,4-3 1,-4-3-785,4-3 609,-5-4 0,5-2-2,0-12 0,2-3 52,-3-2 0,5-8-64,7-4 1,3-6 153,3-5 0,4 3-14,7-3 0,1 4 233,-1 1 0,9 2-53,3 4 0,2-1 346,-2 7 0,-4 1-130,-7 11 1,-1-4 20,1 3 1,-3 2-29,-3-1 0,-4 7 52,-7-2 0,-1-1-331,0 1 0,-1-2 131,-5 2 0,3 3-183,-9-9 0,1 6 101,-6-5 0,0-1-41,0-5 0,-8-2 86,-3-4 1,-5 2-1,-1-8 1,0 6 8,0-6 1,-1 6 156,1-6 1,0 8 54,-1-2 0,7 5 56,-1 7-36,9-4 0,-7 13 73,4-4-280,4 4 1,-5 4 43,7 4 1,0 5-14,0 12 0,0 4 183,0 8 1,7 9 211,5 8 0,9 2 140,2 9 0,8 0-202,-2 7 1,9-9 16,2-3 1,8 1-352,-2-1 0,2 5-281,-1-5 1,1 2 12,-8-3 1,6-5-213,-6 0 0,1-8-22,-7-9 1,-7-3-478,-4-3 0,-3 2 20,-3-8 1,-2-6-243,-3-5 868,-5-8 1,-7 1 29,0-10 0,0-7 316,0-11 1,-7-12-1,-3-9 1</inkml:trace>
  <inkml:trace contextRef="#ctx0" brushRef="#br0" timeOffset="162">1158 276 8018,'-12'-39'2702,"1"5"-2893,7 3 0,6 19 30,15 1 0,2 7 135,10-2 1,0 4-109,5 2 134,-7 8 0,14 9 0,-5 10 0</inkml:trace>
  <inkml:trace contextRef="#ctx0" brushRef="#br0" timeOffset="1216">2420 310 10578,'19'-11'502,"4"-1"0,2 6-413,4-5 0,4 5 125,-4-5 0,-2 5 18,1-6 1,-1 7-62,2-7 0,2 2-21,-8-1-1081,0-4-573,-6 5 0,-7-7 820,-4-1 1,-4 1 274,-2 0 0,-2-1 378,-4 1 0,2 2-309,-8 3 411,1-3-73,-6 5 1,5 1 249,1 3 0,5 6-22,-6 6 1,8 3 62,-1 9 0,-3-1-32,2 0 0,0 6 57,6 0 1,0 2-22,0-2 1,0-3-123,0 3 0,0 2-138,0-2 1,0 0 117,0-6 1,0 6-339,0 0 1,0 0-93,0-6 1,0 1-96,0-1 0,-1 0 67,-5 1 1,4-7-102,-4 1 0,-2-7 63,3 7 0,-3-8-141,2 2 357,4 3 107,-13 1 172,13-1 1,-8-1 52,5-8 1,3 2 633,-4 4-392,4-4 0,4 5-67,4-7 1,3 0-180,9 0 0,-1-5-15,0-1 0,0-2-160,1 2 0,-7 4 253,1-3-674,-1 3 1,-1 4 104,-4 3 1,-4 7-28,-2 11 0,-8-2 100,-4 8 0,-9 0 1,-2 5 1,-8 1 213,3 0 1,1-7-122,-2 1 1,10-8 404,1 2 0,3-3-118,9-3 0,1-6-80,5 1 1,1-6-104,5 5 0,4-7-90,7 2 1,2-4 92,4-2 0,-1 0-21,6 0 1,-7 0 64,3 0 0,-5 0-76,-2 0 1,0 0 204,1 0-177,-9 0 0,-1 8-219,-8 3 1,-2 12 59,-4 6 1,-11 4-79,-12 1 0,-5-5 180,-7 0 1,3 0 14,-8 5 1,7-1 137,-1-4 0,-2 1-120,1-6 1,7 4 378,5-5 0,10 2-95,1-2 0,3-3 46,9 3 1,0-4-47,6-2 0,0 0 135,0 1 1,2-1-6,4 0 0,0 3 124,11 3 1,-3-4-76,9 4 1,4-10-143,1-1 1,5-3-141,2 3 0,-1 1 30,1-7 0,-1 6-293,1-6 1,-2-1-144,-5-5 1,5 6-267,-4 0 0,-4 0-390,-2-6 1,2-2 439,-2-4 0,0 2-98,-6-7 0,-1-1 160,-5-5 0,3-3 110,-8-3 1,-1 2 314,-5-8 0,0 8 343,0-2 0,0 4 817,0 2 1473,-7 7-1381,-3 2 213,0 8-894,3 8 1,14 2-269,5 7 0,9 0-261,2 1 1,10-1-283,1 0 0,3-1-529,9-5 1,0 3 607,6-9 161,0 1 0,7-6 0,3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48:12.0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7928,'17'12'685,"0"-1"1,-1 1 952,-5 5 1,-3-5-752,-8-1 1,0 1 151,0 5 1,-6-5-62,0-1-71,-7 1-2285,3-3 933,1 7 445,1-14 0,16-10 0,1-11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7:54.7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1 952 8069,'17'0'-1105,"0"-6"1834,1 0 1,7-7-240,4 1 0,3-3-305,3-3 1,-1 1-209,1 0 0,1-2-224,5-5 1,-5 3 23,5-7 0,-5 6-254,-1-1 0,-8-2 145,-4 2 1,0-6 51,-6 6 1,2-5 43,-13 5 0,0-6 236,-6 6 0,-2-8 0,-4 2 0,-11-4 0,-10-1 0</inkml:trace>
  <inkml:trace contextRef="#ctx0" brushRef="#br0" timeOffset="681">399 312 8028,'-12'5'-585,"1"1"1,5 8 748,-6-3 1,8 10-20,-1 2 1,1 8 277,-2-2-326,4 4 0,-6 15 67,8 4 0,-2 13 16,-3 4 1,3 2-116,-4 10 0,-2 5-248,3 7 0,-3 4 120,2-4 0,4-5 5,-4-13 0,5-4-42,1-19 0,0 2 112,0-14 0,1-7-33,5-10 59,-4-4-64,6-9 256,-8-3 0,0-9 192,0-3 1,0-13-663,0-10 1,0-5 24,0-2 1,0 1-229,0-1 1,0-5 73,0-1 0,0-5-42,0 6 1,-2 2 410,-4 9 0,4-2 0,-4 8 0,-3 0 0,-1 13 0,-7 5 0,0 3 231,-1 2 1,-1 0-88,-4 0 1,4 5 559,-4 1 0,4 8-214,1-3 1,1 4-111,0 3 1,5-1-134,1 0 0,7-5 76,-2-1-405,4 1 1,2-1 71,0 1 1,2-8-217,4 2 0,5-6 16,12-6 0,4-4-87,8-7 0,9-8 46,8-4 0,4-5-134,13-7 1,10-3 87,-34 18 0,2 0 0,1 1 0,0 0 81,38-21 0,-40 22 0,-1 0 195,35-16 0,-9 5-151,-1 6 1,-15 10 247,-3 2 1,-8 1 63,-9 11 1,-2-1 107,-4 6 0,-4 0-72,-8 0-53,-8 0 1,-1 2 389,-8 4 1,0 3-383,0 8 1,-2 1-67,-4-1 0,-1 2 1,-5 4 0,-3-3-167,3 3 0,-1-4-59,1-2-179,-3 0 236,13 1 39,-6-9 0,16 5 88,4-8 1,3-1 2,2-5 1,1 0 235,-1 0-179,0 0 450,0 8-201,1 2 1,-9 7 54,-3 0 0,-4-5 156,-2-1-95,8 1-135,-6 5-143,5-7 0,-5 3-221,4-7 154,4 0 1,7-8-429,0-4 0,2-2-168,4-3 1,2-5-369,4 5 0,2-5 860,-8-1 0,8-8 0,-4-2 0</inkml:trace>
  <inkml:trace contextRef="#ctx0" brushRef="#br0" timeOffset="1340">2370 104 8099,'17'-27'508,"1"2"-356,-1 8 1,2 7-1247,4 5 667,-4-5 1,12 8 699,-8-4 0,6 4-118,-6 2 0,0 2 10,-6 4 0,-1 4-87,-5 7 1,3 6-42,-9 0 0,1 2 6,-6-2 1,-2-4 7,-3 4 1,-5 2 30,-7-2 0,5 0-85,1-5 0,-1-1-132,-5 0 0,-1-1 97,1-5 1,6-3-142,-1-8 0,6 0 40,-5 0 0,7-2-77,-2-4 1,4 2 27,2-7 84,0-1 1,0 1 558,0-1-342,0 8 1,0-1 353,0 10 1,0 5-185,0 7 0,0 1 864,0-1-741,-7 0 0,5 1 416,-4-1-515,4 0 0,10-1-266,3-5 0,12-3 59,6-8 1,6 0 142,5 0 0,2-8-434,4-3 0,-1-3 143,-5 3 1,-9-3-322,3 8 1,-11 1-236,0 5 1,-11 1-504,-6 5 0,-6 6 460,-6 11 1,-6 4 73,-11 7 0,-4 1 573,-7-1 0,-3 1 0,-3 0 0,2-1 0,-9 1 0,3-1 0,-2 1 0,-2-6 0,8 0 0,-8-1 1,2 7 0,-2-2 144,1-4 0,3 1 101,4-7 0,3 6 121,-3-6 0,11 0 100,6-5 0,4-7 168,2 1-292,7-9 1,4 11-81,12-8 1,6-1 195,11-5 0,13-7 100,16-5 0,10-5 42,12-6 1,0-4-560,6-8 0,-5 7 27,6-1 1,-14 8-130,2-2 0,-13 9-447,-4 3 0,-4 7-2146,-14-2 1996,5 4 0,-22 4-229,1 4 0,-9-2 886,-9 7 0,-15 1 0,-4 5 0</inkml:trace>
  <inkml:trace contextRef="#ctx0" brushRef="#br0" timeOffset="1490">2577 1055 8099,'-32'12'214,"3"-1"1,4 1 166,8 5 1,1-5 320,5-1 0,3-5-353,8 5 1,-6-5 59,1 6-567,-1-8 0,14 9 106,3-7 0,-1 5-223,1-5 1,1 0 193,5-6 0,2 0-930,4 0 0,-3-8 1011,3-3 0,-4-5 0,-2-1 0</inkml:trace>
  <inkml:trace contextRef="#ctx0" brushRef="#br0" timeOffset="1737">2699 848 8099,'-10'0'-34,"2"0"187,8 0-278,0-8 229,0 6-32,8-6 0,2 8 95,7 0 0,-6 8-14,1 4 1,-1 3 156,7 2 1,-1 10-71,0 8 0,-1 7 223,-5 10 0,3 0-41,-9 0 1,1 11-54,-6 1 1,6 14-59,0-3 1,1-2-25,-1-4 1,-2-7-558,8-10 1,-3-6-505,3 0 0,3-13-958,-3 1 0,-3-5 735,3 0 997,-8 4 0,11-14 0,-5 6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8:30.6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0 9719,'-9'0'2084,"3"0"-1712,12 0 1,3 2 16,8 4 0,1-4-49,-1 4 0,2-4-38,4-2 0,-2 0-270,8 0 0,-6 0-266,6 0 0,-2 0-551,2 0 0,-4 0 494,-8 0 0,-5 5-639,-1 1 1,-7 10 384,2 1 0,-12 2 47,-6 10 0,-5 0 251,-6 5 0,-2-5 357,-4 0 1,-1-2 193,7 2 1,-1-4 1259,7-8-749,8 0 0,1-5 77,8-1-611,0-7 1,2 4-19,4-8 0,3 0-202,8 0 0,3-2-348,3-4 0,2 2-434,4-7 0,3 7 440,-3-2 281,4-3 0,9-1 0,2-7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8:34.5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18 7920,'9'0'760,"7"-7"0,-12 5 43,7-4-398,1 4 0,5 2 115,0 0-532,1 0 1,-1 0-143,0 0 1,-5 0-236,-1 0 1,-5 0-43,5 0-167,-7 0-1112,4 0 684,-8 0 636,0 0 1,-2 8 389,-4 3 0,-3-1-37,-9 1 1,1 1 122,0 5 0,0 0 60,-1 1 1,1 1-73,0 4 1,-1-4 135,1 4 0,6 4 107,-1 2 0,2 4-103,-1 1 0,-5 7 7,5-1 0,1 6-59,-1-6 1,7 6-18,-2-5 0,-1 5-77,1-6 0,0 1-158,6-7 1,-6-7 117,0-4 0,1-4-1,5-1-176,0-1 227,0-7-31,0-3 0,0-9-33,0-3 0,5-5-138,1-7 1,8-6 22,-3 0 0,5-6-90,1 6 0,0-6 20,0 6 1,7-6-233,-1 6 1,0 0 178,-6 6 0,6-1 71,0 1 0,0 5 243,-6 1 0,1 5-114,-1-5 304,0 7 0,1-4-90,-1 8 0,-6 0 42,1 0 0,-6 2 33,5 4 0,-7 3 73,2 9 0,-4 1-145,-2 4 0,0-2-34,0 8 1,-2-6-242,-4 6 1,-2-8 66,-3 2 1,-5 0-95,5-6 1,-4 5-22,-3-11 1,1-3 86,0-3 0,-1 3-25,1-2 0,6-2-81,-1-10 1,2-4-17,-1-7 1,-3 0 70,9 0 1,-7-7 29,6 1 1,1-7 8,5 1 0,0 2 83,0-2 0,0 8-55,0-2 0,5 9-5,1 3 111,0 7 291,-6-4 87,0 8 1,0 8-185,0 4 1,0 3 54,0 2 1,-8 3-66,-3 3 1,1-4-218,-1 4 51,-1 4 1,2-8-54,5 4 0,1-6-39,-2-5-596,4-4 20,-6-1 179,8-5 395,8 6-114,2-8 178,7 0 0,-5 0 30,-1 0 1,-5 0 117,5 0 1,-7 2 17,2 4 0,-4-3 482,-2 9-161,0-8-161,0 11-272,0-13 174,0 13-233,0-13-151,0 6-149,8-8 0,1-8-28,9-3 1,1-8-265,4-10 1,6-2-155,11-15 0,6 6 221,12-7 1,-4 7 268,3-6 1,-1 13-47,2-1 1,-10 11 99,3 0 1,-10 11 103,-1 6 1,-5 4 168,-6 2 1,-4 2 44,-8 4 1,-6-2 328,1 7 0,-8 1-78,1 5 0,-3 1-127,-2-1 1,-2 0-220,-3 0 1,-5 1 48,-7-1 1,0 0-139,-1 1 1,1-1-64,0 0 1,-1-1-147,1-5 0,6-3 136,-1-8 1,6 0 380,-5 0 184,7 0-147,-4 0 75,8 0 0,0 7-118,0 5 0,2 3 268,4 3 1,-2-1-132,7 0 1,-5 1 78,6-1 1,-3 0-309,3 0 1,3 1-195,-3-1 0,3-5-908,2-1 0,1-7 583,-1 2 0,2-4-623,4-2 1,4-2 114,8-4 823,-1-4 0,1-15 0,-1-2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8:38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7765,'12'0'0,"-1"0"980,1 0 1,5 0-311,1 0 1,-7 0 419,1 0-887,-1 0 1,6 2-306,1 4 0,-7-2-1064,1 7 1,-6-7 354,5 2 811,-7 4 0,4-1 0,-8 8 0</inkml:trace>
  <inkml:trace contextRef="#ctx0" brushRef="#br0" timeOffset="106">156 277 7765,'0'10'1378,"0"-3"1,2-7-2049,4 0 670,-4-7 0,21-3 0,-4-7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8:37.1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0 11013,'0'17'678,"0"1"-193,0-1 1,0 0-96,0 1 1,0-1-206,0 0 0,0 2-128,0 5 1,-6-5-184,0 4 0,0-4-37,6-2 0,0-5-725,0-1 347,0 1-600,0-3 840,0 7 0,0-16 5,0 0 1,0-8 10,0-9 0,0-8 99,0-4 0,6-4 84,0-1 1,7 5 54,-1 0 1,-3 10 148,3 2 1,-6 1-99,5 11 1,-5-1 96,5 6 1,-5 0 250,6 0 1,-8 2-180,1 3 1,-3 7 129,-2 11 0,0-4-48,0 4 0,0 2 43,0-2 0,0 6-78,0-6 0,-5 0-9,-1-5 1,-6-1-619,6 0 0,-5 0 23,5 1-41,-7-1 0,9-2 21,-8-3 213,8-4 0,-3-6-242,7 3-137,-8-3 259,6 6 199,-5 0 0,1 1 227,0 9 0,-7 1-75,1 4 0,-3-2 197,-3 8 0,-5-6-89,0 6 1,-2-6 111,2 5 1,4-1 68,-4 2 1,4-4 482,1-8-510,1 8 0,2-5-92,3 3 0,-1-10-13,7-1 174,0-8-133,6 11 120,0-13-245,0 6 0,2-10-297,4-4 1,5-6-379,13-11 1,-1-4 270,11-7 1,-3 1-114,9 4 1,-3 0 248,-3 12 0,-5-4 293,0 10-150,-8 3 0,4 0-78,-8 8 1,-7 2 590,-4 4 0,-4 5-229,-2 12 0,0-3 666,0 3 0,0 2-371,0-2 1,0 6-171,0-6 1,0 0-711,0-6 344,0 0-139,0 1 1,7-7 114,5 1 1,-2-9-440,1 3 0,1-12 99,5-5 1,0-4-263,0-3 1,-1 1 202,-5 0 0,5-6 0,-5 0 0,-3 5-125,-2 7 130,-4-1 226,-2 3 0,-2 1-75,-4 8 0,-4 0 275,-7 0 1,-2 10 141,-4 7 0,-4 2 160,-8 10 0,1-6-21,-1 6 0,1-2 167,-1 1 1,-3 5-115,3-4 0,-4-4 49,11-2 0,-3-4-250,2-2 0,4 1 103,8-1 0,1-5-1827,5-1 1215,-4-7 0,11 4-1858,-8-8 637,8 0 841,-3 0 0,7-8 306,0-4 1,2-1 229,3 1 0,3-3 272,4 4 1,3 3-161,-4 2 0,-1 4 445,2 2 1,-1 0-293,6 0 1,1 2 906,-1 4 0,2 3-167,4 9 1,-2-1 107,8 0 1,2 1-457,9-1 0,-1 4-64,7-4 1,0 5-251,6-11 1,0 2 30,0-1 0,-1-2-271,1-5 0,6-3 79,0 4 0,7-4 161,-2-2 0,10 0-479,2 0 1,0 0-713,-6 0 1,1 0 414,-1 0 1,-2-8-259,-4-3 1,-1-1-1104,-4-5 1905,-12 4 1,11-20 0,-12 6-1</inkml:trace>
  <inkml:trace contextRef="#ctx0" brushRef="#br0" timeOffset="325">865 87 7897,'0'-10'1607,"2"2"-1359,4 8 1,-2 0-41,7 0 1,1 2 178,5 4 1,0 4 464,1 7 0,-1 0 104,0 1-583,1-9 0,-1 7-278,0-5 0,-5 2-482,-1-1-648,-7 3 1,4-5 638,-8 7 1,0-5-913,0-1 1,-2-5-23,-4 6 1330,-3-1 0,-24 14 0,-4 2 0</inkml:trace>
  <inkml:trace contextRef="#ctx0" brushRef="#br0" timeOffset="815">796 450 7897,'0'11'148,"0"1"1,6-6 304,0 5 0,1-1-197,-1 1 1,-4 5-21,4-5 1,-4-1 36,-2 1 0,2-5 114,3 6 1,-3-1-121,4 6 0,-4-5-51,-2-1 1,0-5-356,0 6 0,0-6 137,0 5 1,-2-7-246,-4 2-55,4 3-63,-5-7 0,9 6-214,3-8 0,5-8 226,7-3 1,3-5-20,3-1 1,2 5 120,3 1 0,5 7 275,-4-2 0,-4 4-75,-2 2 0,-4 0 94,-2 0 1,-5 2 73,-1 4 1,-7 4 237,2 7 1,-4 0-24,-2 1 0,-8-3-118,-3-3 1,-5 9-105,-1-4 1,-6 4 0,0-4 0,0-1-70,6-5 1,-1 3 173,1-9-59,0 9-195,-1-4-177,9-1 70,1 7 0,10-15 112,4 5 1,2-2 96,3 2 0,4-4-56,-3 4 233,3 3 1,3-5-28,-1 7 1,-6-5 23,1 6 0,-8-6 53,2 5 1,1-5 811,-1 5-388,0-7 0,-4 10-250,4-9 0,-5 3 471,5-2-375,-4-4-371,-2 5 32,0 1-190,0-6 1,-2 8-286,-4-5 0,3-3-620,-9 4 0,6-2-1123,-5 2 1,5-4 168,-6 3 1828,9-3 0,-13 6 0,7 2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8:34.9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9596,'17'0'393,"0"0"1,2 0-249,4 0 0,-3 0 74,3 0 0,2 2-308,-2 3 27,0-3 0,-6 6-225,0-8-629,1 0 757,-9 0 1,-1 8 150,-8 3 0,-2 7 8,-4 5 0,-11 3 0,-10 9 0</inkml:trace>
  <inkml:trace contextRef="#ctx0" brushRef="#br0" timeOffset="195">35 433 7826,'0'17'0,"-6"3"227,0 3 0,1-2-18,5 8 1,-6-8 25,0 2 0,0 4-70,6 1 1,0-1-243,0 2 1,0-6 17,0 6 1,0-6 108,0 6 1,0-8-478,0 2 1,0-4 246,0-1 0,0-7-434,0 1 152,0-8 40,0 3 246,0-7 0,0-7 59,0-5 0,0-3-42,0-3 65,0 1 94,8-8 0,2 0 0,7-4 0,0-11 0,0 3 0</inkml:trace>
  <inkml:trace contextRef="#ctx0" brushRef="#br0" timeOffset="687">588 226 7826,'16'-12'0,"-5"0"0,3 7-99,-9-7 0,9 8 263,-3-1 1,-1-3 259,1 2 0,1 0-238,5 6 1,1 0-55,-1 0 0,0-5-145,0-1 1,1 0 85,-1 6 0,0 0-160,1 0 1,-1 0 78,0 0 0,1 0-61,-1 0 0,-6 6 166,1 0 96,-1-1-124,-1 3 0,3-4 1,-7 7 0,0-5 381,-6 6-191,0-8 6,0 11-158,0-5 0,0 1-110,0 1 1,0-7 152,0 7-286,0-8 197,0 11 0,0-11-22,0 7 0,0-5-21,0 6 1,0-6 166,0 5-140,0 1 1,0 5 35,0 0 0,0 0-26,0 1 0,2-1-30,4 0 0,-4 6 71,3 0 1,-3 10 1,-2 2 0,0 1 25,0 10 1,0 0 10,0 6 0,0 0 124,0 0 1,0 0-56,0 0 0,0-8-113,0-4 1,0 1 47,0-7 1,0 3-194,0-14 1,0 6 64,0-6 1,0 0-143,0-6-9,-7 0 0,3-1-292,-8-5 1,6-3-284,-5-8 0,5 0 304,-5 0 1,-1-8-500,-5-3 0,-6-12 384,0-6 0,-2-4 93,2-1 1,2-1 64,-8 0 0,6 7 368,-6-1 0,6 0 0,-6-6 0,8 1 0,-4-1 0</inkml:trace>
  <inkml:trace contextRef="#ctx0" brushRef="#br0" timeOffset="978">519 589 7826,'-10'0'2202,"1"0"-1999,3 0 0,4 2 6,-4 3 0,-1-1 330,1 8 0,0-1-125,6 7 1,0-1-65,0 0 1,0 0-268,0 1 0,2-1-163,4 0 1,-2 1-238,7-1 0,1-8 251,5-3 1,0 2-821,1-2 669,-1-1 1,0-5-184,1 0 0,-7-5 124,1-1 1,-9-8 106,3 3 1,-4-4 112,-2-3 0,-2 1 189,-4 0 1,-3-1 124,-8 1 0,5 0-147,0 0 0,1 1 316,-6 5-310,7-5 1,0 14-716,5-3-44,3 3 1,2 2 641,11 0 0,5 0 0,1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8:32.9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7914,'18'0'-147,"-7"0"392,1 0 0,-1 0 842,6 0-467,-7 0 152,5 0-382,-5 0-209,7 0 0,-7 2-336,-4 4 154,-4-4 1,-2 13-93,0-3 1,-8 3-266,-4 2 0,-3 6-14,-2 1 1,-2 4 187,-4-5 0,3 6 3,-3-6 0,4 0 42,2-5 0,5-1 262,1 0-163,7 1 1,-4-1-47,8 0 0,2-5-102,4-1 104,3-7 1,9 9-22,-1-7 1,-5 6-139,-1-6 156,1 7 1,-1-3-24,1 7 1,-8 0 126,1 0 1,-3 1-15,-2-1 1,-6 0 78,1 1 0,-7-1 114,6 0 110,-7 1 1,11-1-88,-4 0 0,4-5-106,2-1 0,2-5-24,4 5 0,9-7 16,8 2 1,8 2-149,-2-2 0,-2 1 85,2-1 0,-8-4 57,2 4 0,-4 1-11,-2-1 1,-7 8-4,-4-3 0,-4 4-29,-2 3 0,-2-1 12,-4 0 1,-6 1-119,-11-1 1,4-2 85,-4-3 0,4 1-439,2-7 1,-1 6-103,1-7 1,2-1 504,3-10 0,-3-11 0,5-10 0</inkml:trace>
  <inkml:trace contextRef="#ctx0" brushRef="#br0" timeOffset="179">554 156 7925,'0'-10'3427,"0"3"-2884,0 7-403,0 7 1,1-5-595,5 4-1030,-4-4 1108,13 6 376,-13-6 0,14 13 0,-7-6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8:31.4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121 468 7947,'10'-18'64,"-2"9"0,-8-1 396,0 4 272,0 4-73,0-5 216,0 7-330,0 0-297,-8 0 0,-2 7-13,-7 5 1,0-2-229,0 1 0,1 6-65,5 6 1,-3 0-253,8-5 79,-7-1 0,11 0-239,-4 1 0,4-7 136,2 1 1,0-7 38,0 7 1,0-6 52,0 5 0,6-5 63,0 6 0,2-7 229,-3 7 0,-3-6 102,4 5 0,-4 1 120,-2 5 0,6 0-15,0 1 0,-1-1 560,-5 0-530,0 0 0,0 1-28,0-1 0,0-5-36,0-1 0,0-5 178,0 5-563,0-7-103,0 4 76,0-8 1,0-2 33,0-4 0,8-5-82,3-12 0,5-6-694,1-12 0,0-3 387,1-8 1,1 1-237,4-1 1,-4-6 779,4 0 0,2 1 0,-2 5 0,8 0 0,-4 0 0</inkml:trace>
  <inkml:trace contextRef="#ctx0" brushRef="#br0" timeOffset="515">450 53 7947,'8'-18'-812,"-4"7"407,7-1 1709,-7 8-320,4-3-526,-8 7 1,0 7-18,0 5 1,0-2 29,0 1 1,0 1-254,0 5 0,0 0-34,0 0 1,0-5-368,0-1 0,2-1 195,3 2 0,5-5-480,7-7 1,2 0 284,4 0 0,-1-2-337,6-3 1,-5-3 182,6-4 1,-8-1-125,2 7 148,-3-7 162,-3 11 0,-5-6 211,-1 8 1,-7 2-87,2 4 0,-4-2 292,-2 7 1,-2-5-125,-4 5 1,2-5 249,-7 6-229,7-8-146,-12 11 0,14-11 13,-3 7 0,1-7 50,-2 2-218,4-4 183,-6-2-254,8 0 91,0 0 29,0 8 96,0-6 2,0 5 40,0-7 193,0 0-96,0 8 1,0-4-72,0 7 1,0 1 24,0 5 1,6 2-42,0 4 1,0 0-136,-6 12 0,5 3 76,1 14 1,6 10-20,-6 7 0,5 2-49,-5 10 0,5 5-250,-5 6 0,-3-42 0,0 0 13,-3 48 0,6-3 90,-1-3 1,1-12 116,-6-5 0,2-4-40,4-1 1,-4-15 72,4-3 0,-5-11-32,-1-1 0,0-5 24,0-7 0,0-3 30,0-7 1,0-7 135,0 1 46,0-8 1,0 1-184,0-10 1,6-13-436,0-11 1,0 1 478,-6-7 0,7 4 0,3-11 0</inkml:trace>
  <inkml:trace contextRef="#ctx0" brushRef="#br0" timeOffset="779">1142 468 7871,'0'-18'0,"2"9"405,3 3 0,-1 4-15,8 2 0,-6 2 374,5 4 0,-5 9-239,5 8 0,-1 6 176,2-6 1,1 8-190,-7-2 1,5-4-229,-5-2 0,6 2-543,-7-2 1,1-6 249,-6-6 0,0 1-955,0 5 817,0 1 0,0-1-328,0 0 1,-8 0-206,-3 1 1,-10-1-366,-2 0 1,-8 1 298,2-1 746,-4 0 0,-1 1 0,-1-1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8:29.7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7845,'-9'0'2722,"1"0"-2286,8 0-1195,0 0 1,8 7 0,1 3 0</inkml:trace>
  <inkml:trace contextRef="#ctx0" brushRef="#br0" timeOffset="100">35 381 7845,'-7'27'631,"5"-10"1,-8-1 263,4-5-1240,4-3 293,-5 0 52,7-8 0,0-16 0,0-3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8:29.0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363 295 7989,'0'-18'2198,"0"9"-1442,0 1-173,0 8 4056,0 0-4452,-7 0 1,3 8-62,-8 3 0,7-1 46,-7 1 0,2 1-150,-1 5 1,-4 2-81,3 4 1,-3-1 45,-3 6 1,-5-5-285,0 6 1,-6 0 158,6 6 1,-5-3-136,5-3 0,-1 2 96,7-8 1,0 2-26,0-2 1,7-10-524,4 5-417,4-5 479,2 5 0,2-9 120,4-3 1,4-2 402,7 1 1,0-3-65,0 4 0,1-4 631,-1-2-434,0 8 1,-1 1 262,-5 9-1,3-1 226,-9 0 0,1 2 465,-6 5 1,0-3-205,0 7 1,0-4-212,0 4 1,0-6-361,0 1 0,-2 2 335,-3-2-584,3 0 1,-6-6 120,8 0 0,0-5-283,0-1 57,0-7 240,0 4-1153,0-8 1,0-2 491,0-4 1,0-5 81,0-12 0,2 1 91,4-6 1,-4-3-27,3-9 1,5 3 166,1-3 0,5 1-66,1-1 0,0 3 89,1-3 1,1 4-81,4 1 1,-2 0 222,8 1 0,-2 1-59,2 4 1,1-1 266,-7 6 1,0 7-190,-5 6 178,7-1 0,-6 3 522,4 3-72,-11 4 1,-3 2-116,-3 0 0,-4 2 260,4 4 0,-4-3-78,-2 9 0,0-1 288,0 7-823,0-1 1,0 6 85,0 0 1,0 0-113,0-6 1,5 1 130,1-1 0,8 0 56,-3 1 1,4-7-397,3 1 1,-3-1-500,-3 7 1,1-7 429,-7 1 0,5-1 102,-5 6 1,0-5 297,-6-1 1,0 1-109,0 5 0,-8 6 62,-3 0 1,-5 0-32,-1-5 0,0-1 143,-1 0 1,1-1 33,0-5 23,0 5 0,-1-14-133,1 3 5,7-3-997,3-2 644,7 0 0,2-6-39,3 1 0,5-1 38,7 6 1,-5 0-36,-1 0 0,1 0 189,5 0 0,-5 0 165,-1 0-145,1 0 482,5 0-327,0 0-40,1 0-532,-1 0 0,0-4-138,0-7 0,1-1-346,-1-11 1,0-4 394,1-2 0,-1-2-78,0 3 1,1 3 340,-1 7 276,8 1 0,-6 7 0,4 5 0,-6 10 0,-5 7 0,1 3 487,-7 3 0,2-1 201,-2 0 0,-5 6 596,5 0 1,-4 0-596,-2-5 0,0-1-10,0 0 1,0-5-235,0-1-729,0-7-125,0 12 1,2-16 344,4 0 0,-2-10-2267,7-13 2331,1-4 0,5-15 0,0-2 0</inkml:trace>
  <inkml:trace contextRef="#ctx0" brushRef="#br0" timeOffset="462">1332 70 7986,'0'-18'691,"-2"9"-369,-4 3 0,4 2 561,-4-1-304,5 3 163,1-6-227,0 0-333,0 6-33,0-5-346,0 7 82,0 0 143,0 7-150,0-5 88,0 14 0,0-7 121,0 8 1,5-5-107,1 0 0,0-1 10,-6 6 0,0 1 5,0-1 1,6 0 3,-1 1 0,3 1-78,-2 4 1,-4 4 96,4 7 1,-3 3-172,3 3 1,-2 4 69,7 8 0,-5 2-98,6 4 1,-6-1 150,5 12 1,-7-1 0,2 12 1,-2 3-361,1 9 1,-3-3 261,4 3 1,-4-4-77,-2-1 1,0-1 122,0 1 0,0-3-114,0-3 1,0-4 32,0-8 0,0-8-48,0-3 0,0-6 101,0-6 1,0 2 18,0-8 1,0 7 16,0-7 1,0-2 5,0-9 1,0 2 303,0-8 0,0 0-314,0-6 1,0-5-372,0-1 242,0-7 0,0 2-92,0-12 1,0-3 55,0-9 1,0-7 239,0-3 0,0-5 0,0-2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48:13.2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67 7817,'-17'8'18,"0"4"0,-1 5 62,1 6 1,-2-2 412,-4 8 0,4-6-100,-4 6 1,3-8 385,3 2 0,8-4-290,3-1 0,-2-7-434,2 1 1,2-9-308,10 3 1,4-4-305,7-2 0,8-8 110,4-3 0,4-6-563,1-6 0,1 3 220,-1-3 1,-7 6 788,-4 5 0,-3-3 0,-3 13 0,-8-4 0,-3 12 0,-12 6-135,-5 11 1,-6-2 134,-6 8 0,1 5 83,-6 7 0,6 5 217,-1-6 1,-2 8 132,2-2 1,0 4-135,6 2 1,0 6 106,-1-1 0,7 3-51,-1-2 0,7-5-208,-7 5 1,8-10-116,-2-2 0,5-5-300,1 5 0,0-14 183,0 3 0,0-6-44,0 0 1,0 1-314,0-7 1,0-5-67,0-7 572,7-7-200,-5 11 522,6-13 0,-8-2-172,0-11 1,0-6-132,0-7 0,0 3-189,0-8 0,8 1-244,3-7 1,6 2-8,6 5 0,-1-3 119,6 8 0,1-6-188,6 6 0,-3 6 426,-3 5 0,-2 6 0,-4-5-37,-4 7 1,6-4-26,-7 8 197,-9 8 194,7 2 0,-14 7-150,3 0 0,-3-5 13,-2-1 1,-2-1-252,-3 1 1,1 3 90,-8-8 0,1 1-152,-7-1 0,7-4 129,-1 4 1,1-4 118,-6-2 0,5-10-102,0-7 1,9-8 8,-3-10 0,6-7-112,6-4 1,11-4 85,12-2 0,11 0-180,6 0 1,4 6 61,2 0 1,0 8-30,0-3 1,0 10 117,0 3 1,-1 1-17,1-2 0,-7 2 25,-5 4 1,2 4 27,-1-4 1,-3 5 73,-9 7 1,2-3-62,-8 9 1,0-7 20,-6 6 0,-6 1-35,1 5 0,-6 0 205,5 0-138,-7 0 0,4 1 127,-8 5 1,0 6-116,0 11 1,-8 4 98,-3 7 1,-5 1-47,-1-1 0,0 1-34,-1 0 1,3-1 137,3 1 0,-1-3-112,7-3 1,0-4 37,6-7 1,0-1-36,0 0 0,2-7 4,4-4 0,-2-5-77,8-1 0,-1 0-147,6 0 0,1-9-56,-1-8 0,0-1 56,0-5 0,1-4-420,-1-2 1,0-3 222,1-3 0,-9 1-300,-3-1 1,-4-1 220,-2-5 1,-8-3 124,-3-8 1,-5 0 237,-1 0 0,-6 2 355,0 4 0,2 6 55,9 11 1,-3 4-231,3 8 1,5 5 852,1 1-672,-4 7 0,3-2-9,-5 12 0,3 5-125,3 13 1,4 10-217,-4 12 1,4 6 12,2 6 1,0 5-187,0 12 0,2-2 189,4 8 0,2-2 40,3 1 0,3 1 161,-9-12 1,1 4-106,-6-9 0,0-1-462,0-5 1,-2-3 99,-4-14 0,3-1-51,-9-5 1,0-3-184,-5-3 0,2 2-435,3-8 0,-3-2-416,3-9 1373,-11-5 1,4 1-1,-6 2 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8:47.9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53 9231,'0'-10'950,"0"0"-468,0 5-480,0 3 14,0-6 1,0 6 208,0-4 12,0 4 407,0-5-195,0 7 939,0 0-330,8 7-292,-6 3-450,6 7 0,-8 1-120,0-1 1,0 0 8,0 0 1,0-5-139,0-1 140,-8 1-152,6 5 0,-8-1-8,5-5 1,3-1-1539,-4-4-212,4-4 393,2 5 0,2-11-1543,4-7 2853,3-1 0,9-20 0,-1 5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8:51.8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87 157 8100,'0'-12'0,"0"1"-667,0 7 658,0-12 197,0 7 0,2-7 262,4 5-66,-5-5 1,9 9 158,-4-5 15,-4 5 16,5-1 148,-7 6 0,0-13-105,8 13-446,-6-6 202,6 8-385,-8 0 1,0 8-16,0 3 0,0 5 136,0 1 1,0 6 20,0 0 1,0 8-47,0-3 0,0 5 57,0 2 1,0-3-26,0-3 1,-2 4-14,-4-4 1,4-4 38,-4-2 0,4 2-206,2-2 1,0 2 68,0-2 1,0-4-44,0 4 0,0-9-404,0-3 281,0 1 1,0-1-144,0 1 94,0-8 549,0 3-263,0-7 0,0-2-199,0-3 1,0-5 28,0-7 1,0-8-136,0-4 1,8-4 22,4-1 1,-3-1-226,3 0 1,-1 1 76,7-1 1,-1 8 24,0 4 1,-1 4 319,-5 2 1,4 1-149,-3 5 207,3-5 1,3 13-73,-1-9 1,-6 8 142,1-2-49,-8 5 221,11 1-52,-13 0-225,6 0-129,-8 0 0,0 7 113,0 5 1,0 3-54,0 2 0,-8 1 15,-3-1 1,1 6-11,-2 0 1,3 0 59,-3-6 0,-1 1 14,7-1 0,0 0 99,6 1 0,-2-7-78,-3 1 0,3-7-329,-4 7 211,4-8-145,2 4 1,8-8 44,3 0 1,-1-2-334,1-4 312,1-4 89,5 1 408,-7 1-242,-2 8 1,-8 2 447,0 4 0,-2 5-194,-4 12 1,-4 4 32,-7 8 0,0-1-43,-1 1 1,1-1 54,0 1 0,-1 2-66,1 3 0,0-4-78,0 5 0,-3 1-63,-3-2 1,8 7 64,-8-7 0,13 0-197,-7-5 0,4 1 95,-5 5 1,7-7-96,-1 1 0,6-1-35,-5-5 0,7 2-120,-2-2 0,4-4-34,2-8 1,0 0 92,0 1-313,0-9 80,0 7 23,0-14 187,0 5 0,0-9 58,0-3 1,8-11-193,4-7 1,9-13-211,2 1 0,6-9 7,-6 3 1,7-5-87,-1 6 0,4-4 67,1 9 1,1-3 122,0 9 1,-7-2 301,1 2 0,-2 4-99,2 8 0,-4 0 69,-8 0 0,1 1 102,-1 5 0,0-3 438,0 8-107,-7 1 293,5 5-298,-13 0 1,6 2-138,-8 3 0,0 5-11,0 7 0,-2 1-55,-4-1 1,3 2-147,-9 4 0,0-2 46,-5 8 1,0-6-88,0 6 1,-1-8 13,1 2 1,0-4-177,-1-1 1,1-1-24,0 0 0,0-5-39,-1-1-54,1-7-32,0 4-400,-1-8 207,9 0-300,1 0 444,8 0 0,0-2 181,0-4 0,2 4 139,4-4-82,-4 5 0,7 1 104,-3 0 77,-4 0 190,6 0 1,-14 7-91,0 5 0,-7-3 51,1 3 1,3-1 57,-3 7-3,0-1 1,-3-5 545,4-1-218,-5-7-82,14 4-84,-5-8-360,7 7 1,7 3 199,5 7 0,3-5 175,2-1 0,7 1-140,-1 5 1,5-5 44,-5-1 1,6-5 46,-6 5 1,6-7-146,-6 2 0,0-4 23,-5-2 0,-1 0 14,0 0 0,-5 0-312,-1 0-462,1 0-44,5 0 1,-7-2-482,-5-4-989,-3 4 1211,-2-5 0,0 9 290,0 3 1,0 5-614,0 7 1132,0 1 0,-7-1 0,-3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8:52.4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8044,'8'-10'449,"-4"3"-153,7 7 1,-5 0 200,6 0 0,-1 0-172,6 0 0,1 0-36,-1 0 0,0 0-22,1 0 195,-1 0-765,0 0 334,1 0 0,-9 2-425,-3 3 1,-4 5 163,-2 7 0,0 2-35,0 5 0,-2-3 123,-4 7 0,-3-6 38,-9 1 1,3 2 837,3-2-524,-3 0 1,11-6 417,-7 0 1,7-5-163,-2-1 1,4-5 37,2 6 0,2-8-105,4 1 1,-2 3-53,7-2 1,1 0-133,5-6 1,0 0 28,1 0 1,5 0-384,0 0 0,2-6 173,-2 0 0,2-7-1353,3 1 0,5-3 209,-4-3 1110,-4 9 0,0-14 0,-8 3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8:53.4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8649,'18'0'1639,"-1"0"1,-5 0-1299,-1 0 0,-5 0-292,5 0 1,-5 0 136,6 0 1,-7 0-955,7 0 0,-6 0-25,5 0 0,-5 6-1304,6-1 2097,-9 9 0,13-5 0,-7 9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8:53.5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8136,'0'9'1156,"0"7"-673,0-14-31,0 5-310,0-7-56,0 0 1,-8 8 0,-1 1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8:54.8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8015,'-2'17'3729,"-4"0"-3298,4 1 0,-8-3 53,5-4-1298,3 5 0,-8-14 28,4 4 1,4-3 785,-3 3 0,-5-4 0,0 6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8:55.8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6946,'12'10'-270,"-1"-4"1,-5-4-15,6-2 1,-7 2 283,7 3 0,-6-3 322,5 4 0,-5-4 86,6-2-550,-1 0 1,4 2-62,-3 4 115,3-4 235,-13 13 245,14-5 350,-14 7-273,5 0 97,-7 0 0,0 1 203,0-1-154,-7 0 1,3 1-163,-8-1 1,8-6-14,-1 1 0,-3-1-176,2 7 1,0-7 449,6 1-795,0-1 1,0 1 147,0-1-709,0-7 0,2 10 376,4-9 1,6 1-1256,11-6 1,5-13 62,13-5 1458,-5-3 0,14-11 0,-6-5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8:56.2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7919,'10'0'2210,"-3"0"-1838,-7 0 0,0 2-186,0 4 1,0-3 936,0 9-306,0 0-410,8 5-431,-6 0 0,6 0-365,-8 1 1,0-7 311,0 1 77,0-8 0,0 11 0,0-5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8:57.4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7941,'-17'11'2962,"-1"1"-890,9-1-1219,1 7-1088,0-1-1954,6-8 2189,-5 7 0,-1-14 0,-2 5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8:57.9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18 120 7941,'-9'-17'1847,"1"-1"-1814,8 1-140,0 7 419,0-5 218,8 5 1,-1-1 15,5-1 0,3 8 291,-3-1 0,-1 5-284,7 5 0,-5 11-190,10 7 0,2 8-127,-2-3 1,2 5-39,-2 2 0,-4-1-128,4 1 1,-3-2 78,-3-5 1,0 3-80,1-8 0,-3 0-112,-4-5 0,5-1-339,-5 0 0,5 0-871,1 1 0,-5-7 594,-1 1 0,1-8-646,5 1 0,-6-3 459,1-2 1,-6 0-194,5 0 1038,-7 0 0,11-15 0,-5-4 0</inkml:trace>
  <inkml:trace contextRef="#ctx0" brushRef="#br0" timeOffset="315">710 16 7240,'-10'0'892,"3"0"-539,-1 0 151,6 0-331,-6 0 0,6 0 363,-3 0-263,3 8 0,-12 1 183,9 9 1,-11-7-95,-1 1 1,0-1 129,-6 7 1,-4-1-301,-2 0 1,-6 0-158,-5 1 0,3-1-555,-3 0 0,-2 6 382,1 0 0,3 0-445,9-5 0,-2-1-72,8 0 0,6-5-1446,6-1 968,7 1 1133,-4 5 0,8 1 0,8-9 0,1-1 0</inkml:trace>
  <inkml:trace contextRef="#ctx0" brushRef="#br0" timeOffset="702">1039 310 8066,'-10'0'800,"2"0"-544,8 0 302,0 0-90,-7 0 1,3 0-139,-8 0 0,-1 8 38,-10 3 1,3 5-52,-3 1 1,-2 2 24,2 4 1,0 2-158,6 4 0,2-2-27,3-4 0,4-2-132,8 8 0,2-6-234,4 6 0,6-8-73,11 2 1,11-10 184,12-1 0,-1-8-460,1 2 1,0-4 37,6-2-489,0 0 611,-8 0 0,4-6-151,-8 0 1,-5-2-131,-6 3 1,-10 1-178,-2-8 854,0 8 0,-15-11 0,6 5 0</inkml:trace>
  <inkml:trace contextRef="#ctx0" brushRef="#br0" timeOffset="865">1246 448 7901,'-10'2'1429,"5"4"1,-3 4-610,2 7 0,-5 0 292,5 1 0,-8 7-569,3 3 0,-4-1 19,-3 2 1,3 0-1959,3 6 1396,-3-1 0,13 8 0,-6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45:52.4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364 260 8787,'0'-10'1353,"0"1"-1075,0 3 0,0 2-62,0-8 0,2 9 157,3-3-403,-3-4 128,14 1 108,-14-1 1,7 2 271,-3 8 315,-4 0-283,5 0 682,-7 0 796,0 0-1738,-7 0 0,-3 6-32,-7 0 1,5 7-107,1-1 0,-1-3 82,-5 3 1,-2 0-254,-4 5 0,4 0 127,-5 0 0,0 6-355,0 1 0,-6 0 90,1 0 1,4-5-120,2 4 0,-2-2 16,2 2 1,6-10-575,5 5 169,8-5 427,-4 4 1,8 1-88,0-1 1,2-5 14,4-1 1,4-5 114,7 5 0,0-5-36,1 6 0,-3-7 616,-3 7 0,3 0 52,-4 5 1,-1 0 289,2 0 0,-9 1-340,3-1 1,2 6 125,-2 0 0,-1 6 119,-5-6 1,0 2-100,0-2 0,0-4-385,0 4-204,0-3 1,0-3-128,0 0 1,0-5-48,0-1 0,0-5-714,0 5-29,0-7 307,0 4-513,0-8 758,0 0 1,0-10-665,0-7 1,0-8 207,0-9 1,8-11-786,4-7 1702,11-7 0,-4-10 0,6 0 0</inkml:trace>
  <inkml:trace contextRef="#ctx0" brushRef="#br0" timeOffset="431">813 139 8131,'18'-12'1110,"-1"1"-93,-8 7 112,7-4-689,-14 8 1,5 2-154,-7 4 0,0 3 171,0 9 1,0-1-106,0 0 0,0 6-666,0 0 0,0 8 306,0-2 1,0 4-584,0 1 0,0-5 36,0 0 1,0-2-203,0 2 1,2 1 336,4-7 1,-2 6 65,7-6 1,1 2 264,5-2 0,-5-3-185,-1 3 0,-1-4 663,1-2 0,-1 0-47,-4 1 0,-4-1 177,4 0 0,-5 1-230,-1-1 0,-5 0 122,-1 0 0,-8 1-257,3-1 0,-4 0 36,-3 1 0,-5-3-220,0-3 0,-6 3 121,6-4 0,-6-3-170,6-2 0,-2-4-62,2-2 1,6-2-209,0-4 111,-1-3 0,17-9-221,-5 1 1,12 2 121,5 3 0,4-1 78,3 7 1,1 0 243,4 6 1,-4 2-124,4 4 0,-3 3 554,-3 9 0,0-3-79,0-3 1,1 3 163,-1-4 1,-5 5-274,-1 1 0,-1-5 52,1-1 1,3-5-425,-9 5 218,9-7 0,-5 4-866,9-8 1,-1-2 404,0-4 1,1-11-1634,-1-12 2019,0-3 0,8-3 0,2 0 0</inkml:trace>
  <inkml:trace contextRef="#ctx0" brushRef="#br0" timeOffset="566">1315 744 8083,'17'8'881,"-7"1"-487,-5 9 1,-3 1 497,-2 4 0,0-4-185,0 4 1,0-4 665,0-1-1150,0-1 1,0 0-522,0 1-643,8-9 857,2 7 1,7-16-2308,0 0 2391,0-8 0,8-17 0,2-2 0</inkml:trace>
  <inkml:trace contextRef="#ctx0" brushRef="#br0" timeOffset="1097">1643 208 8059,'8'-17'-723,"-6"-1"805,4 1 1,1 0 790,-1-1 0,0 7 10,-6-1-602,0 1 1,2-6 230,4-1-18,-5 9-285,7-7-24,-8 14 0,0-7-214,0 3-32,0 4-179,0-6 163,0 8-89,0 0 213,0 8 150,8-6-5,-6 6 15,5-8-113,-7 7 0,0 3-89,8 7 1,-6 1 64,4-1 0,-4 0-184,-2 0 0,6 1 98,-1-1 1,1 2-146,-6 4 1,2 2-8,4 4 0,-4 6 3,3-1 0,-1 3 106,2 9 1,-4-4 9,4 10 0,1-2 51,-1 13 0,2 3-76,-2 9 0,-4-4 198,3 4 0,-3 4-308,-2 1 0,0-1 32,0 2 1,0-6-28,0 5 0,2-12-240,4 1 0,-4-6 106,4 1 0,1-5-140,-1-7 0,0-6 272,-6 0 1,0-5-106,0 5 0,0-8 491,0 2 1,0-3-176,0-2 0,0-7 451,0 1 0,0-8-294,0 2 0,-6-9 286,0-3-412,1-7-273,5 4 0,0-10-98,0-4 0,0-3 99,0-9 1,0-5-376,0 0 0,0-8 586,0 3 0,7-5 0,3-2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48:13.5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8335,'10'17'1071,"7"0"-753,0-7 1,14-1 33,-8-3 0,6-4 153,-6 4 0,6-4-224,-6-2 1,0 0-67,-6 0 1,0 0-1472,1 0 891,-1 0-2019,-7 0 2384,-3 0 0,-14 15 0,-3 4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8:56.6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7937,'-10'0'2495,"2"2"-2564,8 4 0,2 3 222,4 9-65,-4-1 1,13 0 99,-3 1 0,9 1 314,2 4 0,0-2-147,-6 8 0,3-6 63,3 6 1,-2-6-529,8 6 0,-8-8-154,2 2 1,-2-4-198,2-2 1,-4 1-90,4-1 0,-9-2-432,-3-3 0,-5 1-291,6-7 1273,-9 7 0,13-3 0,-7 7 0</inkml:trace>
  <inkml:trace contextRef="#ctx0" brushRef="#br0" timeOffset="207">502 17 8035,'-11'6'1533,"-1"0"1,1 6-622,-7-7 1,7 9-324,-1-3 0,-1 5-10,-10 1 0,2 6 252,-8 0 1,-6 6-433,-5-6 0,-6 6-292,6-6 1,-1 6-407,7-6 0,1 0 278,4-6 1,6 0-1389,11 1 0,5-1 657,7 0 1,2-5 751,3-1 0,13-7 0,9 4 0</inkml:trace>
  <inkml:trace contextRef="#ctx0" brushRef="#br0" timeOffset="597">917 311 9917,'18'0'1252,"-1"0"-848,0 0 1,6 0-141,0 0 1,-5 0-7,-7 0-216,1 8 1,3-4-218,-3 7 1,-5-5 131,-7 6 0,0 1-105,0 10 1,-2-3-441,-3 3 0,-5 2 246,-7-2 1,1 5 458,5-5 0,-3 6 75,9-6 0,-1 6 109,6-6 1,0 0-69,0-5 1,2-7 115,3 1 1,5-3-57,7 3 1,-5-5 556,-1-7-300,1 8-9,-2-6-1034,-3 6 0,-14-2-216,-5-1 0,-11 3-547,-6-2 1,-3 1 529,-3 5 726,0 3 0,8-13 0,2 6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8:55.2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6017,'8'9'0,"1"5"88,9-8 0,-1 7 0,0-1 229,0 3 1,7 2 88,-1 1 0,5 5-135,-5 0 0,2 2-230,-2-2 1,-3-4-68,3 4 1,-4-4-262,-2-2 0,-1 1-10,-5-1 0,5 0 119,-5 1 0,-1-1-165,1 0 0,-5-5 343,6-1 0,-9 1 0,3 5 0,-2-5 0,2-1 0,-4 1 0,5-3 0,-7 7 0,0-7 0</inkml:trace>
  <inkml:trace contextRef="#ctx0" brushRef="#br0" timeOffset="240">537 0 8020,'-8'10'0,"5"-3"-311,-9-7 1,6 6 407,-5 0 0,5 2 398,-6-3 1,7-1-150,-7 8 0,1-1 92,-7 7 1,1-1-121,0 0 1,-1 1-29,1-1 1,0 2-622,0 4 0,1-4 308,5 4 1,-3-3-1069,8-3 0,-5 0 404,5 0 1,0 1 187,6-1 0,0-5 499,0-1 0,2-5 0,4 5 0,-4 1 0,13 5 0,-5 1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8:54.1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7033,'0'-10'1871,"0"3"-1552,0 7 262,0 0-158,8 0 0,1 0-140,9 0 0,-1 7 125,0 5 0,0 3-81,1 3 0,5-1-101,0 0 1,6 2-142,-6 4 0,0-3 68,-6 3 0,0-4-35,1-2 0,-1 0 1,0 1 1,0-1-230,1 0 1,-3-5 20,-3-1 0,3 1-347,-3 5-48,3 1 0,2-1 226,1 0 0,-7-5-398,1-1 1,-7-1 168,7 1 0,-8-1-507,1-4-56,-3-4-19,-2 5 1069,0-7 0,0-7 0,0-3 0</inkml:trace>
  <inkml:trace contextRef="#ctx0" brushRef="#br0" timeOffset="245">520 53 8003,'-12'1'804,"1"5"1,5-4-439,-6 4 1,3-2-121,-3 2 1,-3-5 22,3 5 0,3 4 112,-3 1 0,1 5-492,-7 1 0,1 2 134,0 4 1,3-3 14,-3 3 0,9 2-188,-9-2 1,4 0-243,-5-6 1,7 0 70,-1 1 0,8-1-200,-1 0 1,3-5 33,2-1 0,0-5-316,0 5 0,7-7 803,5 2 0,3-4 0,3-2 0</inkml:trace>
  <inkml:trace contextRef="#ctx0" brushRef="#br0" timeOffset="483">935 398 8238,'9'8'755,"-1"-6"-653,-8 6 398,8-8-321,1 7 0,3 1 410,-1 4 0,-5 3-210,6-3 1,-8 3-160,1 2 0,3 0-95,-2 1 1,0-1-152,-6 0 1,0 1-172,0-1-825,0 0 348,0 1 1,1-9 104,5-3 569,-4-4 0,13-2 0,-5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9:03.6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6635,'-9'0'69,"1"0"-106,8 0 63,0 0-11,-8 0-48,6 0 46,-5 0 0,7 0 6910,0 0-6596,7 0-101,3 0-28,7 0 16,0 0-251,1 0 1,-1 0-38,0 0 1,-5 0 48,-1 0 0,1 6-53,5 0 1,-5 5-174,-1-5 24,1 8 0,3-5 86,-3 9 1,-5-7-44,-7 1 0,0-1 188,0 6 0,0 1-74,0-1 1,0 0 292,0 1 1,-7-1-33,-5 0 1,-3 0-2,-2 1 1,-1-7 26,1 1 0,0-3 226,-1 3 0,7 1 281,-1-7-232,8 8 0,-5-12 184,3 3-585,4 5-224,-6-8 0,10 7 135,4-3 1,-2-4-160,8 4 0,-1-4-220,6-2 0,3 0-387,3 0 1,-2 0 12,8 0 0,-1-8-454,7-3 0,0 1 1205,-1-2 0,8 1 0,3-6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9:05.3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7994,'9'0'2870,"7"8"-1714,-7-6-1068,9 5 0,-1-7 107,0 0 0,1 0-1143,-1 0 0,-6 0 285,1 0 1,-6 2 662,5 4 0,1 4 0,5 7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9:05.4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7970,'-7'17'210,"3"0"153,-8 1 556,9-1-603,-5 0 0,8-5 547,0-1-823,0-7-673,0 4 633,0-16 0,8-1 0,1-9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9:06.2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105 156 7978,'0'-9'370,"0"1"177,0 8 1,2 2 115,3 4-495,-3 3 1,6 8 28,-8 1 1,0 5 14,0 0 0,0 6-100,0-6 1,0 0-204,0-6 0,2 0-161,4 1 282,3-9-50,1 7 0,5-14-353,-3 3 1,9-5 68,2-5 1,8-7-113,-2-11 1,3-4 115,3-7 1,-6-1-30,-1 0 0,-6 1 249,1-1 1,-10 6 154,-1 1 0,-9 6-108,3-1-31,-4 4 1,-2 8 261,0-1 0,-2 8-23,-4-2 0,3 5 9,-9 1 0,6 7-122,-5 5 0,1 9 12,-1 2 0,-3 8-71,8-2 1,-1-3-8,1 3 1,4 6 45,-4 5 0,4 2-24,2-1 1,0 3 111,0 8-123,0 0-12,0 0 0,-5 0 1,-1-1 1,-6 7-57,7 0 0,-9-8-134,3-10 0,-5 2 96,-1-1 1,0-3-98,-1-9 0,-1-4 167,-4-8 1,4-1-54,-4-5 1,4-3 208,1-8 0,-1-2 72,-4-4 1,4-5 95,-4-13 1,5-2-28,7-9 0,-3 6 134,9 0 0,-1 6-147,6-6 0,8 3-79,3-3 0,12-2-340,6 8 1,6-6 100,5 6 0,-4 0-364,5 6 1,1-1-12,-2 1 0,1 0-211,-7 0 0,1 5 202,0 0 0,-7 9 446,1-3 0,-8-4 0,4 1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9:07.8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 7854,'-25'9'535,"-2"-1"0,-6 0 761,5 3 1,-5 5-759,4 1-353,4 0 1,-2 1 133,4-1-319,4 8 0,-14-6 0,6 6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9:10.4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7927,'-10'0'886,"2"8"0,8-4-454,0 7 1,-6-5-22,1 6 1,-9-1-83,3 7-329,3-9 0,-7 7 0,5-7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9:11.1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104 104 7939,'0'-17'187,"0"7"1,0 1 973,0 3-485,0 4-132,0-6 155,0 8-176,0 8 0,-2 2-265,-4 7 0,4 0-44,-3 1 0,3-1-460,2 0 1,7 0 226,5 1 0,5-9-735,6-3 1,2-4 270,4-2 1,6 0-47,-1 0 0,-1-2 7,2-4 1,-1-3-183,-5-9 1,-4 1 415,-2 0 1,-4 5 182,-1 1 0,-9-1 206,-3-5 1,-4 5-141,-2 1 846,0-1-237,0-5-260,0 0 0,-2 7 305,-4 4-175,4 5 0,-11 2-138,7 5 1,-7 4-53,1 7 0,2 6-286,-1 0 0,1 8 70,-1-2 0,-5 5-121,5 7 1,-5 1-25,-1 4 1,0 4 96,0-4 1,-1 2-72,1-2 1,0 2-147,-1-7 1,3-1 73,4-5 0,-5-3 34,5-3 1,-5 2 158,-1-8 0,5 0-39,1-6 1,-1-7 478,-5-4-277,0-4 1,-1-2 13,1 0 1,6-2 100,-1-4 1,6-6 209,-5-11 0,7 4-127,-2-4 1,4-2 148,2 2 1,0 0-231,0 6 1,2 5-97,4 1 1,4-1-148,7-5 1,8 1-166,4 5 1,3-4-305,3 3 1,5-3-84,1-3-1,-1 3-603,-5 3 1,-1-3-306,1 4 0,-6 1 623,-1-2 1,-6 9 764,1-3 0,4-4 0,-1 1 0</inkml:trace>
  <inkml:trace contextRef="#ctx0" brushRef="#br0" timeOffset="298">709 416 7939,'18'0'0,"-7"0"461,1 0-241,-1 0 1,7 0 591,-1 0-62,-8 0 206,7 0-620,-14 0 0,5 7-2,-7 5 0,0 3-236,0 2 1,0 3-153,0 3 0,0 4-18,0 7 0,0-5 136,0 0 0,0-2 12,0 2 1,0 1-112,0-7 0,0 8 35,0-2 0,0-4 54,0-2 0,0-4 69,0-1 6,-7-1 1,5 0 98,-4 0-189,4-7 59,-6 5 1,-1-11-294,-8 8 1,-1-8-44,1 1 0,2-1-25,3 2 1,-3-4-403,3 4 118,-3-4 0,-1-4-533,5-4 0,3-4 41,8-7 1039,0 0 0,-8-16 0,-1-3 0</inkml:trace>
  <inkml:trace contextRef="#ctx0" brushRef="#br0" timeOffset="418">848 571 7906,'17'-7'689,"0"-5"0,2 4-379,5 3 0,-5-5 264,4-2 0,2 3-372,-2-3 0,0 8-393,-6-1 1,0-3 190,1 2 0,-1-7 0,0 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48:13.9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7891,'8'10'-722,"3"-5"1,5-3 886,1-2 0,0-5-94,1-1 1,-1-8 350,0 3 0,0-3-190,1 3 0,5-3-313,0 9 0,0-3-127,-6 2 1,-5 4-647,-1-3 596,-7 3 1,4 9 257,-8 5 0,0 3 0,0 3 0,0-1 0,0 0 0,-6 6-219,0 0 1,0 2 218,6-2 0,2-2 517,4 8 1,4-8-9,7 2 1,0 2 166,1-2-1,-3 6-158,-3-6 0,1 2 144,-7-2 0,0-3-260,-6 3 0,0-4-185,0-2 0,-2 6-226,-4 0 0,-10 0 95,-7-5 1,-2 5-441,2 0 0,2 0-76,-8-6 0,8-5-335,-2-1 0,4-7 181,2 2 0,5-4-361,1-2 1,7-10 945,-2-7 0,4-24 0,2-12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9:09.7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69 7984,'-9'-17'395,"1"8"295,8 1-247,0 8 0,0 8-78,0 3 1,-6 12 201,0 6 0,-5 2-240,5-2 0,-5 3-221,5-3 0,0-2-217,6 2 1,0-8 160,0 2 0,8-10-96,3-1 0,5-8-195,1 2 1,6-5-215,0-1 0,8-9 59,-2-8 1,3-3-293,3-8 1,-3 1 327,-3-2 1,-4-2 2,-7 8 1,-7-6 358,1 6 0,-9-6-110,3 6 1,-4 0 116,-2 6 1,-2 2 128,-4 3 0,3 4 429,-9 8-353,1 0 0,-7 4 25,1 8 0,5 1-38,1 16 0,7-6-73,-2 6 1,-1 0-76,1 5 1,0 9 37,6 3 0,-8 0-80,-3 6 1,1-4-91,-1 9 0,1-5-199,-1-6 0,-5 2 36,5-7 0,1-1-116,-1-5 0,-1-1 106,-5 1 0,-6-8 78,0-4 0,0-6 126,5-5 1,-1-5-95,-4-7 1,4-2 597,-4-3 1,5-7 55,7-11 1,-3-4 286,9-7 0,-7-1-276,6 0 1,3 1 183,8-1 1,7 6-394,11 1 1,6 6-367,11-1 1,4 6-85,8 5 1,0-3 183,0 4 0,-6 3-759,0 2 0,-6-2-19,7 3 0,-11-1-308,-1 6 1,-3 0 285,-9 0 752,0 0 0,-5-8 0,-1-1 0</inkml:trace>
  <inkml:trace contextRef="#ctx0" brushRef="#br0" timeOffset="228">932 450 7984,'10'0'916,"-2"-8"308,-8 6-808,0-5 0,-8 9 51,-3 3 0,-11 5-73,-1 7 0,0 1-124,6-1 0,0 2-197,-1 4 1,3-2-176,3 8 0,5-8 7,7 2 1,2 0-214,3-5 0,11 3 44,7-10 0,10-3 112,1-2 0,3-4-458,9-2 1,-6 0 72,6 0 1,-9-2-66,-3-4 0,1 2 80,-6-7 1,-4 1 521,-2-2 0,-4-3 0,-2 5 0</inkml:trace>
  <inkml:trace contextRef="#ctx0" brushRef="#br0" timeOffset="395">1175 606 7906,'-18'0'942,"1"7"1,2-3 300,3 8 1,-3-7-376,3 7 1,3-1-164,-3 7 1,1-1-592,-7 0 1,7-3-468,-1 3 0,8-3 3,-1 9 1,3-4 349,2-2 0,-8 8 0,-2 2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9:08.5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69 7887,'-10'-7'1074,"2"5"-1616,8-6 461,-7 16 0,5 1 640,-4 9-236,4-1-31,2 8 1,0-6-208,0 4 0,2-4-45,4-1 0,3-9-355,9-3 1,1-4 91,4-2 0,-2 0-59,8 0 1,-8-2 148,2-4 1,-4-3-80,-1-9 0,-1 1 173,0 0 1,-5 0-24,-1-1 0,-7 1 98,2 0-83,-4-1 0,-2 1 546,0 0-114,0 7-166,0-5 0,-2 13 35,-4-4-192,4 4 1,-8 10-4,5 3 0,1 5 17,-8 1 1,9 2-172,-3 4 1,-2 4 90,2 8 1,-5 7-165,5 4 1,-2 4 6,3 2 0,1 2-100,-8 4 0,6-5-39,-5 5 1,1 0-57,-1-6 0,-5 1 181,5-12 1,-5-3 24,-1-9 0,0-4 228,0-8 1,-1-1 99,1-5 1,0 3 451,-1-9 1,1 1-334,0-6 0,0-2 390,-1-4 0,1-5-109,0-12 1,5 2-29,1-8 0,7 0-214,-2-6 0,4 7-91,2-1 1,0 6-213,0-6 0,14 8 121,3-2 1,4 4-201,-4 1 0,6 1 90,0 0 1,8 1-578,-2 5 0,2-3-55,-2 9 1,3-3-329,-3 2 0,2 4 400,-2-4 1,-3 4-132,-2 2 1,-5 0-460,4 0 1106,-4 0 0,6 8 0,2 2 0</inkml:trace>
  <inkml:trace contextRef="#ctx0" brushRef="#br0" timeOffset="296">744 519 7887,'17'-2'73,"0"-4"1,-5 4 214,-1-3 0,1-3 205,5 2 0,-5 0 242,-1 6 46,1 0-103,5 0-215,0 0 1,-5 0-876,-1 0 394,-7 0 1,4 2-560,-8 4 0,0-2 349,0 8 0,0-1-551,0 6 0,-6 6 286,0 0 1,1 1 121,5-7 1,0 2 159,0 4 1,0-4 336,0 4 1,7-3 413,5-3 1,-3 0-86,3 0 225,-8 1 1,3-1 394,-7 0-530,0 1 1,0-1-233,0 0 1,-7-5-214,-5-1 1,-5 1-194,-6 5 1,4-2-401,-4-3 1,2 1-1802,-3-7 2294,5 0 0,-6 2 0,8 1 0</inkml:trace>
  <inkml:trace contextRef="#ctx0" brushRef="#br0" timeOffset="466">1384 986 7912,'-18'0'771,"9"0"1,-1 0 577,4 0-982,4 0 1,-11 2-1357,7 4 1,-7-4 988,1 3 0,-3-3 0,-3-2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9:07.3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139 139 7342,'-6'17'867,"1"0"1,-1 6-407,6 0-270,0 0 0,0-5-90,0-1 1,2-5-114,4-1 0,3-1-24,8 1 1,3-3-222,3-8 0,2-4-120,4-7 0,1-1 193,-7-11 0,6-2-101,-6 2 1,-2-2 59,-9 2 1,1 4 100,-7-4 0,0-2 13,-6 2 1,0 0 202,0 5 0,0 1 312,0 0-157,-8 7-82,-1 2 0,-3 8-73,1 0 0,5 8-42,-6 4 1,8 5-20,-1 6 1,1 6-8,-2 11 1,4-1-16,-4 7 0,4-2-35,2 2 1,0 4 60,0-4 1,-5 2-30,-1-2 0,-6 2-2,7-7 6,-9 7 0,10-12 0,-5 3-185,1-9 1,-5 1 61,1-8 0,2 6-9,-1-6 101,-1-8 1,-5-1-7,0-8 1,-1-3 57,1-8 1,-2-5 115,-4-7 1,4-8 148,-4-4 0,9 4-28,3 2 0,1-2-12,-1 2 1,3 0-4,8 6 1,2 5-47,4 0 0,5 3-91,12-3 0,4-3-225,8 3 0,1-1-175,4 1 1,-3-3 178,3 4 0,-1 1-712,1-2 1,-9 3 403,3-3 1,-5 3 412,0 3 0,-4 4 0,-8-6 0</inkml:trace>
  <inkml:trace contextRef="#ctx0" brushRef="#br0" timeOffset="245">693 606 7923,'17'0'0,"0"0"94,0 0 1,3 0 256,3 0 1,-4 0-51,4 0 1,-4 0 88,-1 0 0,-1 0 213,0 0 70,0 0-1251,1 0 556,-1 0 1,-7 2-117,-5 3 1,-3 5-57,-2 7 0,-2 1-161,-3-1 1,-5 2 245,-7 4 1,1-4 205,5 4 0,-3-3 1114,9-3-907,-9 0 1,12 0-47,-4 1 1,6-7 24,6 1 1,4-8-227,7 1 1,0-3-344,1-2 0,7-2-1228,3-3 1514,5 3 0,2-21 0,-1 3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9:06.4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8555,'0'18'2633,"0"-1"-2041,0 0 0,-6-5-166,1-1 1,-7 1 22,6 5 1,-5 0-604,5 1 0,-2-1 161,3 0 0,3-5-1065,-4-1 0,4 1 371,2 5 687,0 0 0,8-7 0,1-2 0</inkml:trace>
  <inkml:trace contextRef="#ctx0" brushRef="#br0" timeOffset="175">537 294 8048,'-17'-9'598,"-1"1"1,7 8-968,-1 0 369,9 0 0,-13-8 0,7-1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9:04.2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242 468 7973,'0'-10'29,"-2"3"180,-3 7 172,3 0-21,-14 0 1,7 0-294,-9 0 1,1 0 55,0 0 0,0 7-117,-1 5 0,1 3 18,0 2 0,-1 1-509,1-1 129,0 0-68,0 1 275,7-1 0,2-6-442,8 1 561,8-8 0,2 4-156,7-8 383,0 0-209,0 7 548,1 3 0,-9 7 1,-3 0 0,-4-5 195,-2-1 1,0 1-301,0 5 0,-2 1 68,-4-1 1,4-6-304,-3 1-206,3-1 1,0-1-47,-4-4 0,4-2-308,-4 1-551,4-3 604,2 6 0,2-10-222,4-4 0,-2-3 39,7-9 1,-5-7-275,6-3 0,-6-5 217,5-2 1,1-1-72,5-4 621,0-5 0,0-7 0,1 1 0</inkml:trace>
  <inkml:trace contextRef="#ctx0" brushRef="#br0" timeOffset="526">484 70 7973,'12'-17'-426,"0"0"170,-9-1 1705,5 9-400,-8 1-157,0 8-520,0 0 1,-6 8 42,1 3 1,-3 5-240,2 1 1,4 0-139,-4 0 0,4 3-158,2 3 1,0-10 206,0 4-676,8-3 1,8-4 78,7-5 0,2-3-123,-2-2 0,-2-6 292,8 1 1,-14-7-398,2 6 423,-3 1 239,3 5 136,-7 0-75,-3 0 1,-7 2 789,0 3-249,0-3-271,-7 14 1,3-13 68,-8 9-242,8-8 1,-5 4-5,3-8 3,4 0-128,-6 0 120,8 0-328,0 0-88,0 7 198,0-5 86,0 6 43,0-1 1,0-3-50,0 8 214,0-1 1,2 12-106,4 1 0,-2 6 141,7-1 1,-7 8-62,2 9 0,-2 2-37,2 15 1,-4 1-126,3 5 0,-3 8-185,-2 3 0,0 5-98,0 1 1,0-5 130,0 0 1,0-14 4,0 2 1,-2-13 104,-3-4 1,3-2-94,-4-10 0,4-5 75,2-7 0,0-6 144,0 1 1,0-4-146,0-2 0,0-5 16,0-1 0,0-5 353,0 5-518,0-7-329,0 4 149,0-8 428,0-8 0,-8-9 0,-1-10 0</inkml:trace>
  <inkml:trace contextRef="#ctx0" brushRef="#br0" timeOffset="849">917 537 7958,'7'-10'411,"3"-5"-307,7 13 1,1-6 605,-1 8 0,-6 0-196,1 0 0,-6 0-79,5 0 1,-5 8-213,6 4 1,-7 3-55,7 2 1,-8 1-23,1-1 0,-1 6-135,2 0 1,-4 8-63,4-2 0,-4-2 111,-2 1 1,0-5 37,0 6 0,0-8-55,0 2 1,0-9 80,0-3-6,0 1-51,0 5 1,-6-5-74,0-1 0,-7-7-223,1 2 0,-3-2-530,-2 1 1,-1-3 381,1 4 0,-2-4-590,-4-2 1,3-2 168,-3-4 0,12 3-459,5-9 1256,4 1 0,2-7 0,0 1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9:23.4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7936,'0'9'1293,"0"-1"0,2-8-840,4 0-312,-4 0 0,8 0 106,-5 0 200,-3 0-517,14 0 1,-9-2-624,5-4-1681,3 5 2374,-5-7 0,7 8 0,0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9:23.5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7936,'0'17'3468,"6"-5"-1615,0-1-2017,7-7 173,-3 4 54,7-8 0,-2-2-141,-3-4 0,3 2-894,-3-7 972,-5-1 0,9 3 0,-7 1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9:26.3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364 104 7943,'0'-18'47,"0"9"1,-2-1 23,-4 5 511,4-5 0,-11-2-145,7 1 0,-7 7-61,1-2 1,3-1-194,-3 1 0,1 0-136,-7 6 0,-1 0-62,-4 0 1,4 2-221,-4 4 1,4-2-25,1 7 0,1-1 132,0 1 1,-1 5 216,1-5 0,2 10-98,3 2 0,-1 0 98,7-5 0,-6 5-72,7 0 1,-1 6 40,6-6 0,0 0-42,0-6 1,0 0 16,0 1 0,6-1-33,-1 0 0,7 0-26,-6 1 1,1-7-168,-1 1 175,-4-1-136,6 7 1,-2-7-293,-1 1-372,1-8 161,-6 11 248,-8-5 0,5 5 193,-9-4 0,6 5 207,-5-5 1,7-1 88,-2 1 1,-2 1-144,3 5 0,-1 1 544,6-1 0,0 2-72,0 4 0,0-4 111,0 4 1,0-1-209,0 1 0,0-4 56,0 4 0,6 2-108,-1-2 1,1 8-67,-6-3 0,0 3 106,0-2 0,0 2-100,0-8 1,0 6 392,0-6 0,0 6-54,0-6 1,-6 2 33,1-2 1,-1-4-35,6 4-369,0-4 0,0-2-148,0 1 0,2-3-279,4-3 0,-3-3-533,9-3 661,0-4 1,5 6-1422,0-8 0,0 0 232,1 0 1,1-2 1316,4-4 0,4-4 0,7-7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9:27.4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 7985,'-23'1'408,"-1"5"1,9-2 1355,9 8-2226,-3-9-1147,7 5 1609,-6-8 0,0 0 0,-1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9:29.7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138 433 7989,'0'-17'-3,"0"-1"0,0 7-196,0-1 677,0 8 1240,0-11 68,0 13-310,0-6-1090,-7 8 1,3 8-126,-8 4 0,9 5-152,-3 6 1,2-2 8,-2 8 0,4-2 47,-3 2 1,3-2-88,2-4 1,7-10-281,5 4 1,3-5-146,2-1 0,8-3-416,4-8 1,4-2-218,2-4 1,-1-3 420,1-9 1,-3-5 34,-3 0 0,2-2 222,-8 2 1,-2 4 141,-9-4 0,-5 4 55,-7 2 0,0-1 214,0 1 1,0 5 177,0 1 147,0 7 1,-2-4 48,-3 8 1,-3 10-176,-4 7 0,-3 3-28,4 8 0,1 1-111,-2 6 0,1 7-214,-6 4 1,5 2 103,1-2 0,-1 8-170,-5-8 1,5 6-7,1-12 1,-1 7-142,-5-7 0,0-2-146,-1-9 1,1 2 168,0-8 0,1 0 36,5-6 1,-5-5 152,5-1 0,-5-7 159,-1 2 0,0-4 76,0-2 1,-1-8 396,1-3 0,5-5 417,1-1 0,1-2-405,-1-4 1,3 4-3,8-5 0,0 3-156,0-2 0,8 4-372,3-4 0,12 4-193,6 1 1,0 1-295,6 0 1,-5 5-130,11 1 1,-3 1-800,3-1 0,-5-3 381,4 8 1,-5 1 965,-6 5 0,3-8 0,-5-2 0</inkml:trace>
  <inkml:trace contextRef="#ctx0" brushRef="#br0" timeOffset="242">899 761 11356,'-17'12'1305,"0"-1"0,-6 1-790,0 5 0,0 6-209,5 0 1,1 6-254,0-6 1,1 8 127,5-2 0,1-2-296,4 2 1,5-8-71,-5 2 1,12-4-237,5-2 1,4 1-29,3-1 0,7-6-455,4 1 0,1-8 234,-1 2 1,4-5-198,-4-1 0,1 0 203,-1 0 0,2-1 664,-8-5 0,8-4 0,-4-7 0</inkml:trace>
  <inkml:trace contextRef="#ctx0" brushRef="#br0" timeOffset="421">1349 917 7844,'-46'2'0,"0"4"0,15 3 2944,2 9-2086,16-1 1,-1-6-580,9 1 0,-3-2-282,2 1 1,-2 5-358,-3-5 0,-4 1-364,3 5 0,-1-4-1298,1 10 2022,-3 4 0,5-8 0,-7 6 0</inkml:trace>
  <inkml:trace contextRef="#ctx0" brushRef="#br0" timeOffset="1067">1608 18 8187,'8'-10'335,"2"3"1,7 7-338,0 0 1603,8 0-1002,2 0 1,0 0 380,-4 0-771,-11 7 1,1 3-334,-7 7 1,0 0-70,-6 1 1,-2 5-310,-4 0 1,-2 8 340,-3-3 0,-5-1-126,5 2 1,-3 0-114,3 6 0,1-7 9,4 1 0,5-2 240,-5 2 1,6 2-82,6-8 0,-3 6 335,9-6 0,-1 5 85,7-5 1,-7 6 61,1-6 0,-1 8-53,7-2 0,-7 4 28,1 1 0,-3-1 55,3-4 0,-3 3 140,-3-3 1,-4 4 160,4 1 1,-4 7-167,-2-1 1,0 0 34,0-5 1,0 2-166,0 3 1,0-4-68,0 5 0,0-5-153,0-1 0,-2-6-168,-4-1 1,2-4-230,-7 4 0,5-7-576,-6 3 1,1-5-657,-6-2 0,-3 0 1564,-3 1 0,-4-9 0,-7-1 0</inkml:trace>
  <inkml:trace contextRef="#ctx0" brushRef="#br0" timeOffset="1605">1280 934 7844,'-8'10'772,"6"-2"-423,-5-8 0,5 0 569,-4 0-279,4 0 0,-8 0 80,5 0 1,1 2-288,-8 3 1,-1 5-82,-10 7 1,3 1-186,-3-1 1,-2 6-129,2 0 1,-2 6-62,2-6 1,4 0-308,-4-6 0,10 0-694,1 1 0,8-7 559,-2 1 1,5-6-2411,1 5 2127,0-7 1,7 4-41,5-8 788,3 0 0,2 0 0,1 0 0</inkml:trace>
  <inkml:trace contextRef="#ctx0" brushRef="#br0" timeOffset="1844">1072 1194 9609,'8'-12'1295,"4"1"1,3 7-918,2-2 0,6 4-134,0 2 1,8 0-422,-2 0 1,4 0-302,1 0 1,1 2 477,-1 4 0,-7 3 0,-2 9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48:14.0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396 0 7891,'10'0'3106,"-4"2"-2391,-12 4 0,-12 10-305,-10 7 0,-7 7 333,-5-1 1,3-2-277,-3 2 0,-4 0-446,-2 5 0,11-1-628,6-4 0,8-4-739,4-8 1,7-5 1345,4-1 0,20-7 0,5 4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9:28.1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52 7963,'-23'-2'2215,"0"-3"-830,7 3-1368,9-6-1420,7 8 1153,-8 8 734,-2 1 0,-5 9 326,3-1 0,3 0-347,3 1 1,4-1-747,-4 0 1,4-5 148,2-1 0,8-1-165,4 1 1,3-3 67,2-8 1,6 0-244,0 0 1,2-2 92,-2-4 1,-1 3-135,6-9 0,-6 0 400,1-5 0,-6 0-163,-6 0 0,5 5 221,-5 1 1,-3-1 42,-2-5 1,-4 5 381,-2 1-248,0-1 1,0 1 197,0-1 0,-2 8-79,-4-2 1,2 5 61,-7 1 1,7 7-76,-2 5 1,-2 3-58,3 2 0,-9 8-160,3 4 1,1 4 65,-2 1 0,7 9-107,-7 3 1,3-2-3,-3 2 1,-3-6-185,3 7 1,-3-9 26,-3 2 0,1-9-82,0-2 0,0-8 55,-1 2 0,1-4 85,0-1 1,5-3 73,1-3 0,-1-5 80,-5-7 180,0 0 1,-1-2 1,1-3 0,5-5 263,1-7 1,7-1 3,-2 1 0,4-6 215,2 0 0,2 0-264,4 6 1,4-1-174,7 1 0,8 0-338,4-1 0,5-5 139,7 0 0,-5 0-973,5 6 1,-5 0 6,-1-1 0,-7 7-1702,1-1 2619,-8 8 0,4-3 0,-7 7 0</inkml:trace>
  <inkml:trace contextRef="#ctx0" brushRef="#br0" timeOffset="673">709 433 8131,'10'0'847,"-2"0"1,-6 0-271,3 0 0,-3 2 175,4 4-41,-4-5-469,6 7 1,-5-6 214,9 4-192,-8-4 102,11 5-423,-13 1 1,12-4-60,-9 7 1,1-5-170,-6 6 0,0-1 56,0 7 1,-2-3-72,-4-4 1,-1 5 206,-5-5 1,-1 5 96,7 1 0,-6-5 95,7-1 0,-3-7-85,2 2 449,4 3 137,-5-7 105,7 14-155,0-14 156,0 13-223,0-13-236,0 13 1,0-11 119,0 8 1,0-7 178,0 7-95,0-8-196,0 3 1,0-5 193,0 4 93,0-4 56,-8 6-419,6-8 1,-8 0-1,5 0 1,1 0-47,-8 0 1,7 0 43,-7 0 1,1 0-73,-7 0 0,7 2 189,-1 3-337,1-3 0,-7 8 225,1-4-97,0-4 1,5 11 42,1-7-64,7 0 0,-4-5-78,8 5 82,0-4-129,0 6 340,0-8-147,0 8 0,8-7-117,3 5 1,-1-4-95,2-2 0,1 0 23,10 0 1,-2 0-180,8 0 0,0 0-622,5 0 1,1-6 386,0 1 1,-1-7-849,1 6 0,-1-7 224,1 1 0,-1 5-104,1 1 1,-8-2 193,-4 2 0,-4 1-1555,-1 5 2558,-9 0 0,7-8 0,-7-2 0</inkml:trace>
  <inkml:trace contextRef="#ctx0" brushRef="#br0" timeOffset="838">1332 796 8790,'-10'0'3067,"3"8"-2810,7 3 0,0-1-428,0 1 1,0 1-1108,0 5 1278,0 0 0,0 1 0,0-1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9:27.1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53 8010,'-10'-8'1601,"-5"6"-987,13-6 1,-8 10 78,4 4-447,4 4 0,-11 3 22,7 4 1,-5-3 110,5 9 1,0-10-203,6-1 1,0-1-23,0 7-443,0-1 0,8-6 243,3 1 1,7-8-695,5 2 0,-2-10 226,8-2 0,-1-7-8,7 1 0,-8-3 207,-4-3 0,-2 1-99,2 0 1,-9-1 97,3 1 0,-9 0 230,3 0 1,-7 5 268,2 1-143,-4-1 267,-2 2 1,-2 3-63,-4 7 1,2 0 68,-7 0 1,5 7-137,-6 5 0,3 11-28,-3 6 1,-1-2-6,7 2 0,-6-1-17,7 7 1,-7 5-123,6 1 1,-5 1 87,5-2 0,-7-3-233,1 3 1,2-3 0,-1-3 0,1-1-137,-1-4 0,-5 1 138,5-7 0,1 1-90,-1-7 1,5-6 106,-6 1 1,1-8-8,-6 1 1,-1-3 319,1-2 1,0-7 108,-1-5 0,-5-5 154,0-6 1,6 4-8,6-4 0,1 3 197,-2 3 0,5 6 78,7-1-371,0 0 1,7-3-307,5 4 0,5-3-224,6 8 1,4-5-632,8 5 1,-1-5 89,1 5 0,0-6-264,-1 6 0,1 1 387,-1 5 0,-5-6-506,0 0 1100,-8 0 0,12 6 0,-6 0 0</inkml:trace>
  <inkml:trace contextRef="#ctx0" brushRef="#br0" timeOffset="169">813 502 8552,'0'17'2054,"0"1"1,-1-1-1197,-5 0 0,2-5-462,-8-1 1,7-1-235,-7 2 0,6 3-479,-5-4 1,7-1-1748,-2 2 2064,4-1 0,-5 6 0,-3 1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9:25.5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10855,'17'0'2004,"0"0"-1268,0 0-577,1 0 18,-1 0 1,0 0-95,1 0-502,-1 0-407,0 0-1251,0 0-425,1 0 2502,-9 0 0,-1 8 0,-8 2 0</inkml:trace>
  <inkml:trace contextRef="#ctx0" brushRef="#br0" timeOffset="165">1 225 9453,'7'10'948,"3"-3"-694,7-7 0,0 0 121,1 0 0,-1 0-143,0 0 0,1 0-25,-1 0 1,6 0-747,0 0 0,0 0 363,-6 0 0,-5 0-1787,-1 0 1963,1 0 0,5 0 0,1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9:24.3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35 8681,'0'-10'996,"-2"1"-448,-4 3-78,4 4 260,-6-6-471,8 8 3,0 0-286,-7 0 0,5 8 111,-4 3 0,-4 12 58,-1 6 1,-5 0 48,-1 6 1,0-3-5,0 15 0,-1-7 110,1 6 0,2-2-206,3 2 0,-3 2-71,3-7 1,-1-1-95,1-5 1,-1-1-349,7 1 0,0-8-142,6-4 0,-2-4 288,-3-2 0,3-5-415,-4-1-72,4-7-47,2 4 376,0-8-576,0 0 650,0-8 1,0-1-16,0-9 1,6-1 371,-1-4 0,9 4 0,-4-6 0</inkml:trace>
  <inkml:trace contextRef="#ctx0" brushRef="#br0" timeOffset="328">243 18 7947,'0'-10'-213,"8"2"338,1 8 0,9 0 445,-1 0 0,-6 0-139,1 0 0,0 2-26,5 4 0,0 5-70,0 12 0,1 4 118,-1 8 0,0 0-7,1-1 0,-7 7-175,1-1 1,-9 0 26,3-5 0,-4-1-135,-2 1 0,2-2-156,4-5 1,-4 3-85,4-8 1,-5 0-281,-1-5 0,6-1-368,0 0-74,0 0 0,-4 1-538,3-1 888,-3-7 1,6-1-998,-8-3 455,0-4 299,0 6 692,0-8 0,0-8 0,0-2 0</inkml:trace>
  <inkml:trace contextRef="#ctx0" brushRef="#br0" timeOffset="532">139 519 8895,'18'0'955,"5"-6"-462,0 0 1,6-5-230,-6 5 0,7-1-68,-1 1 0,2 2-42,-2-8 0,1 9-122,-6-3 0,-1-2-677,-6 2 1,0 1 123,0 5 521,1 0 0,-1 7 0,0 3 0</inkml:trace>
  <inkml:trace contextRef="#ctx0" brushRef="#br0" timeOffset="842">952 467 12436,'10'8'1310,"-5"3"0,3 5-747,-2 1 0,0 0 28,-6 1 1,0 5-266,0 0 0,0 0-151,0-6 1,0 0-203,0 1 1,0-1-284,0 0 1,0 1-893,0-1 1,0-6 36,0 1-2924,0-8 4089,0 3 0,7-7 0,3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9:22.4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 7862,'-9'0'-511,"1"0"1,2-2 293,0-4 315,1 4-21,5-6 0,0 6 99,0-3-25,0 3-73,0-6 1,0 6 184,0-4-22,0 4 184,0-5-105,0 7 4277,0 0-4472,7 0 1,-5 2 91,4 3 0,-2 3-18,2 4 0,1 3-1,5-3 1,3 9-30,-3 2 1,3 8 72,2-3 1,1 5-30,-1 2 1,0-1 91,1 1 0,-3 1-162,-3 5 0,3-5-73,-4 5 1,5-11 22,1-1 0,-5-6-195,-1 6 1,-1-8-176,1 2 0,5-4 169,-5-1 0,-1-1-90,1 0 1,-5-5-133,6-1 1,-7-5-684,7 6 188,-8-9-293,3 5 194,-7-8 8,0 0-43,0-8 1,0-1 424,0-8 1,0-1 533,0 1 0,-15-8 0,-4-2 0</inkml:trace>
  <inkml:trace contextRef="#ctx0" brushRef="#br0" timeOffset="337">416 191 7951,'0'-10'1291,"-8"-5"-1051,6 13 1,-6-7 565,8 3-519,0 4-54,0-6-191,0 8 142,0 0 184,-7 0-228,5 0 1,-8 8 87,4 3 0,3 5-1,-9 1 0,1 2 121,-7 4 0,-1 4-90,-4 8 1,-2 5 25,-4 0 1,-3 7-162,3-7 0,2 0-149,-2-5 1,8-1-14,-2 1 1,9-8 125,3-4 0,7-4-810,-2-1 0,4-7-862,2 1 378,0-9 0,8 5 486,4-8 1,5-8-688,6-3 1408,4-4 0,7-10 0,1-2 0</inkml:trace>
  <inkml:trace contextRef="#ctx0" brushRef="#br0" timeOffset="709">796 537 15058,'0'17'891,"0"0"-437,0 1 0,0 1-82,0 4 1,0-4 85,0 4 0,0-2-215,0 3 1,-2-5-123,-3 4 0,3-10 53,-4-1 205,4-1-961,2 7-328,0-9-833,0-1 215,0-8-998,0 0 1726,0-8 0,2-1 800,4-9 0,3-7 0,9-2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9:35.4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12955,'8'10'948,"-4"3"-161,7-7-459,-7 0 1,11-1-224,-3 1 1,1 2-249,-1-2 1,3-3-87,-3 9 0,-3-8 234,3 2 0,-8 3-815,1 3 1,-3-3 299,-2 3 1,0-1 65,0 7 0,-7-1 407,-5 0 0,3 1 579,-3-1 1,6 0 488,-5 0 0,7-5-510,-2-1 0,4-5 364,2 6-680,0-8 0,2 3-308,4-7 0,5 0-212,13 0 0,-3 0-608,7 0 0,1-2-84,6-3 0,1-3 1007,5-4 0,-5-11 0,7 4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9:36.2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9677,'18'8'1593,"-7"-6"-1060,1 3 0,-3-1 290,3 2-211,3-4-762,-5 6 1,5-6 166,-3 3 1,3-3-1478,-4 4 1,-1-4 1459,2-2 0,-9 8 0,5 1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9:36.4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7916,'8'10'1411,"2"5"-1436,7-13 0,-6 5-43,1-7 1,-2-1-1103,1-5 1170,4 4 0,-5-13 0,7 5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9:37.6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 7913,'-18'0'535,"9"0"0,1 2 2064,8 3-1506,0-3-258,8 6-471,1-8-201,9 0 1,-1 0-214,0 0 1,-5 0-396,-1 0 1,-5 2 207,5 4-110,-7-4 1,4 13-291,-8-4 0,0 5 285,0 1 0,-8 6 750,-3 0 1,-3 6 122,3-6 0,-5 0 384,5-6 1,3 1-111,2-1-376,5 0 0,2-1-192,5-5 0,-2-3-274,8-8 0,5 6-891,6-1 0,6-1 592,-6-9 0,10 1 346,1-8 0,1-7 0,7-8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9:37.9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7995,'0'9'3692,"8"-1"-3098,3-8 0,-1 0-167,1 0 0,1 6 325,5 0-1611,0-1 668,1-5 1,-1 0-203,0 0-456,0-7 849,1 5 0,-1-6 0,0 8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48:14.5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9000,'-2'17'479,"-4"0"1,2 6 0,-5 2 382,1 2 0,2 2-240,6 5 0,0-5-93,0 0 0,2-8-279,4 2 1,4 0-181,7-5 0,2 1-59,4-13 0,6 5 147,11-5 0,-3 0-353,3-6 1,-3-8 146,-3-4 0,-1-1-942,-4 1 0,-4 3-998,-8 3 667,0 4 1,-7-4 1320,-4 12 0,-20 11 0,-5 10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9:38.0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7995,'0'11'1541,"0"1"0,8-7-1659,3 7 0,7-8-19,5 2 1,2-5-280,4-1 1,3-1-89,-3-5 0,4-4-489,1-7 993,1 0 0,0-1 0,-1 1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9:38.6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589 122 7986,'-2'-18'1066,"-4"1"1,2 2-711,-7 3 0,5-3-316,-5 3 0,-1 5 69,-5 1-27,-1-4 1,1 8 58,0-3 1,-2 3-127,-4 2 1,1 0-236,-6 0 0,5 5 198,-6 1 1,8 8-231,-2-3 0,-2 5 84,2 1 0,1 0 232,11 0 0,-4 6-67,3 1 0,4 4 16,3-5 1,-3 2-48,2-2 0,0-3 15,6 3 0,0 2 9,0-2 0,8 0-94,4-6 1,-5 0-82,-1 1 160,4-1 0,-8 0-83,3 1 9,-3-1 0,-4 6 5,-3 0 1,-5 0-22,-7-6 1,-6 8-143,-1 4 1,-4-4 339,5-2 1,1 2-106,11-2 0,-3 2 216,9-2 1,-1-4-90,6 5 1,0-3 9,0 2 1,8-4-41,3 4 0,3 2 114,-3-2 1,5 6-19,-5-6 0,3 6 93,-3-6 1,2 8 177,-7-3 0,0 5-130,-6 2 1,0-1 247,0 1 1,-2-1-105,-4 1 1,-1-6-70,-5 0 0,-3-8-180,3 2 1,5 2-43,1-2-470,4 0-344,-6-6 0,8-1-27,0-5 1,8-3-1877,9-8 2552,8-16 0,10-3 0,9-15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9:39.7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0 7842,'-25'0'0,"5"0"1677,-3 0 1,6 8-757,6 3 0,1 3-1562,4-3 452,4 5 1,-5-12 72,7 7 0,-6-5-129,0 5 1,-7-5-2220,1 6 2464,-11-1 0,-4-1 0,-8-2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9:41.0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1 7878,'-60'0'3551,"8"0"0,10 9-1804,13 9 1,12-1-5299,11 6 1660,12-4 1891,11-1 0,3-1 0,5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9:41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467 364 7861,'-17'0'1508,"0"0"0,0 0-689,-1 0 1,7 13-840,-1 5-18,8 10 0,-11-7 128,3 8 1,3 0-33,-3 6 0,3 3 275,-3-3 1,-1 3-85,7-9 0,0-4-305,6-2 1,2-4-219,4-2 1,5-1-300,12-5 0,4-3 83,8-8 1,5-8-208,1-3 1,5-12 348,-6-6 0,6-2-107,-5 2 1,-7-1 270,-5 7 1,-8-6 4,2 6 1,-9-2 167,-3 2 1,-7 3 98,2-3 1,-4 4 164,-2 2 0,0 5-102,0 1 1,-8 7 110,-4-2 1,3 4-9,-3 2 0,1 10 179,-6 7 0,-1 2-104,1 10 1,5 0-109,1 6 0,-1 7-166,-5 4 1,-2 4 59,-4 2 0,2 2-34,-8 3 1,6 5-6,-6 7 0,2-2-117,-2-3 1,-3 1-67,3-7 1,-2-6-255,2-6 1,-3-8 76,3 2 1,2-3 79,-2-2 1,2-9 277,-2-3 1,4-3 1,8-3 69,0-7 0,-1-5-66,1-10 0,6-5 139,-1-7 0,8-6 117,-2 0 0,5-6 211,1 6 0,0-8-70,0 2 1,7-2-121,5 3 1,3-5-308,2 4 0,8 4-281,4 2 1,4-2-348,1 2 1,1 0 253,0 6 0,5-1-303,0 1 1,3 0-1907,-3-1 2534,-4 1 0,7 0 0,-9 0 0</inkml:trace>
  <inkml:trace contextRef="#ctx0" brushRef="#br0" timeOffset="313">1176 900 7912,'0'-17'1764,"0"7"-1237,0 2 543,0 8 1,0 8-722,0 3 1,-1-1-209,-5 2 0,2 5 131,-8 6 1,7 8-107,-7-2 0,8 3-185,-2 3 0,5-1-24,1 1 0,0 0-11,0-1 1,0-1-9,0-4 1,1 3-47,5-3 1,-4-4 35,4-2 1,-4-2 21,-2 2 1,0-9-162,0 3 1,0-3 48,0 3 1,-2-2-136,-4-3 0,-3-3-15,-9-3 0,1-4-18,0 4 1,-3-4-62,-3-2 1,4-6-175,-4 0 1,0-15 28,6-2 0,-2-8-130,13-3 0,-6-3 666,7-3 0,-1-4 0,6-8 0</inkml:trace>
  <inkml:trace contextRef="#ctx0" brushRef="#br0" timeOffset="428">1349 952 7912,'12'-6'0,"-1"0"1375,1 0 1,-1 6-599,1 0 0,-6 0-546,5 0-22,-7 0-1985,12 0 641,-15 0 1135,7 0 0,-8-7 0,0-3 0</inkml:trace>
  <inkml:trace contextRef="#ctx0" brushRef="#br0" timeOffset="902">1834 18 7882,'0'-10'468,"7"3"-250,5 7 1,-3 0 421,3 0 1,-1 0-538,7 0 0,-7 2-35,1 3-329,-1 5 1,5 9 92,-5 4 1,-1-4-150,-4 4 1,-4 4-55,3 2 1,-3 4-83,-2 1 0,0 3 283,0 3 1,0-1 237,0 7 1,0-6 242,0 6 0,-6-7-216,1 1 0,-1 2 103,6-1 0,0 5-31,0-6 1,0 2 339,0-1 0,0 3-71,0 8 1,2-6 63,4 0 1,-4 2-14,3 10 0,-3-4 82,-2 3 0,-2 3 144,-3-3 0,-5 1-282,-7-6 0,-1 4-112,1-4 0,6 1-77,-1-12 0,0 1 186,-5-2 0,6-9-131,-1 4 0,1-12-194,-7 0 1,7-4-419,-1-2 1,-1-1-703,-10-5 1,3-3 667,-3-8 349,-3 0 0,-9 0 0,-9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9:40.4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241 87 7916,'-17'-8'409,"7"-2"294,-5 1-495,13 1 141,-6 8 163,16 0-121,-6 0 1,5 8 333,-7 3-495,-7 5 1,3 7 24,-8 0 0,6 6 35,-5-6 0,7 5-457,-2-4 1,4-1 196,2-6 0,8 0-555,4 0 1,5-7 165,6-4 1,4-6-50,7-6 0,7-4-119,-1-7 1,8-8-335,-2-4 1,-3-1 371,-3 1 0,-4-4 161,-1 4 0,-8 4 332,-4 2 0,-10 4-4,-1 2 59,-8-1 0,2 9-33,-12 3 0,2 4 95,-8 2 1,1 8 192,-6 3 1,-3 11 369,-3 1 0,8 7-303,-8-1 1,13 6-115,-7 5 1,4-1-307,-5 7 0,1-6 116,0 6 1,5 0 79,1 6 1,-1-2-379,-5-4 0,0-2-402,-1-3 1,-1-7 366,-4 1 0,4-2 42,-4-10 1,3 0 166,3-6 0,-6-2 193,0-3 1,0-4 350,6-8 1,-2-2-241,-5-4 0,5-4 523,-4-7 1,-2-2-186,2-4 1,6 2 13,5-8 1,8 8-201,-1-2 0,5-2 5,5 1 1,13 1-311,11 6 1,5 0-205,7 0 0,-3 5-746,8 0 0,0 3 534,6-3 0,0 5-2749,0 7 3061,-8 0 0,-2-8 0,-7-2 0</inkml:trace>
  <inkml:trace contextRef="#ctx0" brushRef="#br0" timeOffset="300">1036 692 7870,'-27'-17'1178,"10"7"0,9 0-1264,8 5 0,8-3-2981,4-4 2274,-5-3 787,1 13 1,-16-6 351,-3 8 1,-1 0 725,-5 0 0,4 8-184,-10 4 0,9 3-412,3 2 0,-1 6-137,-5 0 1,7 2-90,4-2 0,4-3 283,2 3-442,0 4 0,10-8-171,7 4 0,8-6-34,10-5 0,5-5-365,1-7 0,5 0-529,-6 0 0,0 0 489,-5 0 0,0-2-682,-1-3 1201,-7 3 0,6-21 0,-6 4 0</inkml:trace>
  <inkml:trace contextRef="#ctx0" brushRef="#br0" timeOffset="483">1175 796 7951,'-10'0'1637,"2"7"0,7 3-990,-5 7-482,4 1 864,-14 7 1,7-6-471,-8 4 0,1 2-445,5-2 1,-5 6-710,5-6 0,-3 7-2438,3-1 3033,3-4 0,0 8 0,-1-6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9:39.2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79 7976,'-9'-10'3907,"-7"3"-3525,7 14 1,-3 5-271,1 11 1,5-2-338,-6 8 288,9-8 0,-5 4 212,8-8 1,0 1-218,0-1 0,2 0-240,4 0 1,3-7-49,9-4 1,7-4-389,3-2 0,11-8 51,1-4 0,6-9-261,-5-2 0,-1-7 266,-5 1 0,-3 2 135,-3-2 1,-4 8 269,-8-2 0,-7 4-179,-4 1 427,-4 1 93,-2 0 186,-8 7 1,-2 10-111,-7 12 1,0 5 249,-1 6 0,1 4-183,0 7 0,0 9-29,-1 3 1,7-2-87,-1 2 0,1 0-13,-7 6 1,7-2-217,-1-4 1,1 4-52,-7-4 1,7-3-207,-1-3 1,1-9 117,-6-3 1,5-6-44,1 1 1,-1-4-23,-5-2 1,-3-7 145,-3-4 1,4-5 8,-4-1 0,-2-7 238,2-5 1,-2-5 358,2-6 1,4-2-68,-4-4 1,9-2 228,3 8 0,7 0-378,-2 6 1,4 0-59,2-1 0,10 7-319,7-1 0,4 7 115,14-7 0,-4 6-842,9-5 1,2 5-54,-1-6 1,5 9-435,-6-3 0,0 2 1276,-5-2 0,0 4 0,-1-5 0</inkml:trace>
  <inkml:trace contextRef="#ctx0" brushRef="#br0" timeOffset="298">865 528 7976,'10'0'204,"-1"0"106,-3 0 498,-4 0 288,13 0 1,-5 0-619,7 0 1,-5 2-166,-1 4 0,-5-4-527,5 4 0,-7-2 199,2 1 0,-4-1-545,-2 8 1,0-6 269,0 5 1,0 1 34,0 5 1,-6 0 401,0 1 0,-7-1 332,2 0 1,1 0-195,-2 1 1,9-1 102,-3 0 1,4 1 38,2-1 1,0-6 27,0 1 0,8-2-909,3 1 1,4-3-326,3-8 1,5 0-1835,0 0 2613,15 0 0,-9-8 0,13-2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9:36.8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18 7911,'-18'-10'2315,"9"2"-1968,-7 16 0,9 2-338,-5 7 1,-3 8 458,3 4-242,-3 11 1,-8-1 29,0 7 0,-6 2 158,6 9 0,-8-3-263,2 4 1,4-4-187,2-3 0,4-4-540,2-1 0,1-14 354,5 3 1,3-6-791,8 0-337,0-4 183,0-8 0,8-9 1165,3-8 0,5-16 0,1-11 0</inkml:trace>
  <inkml:trace contextRef="#ctx0" brushRef="#br0" timeOffset="246">363 70 7921,'-9'-10'622,"1"2"1,8 10-356,0 4 0,6 6 529,0 11 1,7 0-299,-1 11 1,-3-3 147,3 9 0,-6 3-438,5-3 1,-5 6 10,5-6 0,-5 7-225,6-7 0,-9 0-334,3-5 0,2-1-456,-2 1 1,-1-6 119,-5 0 1,6-6-1953,0 5 1704,0-6 924,-6 3 0,0-8 0,0 0 0</inkml:trace>
  <inkml:trace contextRef="#ctx0" brushRef="#br0" timeOffset="416">225 606 7921,'-17'0'839,"7"-8"201,2 6 0,8-8-661,0 5 1,8 3-183,4-4 0,5 4-140,6 2 0,-2-2-222,8-4 1,0 4-453,5-3 0,1 1 617,0-2 0,-1 4 0,1-6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9:34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8086,'-10'-9'1263,"3"1"-812,7 8 72,0 0 52,0-8 312,0 7-112,0-7-267,0 8 613,0 0-713,-8 8 0,6 1-9,-4 8 1,4 8-116,2 4 0,0 6-29,0 5 1,2-1 12,4 7 1,-4 0-36,4 6 0,1-6-18,-1 0 1,6-6-219,-7 6 0,9-7-55,-3 1 1,-1-5-97,2-6 0,-7-3 33,7-2 1,-3-5-80,3 4 1,1-10-134,-7-1 0,6-6-1061,-7 5 416,9-7 1,-10 4-169,7-8 309,-7 0 0,4-8 325,-8-4 1,0-9-491,0-2 1,0-9 94,0-3 907,0 0 0,8-15 0,1 6 0</inkml:trace>
  <inkml:trace contextRef="#ctx0" brushRef="#br0" timeOffset="241">381 226 7888,'9'-18'2481,"-1"9"-1136,-8 1-585,-8 8 1,1 2-264,-5 4 0,-3 3-91,3 9 0,-3 1-192,-2 4 1,-6 4-143,0 7 0,-2-5 75,2 0 1,-2 0-90,-4 5 0,4-5 62,7 0 1,-3-8-113,4 2 1,-4-4-514,9-1 1,3-7 274,-3 1 0,6-6-686,-5 5-467,7-7 196,-4 11 0,10-11 355,4 8 832,4-8 0,15 3 0,2-7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9:44.3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53 7934,'0'-25'4063,"1"13"-3759,5 0 1,4 9-1571,7 3 0,-7 2 134,-4 3 613,3-3 0,-7 8 472,4-4 0,-6 3 412,-6 9 0,4 1-273,-4 4 1,4-2-187,2 8 0,0-6 109,0 6 1,0-8 175,0 2 0,8 2 412,4-2 0,-3 0-140,3-6 0,-3 6 181,3 0 0,1-5-87,-7-7 1,0 1 81,-6 5 1,0 6-379,0 0 1,-8 0-14,-3-6 0,-5 8-264,-1 4 1,-6-4-292,0-2 0,-2 2-360,2-2 0,9-5-134,-3-7 1,6-5 800,-1 5 0,4-7 0,8 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48:14.8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 7882,'0'11'0,"0"1"0,6-7 953,0 7 1,0 0-195,-6 5 0,0-6-21,0 1 0,0-1-263,0 7 0,-2-1-70,-4 0 1,2 1-372,-8-1 0,3 0-330,-3 0 1,-3 3 8,3 3 0,-3-4 273,-2 4 1,0-4-955,-1-2 1,7-5 394,-1 0 0,1-9-820,-7 3 593,1 4 427,0-8 0,-1 5-39,1-7 0,6-7 91,-1-5 0,2 3 321,-1-3 0,3 0 0,6-5 0,-3 0 0,3 0 0,-6-1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9:44.7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8000,'17'-8'1823,"0"6"0,1-5-1220,-1 7 0,6 0 222,0 0 0,6 0-1803,-6 0 238,8 7 113,-12-5 0,6 12-600,-8-9 0,-7 3 421,-5-2 806,-3 4 0,-9 14 0,-3 3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9:44.8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8000,'0'10'1919,"8"-1"-1645,3-3 0,1-2-274,5 8 0,4-1 0,14 6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9:46.1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8080,'9'-10'-2,"7"3"0,-5 1 2692,12 0-1227,-3 0-1113,4 6 0,-6 0 0,-1 0-567,0 0 1,-5 2-188,-1 4 0,-7-2 219,2 7 1,-4 3-58,-2 9 73,-8-4 160,-1 14 0,-3-6-463,1 7 0,5-5 38,-6 0 535,8-8-235,-3 12 118,7-14 1,2 8 0,2-6 493,1 2 0,9 0-152,-3-6 0,3-5 81,-3-1 0,5 1-149,-5 5 0,-3 1-85,-2-1 0,-4-6-434,-2 1 0,0 5-278,0 6 0,0 0-1298,0-5 1264,-8-1 573,-2-7 0,-7 5 0,0-5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9:46.3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 9932,'-10'0'1370,"4"0"-406,12 0-597,4 0 0,7 0 107,0 0 1,2 0 199,4 0-648,-3 0 1,7 0 170,-4 0 1,-4 0-1379,4 0 0,-10 5 243,-1 1 938,-8 8 0,11-5 0,-5 9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9:46.5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8049,'0'11'372,"0"1"0,2-7 363,4 7 0,5-8-522,12 2 0,6-5-248,11-1 0,-1 0-662,7 0 1,-8 0-23,3 0 719,3 0 0,-8-7 0,7-3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9:47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484 122 8022,'-9'-25'0,"-7"6"-7,14-6-13,-5 7-146,-1 9 258,6-7-229,-6 14 20,1-5 0,-5 7 87,-11 0 0,2 9 196,-8 9 1,0-1-164,-5 6 1,5 4 47,0 2 1,6 3 68,-6 3 0,8 0 117,-2-1-267,4 1 198,9-1 0,3-5-66,7 0 0,0-2-69,0 2 1,1 1-36,5-7 0,2 6-7,3-6 0,5 0 38,-5-5 1,3 5-2,-3 0 0,-1 0-172,-4-6 0,-4 2 87,3 4 1,-5-1-63,-5 6 0,-5-5 59,-7 6 1,-6-6 63,0 6 0,0-8 30,5 2 1,1-3 4,0-3 1,1 0 47,5 0 0,3 3 213,8 3 1,0-4 25,0 4 1,8-2-88,3 2 0,3-4 283,-3 4 1,5 2-141,-5-1 0,-1 4 406,1-5 0,-7 2-245,2-2 1,-4 2-78,-2 4 1,0 4-247,0-4 0,0 1-139,0-1 1,-2 2-403,-4-8 0,4 0 267,-4-6 1,5 1-1994,1-1 1030,0 0 0,1-5-424,5-1 0,-2-7 1441,8 2 0,7-4 0,8-2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9:47.8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33 8101,'9'-8'0,"-1"6"896,-8-6 1,6 10-301,-1 4 1,1 6-456,-6 11 0,6 0-84,0 11 0,5-9-91,-5 10 0,2-10 58,-3 4 0,-1-8-216,8 2 1,-1-10 49,7-1 0,-1-8-172,0 2 1,8-6-535,4-6 1,-2-4 389,2-7 1,-2-8-171,1-4 1,-3 2 627,-7-2 0,-9 6 0,-3-6 0,-4 8 0,-2-2 0,0 4 0,0 2-133,-8-1 0,-1 9 133,-9 3 0,1 14 118,0 9 0,0 8 27,-1 10 0,1 7 362,0 4 0,7 4-188,4 2 0,-1 0 24,1 0 0,0 5-13,6 1 0,0-2-5,0-10 1,0 2-222,0-8 0,0-7-150,0-10 1,2-4-541,4-2 419,-4 1 53,5-9 0,-9-1-9,-3-8 1,-5-8-38,-7-3 0,0-10 214,-1-2 0,1-8 178,0 2 1,-5 4 57,5 2 7,-4-4 0,13 8-507,-3-4 167,3 4 0,16 9-233,3 4 0,7 2-99,5-1 1,-2 3-121,8-4 1,0 4 36,5 2-356,1 0 814,-1 0 0,1 0 0,-1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9:47.9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8061,'12'8'608,"-1"3"0,-5 3 844,6-3 0,-8 4-694,1-3 0,-3 3-315,-2 3 0,-2-1-293,-3 0 1,-5 0-277,-7 1 1,-1-3-426,1-3 0,6 3 551,-1-3 0,1 3 0,-7 2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9:48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 20 7948,'-27'-13'0,"4"7"4052,11 8-1915,12 15-902,10-7-1931,15-3 0,-4-1 696,8 0 0,0-8 0,5-8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9:49.2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16 7940,'-8'-10'0,"1"4"2433,-5 12 0,4 4-685,8 7-3028,0 0 1,2-1 570,4-5 0,-2 3 709,8-9 0,-1 9 0,6-5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48:14.9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7882,'11'0'-189,"1"0"0,1 0 792,10 0 1,-1 8-155,6 4 1,7 3 623,5 2 0,8 3-128,-2 3 1,10-2 206,2 8 1,-1-8-756,-5 2 0,6 2-219,0-2 1,-1 0-711,-5-6 0,0-7-2158,0-4 2690,0 3 0,7-7 0,3 6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9:49.9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312 691 8064,'0'-27'-1,"0"2"1,6 7-1166,0 1 802,7 0 1,-11 5 363,4 1 0,-4 7-354,5-4 944,-5 8 120,-2 0 0,-7 14-225,-5 3 1,-3 4 241,3-4 0,3 6-68,-3 1 1,6-1-214,-5-6 1,5 6-373,-6 0 1,9 0 86,-3-6 0,-2 6-91,2 0 0,1 1-7,5-7 1,0 0-206,0 0-129,0 1-52,0-1 0,9-7-244,8-5 1,8-5 268,10-5 1,2-5-152,3-7 0,-4-6 121,5 0 1,-5-6-365,-1 6 0,-2-6 168,-5 6 1,-5-6 523,-11 6 0,3 0 0,-13 6 0,4-1 0,-4 9 0,-4 1 0,-4 8 0,-3 0 0,-9 2 0,1 4 0,0 5-46,-1 12 0,3-2 289,4 8 0,-5 0 60,5 6 1,-3 7-17,3 4 1,-7 4 59,1 2 1,0 0 33,-6 0 1,-4 5-138,-2 1 1,2 3-172,-2-9 0,6 2 112,-6-14 1,8 1-184,-2-7 1,-2-1 42,2-4 0,0-4-88,6-8 0,5-7 54,1-5-191,-1-3 1,-5-4-11,0-3 1,1-11 135,5-7 0,-3-7 273,9 1 0,-1-6-144,6-5 1,4 3 161,7-3 0,10 1-260,20-1 1,3 9-379,8-3 1,5 9-101,1-4 0,0 14-420,-6-3 0,-8 11 524,-4-5 0,-3 8 397,-3-1 0,-7 3 0,-4 2 0,4 0 0,0 0 0</inkml:trace>
  <inkml:trace contextRef="#ctx0" brushRef="#br0" timeOffset="217">848 1123 7998,'10'-8'0,"3"4"0,-7-7 0,7 5 769,-1-5 0,-2 5-243,1-6 1,-5 8 761,5-1-310,-7 3-557,4 2 0,-10 7-361,-4 5 0,-3 5-272,-9 6 1,3-3 16,3 3 1,-1 2 262,7-2 1,0 2-596,6-2 1,2-4 207,4 4 1,4-4 20,7-2 0,2-7 29,4-4 0,4-4 116,8-2 0,-1 0-220,1 0 1,0 0-242,-1 0 0,-1-8-173,-4-4 1,1 3 786,-7-3 0,0 1 0,-5-6 0</inkml:trace>
  <inkml:trace contextRef="#ctx0" brushRef="#br0" timeOffset="376">1229 1227 7861,'-25'0'0,"7"2"2020,1 3-1031,7 5-522,10 7-490,0 1-46,0-1 0,0 0-92,0 0 1,0-5-149,0-1 1,0-5-364,0 6 215,0-8 202,0 11 0,0-11 255,0 7 0,0 1 0,0 5 0</inkml:trace>
  <inkml:trace contextRef="#ctx0" brushRef="#br0" timeOffset="810">1747 120 8043,'18'-27'-577,"-1"2"-73,0 8 1,8 5 809,4 1 1,-4 7 1064,-2-2-749,4-4 0,-8 9-64,4-5 1,-9 10-89,-3 1 1,-7 9-80,2-3 1,-4 7-365,-2 5 1,0-2 153,0 8 1,0 5-495,0 7 1,-6 7 197,0-2 0,-5 4 5,5 2 0,-2-2 21,2-4 1,5 9-124,-5-3 0,4 4 183,2-4 0,0-2 332,0-4 0,8 10 729,3-4 1,4 3-218,3-3 0,-1 6 78,0-1 0,-1 3-289,-5-2 0,5-5 0,-5 5 0,-3-4-100,-2-2 1,1-6 70,-1 0 0,0-8 16,-6 3 1,0-5-164,0-1 1,0-1-165,0 1-23,0 0 0,-10 3 0,-5-3-610,-6-8 1,-4-6 56,2-4 0,2 4-146,-8-4 0,0 5-285,-6-11 1,6-1-724,1 1 0,1-7 1612,-2 2 0,-4 3 0,6 1 0</inkml:trace>
  <inkml:trace contextRef="#ctx0" brushRef="#br0" timeOffset="930">2577 1918 7786,'-42'-25'0,"2"16"0,-1 3 0,9 12 0,14 19 0,1 2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9:48.7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18 303 8051,'-8'-25'-1448,"6"0"2226,-4-4 2538,4 12-2088,2 1-335,8 14-591,2-5 0,5 14 54,-3 5 0,1 5 88,-7 6 0,5-4-56,-5 4 1,8-3-598,-3-3 1,4 0-100,3 0 0,7-7-409,4-4 0,3-4 173,3-2 0,1-8-440,5-3 1,-5-11 381,4-1 0,-3-7-63,-2 1 1,-9-4 288,-2-1 1,-5-1 63,-2 0 0,-7 8 228,-5 4 0,-3 4 239,-2 2 11,0 0 1,-2 9-78,-3 8 1,-7 15 172,-11 14 1,2 11-90,-8 7 1,8 4 84,-2 7 1,-2 2 277,2 3 0,0 2-180,6-7 0,-1 2 16,1-3 0,5-5-184,1 0 1,1-4-329,-1-13 0,-3 3 92,9-9 0,-7-4-191,6-2 1,-7-6 128,1-5 1,3 1-63,-3-7 0,6 0-13,-5-6 1,5-10 259,-5-7 0,5-2 268,-6-10 1,8 0-51,-1-6 0,7 1 175,9-1 1,4 1-208,20-1 0,-2 2 68,13 5 0,0-3-195,6 8 0,0-6-381,0 6 1,-6 2-1054,0 9 1,-10-1 204,-1 7 1095,-8 0 0,-2-1 0,2-3 0</inkml:trace>
  <inkml:trace contextRef="#ctx0" brushRef="#br0" timeOffset="292">865 545 8035,'25'0'285,"-4"0"30,8 0 1,-6-2 171,6-4 1,-2 2 501,2-7 1,1 7-387,-7-2 1,0 4 61,-5 2 1,-7 0-625,1 0 40,-8 0 0,3 2 149,-7 4 0,-2 5-389,-3 12 1,-11-1-517,-7 6 1,-2-1-64,2 2 1,4 4-780,-4-4 0,6-4 1109,5-2 0,-1 2 602,7-2 1,2 0 613,10-6 1,5 0-476,12 1 0,-3-7 601,3 1 1,2-3-244,-2 3 1,0 1-149,-6-7 1,-7 2-341,-5-3 1,-3-1-302,-2 8 1,-4-1-148,-7 7 0,-10-1-541,-20 0 0,3 6-2208,-8 0 2994,7 0 0,-18 2 0,3 2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9:45.5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 8098,'-11'0'1390,"-1"0"1,6 0-1754,-5 0 0,7 7 222,-2 5 0,-3 5 66,-3 6 1,-5 6 290,-6 11 0,2 5 152,-8 7 1,0 7-84,-6 5-764,8 3 797,-5 2 1,7 4-279,-4-4 1,-2 10-142,8-10 0,2-4-479,10-7 0,-3-6 251,8-6 0,-5-6-420,5-11-37,0-4 93,6-15 1,0-10 664,0-12 1,8-17 27,3-5 0,5-20 0,1 0 0</inkml:trace>
  <inkml:trace contextRef="#ctx0" brushRef="#br0" timeOffset="233">329 139 10888,'9'8'-78,"1"-4"-580,-4 7 1,3 3 1089,9 9 0,5 4-183,0 7 1,0 8 587,-6 5 1,-1 2-352,-5 3 1,4 0-97,-3 0 0,-2-2-417,1-4 1,-5 4-299,5-4 0,-1-3 19,2-3 1,1-6-680,-7-5 0,0 2-312,-6-8-760,7 0 2057,-5-6 0,-2 1 0,-9-1 0</inkml:trace>
  <inkml:trace contextRef="#ctx0" brushRef="#br0" timeOffset="383">242 814 11583,'25'-10'-1157,"-4"-4"820,8 9 1,-6-3 144,6 2 0,-6 4-130,6-3 0,-6 3-161,6 2 1,-6-6 482,6 0 0,0-7 0,5 3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9:43.8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33 8100,'-8'-18'1035,"6"9"0,-4 3-1857,12 12 1,10-2 640,7 7 115,0 1 1,0 7 323,0 4 0,7 4 646,-1 7 0,-2 1-135,2 0 1,-2-1-332,2 1 1,1-1-464,-6 1 1,1 0-101,-2-1 0,-4-5 34,4 0 1,-10-8-116,-1 2 1,-1-4-1437,7-1 951,-1-1 0,0-8 691,1-3 0,-1-4 0,0-2 0</inkml:trace>
  <inkml:trace contextRef="#ctx0" brushRef="#br0" timeOffset="207">744 15 8071,'-23'-5'2208,"0"-1"0,0 2-2108,6 10 0,-6 3-742,-1 9 1,-6 1 256,1 4 1,-6 4 135,-5 7 1,0 3 349,-12 3 0,9 3-107,-8 3 0,4 2-282,1-8 0,0 6 34,12-5 1,-3-1-87,14-5 0,2-7 37,9 1 1,3-10 302,3-1 0,4 7 0,-6-6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9:53.3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17 7902,'-8'-9'0,"4"1"1563,-7 8 1,5 14-817,-5 3 0,5 17-703,-6 1 1,-1 17 205,-10 0 0,2 5 27,-8 1 0,0 4-189,-6 7 1,1 0-367,-1 0 0,6 0-26,1 0 0,6-5 121,-1-1 0,4-13-1009,2 2 1,0-12 377,-1 1 1,7-12-924,-1-6 1112,8-12 625,-3-3 0,-1-23 0,-2-5 0</inkml:trace>
  <inkml:trace contextRef="#ctx0" brushRef="#br0" timeOffset="692">381 121 7975,'0'-9'435,"7"1"1,5 8 548,11 0 0,-4 10-65,4 7-525,4 8-152,-8 9 29,-1 1 1,-5 7 145,-7 4 1,5 4 9,-5 2 0,0 0-151,-6 0 0,6 0-793,0 0 1,1 0 313,-1-1 0,-2-4-812,7-1 0,-7-10 237,2-1 0,2-1-157,-3-5 1,1-4-156,-6-2 211,0-4 457,0-1 422,0-1 0,-15-7 0,-4-3 0</inkml:trace>
  <inkml:trace contextRef="#ctx0" brushRef="#br0" timeOffset="865">294 761 7975,'-9'-23'2059,"3"0"1,-2 6-1121,3 5-825,6 1 54,9-7 0,9 7 80,4-1 1,-2 6-195,8-5 0,-2 7-763,2-2 0,4 4 226,-5 2 483,-3 8 0,8 2 0,-6 7 0</inkml:trace>
  <inkml:trace contextRef="#ctx0" brushRef="#br0" timeOffset="1153">1107 744 7857,'0'-27'651,"2"4"1001,4 11-1226,3-3 1,3 7 152,-1-3 270,-7 3-524,4 8 1,-10 2-103,-4 4 0,-3 11-298,-9 12 1,1 3 72,0 3 0,1 0-113,5-1 0,-3 3-222,9 3 0,-1-9 275,6 3 0,0-5-6,0 0 1,6-4 0,-1-8 0,9 1 13,-3-1 1,7-7-22,5-5 0,-4 3 24,4-2 1,2-1-670,-2-5 0,2-5 332,-2-1 1,-4-6 387,4 7 0,-3-16 0,-3 1 0</inkml:trace>
  <inkml:trace contextRef="#ctx0" brushRef="#br0" timeOffset="1311">1297 951 7924,'-17'0'4203,"7"0"0,3 2-3809,7 4 1,6 4-1302,-1 7 0,7 0 259,-6 0 1,5 3-332,-5 3 1,5-2-1671,-5 8 2649,0-1 0,-6 7 0,0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9:52.7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7897,'12'-11'3401,"-1"-1"0,-5 0-2205,6 12 0,1 0-1663,10 0 1,2 0 150,4 0 1,4 0-310,-5 0 1,-3 0 27,-2 0 0,-3 0-2191,-3 0 2788,0 8 0,0 9 0,1 10 0</inkml:trace>
  <inkml:trace contextRef="#ctx0" brushRef="#br0" timeOffset="133">156 329 7897,'0'10'7766,"2"3"-8272,4-7 1,5 0 89,12-6 1,6 0-110,11 0 1,-1-2 213,7-4-1572,-8 4 1189,12-13 0,-11 13 694,7-4 0,-8-4 0,4 1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9:52.4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87 122 7993,'-7'-17'3439,"5"-8"-4325,-6 13 0,10-3-357,4 15 478,-4-8 1176,5-2 344,-7 1 0,2-5 30,4 9 702,-4-1-387,5 6-532,-7 0 718,8 0-392,-6 0-814,6 0 0,-8 2-41,0 3 1,-8 1 4,-3 11 0,-3-1 234,3 13 1,-9 0-76,9 5 1,-6-7-99,11-4 0,-6 2-8,6-2 1,1 0-337,5-6 1,5 1 169,1-1 0,13-5-230,-1-1 0,11-7 151,-1 2 0,5-4-3,2-2 0,5 0 52,0 0 0,6-8-35,-5-4 1,5 3-372,-6-3 1,3 3-458,-3-3 1,-4-3 961,5 3 0,-5-3 0,-1-2 0</inkml:trace>
  <inkml:trace contextRef="#ctx0" brushRef="#br0" timeOffset="184">589 53 7876,'-27'-18'1836,"2"3"2293,8 3-2806,7 5-298,2 7-540,8 7-899,0 3 269,0 7 0,0 6-69,0 0 0,-6 8 179,1-2 0,-1 4-1443,6 1 0,0 3 400,0 3 0,0-1 1078,0 7 0,8-8 0,1 4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9:51.8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51 110 8146,'-15'-33'4598,"3"5"-3564,-5-7 1,11 21-1783,12 20 1,11 13 280,12 22 0,5 3 418,7 8 1,-5 2-40,5 3 1,-5 3 132,-1 3 0,-3 3-134,-3-9 1,-4 7-96,-8-7 1,1 1-275,-1-6 0,0-2-46,1-4 0,-7-4-74,1-7 0,-1-8 56,7-4 0,-7-10-476,1-1 998,-1-8 0,6-4 0,1-10 0</inkml:trace>
  <inkml:trace contextRef="#ctx0" brushRef="#br0" timeOffset="177">812 196 8083,'0'-11'1711,"0"-1"0,-8 9-941,-3-3 1,-12 13-412,-6 11 0,-4 7-281,-2 9 0,-5 9-917,0 3 468,-8 4-7,11 2 0,-17 5 239,8 1 0,-6 0-72,12-7 0,-4 1-163,9 0 0,5-2-701,12-4 1,3-4 1074,3-7 0,5 0 0,7-1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9:55.9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571 243 7898,'-2'-34'502,"-4"-1"-407,4 8 1,-5 2-38,7 8 1,0-6 35,0 0 1,-8 5 3,-4 7 1,1 1-105,-6-1 1,1 3 165,-13 8 0,6 0-131,-5 0 0,-1 8-57,-6 3 0,1 5-36,-1 1 1,0 6-113,1 0 0,5 8 192,0-2 0,2 1-31,-2-1 1,4 4 186,8-4 0,2-2-70,3 1 1,5-1 71,7 2 1,0 2-49,0-8 0,7 2-42,5-2 0,1-4 60,-1 4-122,3 4 39,-5-8 1,5 8-34,-3-4 1,1 4-12,-7 8 0,0-6-299,-6-1 1,0 3 124,0 9 0,-8-3-241,-4 3 0,-3 3 179,-2-3 0,-1 0 106,1-5 0,2-1-131,3 1 900,5-8-488,-1 6 0,6-12 21,-4 8 1,4-1 73,2 7 0,6-6 543,0 0 1,7-1-316,-1 7 1,-5 5 330,-1 1 1,2-1-313,-2-5 0,-1 5-113,-5 0 0,0 1-153,0-7 0,0 7-63,0-1 0,-1 0-139,-5-5 1,4 0-190,-4-1 0,4 1-865,2-1 0,-6-5 530,1 0 0,-1-8-2009,6 2 1234,0-4 404,0-1 853,0-9 0,8 7 0,1-7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9:55.3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7896,'0'-17'4000,"0"0"-3038,8 7-550,9 3 1,10 7-987,8 0 0,-1 0 186,1 0 1,-1 0-323,1 0 1,-2 0 51,-5 0 0,3 0-171,-8 0 1,-2 7 828,-9 5 0,3 11 0,-5 4 0</inkml:trace>
  <inkml:trace contextRef="#ctx0" brushRef="#br0" timeOffset="155">121 398 7995,'-9'0'1628,"24"0"1,4 0-2318,16 0 1,5-5 606,-5-1 0,3-6-86,-3 6 1,-3-1-205,-3 1 0,4 4 33,-4-4 339,11-3 0,-3-1 0,5-7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48:18.8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174 641 7873,'-18'0'0,"1"0"1590,0 0-875,7 0-1216,-5 0 358,13 0 1,-6 2 330,8 3 1,8-3-103,3 4 1,5-4 115,1-2 1,8 0-436,4 0 0,-2 0 87,2 0 1,-6 0-47,5 0 1,-6 0 125,1 0 0,-10 0-109,-1 0 0,-7 0 61,7 0 1,-8 2 84,2 4 1,-5 3 341,-1 8 0,-5 3-165,-1 3 1,-7-2 366,1 8 1,-3 0-231,-3 5 1,1 1 126,0-1 0,-6 7-49,0-1 1,0 2 40,5-1 0,-1-3-202,-4 8 0,4-7-206,-4 1 0,4-4-421,1-1 0,1 0 260,0-1 1,5-7-639,1-4 0,7-4 400,-2-1 0,-2-7-1018,3 1 546,-1-8 133,6 3 0,0-14 742,0-5 0,7-3 0,3-3 0</inkml:trace>
  <inkml:trace contextRef="#ctx0" brushRef="#br0" timeOffset="266">105 1194 7873,'15'2'-88,"-4"4"1,5 1 457,-5 5 0,5 3 540,1-3 0,-5 1-127,-1-1 0,-1 3-309,1-3 0,3-3-144,-9 3 1,3-6-195,-2 5-339,-4-7-142,5 4-569,-7-8-269,0 0 1,6-2 498,0-4 1,2-2-242,-3-3 1,-1-5 924,8 5 0,-1-5 0,7-1 0</inkml:trace>
  <inkml:trace contextRef="#ctx0" brushRef="#br0" timeOffset="399">710 1229 7873,'27'0'212,"-4"0"0,-4 1-96,-2 5 1,1-2 450,-1 8 0,-6-7-120,1 7 1,-8-6 414,1 5-754,5-7 0,-8 6-332,4-5-1452,-4-3 1676,-2 6 0,7-8 0,3 0 0</inkml:trace>
  <inkml:trace contextRef="#ctx0" brushRef="#br0" timeOffset="1351">1298 986 7851,'-18'0'2094,"9"0"-1239,1 0-481,8 0 0,2-1-96,4-5 1,3 2-1,9-8 1,7 1-169,4-6 0,-3-3-139,3-3 0,-2 2-507,2-8 1,2 2 339,-8-1 1,-2-3-381,-10 8 0,3-2 241,-8 2 1,1 2 9,-1-8 1,-4 6-54,4-6 0,-6 6 67,-6-6 0,2 8 233,-7-2 0,5 4 187,-6 1 0,9 7 536,-3-1-556,4 8 1,-4-1 58,0 10 0,1 7-6,5 11 0,0 4-14,0 8 1,0 1 46,0 4 0,0 5 50,0 6 0,0 1-32,0 0 0,0 2 194,0 4 1,-2-3-28,-4 9 1,2-7-135,-8 7 1,9-10-410,-3-2 1,2-4 152,-2-14 1,4 5-60,-3-11 1,3-3-213,2-2 0,0-3-251,0-3 0,0-6 71,0 1 1,2-8-295,3 2 1,-3-6 155,4-6 0,-4-11 619,-2-12 0,0-4 0,0-1 0,0-1 0,0 0 0,-2 1 0,-4-1 0,4 8-129,-3 4 0,3 4 129,2 2 140,-8-1 0,4 9 309,-7 3 0,5 4 229,-6 2 0,1 2-250,-7 4 0,1 5 122,0 12 0,0-1-164,-1 6 1,1-7-133,0 3 1,-1 1-75,1-2 1,6-6-142,-1-6 0,8-5-68,-2 6-288,5-8 1,2 1-380,5-10 0,12-5 352,10-7 0,5-8-328,2-4 1,7 0 239,4-6 0,-2 10 29,2-9 0,-7 11 280,1 0 0,-3 11 298,-3 6 0,-7 5-12,-4 1 0,-4 0 253,-1 0 1,-7 5 828,1 1-568,-8 8-124,3-5-58,-7 1-632,8-3-109,-6-7 1,6-2-338,-8-3 1,5-1 582,1-11 0,7 3 0,-3-11 0</inkml:trace>
  <inkml:trace contextRef="#ctx0" brushRef="#br0" timeOffset="1874">2404 1 9105,'-9'7'786,"1"3"-444,8 7 1,-6 1-120,1-1 1,-7 6-52,6 0 0,-7 2-89,1-2 1,5-2-130,1 8 1,4-8-219,2 2 1,0 2 161,0-2 0,2-2-297,4-9 1,3 3 175,9-3 1,-1-4-74,0-3 1,2 3 15,4-2 0,2 0-56,4-6 0,4 0 142,-4 0 1,-2 0 230,1 0 1,-4 0 108,4 0 1,-7 0-80,3 0 0,1 0 261,-2 0 0,0 0-127,-6 0 1,-6 5 0,1 1 0,-6 7 18,5-1 0,-1-2-54,1 1 0,3 3-75,-8 9 0,5-4-120,-5 4 1,5 4-28,-5 2 1,6 3 72,-6 3 1,-1 7 171,-5 4 1,0 8-148,0 9 1,-2 1-108,-3 11 0,-5 0 145,-7-6 0,-6 4-29,0-10 0,-6 3-9,6-3 0,-6-5-6,6-12 1,0-4-52,5-7 0,1-6 68,0-1 1,0-8-327,-1-3 1,7-2 122,-1-9 0,6 0-219,-5-6 1,-1-8-21,-5-3 0,6-12-429,-1-6 1,-5-12 817,-6-5 0,-8-11 0,4-5 0</inkml:trace>
  <inkml:trace contextRef="#ctx0" brushRef="#br0" timeOffset="2141">2283 935 7533,'0'-18'581,"-7"9"1,3 1 178,-8 8 1,7 8-279,-7 3 0,6 5 257,-5 1 0,-1 6-289,-5 0 0,0 2 11,-1-2 0,1-2-93,0 8 0,5-8-106,1 2 1,7-9-290,-2-3-326,4-7 0,6 4-631,8-8 0,13-8 532,15-4 1,14-3-489,-2-2 1,5 1 315,1 5 0,-10 3 350,4 8 1,-14 0 196,-3 0 0,-3 2 166,-8 4 1,-9-2-48,-9 7 1,-4 7 227,-2 5 0,-8 0-145,-4-6 0,-9 6-47,-2 0 0,-8 0-688,3-6 1,3-5 609,2 0 0,-4-9 0,0 5 0</inkml:trace>
  <inkml:trace contextRef="#ctx0" brushRef="#br0" timeOffset="2402">3805 675 7829,'-17'-6'-84,"0"1"1,-1-9-1,1 3 0,7 1 84,5-1 0,-5-1 0,0-5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9:57.9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7976,'17'0'0,"-6"0"1183,1 0 1,-6 0 580,5 0-922,-7 0 1,4 4-567,-8 7 0,-2 3-416,-4 15 1,-4 0 139,-7 5 0,-8 8 0,-2 3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9:59.5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0 7901,'10'0'8022,"-2"0"-7973,-8 0 18,-8 8 1,-7 2-108,-8 7 0,-1 0-3561,7 1 3601,-8-1 0,6 0 0,-6 1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9:59.1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53 8100,'9'-16'1680,"-1"11"-923,-8-13-247,0 12-124,8-1 182,-7 7 0,9 9-142,-4 9 0,-4 7-47,3 9 1,-5 1-119,-5-1 0,3 7-129,-4-1 0,-2 6-24,3-5 0,-1-1-191,6-5 0,0-3-13,0-3 0,13-6-320,5-11-1,10 1-29,1-7 1,4-2 202,1-10 0,9-11-792,3-12 1,2-4 371,-2-1 1,0-1 42,-11 0 0,1-5 271,-13 0 1,0-1 285,-5 7 1,-9 5-77,-3 0 0,-4 8 176,-2-2 1,0 9-3,0 3 1,-2 7-33,-4-2 0,-1 6 295,-5 6 0,-3 6-148,3 11 1,-3 4 420,-3 7 1,1 8-40,0 5 0,0 4 168,-1 7 0,1 2-111,0 3 0,-3 10 62,-3-4 0,2 10-503,-8-4 0,6 0 94,-5-6 0,1 4-696,-2-4 0,4-3 369,8-15 0,-3-1-708,-3-4 0,10-5 301,-4-12 0,3-6-457,-3-12 688,0 5 0,-1-16 280,1 0 0,0-10-30,-1-13 1,3-4 127,3-8 0,5-7 617,7-4 0,0-4-274,0-2 1,15 0-97,8 0 0,14 6-216,3 0 0,8 2-261,-2-2 0,4 9 73,2 9 1,-6 6-184,0-1 1,-5 10-1169,5 1 1,-8 9 153,3-3 1237,-5 4 0,-9 10 0,-2 1 0</inkml:trace>
  <inkml:trace contextRef="#ctx0" brushRef="#br0" timeOffset="296">952 744 8037,'17'10'339,"2"-2"-283,4-8 1,4-2 1070,8-4 1,-2 2-439,-5-7 0,5 5 437,-4-6 0,-4 8-57,-2-1-621,4 3-446,-8 2 1,-2 2-283,-11 3 1,-4 5-694,-2 7 0,-4 3 651,-7 3 0,-3 4-596,-15 7 1,8-5 244,-2 0 0,4-8 583,2 2 1,7-2 257,4 2 0,4-9 208,2 3 0,8-4-153,4 5 1,9-9 298,2-3 0,6 2 497,-6-3 1,0 3-371,-6-2 0,0-4 417,1 4-980,-1-4 0,-7 5-585,-5 5 0,-3-3 87,-2 3 0,-13 1-544,-5 10 0,-12-1 455,-5 6 1,1-7-220,-7 3 1,5 1-90,1-2 0,8-2 809,4-10 0,4 5 0,2-7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09:57.3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53 8060,'0'-18'1876,"0"1"-1032,0 8-1789,0 1 0,0 21 1406,0 5 0,0 8-70,0-2 0,-6 6 238,0-1 0,-7 4-231,1 1 0,2-1-186,-1-4 1,7 2-42,-2-8 1,-1 0-141,1-6 1,0-5-203,6-1 0,8-7 38,3 2 0,7-6-281,5-6 0,4-6 15,7-11 0,1-4-206,-1-7 0,-1-1 124,-4 1 0,2 1 39,-8 4 1,0-2 167,-6 8 0,0-5 111,1 4 1,-7 7 153,1 6 0,-9 5-42,3-6 358,-4 9-245,-2-5 1,0 16-1,0 3 327,0 4 1,-6 10-215,1 4 1,-9 4-17,3 1 1,1 3 79,-2 3 1,1 5 76,-6 6 16,7 1-143,-5 8 1,3 1-120,-11 9 0,2-7-84,-8 0 1,6-1 73,-6 1 1,6-5-133,-6-12 0,8 2-58,-2-8 1,4-7 38,2-10 1,-1-6-24,1-5 1,6-4 103,-1-8 0,2-2-6,-1-4 0,-3-9 103,9-9 0,-7-6 189,6 1 0,1-4-128,5-1 1,2-7 123,3 1 1,5 0-227,7 5 0,8 0 75,4 1 0,2 5-139,-2 0 0,3 8-10,-3-2 1,-2 6-224,2 5 0,-8-1-148,2 7 1,-4 0-1135,-2 6 1533,1 8 0,-1 2 0,0 7 0</inkml:trace>
  <inkml:trace contextRef="#ctx0" brushRef="#br0" timeOffset="444">848 623 8084,'0'-11'2347,"0"-1"-1801,8 8 1,1-5-13,9 3 0,-1 4-75,0-4 1,0 5 159,1 1 0,-3 1-854,-3 5 1,1 4 197,-7 7 1,0 2-1066,-6 4 0,-2 2 410,-4 4 1,-4 2-8,-7-8 1,0 6 386,-1-6 0,-3 0-25,4-6 1,-2 0 1734,13 1-1195,-7-9 0,11 1 671,-4-4 0,6-4-375,6 3 0,5-3 165,12-2 0,4-5-656,8-1 0,1-6-787,5 7 0,-3-7 671,8 6 108,-7-7 0,3 3 0,-8-7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0:02.4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7892,'8'-17'2201,"1"0"-1419,9 7 1,5 3-270,0 7 1,6 0-255,-6 0 1,2 0-624,-2 0 1,-10 7 59,4 5 0,-11 5 25,0 6 1,-4-2 127,-2 8 0,-2 0-495,-4 5 0,-3 3 180,-9 3 1,1-3-261,0 3 522,-1 4 0,1-7 1,2 1 171,3-7 1,-1 6 441,7-9 1,2 9-323,10-8 1,-2-2 118,7 1 0,1-5-86,5 6 0,4-6 443,-4 6 1,5-6-40,-11 6 1,5 0 98,1 5 0,-6 1-172,1 0 0,-8 1-108,1 4 0,-3-1-219,-2 7 0,-2 0 118,-3 6 0,1 0-119,-8 0 1,3 5 90,-3 1 1,-1-2-115,7-10 0,-2 4-25,3-4 0,3-4-132,-4-1 1,-2-5 93,2-1 1,-7-3 6,1-3 0,3 2 93,-3-8 1,7 0-34,-7-6 0,2 1-183,-1-1 253,-5 0-1642,7 1 0,-3-3 1467,1-4 0,-1 5 0,-5-7 0</inkml:trace>
  <inkml:trace contextRef="#ctx0" brushRef="#br0" timeOffset="117">675 2058 7802,'-7'-9'6477,"5"9"-6477,-4 11 0,4 5 0,2 1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0:01.1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87 8007,'-12'-10'295,"1"4"0,7 12 445,-2 6 0,-1-1-574,1 6-77,-8-3 0,7 18 169,-5-3 1,-1-4-91,7-2 0,0 2 89,6-2 0,0 0-53,0-5 1,8-3-194,3-3 1,12-5-45,6-7 1,4 0-259,2 0 0,1-7 56,4-5 0,-3-9-322,3-2 0,1-8 284,-7 2 0,3 2-68,-14-1 1,0 6 182,-6-1 0,-1-2-136,-5 2 1,-3 0 357,-8 6 1,0 0 119,0-1 1,-2 9 127,-4 3 0,-4 4-132,-7 2 0,0 2 7,0 4 0,-1 5-31,1 12 0,-6 4-33,0 8 0,-2 7 76,2 4 1,4 12-29,-4 5 1,3 7-67,3 4 0,-6-1-257,0 8 1,-2-8 74,2 2 1,4-6 65,-4-5 1,3-5-137,3-7 0,0-2 108,0-4 1,-1-9-88,1-8 1,0-10 41,-1-2 1,-5-2 36,0-9 0,0 0-114,6-6 0,0-2 315,-1-4 0,1-9-39,0-8 0,1-6 45,5 6 1,-3-6 295,9 6 0,-1-6-222,6 6 0,0-8-28,0 3 0,9 1-29,9-2 1,7 6-13,9-6 1,9 2-228,3-2 0,6 4-374,5 8 1,-3 2-704,4 3 0,-5-1 533,-1 7 606,0 0 0,-8-2 0,-1-1 0</inkml:trace>
  <inkml:trace contextRef="#ctx0" brushRef="#br0" timeOffset="254">1021 623 8005,'12'0'434,"-1"0"1,-5-8 641,5-4 0,1-3-279,5-2 0,-5 7 147,-1 4-652,-7-3-141,4 7-217,-8-6 1,0 16 154,0 3 0,-8 12-40,-3 6 1,-3-2 28,3 2 0,-5 0-252,5 5 1,1-5 212,-1 0 1,7-6-43,-2 6 0,6-8-80,6 2 1,5-4 66,12-1 1,-1-3-135,6-3 0,1 1 141,6-7 1,-1 0-130,1-6 1,0 0-206,-1 0 1,1 0-477,-1 0 0,-7 0 819,-4 0 0,-4 0 0,-1 0 0</inkml:trace>
  <inkml:trace contextRef="#ctx0" brushRef="#br0" timeOffset="428">1384 744 7949,'-9'-18'527,"-7"9"0,16 1 782,0 8 1,0 2-640,6 4 1,-4-2 31,-2 7 0,0 6-224,0 7 0,-2 8-151,-4 3 0,4 1-106,-3 10 1,1 1-222,-2 4 0,4 1 0,-6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0:12.9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467 156 7101,'-9'-9'32,"1"1"1,8 6 181,0-4 120,0 4 27,0-5-214,0 7 1067,0 0 1,0 7-1028,0 5 0,0 5 95,0 6 1,-2 4-65,-4 8 0,3-1 108,-9 1 0,6 0-101,-5-1 0,5-5-8,-6 0 0,9-8-72,-3 2 0,4-4 36,2-2-287,-8 1 0,6-7-188,-3 1-181,3-8 0,4 3-506,3-7 190,-3 0 0,8 0 119,-4 0 0,-4-7 185,3-5 1,-1-3-756,2-3 1242,-4 1 0,6-8 0,-8-2 0</inkml:trace>
  <inkml:trace contextRef="#ctx0" brushRef="#br0" timeOffset="802">35 191 8205,'-8'-10'-11,"6"1"163,-3 3 50,3 4-500,2-13 355,0 5 0,6-2 21,-1 1 0,7 5-147,-6-5 0,7 5 125,-1-6 0,-3 7-106,3-7 1,-3 6 4,3-5 0,3 7 21,-3-2 0,-3-2 51,3 3 1,-6-1-5,5 6 0,-1-2-17,1-4-6,5 4 1,-7-5 25,9 7 0,-7 0-2,1 0 1,-1 0 114,6 0-100,1 0 1,-1 0 8,0 0 1,1 0-15,-1 0 0,0 0 4,1 0 0,-1 0-38,0 0 1,0 0 33,1 0 0,-1 0-65,0 0 0,1 0 55,-1 0 1,0 0-107,0 0 74,1 7 0,-1-3-1,0 8 0,-5-7 6,-1 7 1,-5 0-3,6 5 1,-7-6 5,7 1 1,-8-1-2,2 7 1,1-7 6,-1 1 1,2-3-6,-2 3 0,-3 3 18,9-3 22,-8 3 0,9 2 3,-7 1 1,2-3-10,-3-3 0,-3 3 7,4-3 0,-4 3 72,-2 2 0,0 1-51,0-1 80,0 0 0,-6 0-88,0 1 0,-5-1-71,5 0 1,-7 1 46,1-1 0,-3 0-6,-2 0 0,-1-1-36,1-5 0,0 5-8,-1-5 1,-1 5 9,-4 1 1,-2 0-11,-4 1 1,-3-1 23,3 0 1,2-5-3,-2-1 0,0-5 165,-5 5 0,5-5-113,0 6 0,6-8 9,-6 1 0,8-3 21,-2-2 0,2 2 95,-2 4 1,4-4 42,-5 4 1,5-4-133,2-2 1,2-2 134,3-4 0,-3 4-63,3-4 0,3-3-204,-3-3 0,8-3 116,-2-3 0,5-5-93,1 0 0,0-7-50,0 1 1,1-4-234,5-2 1,4 3-363,7 3 1,-2-4 263,-3 4 0,1 5 398,-7 0 0,8 5 0,-5 2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0:14.8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8321,'0'10'-2264,"0"-3"2264,0 1 0,0-6 0,0 13 0,0-13 0,0 6 0,0 0-51,-8-6 107,6 5 1,-11-5 288,7 4-348,0-4 10,6 6-51,0-8-149,0 0 0,0 0 1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0:22.2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122 658 8207,'-18'-10'3530,"9"2"-3517,1 8 32,16 0 1,-5 0-257,9 0 0,0 8 133,5 3 0,-6 3-452,1-3 1,-8 5 199,1-5 1,-3 5-106,-2 1 1,0 6 170,0 0 0,-9 6 250,-8-6 1,-1 6-92,-5-6 1,-2 0 182,2-6 1,6-5 1357,5-1-786,1-7-158,1 4-278,2-8 1,10 6-359,4-1 0,4 1-63,7-6 1,8-2-221,4-4 1,5-3 48,7-8 0,3-3 378,8-3 0,0-4 0,0-7 0</inkml:trace>
  <inkml:trace contextRef="#ctx0" brushRef="#br0" timeOffset="403">917 571 8207,'10'0'2465,"-3"0"-2103,-7 0-122,0 0 0,-7 0 80,-5 0-376,-3 0 186,-3 15 0,-1-3-35,-4 11 0,-2 2-146,-4-2 1,-1 6 141,7-6 0,-1 2 15,7-2 1,6-10-477,-1 5 151,8-5-571,-3 4 549,7-7 0,5 0 33,1-5 0,8-3 109,-3 4 1,-1-4-140,1-2 23,1-8 1,3 5-47,-3-9 351,-5 8-128,-7-11 190,0 5-105,0 1-14,0-7 1,0 12-217,0-7 1,2 5-250,4-5 0,4 5-13,7-6 1,0 1 147,1-7 1,1 1-227,4 0 351,-4 0 0,6 1 262,-8 5-92,-7 3-164,-2 8 198,-8 0 0,0 8 70,0 3 1,-2 3-93,-4-3 0,-2 5-64,-3-5 54,-5 4 0,7 3 0,-9-1 0,1 0 0</inkml:trace>
  <inkml:trace contextRef="#ctx0" brushRef="#br0" timeOffset="1515">1038 485 8102,'-2'-10'389,"-4"4"501,4 4-583,-5 2 0,-1 0 320,-3 0-340,-5 0 0,-3 4-401,-4 8 1,-4-1 149,-8 12 1,1 4-128,-1 2 1,3-2-71,3 2 1,-2-8-104,8 2 1,0-4 99,6-2 1,5-1-80,1-5 0,7-1-303,-2-4-45,4-4 408,2 5 0,8-7 45,3 0 0,-1 0 163,1 0 21,1 0 0,3 2 207,-3 4 1,-5-2 78,-7 7 1,0 7 297,0 5 0,0 2-232,0-2 1,0-4 163,0 4 1,-5 2-481,-1-2 0,0 0 134,6-6 1,0-5-372,0-1-420,0 1-551,0-2 775,8-3 0,1-7-218,9 0 0,5-13 152,0-4 1,2-14-64,-2-4 1,-2-1 153,8-10 0,-8-8 114,2-10 1,2-3 152,-2-2 1,0-4-75,-6 4 1,-1-4 211,-5 9 0,5 11 109,-5 1 1,-1 11 242,1 1 1,-5 5-123,6 7 0,-3 3 94,3 7 0,-3 3-44,-3 3 1,-4 3 350,4 3 267,-4 4-602,-2-6-346,0 8 1,0 2 55,0 4 0,0-2-199,0 7 0,6 1 109,-1 5 0,9 1-157,-3-1 1,5-6 4,1 1 0,8-8 50,4 2 1,9-5-199,3-1 0,5 0 3,-6 0 0,6-5 14,-5-1 1,-9-2 80,-9 2 30,4 5 164,-8-7 453,-1 8 315,-11 0-557,-7 0 1,-7 0 71,-5 0 0,-1 2 26,1 4-176,-3-5-121,5 15 0,-5-12-450,3 7 314,5-7 0,7 6-504,0-5 155,0-3 357,0 14 1,0-12 172,0 7-16,0-7 1,0 11 124,0-3 1,1-3-110,5 3 1,-4 1 187,4 11 1,-4-3-105,-2 7 1,0 3 101,0 10 0,0 9-109,0 7 1,0 14-26,0-2 0,-6 20-281,0 3 0,0-42 0,-1 0 195,1 2 1,0 0-1,2 2 1,-1-1-85,-1-1 1,0 0 0,1 1 0,1 0 73,-8 39 1,-1-4-203,7-13 1,0-2 215,6-15 0,0 3-26,0-9 1,0 2-129,0-14 1,0 7 100,0-7 1,0-5-42,0-7 1,0-7 71,0 3 373,0-5 0,-2-4-390,-4-3 63,4-5 0,-5-14-171,7-5 1,0-11-160,0-6 0,-6-5-409,0-7 0,1-3 701,5-8 0,7-7 0,3-3 0</inkml:trace>
  <inkml:trace contextRef="#ctx0" brushRef="#br0" timeOffset="1770">1989 675 8102,'12'0'438,"-1"0"1,-5 0-603,6 0 1,-3 2-450,3 4 0,3 3 1896,-3 8 1,-3 8-518,3 4 1,-3-2-279,3 2 1,-4 0-220,-8 5 1,0-5-95,0 0 1,0-6-79,0 6 0,0-8-185,0 2 0,0-4 149,0-1 1,0-1-89,0 0 1,0-5-263,0-1 0,0-5 128,0 6 0,0-7-323,0 7 1,-8-6-129,-4 5 1,-5-7-1029,-6 2 1640,-4 3 0,-15 1 0,-2 7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0:21.6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70 8369,'0'-18'0,"0"1"0,0 0 1610,0 7-544,0 3-420,0 7-336,0 0 0,0 7 0,0 5 0,0 5-178,0 6 0,-8 4-240,-3 8 1,-11-7 6,-1 1 1,-2 0 101,2 6 1,2-1-536,-8 1 1,6-1 140,-6 1 1,14-8-562,-2-4 313,11-4 324,-2-1 1,12-9 221,8-3 0,3-4 183,20-2 0,-3-8 16,14-3 1,1 1-150,4-2 0,-4 7 194,-1-7 1,-8 8-147,2-1 1,-5 3-48,-6 2 0,-4 0-154,-8 0 1,-2 2-278,-3 3 1,-4-1-585,-8 8 1059,0 7 0,-8 0 0,-2 6 0</inkml:trace>
  <inkml:trace contextRef="#ctx0" brushRef="#br0" timeOffset="194">312 692 8313,'9'8'-1,"-1"-4"556,-8 7 1,0 1 56,0 5 1,0 2 21,0 4 0,0 4-266,0 8 0,0 0-69,0-1 0,-6 1-241,0-1 1,-5 1 60,5-1 0,0-5-663,6 0 1,0-2 349,0 2 0,0 2-1038,0-8 0,0 0 322,0-6 0,2 0 910,4 1 0,4-9 0,7-1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48:17.7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605 312 6834,'-9'0'187,"1"0"242,0 0-72,7 0 556,-7 0-18,8-7-6,0 5-577,0-6 0,0 6 469,0-4-446,0 4 1,2-5-125,4 7 0,-3 0 201,9 0-175,-1 0 1,5 2-223,-5 3 0,3-1 5,-8 8 0,1-7-93,-1 7 1,-4-1-51,4 7 1,-4-1-149,-2 0 0,-2 1 66,-4-1 0,2 0 61,-7 1 1,1 1 247,-2 4 0,-3-4-105,4 4 261,-5-4 0,5-1 8,-1-1 1,8-6 286,-2 1-307,5-8-142,1 11 0,1-13-223,5 4 1,4 2 65,7-3 1,-3 1-126,3-6 1,-4 0 34,10 0 0,2-8-532,-2-3 1,6-5-58,-6-1 1,6-2-321,-6-4 1,0 4 450,-5-4 1,-7 5-506,1 7 1104,-9-5 0,5 7 0,-8-8 0</inkml:trace>
  <inkml:trace contextRef="#ctx0" brushRef="#br0" timeOffset="507">139 295 7958,'-18'-17'631,"3"5"-368,3 1 1,3 7-513,3-2 181,4-4 0,-6 1-122,8-9 1,8 1 189,4 0 1,9 0 207,2-1 1,6 1-151,-6 0 0,9-1 15,3 1 1,5 0-156,6 0 0,4 1 71,-4 5 0,4 3-31,2 8 1,-6 0 77,0 0 0,-1 6-92,1-1 1,2 11 9,-8 1 0,1 0-28,-7 6 1,1 2-72,-1-1 0,-5 6 112,0-1 0,-2 4 70,2 1 0,-4 1-66,-8-1 1,-2 3 114,-3 3 0,-4-1-75,-8 7 0,-10 0 299,-7 6 1,-3-6 60,-8 0 0,-3 0 44,-10 6 1,-3 0 45,-8 0 0,1-6-86,-1 0 1,-6-7-33,0 1 1,-1-6-89,1-5 0,4-4-177,-3-7 0,3-9 53,2-3 1,0-6 34,0-6 0,8-11-154,4-12 1,3-11-298,3-6 1,7-6 32,4-6 1,5 4-165,7-3 1,3 9-177,8 1 0,14 9 263,3-2 1,6 3-130,0 3 0,-2 5 99,8 0 1,0 8-235,5-2 1,1 4 81,0 1 1,-1 3-163,1 3 673,7-3 0,-5 5 0,5-7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0:18.3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87 8342,'17'-25'544,"0"6"131,-7-6-234,-2 15 81,-8 2 358,0 8-90,0 0-400,0 8 1,-2 2-78,-4 7 1,4 2-195,-4 4 0,-1 2 158,1 4 1,-7 4-274,1-4 1,2 3-38,-1 3 0,1-2-76,-1-5 0,-5 3-38,5-8 0,3 0-163,2-6 1,3 1-671,-3-1 701,4-7 0,-4 3-39,12-7 0,3 0 64,9-6 0,7-6-26,4 0 1,3-7 151,3 1 1,-1-1-5,1 1 1,-8 3 23,-4 3 0,-4 4 12,-2-4 1,-1 6 217,-5 6 0,-3-2-58,-8 7 1,0 1 98,0 5 1,-2 2-48,-4 4 0,-3 2 81,-9 4 1,1 4-79,0-4 0,-6 3-102,0 3 0,-6 1-68,6 5 1,-6-3-173,6 8 1,-8 0-7,2 6 0,2 0 128,-1 0 1,1 0 44,-2 0 1,-2-8-57,8-4 0,-2-3 197,2-3 1,10-1-43,-5-4 1,7-4 88,-1-8 0,5 0-223,7 1 29,0-1 62,0 0 1,7 1 5,5-1 1,3-7 220,3-5 0,6 3-88,5-2 1,-2 5 265,2-5 1,2 2-12,9-3 0,-3-3-33,3 4 0,-4 2-178,-1-2 0,0 1 5,-1-1 1,1-4-128,-1 4 0,-5 1 82,0-1 1,-8 2-432,2-2 0,-4-4-154,-1 3-104,-9 5 1,5-6-272,-8 7 284,-1-7 1,-7 4-520,-3-8 346,-5 0 1,-9-14 705,-4-3 0,-4-19 0,-8-1 0</inkml:trace>
  <inkml:trace contextRef="#ctx0" brushRef="#br0" timeOffset="394">571 934 8291,'0'-17'501,"5"5"-201,1 1 355,0 7-344,-6-4 0,2 8-10,4 0 1,-2 0-46,7 0 1,-1 8 130,1 4 0,5 11-87,-5 5 1,-1 5-267,1 2 1,-7 1 114,2 5 0,-6 3-604,-6 8 0,-5 1-5,-13 5 1,-2-6-287,-9 0 1,0 0 375,1-6 0,-1-6-96,1-5 0,-7-3 41,1-8 0,0-1 4,5-6 0,0-8 276,1-3 1,1-4 3,4-2 1,-3-8 148,3-3 0,4-4-3,2-3 1,4-7 100,1-4 1,9 3-155,3-3 0,4 8 21,2-2 0,0 3 323,0 3-198,8 0 0,1 1 331,9 5 1,-1 1-114,0 4 1,1 5 69,-1-5 0,6 2-217,0-2 1,8 4-58,-3-3 0,5-3 22,2 2 0,-3-2-23,-3 3 1,2 3-970,-8-4 660,0 4 0,-8 0-1076,-3-4 1274,-4 4 0,-1-13 0,3 5 0</inkml:trace>
  <inkml:trace contextRef="#ctx0" brushRef="#br0" timeOffset="544">363 1090 8281,'0'-12'1037,"0"1"-135,0 7-766,0-4 73,8 8 1,-4 8 105,7 4 0,-5 3-105,6 2 1,-9 2-121,3 4 0,-4 4-660,-2 8 0,0 1 378,0 5 1,-8-3-1588,-3 8 1779,-12 0 0,4 6 0,-6 0 0</inkml:trace>
  <inkml:trace contextRef="#ctx0" brushRef="#br0" timeOffset="984">1418 779 8261,'10'7'209,"-5"5"1,-5 11-170,-5 6-36,3-4 0,-14 13 187,5-3 1,-5 3 323,-1-3 1,0 5-398,0 0 1,-6 7 39,-1-7 1,-6 2-359,1-1 0,2-5 39,-2 4 0,6-3 38,-6-3 1,8-7-4,-2-4 1,10-5-794,1-7 544,8 5 1,-3-16-165,7 0 0,9-10 193,9-13 0,7-2 346,9-4 0,1-11 0,-1 3 0</inkml:trace>
  <inkml:trace contextRef="#ctx0" brushRef="#br0" timeOffset="1157">1366 1263 8261,'10'-8'681,"-3"6"-35,-7-5-108,0 7 0,0 0-137,0 7 1,8 9 17,4 7 0,1 7 223,-1-1 1,5 4-327,0 1 1,1 1-142,5 0 1,4-7-672,1 1 1,-1-2 402,2 2 1,2-4-446,9-8 0,-1-1-234,7-5 1,-6-3 771,6-8 0,-7-8 0,3-1 0</inkml:trace>
  <inkml:trace contextRef="#ctx0" brushRef="#br0" timeOffset="2231">2369 1159 8051,'-9'0'1741,"3"0"-1753,12 0 0,-3 0 342,9 0 0,-1-2 203,7-4 0,5 4-164,0-3 0,6 3 77,-6 2 1,6 0-294,-6 0 1,7-6 78,-1 0 0,2 0-515,-2 6 1,3-5-115,-3-1 1,4-2-419,2 3 1,-7 3 312,1-4 0,-8 4-775,2 2 1277,-3 0 0,-11 0 0,-1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0:25.1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708 569 8085,'0'-18'441,"8"9"-326,1-6 1,11 7-64,3-4 1,-2-1 379,8 7 0,-8-2-160,2 3 0,-2 3-175,2-4 1,-4 6-28,4 6 1,-4-2-166,-1 7 0,-7 1-37,1 5 0,-8 0 162,1 0 0,-3 3-99,-2 3 1,-2 4 36,-3 7 0,-5 1-218,-7-1 0,-6-5 126,0 0 0,0-8 139,5 2 0,1-4 36,0-1 0,1-7 369,5 1-454,3-8-126,8 3 1,2-7 141,4 0 0,9 0 48,8 0 1,2-5-207,-2-1 1,-2-2-9,8 2 1,-8 3-143,2-9 1,2 8-37,-2-2 0,-5 4-668,-7 2 1030,-7 0 0,11-7 0,-5-3 0</inkml:trace>
  <inkml:trace contextRef="#ctx0" brushRef="#br0" timeOffset="562">172 448 8058,'0'-18'-396,"0"1"-99,0 0 0,8 0 285,3-1 1,12-7 211,6-4 1,6-1-20,5 1 1,-2-4 166,9 4 0,-9 3 32,2-3 1,3 8-148,-3-3 1,0 5 196,-5 2 1,-6 2-9,0 3 0,-3 2-28,3 5 1,2 3-156,-8-4 0,2 6 9,-2 6 0,-4 3 2,4 9 0,2-1-128,-2 0 0,8 2 90,-2 5 0,-2-3-26,2 8 0,-1-1-85,7 7 0,0-1 95,-1 1 0,7 2-34,-1 3 0,0-2-7,-5 8 1,-8-1-3,-4 1 1,-4 2 9,-2-8 0,-1 6-8,-5-5 1,-3 5 35,-8-6 1,-8 0-18,-3-5 1,-5 0 186,-1-1 1,-8 1-109,-4-1 0,0 1 153,-5 0 0,1-7 17,-13 1 1,6-6-78,-6 6 0,-2-8-27,-10 2 1,2-4 16,-7-1 1,1-9 32,-1-3 1,-4 2-60,3-2 1,-3-1 6,-2-5 0,5-7 3,1-5 0,13-3-139,-2-3 1,8-5 8,4 0 1,-5-7-99,17 1 1,-7-10 107,12-1 0,-4-2-11,10 1 0,-2-3-280,13-8 0,2-7 86,10-5 1,13-3-200,16-2 1,9 6-367,13-1 1,14 8 767,-28 27 0,1 1 0,2 1 0,2 2 0,5 1 0,2 2 0,2 1 0,1 1 0,3 2 0,1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0:35.0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8155,'17'-8'314,"0"6"105,1-4 1,-1 4-89,0 2 0,0 0 66,1 0-391,-1 0 1,-2 8 74,-3 4 0,-4 3-375,-8 2 1,0 6-3,0 0 1,-8 8-4,-4-2 0,-9 2 234,-2-2 1,-6 1 21,6-7 0,0 6 480,6-6 1,2-5-19,3-7-173,4 1 0,8-1-40,0 1 1,8-8 215,4 1 1,11-3-104,5-2 0,5 0-238,2 0 1,-1-6-209,1 1 0,-1-7-504,1 6 0,-2-1-653,-4 1 0,1 4 1284,-7-4 0,0 4 0,-5 2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0:36.4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208 415 8060,'0'-9'1371,"2"1"-1179,4 8 0,-3 0 273,9 0 1,0 0-86,5 0-235,0 8 0,-2-4-238,-3 7 1,3-5-199,-3 5 0,-2 1-8,1 5 1,-7 2 172,2 5 0,-4 2 38,-2 9 0,-2 2-7,-4 3 1,-9 4 6,-9 8 1,-6 0-54,1 0 1,-2 3 32,2-3 0,-1 8-19,7-14 0,-6 2-103,6-8 1,0-9-15,5 4 1,7-12 72,-1 0 1,6-10-433,-5-1 357,7-8 1,-4-4 245,8-12 0,0-11 0,0-4 0</inkml:trace>
  <inkml:trace contextRef="#ctx0" brushRef="#br0" timeOffset="154">35 969 8060,'0'-27'1205,"0"8"-311,0 7-30,0 8-122,0-3-200,0 7 1,0 7-224,0 5 0,6 3-62,0 2 0,5 1-197,-5-1 0,7 6-202,-1 0 1,-3 0-723,3-6 1,-1 1 512,7-1 1,-1-5-443,0-1 1,1-1 284,-1 1 1,0-3-1284,1-8 1791,-1 0 0,8-15 0,2-5 0</inkml:trace>
  <inkml:trace contextRef="#ctx0" brushRef="#br0" timeOffset="275">433 1090 8060,'21'-10'402,"-4"4"0,-9 4 336,3 2 887,-7 0-609,4 0 116,-8 8 1,0-4-590,0 8 1,0-7-368,0 7 1,0-6-491,0 5 1,2-1-656,4 1 1,-3 3-51,9-9 0,-6 1 1019,5-6 0,8 0 0,8 0 0</inkml:trace>
  <inkml:trace contextRef="#ctx0" brushRef="#br0" timeOffset="479">1090 709 8060,'-6'18'399,"0"-1"1,-5-6-27,5 1 126,0 0 0,6 5 22,0 0 0,6 2 425,0 4 0,0-1-436,-6 6 1,0 3-214,0 9 0,0-3-815,0 3 1,0 3 322,0-3 0,5-2-901,1-9 0,2 2 213,-2-8 0,-3-2-307,9-9 0,-1-5 284,7-7 906,-9 0 0,14-15 0,-3-4 0</inkml:trace>
  <inkml:trace contextRef="#ctx0" brushRef="#br0" timeOffset="884">1332 363 8046,'15'-24'0,"-7"4"268,15-3 1,-6 2-38,12-2 1,0 2 111,6-8 1,5 6-163,0-6 0,6 8-6,-5-2 1,5 4 8,-6 1 0,1 1 23,-7 0 1,1 5-97,-1 1 56,-7 7-32,6-4 1,-14 8-188,4 0 0,-4 0-48,-1 0 0,-1 0-77,0 0 0,1 2 131,-1 4 1,-6 2-101,1 3 0,-6 5 106,5-5 1,-1 4-32,1 3 0,3-7 140,-8 1 0,7-1-91,-1 7 0,-3-1 263,3 0 1,-7 1 0,7-1 0,-8 2 164,2 4 0,-3 4-21,3 8 0,-4 1 48,4 4 1,-4-1-164,-2 7 0,0 0-15,0 6 1,6 8-265,-1 3 0,1 2 90,-6-1 1,0 3-548,0-4 1,-2 5 77,-4 1 0,-1-2-115,-5-4 0,-1-3 158,7-8 0,-6-8 15,7-4 0,-7-3 2,6-2 0,-1-9-233,1-3 124,4-11 1,-8 1 74,5-7 0,-3-8 362,-4-9 0,-11-12 0,4-4 0</inkml:trace>
  <inkml:trace contextRef="#ctx0" brushRef="#br0" timeOffset="1226">1505 761 8077,'2'-15'27,"4"3"0,5 3-27,12 3 1,10 4 875,7-4 1,2 4-447,-1 2 0,-10 0-124,3 0 0,-11 8-358,0 4 1,-5 11-362,-7 5 1,3 1 158,-9 6 1,-1-2-72,-10 13 0,-3-6 92,-9 6 0,-5-7-212,0 1 1,-7 2 793,1-2 1,4-5-287,2-6 1,5-14 957,7 3 1,1-5-349,5 4 1,5-7-37,0-4 1,3-4-185,15-2 1,-3 0-11,14 0 1,0-8-248,5-4 1,1-5-28,-1-6 0,-5 4-366,0-4 0,-8-4 243,2-2 1,-5 2-722,-7-2 1,-3 2 200,-8-1 0,-4 3-7,-8 7 1,-1 3 105,-16 3 1,-7 5-170,-10 7 1,-1 2 543,-4 3 0,3 13 0,-12 9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0:35.8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173 623 8158,'10'-27'0,"3"2"718,-7 8 1,0 5 363,-6 1-636,7 7 1,-5-6 138,4 5-582,-4 3 1,-2 2-221,0 11 0,-8 6-258,-3 7 1,-6 0 119,-7 5 1,3 4-252,-7-4 1,6-2 339,-1 2 0,4-8-85,2 2 1,5-4 298,1-2 0,7 1-117,-2-1 1,4-6 219,2 1 0,2-1 192,4 7 0,-2-3 183,7-3 1,-5 3-77,6-4 0,-1 3 97,6-3 0,-5 3 222,-1-8-57,-7 7-413,12-3 253,-14-1-781,5 7 55,-7-14 1,2 3-81,4-10 0,-2-5-42,7-7 0,3-10-261,9-8 0,-2-9 121,8-14 0,0-5 137,5-12 1,1-4-238,-1-7 1,1-1 635,0 1 0,-7 13 0,1 4 0,-8 13 0,2 4 0,-3 10 0,-3 13 0,-6 4 6,1 8 66,-8 7 1,5 2 1010,-3 8-754,-4 0 0,6 2 463,-8 4 1,2-2-378,3 8 0,-3-1-248,4 6 0,2 1-46,-2-1 0,7-6-149,-1 1 0,3-6 96,2 5 0,2-7-144,5 2 1,-3-4-242,7-2 1,1-2 133,6-4 1,-6 4-118,0-4 1,-8-1 74,2 1 0,-10 0 32,-1 6 218,-8 0 320,3 0-204,-7 0 217,0 8 80,-7 1-246,-3 9 0,-5-7-227,3 1 283,4-8-623,1 11 203,5-13 0,-6 8-178,8-5 308,0-3 1,0 8-2,0-4 1,6-3 140,0 9 1,-1 0-138,-5 5 0,6-4 205,0 5 1,0-3-79,-6 14 1,5 5 20,1 7 0,0 14-60,-6 3 0,0 15 20,0 8 1,-6 15-276,0 2 1,0-39-1,-1 1 256,1-2 1,0-1-1,0 1 1,-1 0-130,1-3 0,0-1 1,-1-2-1,1 0-147,0 46 0,0-6 331,6-11 0,0-4-82,0-8 0,0-8-21,0-3 1,0-12-48,0-6 1,0-3-10,0-3 0,0-7-32,0-4 759,0-3-937,0-11 397,0-1 1,0-12-652,0-7 1,0-9 175,0-14 0,0-3-648,0-3 990,0-4 0,8-8 0,2 0 0</inkml:trace>
  <inkml:trace contextRef="#ctx0" brushRef="#br0" timeOffset="204">1401 727 8051,'17'-10'0,"-5"2"309,-1 8 0,1 0-124,5 0 1,2 8 847,4 4 0,-3 3-358,3 2 0,-4 1-232,-2-1 1,0 6-269,1 0 0,-7 6-85,1-6 1,-8 6-84,1-6 1,-3 8-287,-2-3 1,-2 5-872,-3 2 0,-11-1 592,-7 1 1,-13-1 557,1 1 0,-11-8 0,2-2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0:34.5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35 8226,'9'-11'-210,"-3"-1"0,-2 9 70,1-3 1124,-3 4-546,6 2 0,-8 8-23,0 3 1,-2 6-129,-4 6 1,3 2-359,-9 4 0,1 4 82,-7-4 1,3-2-32,3 1 0,5-6 17,7 1 1,0-10-158,0-1 0,2-7 62,3 7 0,7-8-82,11 1 1,-2-3 22,8-2 0,-6 0 72,6 0 0,-2-5-195,1-1 1,-3 0 77,-7 6 0,-1 0-340,0 0 165,-7 0 0,-2 8-87,-8 3 0,-4 10 464,-8 3 0,-7 6 0,-16-3 0</inkml:trace>
  <inkml:trace contextRef="#ctx0" brushRef="#br0" timeOffset="158">70 641 8226,'0'17'157,"0"0"1,0 1 305,0-1 0,0 0-184,0 0 0,0 8-24,0 4 0,0-2-305,0 2 1,0 0 109,0 5 0,-6-1-289,0-4 1,1 2-463,5-8-681,-8 0 975,6-6 1,-4-7 396,12-5 0,4-18 0,7-6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0:32.9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346 121 8210,'-17'0'-1035,"0"0"272,7 0 208,-5 0 555,13 0 0,-6 0 0,8 0 2,0 0-74,8 0 72,-6 0 0,13 0 0,-13 0 0,14-7 0,-7-3 0</inkml:trace>
  <inkml:trace contextRef="#ctx0" brushRef="#br0" timeOffset="711">329 70 8059,'17'-8'-1687,"-5"4"1495,0-7 1,-7 7 191,7-2 0,-6 2 68,5-2 22,-7 4 273,4-5-81,-8 7 971,0 0-572,-8-8-218,6 6-56,-6-6-294,1 8 267,5 0-454,-6 0 0,8 2 34,0 4 0,0 4 352,0 7 1,-2 6-73,-4 0 0,3 8 42,-9-2 0,0 1-165,-5-1 1,0 2 17,0-8 1,5 6-67,1-6 1,7 0 126,-2-6 1,4-5-505,2-1 50,0-7 1,4 10-81,7-9 1,3 1 120,15-6 1,-1-8-67,7-3 1,5 1 149,1-1 1,-1-1-22,-5-5 0,-1 7 12,1 5 1,-8 3-151,-4 2 373,-4 0 97,-2 0 72,-7 7 1,-2 3-78,-8 7 0,0 1 169,0-1 0,-8-6-172,-4 1 0,3-1-80,-3 7 0,3-1-131,-3 0 0,-3 6 177,3 0 1,-3 2-336,-2-2 1,-1 4 58,1 8 1,-2 1-72,-4 5 1,2-3 1,-8 8 0,6-1 87,-6 1 1,2 4 169,-2-4 0,-2-2-57,8 2 0,0-6 115,6 6 1,2-9-76,3-2 1,-1-3 60,7-9 0,0 6-63,6-6 0,0 0 6,0-5 1,0-7-22,0 1 1,0-7-4,0 7 0,0-6 25,0 5 1,8-5-3,3 5 0,5-7 171,1 2 0,0 2-102,1-2 1,7 1 181,3-1 1,-1-4-32,2 4 1,0 1-97,6-1 1,-3 8-101,-3-3 0,2-1-132,-8 1 1,0-5 139,-6 6 1,0-3-163,1 3 1,-9 3-284,-3-3 1,-4-3-31,-2 3-1287,0-8 206,0 11 1490,0-13 0,-8-2 0,-1-10 0</inkml:trace>
  <inkml:trace contextRef="#ctx0" brushRef="#br0" timeOffset="1281">589 900 8205,'0'-10'1082,"7"-5"1,-3 13-1116,8-4 1,-7 4 127,7 2 1,-6 8 303,5 3 1,-5 5-134,5 1 1,-7 8 14,2 4 0,-4 5-135,-2 7 1,0 3-198,0 8 0,-8-2-466,-3-4 1,-5 2 352,-1-8 0,0 6-487,0-5 0,-7-1 146,1-5 1,-5-7-62,5 1 0,-8-8 153,2 2 1,-2-11 14,2-6 0,-3 1 235,3-1 1,-2-2 162,2-10 0,-3 2 65,3-7 1,2-1-164,-2-5 0,8-6 354,-2 0 1,4 0 162,1 6-94,1-1 0,6 3-1,-1 3-137,8 5 155,-3-1-151,7 6 1,2-11-16,3 7 0,11-8 63,7 3 1,7-1-99,-1-5 0,14 4 9,8-10 1,1 3-172,6 3 0,-4 0-219,-2-1 1,-2 7 39,-4-1 0,-4 9-125,-7-3 0,-9-2-467,-2 2-467,-5 1 1259,-10 5 0,-9-2 0,-11-4 0,-5 4 0,-1-4 0,0-3 0,0-3 0,-1-3 0,1 5-60,0-5 1,5 7 270,1-3 93,7-5 0,-6 8 483,4-3 712,4 3-488,-5 8-599,7 0 1,0 2-210,0 4 1,0 5-16,0 13 1,0 2-161,0 9 1,-8 0-285,-3-1 1,-3 7-667,3-1 0,-5 6 480,5-6 0,-3 1-1104,3-7 1546,3 1 0,0-8 0,-1-2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0:55.7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1 675 8048,'0'-18'0,"0"1"0,0 6-534,0-1 0,0 6-54,0-5 493,7-1 0,-5 1 77,4-1 17,-4 1 0,4-1 163,-1 1 0,1 5-77,-6-6-2,8 8-103,-6-11 187,13 13 16,-13-13 26,14 5 0,-9-7-88,5 0 1,1-1 6,-7 1 1,7 0-48,-1-1 1,3 3-2,3 3 1,-1-3-99,0 4 1,-5-3 102,-1 3 1,1-5-112,5 5 0,-5 3 51,-1 2 0,-5-1-113,5 1 0,-5-2 62,6 2 17,-8 4 1,9-7-31,-7 3 41,7 4 0,-3-7 9,7 3 1,-5 4-5,-1-4 1,1 2 24,5-2 0,0 3 22,1-9 1,-1 6 96,0-5 0,0 5-63,1-5 1,-1 5 121,0-6 1,3 6-43,3-5 0,-4 5-91,4-5 1,-4 7-2,-2-2 41,1-4 0,-1 9-188,0-5 1,1 4 24,-1 2-38,0 0 0,0 0 80,1 0 0,-1 0-20,0 0 1,1-6 44,-1 0 1,0 1-15,0 5 0,7 0 22,-1 0 1,0 0-15,-6 0 0,6-6 37,0 0 0,0 0-13,-6 6 1,3 0-7,3 0 0,-4 0-5,4 0 0,-4 0 4,-2 0 0,3 0-13,3 0 0,-4 6 34,4 0-56,-4 7 1,-1-5 24,-1 3 1,0 3-88,0-8 1,1 5 34,-1-5 0,0 5-107,1-5 0,-1 6 92,0-6 1,0 5-17,1-5 1,-1 7 76,0-1 0,1-3-48,-1 3 0,-2-6 39,-3 5 1,3 1-3,-3 5 1,1 0 10,-1 1 1,3-1-23,-3 0 1,-3 1 10,3-1 0,-6 0-52,5 0 0,-5 6-9,5 1 0,-7 0-76,2 0 1,2-5 102,-3 4 1,3 2-48,-2-2 0,-4 6 57,4-6 1,-5 6-4,-1-6 1,6 0 11,0-6 0,0 0 14,-6 1 0,0-1-10,0 0 1,0 0 6,0 1 1,0-1-14,0 0 0,-8 6 7,-3 0 0,1 2-51,-2-2 0,-1-1 42,-10 6 1,4-6 4,-4 1 0,1-2 7,-1 2 0,4-4 3,-4 4 1,2-4 9,-2-1 1,2-1 5,-8 0 0,8 0 34,-2 1 0,-2-1-46,2 0 0,-6 1 36,6-1 0,-2 0-27,2 1 1,4-3-10,-4-4 1,-2 5-23,2-5 1,-6 5-5,6 1 1,-6 0 12,6 1 1,-8-3-7,2-4 0,-3 5 15,-3-5 1,0 3-10,1-3 0,-1 5 75,1-5 1,1-1-47,4 1 0,-4-7 73,5 2 0,-5-4-28,-2-2 0,1 0 12,-1 0 1,3 0-4,3 0 1,-4 0 83,4 0 0,2-8-49,-1-3 1,6 1-37,-1-1 1,4-1-23,2-5 0,0-1 26,-1 1 0,1 0-117,0 0 0,-1-6 91,1-1 0,2 1 26,3 6 1,-3 0-17,3 0 0,-1-7-6,1 1 1,-1 0-28,7 6 1,-5 0 24,5-1 0,-6-1 50,6-4 0,-5 2 2,5-8 0,-5 2 101,5-1 1,-2-5-78,2 4 0,5-2 99,-5 2 1,4-3-127,2 3 1,0 2 19,0-2 0,6 0-208,-1-5 0,9-1 129,-3 1 1,10-7-173,3 1 1,6-2 36,-1 1 1,4 5 91,1-5 0,1 5-606,0 1 1,5 7-1862,0-1 2466,8 8 0,-4-12 0,8 6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1:07.4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173 485 7950,'0'-9'-565,"0"-7"497,8 14 41,-6-13 0,5 11 85,-7-7 1,2 7 44,4-2 1,-4 2-62,4-2-25,-4 4 1,0-11 7,3 7-70,-3 0 24,6-1 114,-8 5-7,0-14-53,8 14 0,-5-11 24,9 7-35,-8-7 0,9 9 9,-7-8 0,6 7-10,-7-7 0,3 8-2,-2-1 0,-2 1 24,7-2 0,-5 4-14,5-4 0,-5-1-1,6 1 0,-7-2 37,7 2 0,0 4 0,5-3 1,0-5 23,0-1 0,1 1 16,-1-2 1,0 3-1,1-3 1,-1-3 10,0 3 1,6 3-36,0-3 1,0 6-2,-5-5 0,5 5-52,0-5 1,2 5 31,-2-6 0,-4 7-17,4-7 1,-4 8-2,-1-2 1,-1 3-2,0-3 1,0 4-28,1-4 1,-1 4 22,0 2 0,1 0-1,-1 0 0,0 0 8,1 0 1,5 0-29,0 0 0,0 0 28,-6 0 0,6 0 24,0 0 1,2 0-49,-2 0 1,-4-6 4,4 1 0,-1-1-37,1 6 0,-4 0 47,4 0 0,-4 0-39,-2 0 0,1 2 31,-1 4 1,-6-4-85,1 3 0,0 3 70,5-2 1,-6 1-86,1-1 66,-1-4 1,7 12-8,-1-9 10,0 9 1,1-7-3,-1 5 5,0 3 0,0-5 0,1 7 0,-3-5 26,-3-1 0,3-1-10,-3 1 1,-3 5 21,3-5-32,-1 5 0,5 1 3,-5 0 0,3 1 7,-9-1 0,7 0 0,-6 1 1,1-1-7,-1 0 0,-4 2-1,4 4 1,-2-3-14,1 3 1,-3-2 10,4 2 1,-4-4 15,-2 4 0,0 2 14,0-2 0,0 6 3,0-6 0,0 6-18,0-6 0,0 2 4,0-2 1,0-4-11,0 4 0,-6 2 3,0-2 1,-5 8-56,5-2 0,-7 2 54,1-3 1,3 5-134,-3-4 1,1-2 59,-7 2 1,1-6 34,0 5 0,-1-4 25,1 4 0,0-5-10,-1 6 1,-5-6 99,0 6 0,-2-6-64,2 6 0,4-6 92,-4 6 0,-2-8-59,2 2 1,-6-4 6,6-1 0,-2-1 17,2 0 0,4-1-3,-4-5 1,-2 3-43,2-9 1,-6 7 3,6-6 0,-6 1-113,6-1 1,-8-4 110,2 4 0,-3-4-136,-3-2 0,3 0 32,3 0 0,-8-2 25,8-4 0,-9 2 21,3-7 0,7 7-2,-7-2 1,4-4 2,-3-1 0,-1 1 2,0-1 1,7 1 68,-1-1 0,0-11-62,-6 5 0,7-4 133,-1 4 1,0-3-67,-6-3 0,7-2 109,-1-3 1,2-3-7,-2 8 1,4-6-31,8 6 0,-4 0-6,3 6 1,-3-6 15,10-1 0,-3 1-195,3 6 0,-3 0 93,8 0 1,-5-3-119,5-3 0,-2 4 42,3-4 1,3 2 33,-4-2 0,4 4 10,2-4 1,0-2-11,0 1 1,2-4 58,4 5 1,3-6 32,9 6 0,-1-8-41,0 2 0,2-2-10,5 3 1,2-5-124,9 4 1,0-4 75,-1-1 1,1 1-441,-1 4 1,7-3 46,-1 3 1,2 4-101,-1 2 1,-3-2-751,8 2 0,-9 7 1246,-3 11 0,1-5 0,-8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1:10.9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1 519 7900,'0'-17'0,"6"-6"-135,-1 0 0,7 0-110,-6 5 1,1 7 0,-1-1 345,6-1 0,3-8 87,2-2 1,1 0-56,-1 5 0,2 1 85,4 0 1,-4-1-91,4 1 0,2 2-140,-2 3 1,6-3 64,-6 3 1,6 3 11,-6-3 1,2 6-36,-2-5 0,-2 1-26,8-1 0,-6-3-2,6 9 1,-6-7 27,6 6 1,-2-1-91,2 1 0,3 4 75,-3-4 1,4-2-6,1 3 1,1-7-6,0 6 0,5-1-4,0 1 0,6 4 37,-5-4 1,7 4 3,-2 2 1,-2 0 31,2 0 0,-7 0-47,1 0 1,2 8 57,-1 4 0,5 3-44,-6 2 0,2-3 33,-1 3 1,-5-4-11,5 11 0,-5 0 6,-1 0 1,-1 4-7,1-5 1,-3 8-3,-3-2 0,-2 4-57,-4 1 1,-4 3 47,5 3 1,-7-1-76,-6 7 1,3 0 63,-8 6 1,1-6-93,-1 0 0,-4 0 40,4 6 0,-4-2-9,-2-4 1,-2 4 39,-4-4 0,2-2-4,-7 2 1,-1-2-17,-5 3 0,-1 1 8,1-8 1,-2 2-23,-4-1 0,-4-5 23,-8 4 1,-1-3-153,-4-2 0,1 5 50,-7 0 0,6-1 30,-6-10 0,-1 1 116,-4-7 0,-1 6 125,0-6 0,0 0-37,0-5 0,6-7-94,0 1 1,2-9 139,-3 3 0,-3-4-57,4-2 0,-4 0-110,-1 0 1,-1-8 22,0-3 0,6-10-91,0-2 1,-1-8 44,-4 2 0,4-5-30,1-7 1,2-1-262,-2-4 0,4-10 77,7 4 0,3-3 126,3 3 1,-2-6 81,8 0 0,0 1 6,6 5 0,1 0-2,5 0 1,-3 0 125,8 0 0,1 6-120,5 0 0,2 2 36,3-2 0,13-4-92,10 4 0,1 2 71,6-3 0,3 9-203,14-2 0,6-1-156,-1 7 0,3-3-189,-2 14 0,-10 6 80,4 5 1,-10 8 450,4-1 0,-15 10 0,1 5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48:30.0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16 260 7868,'-8'10'1970,"6"-3"0,-3-7-1586,10 0-350,13 0 1,9 0 243,7 0 0,1 0 26,-1 0 1,7-2-47,-1-3 0,0 3 0,-5-4 0,-2 4-344,-4 2 0,1-6 104,-7 1 0,-5-1 195,-7 6 1,-5 0-1499,5 0-379,-7 0 1,2 2 809,-12 4 0,-3-1-87,-9 13 0,-3-3 941,-8 14 0,1 0 0,-15 5 0</inkml:trace>
  <inkml:trace contextRef="#ctx0" brushRef="#br0" timeOffset="328">137 641 7868,'-17'25'0,"1"-12"686,5 4 0,3-3 358,8 3-560,0-7 1,10-3-213,7-7 0,2 0-50,10 0 1,2-7-30,9-5 0,-3-3 20,3-3 1,-1-5-304,1 0 1,-5 0 147,-1 6 1,-1-2-644,-10-4 1,0 3 19,-6-3 1,-7-2-210,-4 2 1,-5-7 207,-1 1 0,-1-4 158,-5-1 1,-4-7-55,-7 1 0,-2 0 244,-4 5 0,3 2 191,-3 4 0,10-1 27,1 7 0,9 0 50,-3 5 0,2 3 367,-2 3 535,4 5-676,-5 7 1,7 2 165,0 3 0,0 13 691,0 11 1,0 3-494,0 3 1,0 1 52,0 5 1,0 3-203,0 8 1,-2-4 101,-4 4 1,4-4-241,-4 9 1,4-5-238,2-6 0,0 2-71,0-7 1,-6 5-211,1-6 1,-1-5-1501,6-6 0,0-6 224,0 5 1441,0-6 0,-8 10 0,-1-5 0</inkml:trace>
  <inkml:trace contextRef="#ctx0" brushRef="#br0" timeOffset="620">154 1056 7818,'-26'0'1187,"1"15"74,7 8 0,9 8-922,3 3 0,4-5-70,2 0 0,-6-8 275,0 2 1,-5-4-343,5-1 1,0-7-331,6 1 126,0-8 261,0 11 0,16-13-642,7 4 1,9-6-684,9-6 0,11-6 577,11-11 0,10 4-311,2-4 0,6 4 169,-6 2 0,11 7 385,-5 4 1,7-2 1041,-7 3 1,-10-1-105,-2 6 0,-7 6 337,-5-1 0,-9 9-364,-19-3 0,-6 5 178,-11 1 1,-6 8-468,-12 4 1,-17-2-132,-12 2 0,-17-1 78,0 7-323,-11-8 0,-6 6 0,-10-6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1:11.7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70 969 7792,'-9'-17'39,"-7"0"1,8-6 127,-3 0 1,1 0-227,5 5 0,3-5 106,-4 0 0,4-8-111,2 3 0,2-3 13,4 2 1,-3-4 109,9 5 1,0-5-24,5-2 0,0 6-138,0 1 1,6-1 73,1-6 0,4 1 18,-5-1 0,8 6-20,-2 0 0,-2 3 102,2-3 1,1-4-4,11 4 0,-5 4-23,5 2 1,-3-2 8,2 2 0,-1 0-37,7 6 1,-6 1-2,6 5 1,-1 1-65,1 5 0,4 3 81,-4-4 0,-2 4-135,2 2 0,-7 2 129,1 4 0,2-3-8,-1 9 0,-1-6 6,-6 5 0,-5-1 4,0 1 0,-2 5 12,2-5 0,2 5 91,-8 1 0,5 0-82,-4 1 1,4 5-8,-5 0 0,0 2-61,-5-2 1,-1 4 61,0 7 0,-1 1-13,-5-1 0,-1 7 33,-4-1 1,-4 2 1,3-1 1,-3-3 10,-2 8 0,0-7 20,0 1 0,0-3 44,0-3 1,0 3-76,0 3 0,0-4-42,0 5 1,0-3-11,0 3 1,-2-3-10,-3 8 1,-7-5-7,-11 5 1,2-6-144,-8 6 0,0-6 118,-5 7 0,-1-7-7,0 6 0,-7-8 192,-4 3 0,2-5-109,-2-1 0,0-1 165,-6 1 0,0-6 7,0 0 0,0-8-84,0 2 1,-5-6 32,-1-5 0,6-5 74,6-7 0,0 0-141,-6 0 0,0-15 0,0-8 0,6-17-236,0-12 0,0-12 94,-6-16 1,29 36 0,2-3-424,0-6 1,1-3 0,2-5 0,0-1 316,0-7 0,1-1 1,6 2-1,1 0-41,1-1 0,1 0 0,4 4 1,2 3-50,-1 6 1,0 2 0,1-40-214,2 19 0,0 14-357,0 9 803,0 15 0,0 5 0,0 5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1:17.9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35 8290,'0'-17'0,"0"7"0,1 2 1269,5 8 1,-2 2-504,8 4 1,-7-2-441,7 7 0,-8 3-200,2 9 0,-5-2-218,-1 8 0,0 5-1248,0 7 0,6 7 360,0-2 980,0-4 0,-6 0 0,0-7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1:17.3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381 70 8324,'10'-17'-166,"-3"-1"-249,-7 1 669,0 8-49,0 1-331,0 8 1,-5 2 121,-1 4 1,-6 5 53,7 12 0,-9 0 50,3 12 0,-5-3 166,-1 15 0,-2-1-250,-4 6 0,2 5 42,-8 1 1,6 5-358,-6-5 1,2 0 118,-2-7 0,4-4-75,8-1 1,1-10 4,5-1 1,-3-8 103,9-10 0,-3-2-218,2-3 187,4 3 0,-5-15 177,7 0 0,7-15 0,3-12 0</inkml:trace>
  <inkml:trace contextRef="#ctx0" brushRef="#br0" timeOffset="262">347 122 8324,'9'-8'-101,"-1"4"-50,-8-7 0,2 7 357,4-2 140,-5 4 1,13 10 3,-8 4 1,5 11-70,-5 5 0,5 11 214,-5 1 1,6 10-115,-6 2 0,5 2-232,-5 9 0,2-7-80,-3 2 1,-1-3-283,8 3 0,-7-10 58,7 4 0,-6-12-197,5 1 0,-5-7-247,6-5 1,-9 2 228,3-8 0,-4-6-696,-2-5 319,0-9 162,0 13 585,0-14 0,-15-2 0,-5-10 0</inkml:trace>
  <inkml:trace contextRef="#ctx0" brushRef="#br0" timeOffset="425">191 814 8324,'-10'-8'-224,"-5"-2"0,13-7 519,-4 0 1,4 5 515,2 1 0,2 1-318,4-1 0,4-3-175,7 8 0,2-5-171,4 5 0,4-5 64,8 5 0,-1 0-344,1 6 0,-1 0-446,1 0 0,0 2 579,-1 4 0,1 3 0,-1 9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1:16.8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260 52 8561,'0'-17'-428,"0"7"329,0 3 1,-2 1 55,-4 0 0,3 0 74,-9 6 1,6 0 59,-5 0-96,-1 0 0,-5 8 7,0 4 0,-1 3 66,1 2 0,0 2-60,-1 4 0,1-1 235,0 6 1,0 1 9,-1 6 0,7-3 49,-1-3 1,8 2-175,-1-8 1,3 6 26,2-6 0,0 6-164,0-6 1,5 0 83,1-6 0,13-5-475,-1-1 1,5-5 212,0 6 0,2-9-510,4 3 0,-4-4 47,-8-2 650,0 0 0,1 8 0,-1 1 0</inkml:trace>
  <inkml:trace contextRef="#ctx0" brushRef="#br0" timeOffset="162">156 415 8455,'8'-17'454,"-6"0"231,4-1 1,3 7-275,3-1-328,3 1 121,10-6 1,0-1 101,4 1 1,2 5-18,-8 1 0,8 7-566,-3-2 0,-1 4-220,2 2 0,-6 0-549,6 0 0,-8 2 1046,2 4 0,4 4 0,0 7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1:15.6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52 104 6221,'10'0'0,"-2"0"0,-8 0-76,0 0-9,0 8 85,0-6 0,0 6 0,0-8 0</inkml:trace>
  <inkml:trace contextRef="#ctx0" brushRef="#br0" timeOffset="682">35 156 8331,'10'-7'-321,"-3"3"-92,-7-8 0,2 7 353,4-7 0,-4 0 97,4-5 1,-3 6 285,3-1 598,-4 1-572,14-7-147,-15 1-195,7 7 185,0 3-272,-6 7-48,5 7 131,-7 3 0,0 3-25,0 5 0,-5-5 103,-1 10 1,-2 4-63,2 2 0,5-2 200,-5 2 1,-2-6-103,2 6 1,1-6 49,5 5 1,0-6-112,0 1 1,0 2 31,0-2-18,0 0 0,7-6-150,5 0 0,-3-7 20,3-4 0,1-4 58,10-2 0,-3 0-80,3 0 1,-2-2 87,2-4 1,-4-4-152,4-7 1,-4 0 3,-1-1 1,-7-1-114,1-4 1,-8 4 34,1-4 1,-3-2-104,-2 2 0,0-6 143,0 6 0,0 0-281,0 6 622,0-1 1,0 7-66,0-1-88,0 8-58,0-3 72,0 7 32,0 7 140,0 3 0,0 7-32,0 1 1,-2-1-153,-3 0 1,3 1 124,-4-1 1,4 6-97,2 0 1,0 8 234,0-2 1,-6 9-87,0 2 0,-1 8-46,1-2 1,4 4-63,-4 2 1,-3 6-5,-3 0 0,-1 5-41,1-5 1,-3 5-161,3-5 1,-1-6 34,1-6 0,-3-8 71,3 2 1,3-5-108,-3-6 1,6-10 62,-5-7 1,5-7-7,-5 7 69,-1-8 0,-5 1 8,0-10 1,1-7 120,5-11 0,-3 2-77,8-8 0,-5 0 117,5-5 1,0 5-77,6 0 0,0 6 72,0-6 1,2 8-183,4-2 1,4 4 2,7 2 0,0-1 34,1 1 1,-1 0-115,0-1 1,0 3-188,1 3 1,5-3 79,0 4 1,2 3-97,-2 2 1,-4-2 29,4 3 1,2-1-780,-2 6 1045,0 0 0,-5 8 0,-1 1 0</inkml:trace>
  <inkml:trace contextRef="#ctx0" brushRef="#br0" timeOffset="903">865 744 8370,'0'-17'62,"-2"7"-62,-4 5-325,4 3 1,-5 9 255,7 5 1,-2-2 472,-4 1 1,4 1-236,-4 5 1,4 6 107,2 0 1,0 2-458,0-2 1,0-2 152,0 8 0,0-6-436,0 6 1,0-8-22,0 2 484,0-4 0,0-1 0,0-1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1:20.7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398 70 8266,'0'-17'695,"0"-1"0,0 7-196,0-1 0,-2 9-1243,-3-3 576,3 4 1,-8 2 217,4 0 1,2 0-64,-7 0-159,7 0 0,-9 8 226,7 3 1,-8 6-11,3 6 1,-4-1 114,-3 6 1,-1 9-89,-4 9 0,2 4 234,-8 2 0,6 5-74,-6 1 1,8 2 43,-2-3 1,4-3-115,1 4 0,3-6-209,4-6 0,-3 2 18,8-8 0,1-5-440,5-6 70,0-8 247,0 4-716,0-8 569,0-7 0,0-5-282,0-10 0,0-5 34,0-7 0,0-8 548,0-4 0,0-11 0,0-5 0</inkml:trace>
  <inkml:trace contextRef="#ctx0" brushRef="#br0" timeOffset="233">70 312 8266,'7'-17'0,"5"0"0,1-1 759,-1 1 1,3 7-238,-3 5 1,3 3-88,2 2 1,1 0-108,-1 0 0,0 9 148,1 9 1,-7 7-98,1 9 0,-1 3-102,7 3 0,-7-2-83,1 9 0,-9-9-120,3 2 1,2-1-156,-2 1 1,5-9 128,-5 3 0,5-3-751,-5 4 0,2-6 387,-2-1 1,-4-6-680,3 1 0,3-4 88,-2-2 1,0-5-1251,-6-1 2157,0 1 0,0 5 0,0 0 0</inkml:trace>
  <inkml:trace contextRef="#ctx0" brushRef="#br0" timeOffset="479">70 831 8263,'9'-12'0,"-3"1"0,4 7 1480,1-2 0,10-1-638,2 1 0,8-6-399,-2 6 1,4-1-231,1 1 1,-5 4-111,0-4 1,-2 4-366,2 2 0,1 2-705,-7 4 1,6-2-1981,-6 7 2947,0 1 0,-5 5 0,-1 1 0</inkml:trace>
  <inkml:trace contextRef="#ctx0" brushRef="#br0" timeOffset="734">882 831 8282,'18'-8'0,"-5"1"777,5-5 0,-3 4-101,14 8 1,-6-5 308,6-1 1,-6 0-570,5 6 1,-6 0-223,1 0 1,-10 0-538,-1 0 1,-3 8 229,3 3 1,-5 7-822,-7 5 1,0 2 518,0 3 0,-7 5-79,-5-4 0,-9 2 183,-2-3 1,2-3 16,9-7 1,3-1 231,3 0 548,4 1 0,-4-3 100,12-4 0,4-1-293,7-4 1,8-4-595,4 4 0,3-5 205,3-1 1,0 0 95,-1 0 0,1-7 0,-1-3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1:20.1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433 87 8205,'0'-17'0,"0"-1"0,0 7-205,0-1 1,-6 6-308,1-5 1,-9 7 997,3-2-289,-5 4 0,-3 2 29,-4 0 0,2 2 68,-8 4 0,0 6-196,-5 11 1,5-2-34,0 8 1,0-1 135,-5 7 1,7 5-53,4 1 0,3 1 310,3-2 0,8-3-85,3 3 1,4-3-113,2-3 0,8 1-147,3-1 1,12-5-152,6 0 1,-2-8-637,2 2 1,5-9 424,7-3 0,-3-1-248,-9 1 0,2-1 189,-8-4 1,0-4-1195,-6 3 1500,-7-3 0,5-2 0,-5 0 0</inkml:trace>
  <inkml:trace contextRef="#ctx0" brushRef="#br0" timeOffset="158">278 485 8205,'-18'-8'3772,"9"6"-2701,1-13-778,8 5 0,6-2-40,-1 1 0,15 7 9,-3-2 1,12 4-2164,0 2 915,3 0 536,3 0 450,-8 8 0,5-6 0,-5 6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1:19.3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259 173 8300,'8'-17'-487,"-6"0"0,6 0 661,-8-1 1,5 7 596,1-1-278,0 8 106,-6-3-427,0 7 0,0 7 158,0 5 1,0 5-125,0 6 1,-8-2-98,-3 8 0,1-6 67,-1 6 0,7-8 42,-2 2 0,4-4-19,2-1-263,0-1-151,0 0 1,2-7 117,4-4 0,9-6-267,8-6 1,6 0-13,-6-11 0,8 2-136,-2-14 1,3 6 143,3-6 1,-6 2 90,0-2 0,-8-4 90,2 5 0,-10 3-124,-1 2 334,-1-4 0,1 9-102,-1 1 324,-7 7-179,4 10 1,-16 16 230,-3 7 1,1 2-96,-1 4 1,-1 7 25,-5 10 0,-1 0-8,1 6 1,0-2-67,0 14 1,-1-1-274,1 6 1,0 0 137,-1 1 1,-5-3-289,0-4 0,0 3 97,6-9 1,0-5 46,-1-6 1,-5-7 123,0 1 0,0-5-17,6-7 1,-2-3-27,-4-7 1,3-7 143,-3 1 1,2-8 112,-2 1 1,4-10-106,-4-7 0,4-11 169,1-6 0,9-2 16,3 3 1,4-5-23,2 4 1,8-5-77,3-7 0,14 5 32,10-5 1,1 5-105,10 1 1,-1 1-149,1-1 0,4 2-517,-4 5 1,-2 3 272,2 7 0,-6 3-774,7 3 1,-9-1 1042,2 7 0,-3-7 0,-3 3 0</inkml:trace>
  <inkml:trace contextRef="#ctx0" brushRef="#br0" timeOffset="259">1055 554 8287,'0'-10'-978,"0"3"1080,0 7-47,0 0-65,0 7 0,-2-3 425,-4 8 1,-1-1-199,-5 6 1,-3 7-84,3-1 0,-3 7-51,-3-1 1,3-2 154,4 2 0,1-8-104,4 2 1,4-4 217,-4-1 0,6-1-102,6 0 1,6-5-107,11-1 1,2-7-262,4 2 1,9-4-18,-3-2 1,9 0-47,-4 0 1,1 0-163,-7 0 0,-1 0-444,-4 0 1,1 0 785,-7 0 0,0-8 0,-5-2 0</inkml:trace>
  <inkml:trace contextRef="#ctx0" brushRef="#br0" timeOffset="420">1228 710 9405,'0'17'-56,"-6"-4"19,0 5 0,-5-3-16,5 14 1,-6-6-9,7 6 1,-1-1-617,6 7 0,0 0 33,0-1 644,0-7 0,8 6 0,1-6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1:26.1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87 120 8365,'0'-17'321,"0"-1"1,2 9 533,4 3 0,-2 4-1162,7 2 153,-7 0 0,6 8 100,-5 3 1,-3 5 119,4 1 1,-4 6 240,-2 0 1,0 6-138,0-6 0,0 6-139,0-6 1,0 6 66,0-6 0,2 5-217,4-4 0,-2-3-73,7-10 1,1 3-123,5-9 1,8 1 70,4-6 0,-2-2-238,1-4 0,1-3-205,6-8 0,-2-6 220,-5-1 0,3-6 466,-8 1 0,-6-4 0,-5-1 0,-8 5 0,2 0 0,-4 2 0,-2-2 0,0 4-87,0 8 0,-6 9 50,0 8 0,-7 8 526,1 9 1,-1 8-219,1 4 1,-3 4 134,3 1 1,-1 9-30,1 3 0,-3 6 106,3 5 0,-1 11-142,1 6 1,-3 5-549,3 2 0,-3-8 257,-2 8 1,-1-10-252,1-8 0,6-3-167,-1-8 1,2-2 193,-1-4 1,1-10-32,5-7 0,1-8 120,-8 2 1,3-9-114,-3-3 0,-3-7 115,3 2 1,-3-14 214,-3-9 1,1-8-147,0-10 1,0-5 14,-1 0 1,3-14 158,3 2 0,5 2-60,7 4 1,0 2 252,0-3 1,13 5-81,4 8 0,12 7-328,0 4 0,0 3-88,6 3 1,-11 2-329,11 3 0,-2 5 50,7 7 1,-3 0 420,3 0 0,-4 0 0,-1 0 0</inkml:trace>
  <inkml:trace contextRef="#ctx0" brushRef="#br0" timeOffset="395">1004 673 8669,'7'-9'895,"3"1"-1114,7 8 1,-5 0 1078,-1 0 0,1 8-339,5 3 0,-7 5-1020,-4 1 0,1 0 45,-1 0 0,0 3-99,-6 3 0,-8-4 244,-3 4 0,-5 2 134,-1-2 0,0 2 247,-1-2 0,1-4-282,0 4 0,-1-9 1265,1-3-515,8 1 477,1 5-669,8 0 1,8-7 7,3-4 0,12-4-104,6-2 1,4-2-224,1-4 1,7 2-852,-1-7 1,0 7 161,-5-2 660,-1 4 0,-7-13 0,-2-4 0</inkml:trace>
  <inkml:trace contextRef="#ctx0" brushRef="#br0" timeOffset="745">2162 345 8308,'-17'0'0,"0"0"-352,-1 0 0,1 0 48,0 0 0,-6 5 761,0 1 1,-2 2-181,2-2 0,2 3 272,-8 9 0,8 5-135,-2 0 1,-2 7-112,2-1 1,-1 4-15,7 2 0,2-1 127,3 1 1,-1-1-292,7 1 1,0-1 130,6 1 0,8-2-531,4-4 1,5 1 211,6-7 1,-2-2-558,8-9 1,-2 1 201,2-7 1,1 2-11,-7-2 0,6-4-11,-6 3 439,8-3 0,-12-9 0,6-3 0</inkml:trace>
  <inkml:trace contextRef="#ctx0" brushRef="#br0" timeOffset="903">2007 691 8232,'-18'-8'0,"7"6"822,-1-4-702,9-3 1,3 1 463,11-4 0,4 5-245,3 7 0,5-6-54,0 0 0,8 0-295,-3 6 1,5 0-215,2 0 1,-1 0-242,1 0 0,5 0-1448,1 0 1913,-1 0 0,-6 8 0,1 2 0</inkml:trace>
  <inkml:trace contextRef="#ctx0" brushRef="#br0" timeOffset="1150">3062 137 8232,'17'-17'-40,"0"0"1,-1 5-187,-5 1 517,-3 7 1,-10-2 430,-4 12 0,-4 5-311,-7 12 0,-8 4-155,-4 8 1,-3 7-203,-3 4 0,-7 6 121,-4 6 0,-2 3-456,2 8 1,-2 8 52,7 4 1,1-6-427,5-6 0,3-2 212,3-9 1,6-8-259,11-10 0,-1-9 138,7-2 1,0-14-66,6 2 627,0-11 0,8-13 0,2-13 0</inkml:trace>
  <inkml:trace contextRef="#ctx0" brushRef="#br0" timeOffset="1437">3062 103 8330,'0'-18'0,"2"-3"-345,3 4 1,-1-2 111,8 13 1,-1-2 571,6 2 0,1 5-106,-1-5 0,0 6 17,1 6 1,-7 5 159,1 12 0,-8 4 232,1 8 1,-3 7-172,-2 4 0,-2 10 101,-3 1 1,1 9-488,-8-3 0,3-1 26,-3 1 1,-3 0-135,3 7 0,4-9-138,3-3 1,-3-10-481,2-2 1,0-10 281,6-1 0,0-2-349,0-10 0,0 0 177,0-6 1,-1-2-691,-5-3 140,4-4 1081,-6-8 0,0-8 0,-1-2 0</inkml:trace>
  <inkml:trace contextRef="#ctx0" brushRef="#br0" timeOffset="1578">2871 794 8209,'-27'-17'830,"8"2"-516,8 3 0,7-3 274,-2 3-322,4-3 0,10-2-75,3-1 0,5 7 180,1-1 134,0 8-222,8-3 1,-5 7-417,3 0 1,4 2-1024,1 3 1156,-3 5 0,8 15 0,-6 2 0</inkml:trace>
  <inkml:trace contextRef="#ctx0" brushRef="#br0" timeOffset="1908">3650 708 8048,'0'-12'190,"0"1"-190,0 7 0,1-4-202,5 8-392,-4 0 689,6 0 8,-8 0 0,-2 2-41,-4 4 1,-3 9 149,-9 8 0,-5 2-64,0-2 1,-2-1 110,2 6 1,4-1 13,-4 2 1,9 2-104,3-8 0,5 8 175,-5-3 1,7-1-175,-2 2 0,4-8-138,2 2 0,8 2 81,3-2 1,7 0-127,5-5 0,2-3 99,3-3 0,5 1-133,-4-7 1,2 0-258,-3-6 0,-1 5 119,-4 1 0,-3 0-855,3-6 1,-4 0 1038,-2 0 0,0-8 0,1-1 0</inkml:trace>
  <inkml:trace contextRef="#ctx0" brushRef="#br0" timeOffset="2062">3753 967 8048,'-7'10'1231,"5"5"284,-4-3 1,2 3-710,-2 2 1,4 3-358,-3 3 1,-3 6-499,2 11 1,0 0-28,6 12 76,-7 4 0,-3 13 0,-7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1:24.3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102 364 8181,'17'-17'-401,"1"-1"0,1 1 303,4 0 1,-2 0-173,8-1 1,-6 1 165,6 0 0,-6-1 178,6 1 0,-8-2 78,2-4 1,-4 4 161,-2-4 0,6 3 52,0 3 1,-1 0-104,-11-1 1,3 7-32,-9-1 0,3 9 149,-2-3-402,-4 4 1,3 2 32,-10 0 1,-1 8-82,-11 3 0,3 6 138,-9 6 0,-4 6-10,-2 12 0,3-3 152,-3 8 1,0 8-149,-6 9 0,1 5-5,-1 1 1,1 6-160,-1 0 1,2 3-334,4-8 0,4 1 105,8-14 1,2-3-54,3-13 1,3-3 136,3-15 0,4-6-20,-4-5 0,6-8 156,6 1 1,2-16-36,3-6 1,5-12-317,-5 0 460,4-4 0,3-1 0,-1-1 0</inkml:trace>
  <inkml:trace contextRef="#ctx0" brushRef="#br0" timeOffset="242">431 243 8122,'0'-19'782,"0"-4"1,2 11-263,3 1-456,5-1 1,7 10 541,1-4-367,-1 5-45,0 1 0,4 7 168,-3 5 1,3 11-168,-10 6 1,3 11-71,-3 6 0,3-2-68,-9 2 0,3 0-261,-2 6 1,-4-6-271,4 1 1,-5-1 292,-1 6 0,0-6-924,0 0 0,0-8 427,0 3 1,0-11-612,0-1 1289,-7-8 0,-3 4 0,-7-7 0</inkml:trace>
  <inkml:trace contextRef="#ctx0" brushRef="#br0" timeOffset="433">379 623 8177,'0'-9'128,"7"-1"26,5 4 0,5 3-136,6-9 1,-2 8 75,8-2 0,-6 5-162,6 1 0,-6 0 342,6 0-274,-8 7 0,4-5 0,-8 6 0</inkml:trace>
  <inkml:trace contextRef="#ctx0" brushRef="#br0" timeOffset="714">1140 589 8177,'11'0'1644,"1"0"0,-7 0-1178,7 0 1,0 0-348,5 0-648,0 0 0,-2 8 226,-3 3 0,-4 4-15,-8 3 1,-2 7-1,-4 4 0,-4-3-217,-7 3 0,-2-2 384,-4 2 0,9 2-70,-3-8 1,9 2 549,-3-2 0,7-4 339,-2 4-50,4-4 1,4-1-309,4-1 0,-2 0 114,7 0 0,-5 1-7,6-1 0,-7 0 95,7 1 1,-8 5-546,2 0 1,-4 2 137,-2-2 0,0-2-670,0 8 0,-14 0 117,-3 5 0,-6 1-111,0-1 1,-6 1 558,-12-1 0,-3 1 0,-8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48:28.4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0 986 7880,'0'-17'511,"0"8"1,0-1-67,0 4 577,0 4-73,0-5-125,0 7 144,0 0 1,6 7-741,0 5 0,5 3 106,-5 2 1,6 3 133,-6 3 1,5 2-254,-5 3 1,0 3-175,-6-8 1,0 2 280,0-2-279,0-3 46,0 5 0,0-8 139,0 0 0,0-5 99,0-1-1164,0-7 587,0 4 0,5-10-1032,1-4 1,8-6 402,-3-11 0,4-9 147,3-9 0,1-5 384,4 6 1,-2 0 159,8 5 0,-8 8 321,2 4 1,2 12-168,-2 5 0,6 4 284,-6 2 1,2 0-179,-2 0 1,-4 8 455,4 3 1,-9 4-199,-3 3 0,-5-1-64,6 0 0,-8 1-115,1-1 1,-3 0-165,-2 0-155,0-7 1,0 0-35,0-5-26,0-3 1,-6-2 68,1-11 1,-3-6-356,2-7 0,-1-2 168,-5-9 1,-1-2 108,7-3 0,-8-4-20,3-8 1,-3 0 59,3 0 0,-3 0 317,9 1 0,-7 4-108,6 1 0,1 14 67,5-3 0,1 6-17,5 0 0,4 4-118,7 8 1,-5 0 77,-1 0 0,1-1-13,5 1 0,0 5 13,1 1 0,-7 5-12,1-5 0,-1 7 322,6-2-235,1 4 0,-1 2 105,0 0 0,1 0-27,-1 0 0,-6 2 68,1 4 0,0-2 9,5 7 0,0 1-67,0 5 0,1 6-18,-1 0 1,2 10 20,4 1 0,-2 3-24,8 9 1,-6 2-18,6 10 0,-6 3 43,6 8 1,0 8-324,5 4 1,-5 3 122,0 3 0,-6 5-26,6 0 0,-8 2-187,2-1 1,-9-13 121,-3 1 1,-5-8-114,5-4 1,-7-13-61,2-4 0,-4-6-177,-2 0 0,0-4 178,0-7 0,0-8-449,0-4-656,0-12 713,0-3 11,-8-31 0,6 2 654,-3-19 0,-13-5 0,-1 1 0</inkml:trace>
  <inkml:trace contextRef="#ctx0" brushRef="#br0" timeOffset="183">1280 1038 7808,'8'-17'2032,"-6"7"-1575,5 3 0,-9 7 733,-3 0 0,-5 0-532,-7 0 1,-2 7-420,-4 5 1,3-2-172,-3 1 0,-2 1-148,2 5 1,-2 0-2645,2 0 2118,4 1 1,-6-3 605,8-3 0,7-5 0,2-7 0</inkml:trace>
  <inkml:trace contextRef="#ctx0" brushRef="#br0" timeOffset="362">1246 35 7934,'0'-19'3210,"0"4"-2779,0 15 1,1 2 352,5 3 1,-4 5-306,4 7 1,2 1-447,-3-1 0,7 0 64,-6 0 0,7-5-1371,-1 0 1,1-1 211,-1 6 1062,3-7 0,-5 5 0,7-5 0</inkml:trace>
  <inkml:trace contextRef="#ctx0" brushRef="#br0" timeOffset="1126">1799 969 7817,'9'-17'1020,"1"7"244,-4 4 1,3 5-1162,9 1-166,-1 0 0,0 0 80,1 0 0,-1 0 41,0 0 1,-5 1 385,-1 5 0,-5 2-139,6 3 1,-9 11 213,3-5 0,-4 10-148,-2-4 1,0 8-150,0-3 0,-6 5-82,1 2 0,-1-7-67,6 1 66,0-8 1,0 4 154,0-7-571,0-9 1,7-1 167,5-8 1,3-8-571,3-3 1,5-14 331,0-10 1,8-3-700,-3-14 0,5 4 422,2-10 1,-3-9 242,-3-2 0,2-4-355,-8 4 0,2-2 355,-2-4 0,-4 13 244,4 4 0,2 8-98,-2 16 1,-5-1 593,-7 18 0,1-2-284,5 13 1,-6 0 1412,1 6-717,-8 0 1,9 8 289,-7 3 0,0 5-286,-6 1 0,0 8-172,0 4 1,0-2 187,0 2 0,6-6-288,-1 6 1,3-10-450,-2-2 1,3-2 29,9-9 0,-1 6-252,0-6 0,2-3-206,5-8 1,-3-5-444,7-7 1,-4-1 356,4 1 0,-7 2-268,3 3 0,-11-1-1562,-1 7 1027,-1 0 329,-1 6 0,-3 2 419,-7 4 0,0 4 515,0 7 0,-5 6 0,-1 0 0,0 2 0,6-2 0,0-2 0,0 8 0,0-8 0,0 2 0,0-2-64,0 2 1,2-2 129,4 8 0,-4-8 85,3 2 1,-3 2 689,-2-2 1,0 6 728,0-6 1,-2 6-987,-3-6 1,1 2-179,-8-2 1,1-4-170,-7 5 0,1-5-141,0-2 1,-2 0 124,-4 1 1,3-1-1,-3 0 0,4-5-1810,2-1 0,0-7 692,-1 2 1,7-6-341,-1-6 1,3-9 579,-3-8 0,-1-6 657,7 6 0,0 0 0,6 5 0,0-7 0,0-1 0</inkml:trace>
  <inkml:trace contextRef="#ctx0" brushRef="#br0" timeOffset="1237">2612 1056 7817,'19'13'192,"4"4"1,-4-1 28,4 13 1,2-6 425,-2 5 1,2-5-172,-2 6 0,-2-8-12,8 2 0,-6-3-242,6-3 0,-6-2-62,6-3 1,-2-4-591,2-8 0,3 0 358,-3 0 1,4-2-1783,1-4 1854,9-11 0,1-10 0,8-8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1:23.4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208 121 8134,'10'-17'41,"-3"0"0,-5 1 80,4 5 0,-2-3 38,7 9-327,-7-9 66,4 5 110,-8-1 0,-2 2 35,-4 8 1,2 0-105,-7 0 1,-6 2 73,-6 4 1,-6 5 118,6 13 1,-6-3-18,6 8 1,0-6 9,5 5 1,1 1 36,0 6 1,7-1 163,4 1 0,5-4-213,1 3 1,0-9-32,0 10 0,1-6-372,5-1 1,4-1 177,7-4 1,0-5-344,1-1 1,5 0 125,0-5 1,-4-3-43,-2 3 0,-9-8 68,9 2 0,-9-4 303,4-2 0,-9 0 0,5 0 0</inkml:trace>
  <inkml:trace contextRef="#ctx0" brushRef="#br0" timeOffset="128">104 467 8134,'-11'-6'690,"-1"1"-393,8-1 1,4 0 380,12 0 0,3-5-36,3 5-244,7 0-218,-6 6 0,13 0-212,-3 0 0,-2 0 52,2 0-20,0 0 0,-2 8 0,-2 2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1:22.8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291 18 6236,'0'-9'3405,"-8"1"-3206,6 8 1,-11 2-78,7 4 0,0 3 26,6 8 1,-5 3-69,-1 3 0,0-4 95,6 4 0,-2-4-202,-4-1 1,4 5 40,-3 0 1,5-2 8,5-10 1,-1 3-178,8-8 0,-6 5 86,5-5 1,1 0-207,5-6 0,0 0-75,1 0 1,5-8-29,0-4 0,2-7 111,-2 2 0,-4-10 59,4 10 0,-10-6 98,-1 0 1,-2 3-287,1-3 587,-3 4-288,-8 2 105,0 7 1,0 2 1,-8 16 167,-3 4 1,1 3-80,-2 2 0,7 6 81,-7 0 0,6 2 203,-5-2 1,5 4-108,-5 8 0,7 7-50,-2 4 1,-2 0-173,2 6 1,-1-4-159,1 10 1,4-2 70,-4 1 1,-1-5-303,1 0 1,-6 0 225,7-6 0,-9-4-70,3-1 0,1-5-13,-2-1 0,1-6 105,-6 0 1,-1-10 32,1-2 0,-6-2-51,0-9 1,-2 0 155,2-6 1,4-2-41,-4-4 1,-2-9 10,2-8 0,1-8 196,11 2 1,-3-5-70,9-7 1,3 3 224,13-8 1,3 2-125,15-3 0,5 3-76,7 4 1,7 3-26,-2-3 1,-2 11-405,2 6 1,-2 4-186,2 2 1,2 1-274,-7 5 0,5-3 713,-6 9 0,1-9 0,-7 4 0</inkml:trace>
  <inkml:trace contextRef="#ctx0" brushRef="#br0" timeOffset="324">965 468 8291,'23'-18'713,"0"1"0,1 6-181,-7-1 1,6 3 6,0-3 1,6-1-210,-6 7 0,0 0-113,-6 6 0,-5 0-140,-1 0 0,-1 2-260,1 4 0,-3 5-511,-8 12 0,0-2 490,0 8 0,-8 0-462,-3 6 0,-5-3 144,-1-3 1,0 2 257,0-8 0,1 0 102,5-6 0,3 1 243,8-1 21,0 0 0,2 0 499,4 1 0,3-7 239,9 1 1,-1-8 127,0 1-100,0 5-615,1 0 1,-3 7-401,-3 0 0,-5 1 114,-7-1 1,-2 0-130,-3 0 1,-7 3-183,-11 3 0,2-4-428,-8 4 0,8-6-234,-2-5 0,2 1 1006,-2-7 0,4 0 0,-6-6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1:41.408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139 69 12123,'17'-17'641,"0"2"-993,1 3 1,-1 2 335,0 5 1,1 3-12,-1-4 1,2 4-15,4 2 0,-4 0 0,5 0 1,-5 0-91,-2 0 0,0 0 126,1 0 1,-1 0-314,0 0 152,0 0 1,-5 0-63,0 0-33,-9 0 230,5 0 350,-8 0 357,0 0-635,0 8 1,2-6-238,4 3-170,-4-3 144,13 6 43,-5 2 1,5 7-159,-3 0 107,3 0 1,-7 7 115,3-1 0,-1 0 51,-4-6 0,-5 6 161,5 0 1,-4 6 18,-2-6 0,0 8-4,0-2 1,0-3 0,0 3 0,0-8 90,0 2 0,0 4-38,0 2 0,-6-2 183,1 2 1,-3-2-175,2 2 0,2 3-38,-7-3 1,7 4-70,-2 1 1,-2 1-6,3-1 1,-7 7-31,6-1 0,-5 6 60,5-5 1,-5 1-102,5-2 0,0-3-9,6 3 1,0-5 4,0-6 1,0 1-12,0-7 1,6 8-14,0-2 1,7-2-95,-1 2 1,3-1-18,2 7 0,1-6-29,-1 0 0,2 0 15,4 5 0,-4 3-21,4 3 1,-3-4 80,-3 5 1,0 3-33,0 2 0,-1 0 96,-5 6 1,3-4 70,-8 10 0,-1 1 44,-5-1 1,0 7 22,0-1 1,-2-3 200,-3 3 0,1-3-189,-8 3 0,1 3 210,-7-4 0,1 4-150,0 3 1,2-1 37,3 0 0,-3 8-409,3 4 0,-3 3 170,-3 3 1,3 5-14,4 0 0,3-40 0,0 2-93,2-3 1,1 1 0,-3 2-1,0 0-71,-1-2 0,1 0 1,-4 42 3,1-8 1,5-1 165,-5-10 1,7 0-78,-2-6 1,4-2 127,2-3 0,2 1 55,4-7 1,1-3 2,5-9 1,3 2 18,-3-7 1,3 7 10,3-2 0,-1-2-86,0 2 1,-2 0 307,-3 6 1,1 6-360,-7 0 0,6 7 84,-6-2 1,-3 5-93,-8 1 1,-5 6-114,-7 0 0,-1 5 129,1-5 0,0 0 85,0-6 0,-7 1 0,1-1 1,0-2 122,6-4 0,0 1-171,-1-12 1,1 9 272,0-9 0,0-2-65,-1-4 0,7 0 38,-1 6 1,1 0-55,-7 0 1,1 0-39,0 0 1,0-1 285,-1 1 0,7 0-312,-1 0 0,6 0-165,-5 0 1,7 0 36,-2 0 0,4 5-138,2 1 1,-5 1 54,-1-1 0,0-2-30,6 7 0,0-1 11,0 1 0,-6 4-108,1-3 0,-7 1 188,6-1 1,-5 3-4,5-4 0,-6-3 229,7-3 0,-9-9-151,3-1 1,1-7 195,-1 6 0,5-8-60,-6 3 1,8 1-117,-1-2 1,1 3-69,-2-3 1,4-2 21,-4 9 1,3-7-62,-3 6 0,4-6-185,-4 7 1,2-9-317,-2 2 1,5 3 227,-5-3 0,4 0-241,2-5 0,-6-8 179,0-4 0,1-4-972,5-2 0,9-9 1329,8-8 0,1-23 0,7-14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1:43.0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0 329 8711,'20'-11'452,"3"-1"0,-2 6 280,8-5 297,0-1-592,13-5 0,0-2 206,4-4-428,4 4 0,-8-6-129,5 7 0,-3 1-263,-4 0 1,-5 5-81,-1 1 1,-7 5-385,-10-6 1,-5 7-636,-1-7 475,-7 8 53,4-11 496,-16 5 0,-1-5 59,-9 3 1,1 5 84,0 7 1,5 0 405,1 0-164,-1 0 91,-5 0-84,7 0 0,1 2-169,3 3 1,4-1 243,-4 8 1,4-1 31,2 6 0,0 8 2,0 4 1,-5 4 60,-1 2 0,-6 7 227,7 4 1,-7 10-145,6 1 1,-5 9-144,5-3 0,-6 4-568,7 2 0,-7-13 276,6-4 0,1-10-382,5 4 0,0-13 149,0 2 0,0-12-71,0 0 1,5-10-515,1-1 294,8-8 0,-7-1 78,5-14 1,1-3-400,-7-14 886,0-1 0,1-13 0,3-3 0</inkml:trace>
  <inkml:trace contextRef="#ctx0" brushRef="#br0" timeOffset="449">346 571 8298,'-25'0'0,"-2"8"243,-7 3 0,-1 5 388,1 1 1,7-1 204,4-5 1,4 2-275,1-7 1,9 2-391,3-2 0,-2-2-194,2 7 0,3-7-238,8 2 0,5-4-27,7-2 1,2 0-309,5 0 0,4-8 165,13-4 1,-1-5-235,12-6 1,-2 0-162,13-12 0,3 5 186,9-11 0,-2 5 639,7 1 0,1 3 0,5 3 0,-13-2 0,-3 8 0,-13 0 0,1 6 0,-14 7 0,-9 4 0,-8-1 1,-10 1 80,0 0 0,-7 8 412,-4 4 1,-14-2-230,-9 7 0,-3 1 28,-8 5 0,-1 0 31,-6 0 1,2 1-182,5-1 1,3 0 11,7 1-337,9-1 206,1 0 1,10-5-223,4-1 1,11-7 346,12 2 1,4-4-64,1-2 1,1 0 70,-1 0 0,1 0-119,-1 0 1,-5 0 21,0 0 0,-10 7-54,-1 5 0,-3 3 8,-9 3 1,-1 1 208,-5 4 1,-7-2-150,-5 8 1,-5-6 113,-6 6 0,4-8-132,-4 2 1,-2 2 91,2-2 0,5-2-115,7-9 1,7 3-184,-2-3 122,4-5 1,10 1-212,3-8 1,13 0-42,4 0 1,5 0-754,2 0 1034,-8 0 0,5 0 0,-5 0 0</inkml:trace>
  <inkml:trace contextRef="#ctx0" brushRef="#br0" timeOffset="1008">848 1453 8465,'0'-11'642,"0"-1"0,8 1-293,3-7 1,6 1-81,6 0 1,6 1-25,12 5 0,-5-5 4,4 5 0,3 3-4,-3 2 0,-5 5-244,-7 1 0,-6 1-151,1 5 0,-6 4-293,-6 7 0,-3 0 220,-8 1 1,-8 5-107,-3 0 0,-4 2 79,-3-2 1,-7-4 114,-4 4 0,-3-4 125,-3-1 0,6-3-59,1-3 0,5-3 48,-6-3-20,8-4 0,-2 4 23,11-12 0,4 2 41,8-8 0,2 3 98,4-3 0,9-1-93,8 7 0,2-5 126,-2 5 0,-3 0 312,3 6 1,-10 2-156,-1 4 0,-7 1 371,7 5 0,-8 3-98,2-3 0,-4 3 28,-2 3 0,0-1 4,0 0-420,0 0-252,7 1 1,-3-7 120,8 1 0,-7-8-1811,7 1 1304,-1-3 1,5-4-1228,-5-3 0,3 1 32,-8-8 1637,-1 8 0,-12-11 0,-3 5 0</inkml:trace>
  <inkml:trace contextRef="#ctx0" brushRef="#br0" timeOffset="1253">675 1937 8186,'-67'33'89,"3"-4"0,5 4 164,7-5 0,6-1 51,0 2 1,13-8 167,-2 2 1,10-3-27,-3-3 173,14 0-295,-9 0 0,21-5 194,-4-1 0,6-5-156,6 6 0,6-6-266,11 5 0,0-7 42,11 2 1,-1-4-237,13-2 1,6-2 189,6-4 1,7-4-93,-2-7 0,12-6-435,6 0 1,4-8-37,1 2 1,0-1 250,1 1 0,-1-4 72,1 4 0,-14 4-108,-4 2 1,-11 10-187,-1 1 1,-11 8-192,-5-1 0,-12 3-392,-6 2 1025,-12 0 0,-3 0 0</inkml:trace>
  <inkml:trace contextRef="#ctx0" brushRef="#br0" timeOffset="1445">779 2197 8186,'-16'2'3534,"5"3"-1281,-5-3-686,14 6-1207,-5-8 1,9 0-299,3 0 0,5 6-1022,7 0 1,1 5 644,-1-5 1,0 2-3359,1-3 2753,-1-3 0,0 6 920,0-8 0,1 0 0,-1 0 0</inkml:trace>
  <inkml:trace contextRef="#ctx0" brushRef="#br0" timeOffset="1645">1246 2024 8186,'9'0'1687,"-1"0"-793,-8 0 2362,0 0-2797,0 8 1,0 1-327,0 8 1,0 7 111,0-1 0,0 9 175,0 3 1,0 3-135,0 14 1,0 4-49,0 13 0,0 8-440,0 4 0,0 3-344,0 3 0,2 1-543,4 4 1,-5-11 1088,5 0 0,4-8 0,-1-4 0</inkml:trace>
  <inkml:trace contextRef="#ctx0" brushRef="#br0" timeOffset="2327">796 2093 8322,'2'-10'-700,"4"5"0,-3-3 1659,9 2-539,-8-7 1,5 9 147,-3-8 1,-2 9 285,8-3-126,-9-4-178,5 8 405,-8-13-644,0 13 1,0-4-52,0 12 1,-2 11-148,-4 12 0,-3 0-219,-8 6 0,1-3-1059,5 14 1,-3-5 291,8 5 873,-7 0 0,3 13 0,-7 3 0</inkml:trace>
  <inkml:trace contextRef="#ctx0" brushRef="#br0" timeOffset="3133">606 3407 8183,'-35'10'0,"-5"5"632,-1-3 1,-7 11-179,2 6 0,2 3-439,-2 3 1,6 0 96,-6-1 1,13-5-185,-2 0 0,6-2-39,1 1 0,10 3-70,13-8 0,3 0 127,2-5 1,2-1-157,3 0 0,7 1 87,11-1 0,-4 0 83,4 0 0,-4 1 342,-1-1 1,-1 2-118,0 4 0,-5-4 394,-1 5 1,-7-5-183,2-2 0,-4 2 43,-2 4 1,0-3-368,0 3 0,0-4-375,0-2-62,0 0 241,0 1-641,0-9 1,2-1 317,4-8 1,-3-10-355,9-7 1,-1-8 234,7-9 0,-3 5 82,-3 0 1,3 2 502,-3-2 1,1-2-38,-1 8 1,3 0 149,-4 6 0,5 0-95,1-1 0,2 1 674,4 0 1,-2 5-127,8 1 1,2-1 118,9-5 1,-1 5-275,7 1 0,-6 1 21,6-1 0,-5-5-214,5 5 0,-8 1-158,3-1 1,-7 5-701,-5-6 1,2 7 110,-8-7-276,0 1 1,-8-7 330,-3 1 1,-6 5-21,-12 1 0,0-2 206,-11-11 1,3 5 377,-9-4 0,-2 10-88,2 1 0,-2 3 460,2-3 835,4 4-941,-6 8 0,10 2-40,3 4 0,4 4-120,8 7 0,0 8 148,0 4 1,2 11-13,4 6 0,-2-2 62,7 3 0,1-1-139,5 6 1,6-1 171,0 1 0,2-2-45,-2-4 1,-1 2-111,6-7 1,-1-1-586,2-5 0,2-1-194,-8 1 1,6-8-497,-6-4 0,0-4 308,-6-2 0,0-7-385,1-4 1,-7-4 447,1-2 1,-3-8-295,3-4 906,3-11 0,-13-11 0,6-10 0</inkml:trace>
  <inkml:trace contextRef="#ctx0" brushRef="#br0" timeOffset="3274">1367 3355 8143,'-10'-17'5334,"4"8"-5904,12 3 1,9 4 104,8 2 0,6 2 240,-6 4 0,0 5-101,-5 12 326,-1 4 0,8 8 0,2-1 0</inkml:trace>
  <inkml:trace contextRef="#ctx0" brushRef="#br0" timeOffset="4464">554 5067 9349,'-10'-9'4003,"10"-5"-3692,12 9 0,5-9-443,6 3 1,-2-3 165,8 3 1,-2-5-886,2 5 0,-2 1 251,-4-1 0,-4 5-22,4-6 0,-4 9-416,-1-3-853,-9-4 1495,-1 1 0,-14-3 396,0 0 0,-7 9 51,1-3 0,-3 4-113,-2 2 0,-6 0 554,0 0 1,-1 2-295,7 4 0,2 3 328,3 9 1,-1-1 37,7 0 0,-5 6 138,5 0 1,0 0-233,6-5 1,0 5-73,0 0 0,0 0-464,0-6 1,0 0 139,0 1 0,0-1-1330,0 0 369,0 8 459,0 2 0,0 0-587,0-4 244,-8-4 1,-1-3 351,-9-5 1,7-1 228,-1-4 0,7-5 719,-7 5-561,8-4 0,-9 0 988,7 4-399,0-4-22,6 5 148,0-7-306,8 0 1,2 0-144,7 0 0,0-1-227,0-5 1,1 4-380,-1-4 1,0 4 195,1 2 1,-7 0-137,1 0 1,-8 2 67,1 4 0,-10 3-53,-7 9 0,-5 7 241,-6 4 1,-10 3 374,-7 3 0,1-6-51,10-1 0,-3-5 278,3 6 0,4-2-277,2 2 1,4-4-26,1-8 1,7 1-201,-1-1-122,8 0 0,-1-1-376,10-5 1,5-3 83,7-8 1,6 0-196,0 0 0,6 0 86,-6 0 1,0-6-301,-5 0 1198,-1 0-443,-7 6 0,-7 0 313,-14 0 0,-3 8 155,-14 4 1,-3 9 444,-9 2 1,9 6-295,-4-6 1,12 2 219,0-2 1,4 2-482,2 4 1,7 3-354,4-3 1,4-2-151,2 2 0,8-2 227,3 2 0,7-3-110,5-3 1,6-5-140,11-1 0,2-2-75,4-9 1,4 0-61,-4-6 1,-1 0-129,1 0 0,-2-2 3,2-4 0,-4 2-107,-7-7 1,0-3 9,-1-9 1,-7 4 51,-4-4 1,-6-4 495,-5-2 0,-4-3 0,-8-3 0,0 1 0,0-1 0,-8 8 346,-4 4 1,-3 0 501,-2 6 0,-1-3 606,1 15 1266,8-1-2109,1 6 0,12 0-216,7 0 0,5 0 159,18 0 0,1 6-298,17-1 0,-2 7-374,13-6 0,-2 5-566,3-5 0,1 7 684,-7-1 0,-1 3 0,-5 3 0</inkml:trace>
  <inkml:trace contextRef="#ctx0" brushRef="#br0" timeOffset="5243">813 6710 7976,'-9'-17'875,"1"5"957,8 1 811,0-1-1767,8-5 1,-1 6-420,5-1 1,7 6-357,-7-5 0,7 7-86,-8-2 0,5 4-265,1 2 0,-5 0-1126,-1 0 1,-7 2 745,2 4 0,-6 5-466,-6 13 1,-6-3 400,-11 7 0,-4 1 414,-7 6 1,-8-2 304,-5-5 0,5-1 282,2-4 1,9-9-56,2 3-108,8-3 0,-2-3 1522,12 1-1111,3-9 1,10 5-124,4-8 0,11-2-123,12-4 1,3 3-286,3-9 1,-1 8-88,1-2 1,-6 5-333,0 1 0,-8 0 180,2 0 0,-6 1-114,-5 5 0,-5 6-99,-7 11 0,-9-2 145,-8 8 0,-8 0 110,-10 5 1,-5-1 162,-1-4 1,-7 1 339,2-7 0,4 4-144,1-9 1,13 3 398,5-10-193,3-3 1,5 2 801,3-5-967,5-3 0,16 6 14,9-8 0,7-6-284,9 0 1,3-7-55,3 1 0,4 5-162,8 1 1,-6-2 96,0 3 0,-7-1-149,1 6 1,-11 0-591,-6 0 1,-4 6 376,-1-1 1,-9 9-1129,-3-3 1653,-4 12 0,-17-3 0,-5 5 0</inkml:trace>
  <inkml:trace contextRef="#ctx0" brushRef="#br0" timeOffset="5506">554 7523 7976,'-27'8'738,"2"1"-554,8 9 1,7-7 1836,4 1-1434,4-1 0,10 7 360,4-1 0,3 6-223,2 0 0,1 2-8,-1-2 0,0-2-395,0 8 0,1 0-286,-1 5 0,-5 1-757,-1 0 1,-7-1 552,2 1 0,-6-6-717,-6-1 0,-4-7 412,-7 3 0,-6-5-235,0-2 0,0-7 294,6-5 1,-7-3 429,1-2 0,-2-7-58,2-5 0,10-3 137,-4-3 1,11-5 729,0 0 1,4-2 1,2 2 1,8 2 214,3-8 0,14 6-436,10-6 1,1 8-524,11-2 1,6-2-156,11 2 0,3 2-131,2 10 0,-2-3 204,-3 8 0,3 8 0,-5 8 0</inkml:trace>
  <inkml:trace contextRef="#ctx0" brushRef="#br0" timeOffset="5638">2024 7973 7918,'-33'-50'2034,"4"19"0,14-2-2034,26 28 0,12-13 0,20-1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2:10.2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12924,'0'10'-282,"0"-2"95,0-8-478,0 0 1,-7 0 0,-3 0 0</inkml:trace>
  <inkml:trace contextRef="#ctx0" brushRef="#br0" timeOffset="114">0 242 7884,'0'27'0,"0"-9"0,0-3 2961,0-4-1231,0 5-634,0 1-976,0-7-662,0-3-2633,0-7 3175,0-7 0,0-11 0,0-8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2:09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252 35 8498,'0'-10'2218,"2"0"-1152,4 5-614,3 3 1,9-6 155,-1 8 1,-6 0-78,1 0 0,-1 0-164,7 0 1,-7 0 385,1 0-535,-1 8 1,1-6-210,-1 3 0,-5-1-104,6 2-170,-8-4 0,5 6 88,-3-8 0,-4 2-620,4 3-1809,-4-3 1067,-2 14-296,0-7 964,0 9 296,0-1 0,-6 0 32,0 0 1,-7 6 542,1 1 0,2-1 0,-1-6 0,1 0 0,-1 0 0,1-1 0,4-5 0,3 5 0,-9-5 156,8 5 1,-9 1 270,7 0 1,-2-5 494,2-1-141,5 1 1,-13 5 249,8 0-482,-7 1 1,5-1 88,-3 0-366,-5 1 1,12-3-203,-7-4 249,7 5-438,-4-7-345,8 9-38,0-9 1,8-3 129,4-12 1,5-3-283,6-9 1,4-1 184,7-4 0,-7 4 44,-4-4 1,2 6 158,-2 5 117,1 4-22,-15 8 1,1 0 149,-5 0 0,-3 4-9,4 8 0,-12 1 176,-5 16 0,-6 2-114,-6 9 1,1-3 77,-6 3 0,-1 2-78,-6-1 0,6 1 12,1-2 1,1-3 70,-2 3 0,-4-3 38,4-3 0,-1-5 171,1 0 0,4-8-257,7 2 1,3-4-127,4-1 0,1-9 24,4-3-140,4 3 1,4-9-284,16 0 0,6-13 181,11-10 1,0-2-72,-1 2 0,1 4 60,-1-4 1,-5 5 462,0 7 0,-8-3 123,2 9 1,-4-1 278,-1 6 0,-7 2-300,1 4 1,-6-3 130,5 9 0,-7-1 392,2 7 1,-4 5-241,-2 0 1,-2 0-72,-4-6 0,2 6-138,-7 0 1,7-5-80,-2-7-86,4 1-296,2 5 1,8-7 154,3-5 1,5-5-75,1-5 1,0-7-227,1-11 0,5 2-299,0-8 0,0 8-16,-6-2 1,-2-2 190,-3 2 0,1 0 32,-7 5 0,0 7 20,-6-1 294,0 9 0,-2-5-123,-4 8 1,-3 0 38,-9 0 1,1 8 112,0 3 1,-6 10 174,0 2 1,-8 8 390,2-2-341,-4 4-123,6 1 1,-5-5 329,3 0 1,-4 0-86,-1 5 1,-1-5 82,1 0 0,5-8-194,0 2 1,8-4-59,-2-2 0,9-7-889,3-4 518,7 3-341,-4-7 0,8 4 193,0-12 0,0 3-60,0-9 1,8 6 222,3-5 0,5 1 173,1-1 1,2 3-129,4 8 0,-3 0 176,3 0 0,2 2 266,-2 4 1,7 3 53,-1 8 0,-2 1 401,2-1 0,0 0-188,5 1 1,1 1 4,0 4 0,-1-10-245,1 5 1,5-11-160,0 5 0,1-8-128,-7 1 0,3-3-270,3-2 1,-3-7-1067,3-5 1,-9-3 677,-2-2 1,-8-3-2262,2-3 2874,-4 4 0,6-14 0,2 6 0</inkml:trace>
  <inkml:trace contextRef="#ctx0" brushRef="#br0" timeOffset="217">1220 744 9420,'10'9'1574,"5"7"1,-11-13-994,8 9-240,-8-8-299,11 4 1,-11-3-1335,7 1-204,-7 0 1496,4-6 0,0 0 0,1 0 0</inkml:trace>
  <inkml:trace contextRef="#ctx0" brushRef="#br0" timeOffset="587">1463 761 7876,'9'8'0,"-1"1"246,-8 9 0,0-1 414,0 0 0,0 0-83,0 1 0,0-1 98,0 0 1,0 6-264,0 0 1,0 6-141,0-6 1,-6 8-454,0-2 0,-5-2 211,5 2 1,-6-3-125,7 3 0,-9 2-37,3-8 0,-5 0-115,-1-6 0,0-1 54,-1-5 1,1-3 100,0-8 1,0 0 233,-1 0 1,1-8-114,0-3 1,-1-5-37,1-1 0,2 0 35,3 0 1,5-1-123,7 1 1,0 5-219,0 1 3,0 7 1,7-9 81,5 7 1,5 0 112,6 6 0,-4 0 103,4 0 1,2 0-55,-2 0 0,6 0 168,-6 0 0,0 0-54,-5 0 1,-1 0 44,0 0 1,-1 2 44,-5 4 1,4-4 47,-3 3 0,-2-3-272,1-2 0,-5 6-224,5 0 1,-5 0-760,6-6 1,-6 0 1066,5 0 0,1 0 0,5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2:14.4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122 104 11069,'9'8'924,"1"-4"-695,-4 7 1,-2-7-132,7 2 58,-7 4-238,11-9-328,-13 7 0,8-6-1819,-4 4 1243,-5-4-21,7 5 1007,-8-7 0,-8 0 0,-1 0 0</inkml:trace>
  <inkml:trace contextRef="#ctx0" brushRef="#br0" timeOffset="559">398 1 9131,'-9'0'519,"1"0"1,2 7-198,1 5 0,-1 3-165,6 2 0,-2 3-146,-4 3 1,2 4 49,-7 7 1,5 3-175,-6 3 0,1 2 0,-6 4 0,-1 4-47,1-4 0,0 4 2,-1 2 1,-1 0 41,-4 0 0,4-2-270,-4-4 1,9-4 68,3-7 1,-1-6-73,-5 0 0,6-14 178,-1 2 1,6-11 30,-5 0 0,5-4-14,-6-2 0,9-8-9,-3-3 0,-2-7 156,2-5 1,1 4-103,5-4 0,0 4 265,0 1 0,0 1-80,0 0 101,0 0 0,7 1-139,5 5 1,3-3 151,3 8 0,-1-1-110,0 1 1,6 2 23,0-7 1,6 7-56,-6-2 0,14-4 11,-3-1 1,5 1-113,-5-1 1,1 7 91,-1-2 0,1-2-7,0 3 0,-1-1 98,1 6 0,-3 2 149,-3 4 1,-4 3-103,-7 9 0,-1 1 131,0 4 1,-7-2 159,-5 8 0,-3-6-68,-2 6 1,0-6-24,0 5 1,-7-4-162,-5 4 0,3-6-7,-3 1 0,1-6 128,-7-6 0,7 3 482,-1-8-525,1-1 1,-5-7 30,5-3 1,-3-7-235,9-11 0,-1 2 117,6-8 1,2 2-448,3-2 0,5 3-174,7 2 0,3 5-412,3-4 1,-4 10 204,4 1 1,-2 3-1216,2-3 1874,-4-3 0,14 13 0,-6-6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2:13.6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8570,'2'-9'1124,"4"3"1,-2 4-936,7 2 1,1 8 170,5 3 0,6 5 227,0 1 0,8 0 67,-2 0 1,-2 7-342,1-1 1,-5 0-232,6-6 0,-8 0 26,2 1 1,2-3-165,-2-4 1,-5 3-302,-7-8-325,1 7 0,3-9-2062,-3 7 1173,-5-7-532,-7 12 2103,0-14 0,-7 5 0,-3-7 0</inkml:trace>
  <inkml:trace contextRef="#ctx0" brushRef="#br0" timeOffset="347">623 35 8468,'0'-9'136,"-2"1"-120,-4 8 226,4-8 432,-6 6-538,8-5-208,0 7 1,0 7 54,0 5 1,-5 3 70,-1 2 1,-6 8 16,7 4 0,-7 12-23,6 5 0,-7 6 41,1 5 0,-5 7-116,-6 11 0,2-2-181,-8 7 0,6 3 278,-6 9 1,-4-3-12,-1 3 1,3-19-448,14-10 1,-1-15 165,1-7 0,6-13 225,-1-5-133,8-3-50,-3-3 0,7-9 13,0-8 1,0-8-143,0-9 1,7-8 206,5-4 1,-3-4-702,3-1 803,-1-9 0,14 7 0,2-6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2:12.0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87 242 7917,'0'-9'964,"0"-1"-265,0 4-365,8 4-105,-6-5 0,7 7 98,-3 0 0,-2 0 14,8 0 1,-7 0-92,7 0 1,-6 0 80,5 0 1,-5 0 386,6 0 186,-1 7-608,6 3 1,-1 2-30,-5-1 1,-1-5 14,-4 5-295,-4-7 0,7 4-1113,-3-8 732,-4 8-858,6-6-279,-8 5 176,0 1 0,0 2 499,0 7 856,0 0 0,-16 8 0,-3 2 0</inkml:trace>
  <inkml:trace contextRef="#ctx0" brushRef="#br0" timeOffset="350">1 934 7943,'0'10'451,"0"-3"-335,8-14 0,-5-3-5,9-7 1,-6 5-115,5 1 95,1-1 0,5 3 33,0 3 0,-5 4 111,-1 2-207,1 0 0,3 2 98,-3 4 1,-3 3 57,-3 9 1,-4-1 192,4 0 1,-4 6-124,-2 0 1,0 2 62,0-2 1,0-2-127,0 8 1,0-8 255,0 2-303,-8-3 1,6-3-137,-4 0 0,4-5-46,2-1 219,0-7-490,0 4 27,0-8 273,0-8 1,2-7-96,4-8 0,-2-2-197,8 2 0,-7 1 13,7-6 1,-6 5-118,5-6 1,1 0-126,5-6 0,0 1 195,1-1 0,-5-1-1131,4-5 1465,-3-3 0,11-8 0,-8 0 0</inkml:trace>
  <inkml:trace contextRef="#ctx0" brushRef="#br0" timeOffset="1176">658 35 7965,'10'-8'968,"-3"6"-411,-7-5 228,8-1-16,-6 6-502,13-6 1,-11 8 89,8 0 1,-7 0 86,7 0-405,-1 0 0,7 0 35,-1 0 0,-5 6-105,-1 0 0,-5 1 101,5-1 1,-7 4-112,2 7 0,-4 0-34,-2 1 0,0 1 49,0 4 1,0-4 244,0 4 0,-6-4 32,0-1 1,1-1 533,5 0-325,-8 1-3,6-1-192,-6 0 5,8-7-436,0-2 22,0-8 1,8-2-147,4-4 230,-5-4-58,9 1 0,-7-7-108,8 5 0,-5-3 48,0 3 0,-3 1-322,3 4 344,3 4 1,-11-5-459,7 7-176,-7 0 0,4 2 320,-8 3 0,0 11-368,0 7 1,-8 10 149,-3 1 1,-5 3 159,-1 9 1,0-2 527,-1 2 0,1 2 0,0-8 0,2 1 0,3-7 0,-1-1 0,7-4 0,0-4 0,6-8 0,0 0 0,0 1 0,0-7 22,0 1 244,8-8 0,-4 3 126,7-7 1,-5 0-51,5 0 1,1 0 28,5 0 0,-5-5-102,-1-1 0,1-6-6,5 7 0,0-3 344,1 2-417,-1 4 0,0-6 13,1 8 1,-7 6-37,1 0 1,-9 7-25,3-1 1,2 9 21,-2 2 0,-1 2-98,-5-2 0,-5-2-36,-1 8 0,-8-6-191,3 6 0,-4-8-54,-3 2 0,1 2 74,0-2 1,-3 0-33,-3-5 0,4-1-25,-4 0 0,2-5-137,-2-1 1,4-7 66,-4 2 1,1-4-66,-1-2 0,4-10-25,-4-7 0,4 0-284,2-6 1,1 3-25,5 3 665,3 0 0,8-1 0,0 7 0,0-1 0,2 9 0,4-3 0,-2 2 0,7-2 0,-5 4 0,5-4 0,-5 5 72,6 1 46,-8 0 1,11 0 635,-4 0 0,-1 7-317,2 5 1,-1 3 578,6 2 0,6 1-247,1-1 1,1 2-40,-2 4 1,2-3-298,3 3 1,5-4-170,-4-2 1,4-5-231,1-1 0,-5-1-222,0 1 0,0-3-852,5-8 1,1 2 590,-1 4 0,-5-4-2217,0 3 2666,-8-3 0,12-2 0,-6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2:19.5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0 7905,'17'8'4438,"-7"-6"1,-2 19-3722,-8-4 1,0 12-844,0 0 1,-10 5-296,-7 7 1,-18 5 420,-17 11 0,13-26 0,-4 0 0,-6 3 0,0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46:00.4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 7952,'9'0'421,"7"0"-239,-5 0 1,-1 5 494,1 1 1,1 6-217,5-6 1,6 1 9,0-1 1,0-4-320,-5 4 1,-1-3-363,0 3 86,1-4-172,-1 6-475,-8-8 1,-1 2-88,-8 4 0,-9 5-661,-9 12 1519,-7-4 0,-17 22 0,-2-5 0</inkml:trace>
  <inkml:trace contextRef="#ctx0" brushRef="#br0" timeOffset="440">17 641 7952,'-9'17'-294,"1"0"245,8 0 0,2-1 426,4-5 1,11-3-69,12-8 0,5 0-427,7 0 0,-3-13 25,8-5 0,-1-5 116,1 0 1,-2 2-3,-4-8 1,-9 8-4,4-2 0,-12 4-65,0 1 1,-10 1-176,-1 0 1,-9 5-26,3 1 197,-12 7 0,-5-4-17,-12 8 1,2 2 46,-8 4 0,6 4 4,-6 7 1,6 6 19,-6 0 0,8 6 11,-2-6 1,4 2 93,1-2 1,7-2 168,-1 8 1,9-8-49,-3 2 1,4-4-113,2-1 0,0-1-160,0 0-31,0-7-188,0 5 0,8-13 147,3 4 0,4-12-110,3-5 0,7-7-343,4-5 1,3-4 279,3-7 1,-3-1 286,-3 1 0,4 5 0,-4 0 0,-2 8-89,2-2 0,-8 11 314,2 6 1,-10 4 287,-1 2 1,-8 2-174,1 4 0,-3 4 238,-2 7 0,0 0 301,0 1 0,0 5-201,0 0 1,0 6-183,0-6 0,0 0-209,0-6 0,0-5-482,0-1 1,2-5-381,4 5-711,-4-7 925,13 4 0,-5-10-299,7-4 1,-5-5-550,-1-12 1,-1 1 142,1-6 1066,5-1 0,-7-6 0,9 1 0</inkml:trace>
  <inkml:trace contextRef="#ctx0" brushRef="#br0" timeOffset="754">1332 35 7952,'-6'12'444,"0"-1"151,-7 1 1,11 5 119,-4 0 0,4 3-282,2 3 1,-6-2 179,1 8 0,-1-6-284,6 6 0,0-8-288,0 2 1,0-2 215,0 2-290,7-4 1,-5 6-870,4-8 0,-4-5 147,-2-1-2162,8-7 2917,-6 12 0,5-7 0,-7 9 0</inkml:trace>
  <inkml:trace contextRef="#ctx0" brushRef="#br0" timeOffset="1243">968 519 8047,'8'-9'1280,"-6"1"-808,6 8 0,-6 0 141,3 0 1,-3 2-160,4 4 0,-4-2 232,-2 7 1,0-5-229,0 6 1,0-7-719,0 7-144,0-1 1,0 7-411,0-1 0,0-6 723,0 1 91,8-8 0,1 11 0,9-5 0</inkml:trace>
  <inkml:trace contextRef="#ctx0" brushRef="#br0" timeOffset="1693">329 1280 8025,'-10'0'72,"2"0"254,8 8 0,2-6 261,4 4 0,-2-2-72,7 1 1,1-3-95,5 4 1,8-4-192,4-2 1,4 0-200,1 0 1,1 0 29,-1 0 0,7-2 140,-1-4 1,2 2-456,-1-7 1,-5-1 184,5-5 1,-5 0-916,-1-1 0,-3 1 189,-3 0 0,0 0-119,-12-1 0,3 1 162,-15 0 752,1-1 0,-16 1 0,-7 0 0,-2 1 0,-10 5 0,6 3-81,-6 8 1,6 0 80,-6 0 0,8 0 735,-2 0 0,4 10 35,2 7 0,5 2 291,1 10 0,1 0-447,-2 6 0,-1 1-49,7 4 0,0-3-288,6 3 1,0-3-35,0-3 1,0-5-364,0 0 0,8-8 147,4 2 0,5-4-504,6-1 1,-2-9-165,8-3 1,0-4-449,5-2 0,7-8 389,-1-3 700,8-12 0,-4-12 0,8-9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49:01.9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52 762 8197,'0'-18'-207,"0"9"114,0-7 0,0 12-358,0-7 1,0 5 70,0-5 274,8 7 1,-6-6 191,4 4 349,-4 5-167,-2-7 362,-8 0 368,6 6-368,-6-5-1,8-1 0,-2 6 170,-3-4-331,3 4-190,-6 2 0,10 6-31,4 0 1,1 1-5,5-1 0,3-4 18,-3 4 1,9-4-208,2-2 1,8 0 83,-2 0 1,-2 0-139,1 0 0,1-8 34,6-3 1,-8 1-38,-4-2 0,2 7-146,-2-7 0,-6 8-274,-5-1 1,-7-3-313,7 2 1,-8-2 328,2 3 1,-5 1-252,-1-8 1,-1 1 180,-5-7 0,-4 7 41,-7-1 0,0 1 249,-1-6 1,1-1 120,0 1 1,-1 0-35,1-1 0,0 7 290,0-1 1,5 9 24,0-3 1,7 4-32,-7 2 0,8 2-5,-1 4 0,1 3-84,-2 8 0,4 1 120,-4-1 0,4 6 19,2 0 1,0 8-119,0-2 1,0 3 52,0 3 1,0 7 184,0 4 1,0 10 69,0 2 1,0 9-73,0 2 0,0-4-330,0 10 1,0 0 2,0 12 0,-5-8-193,-1-4 1,0-12 21,6-5 0,0-12 67,0-6 0,0-5-57,0-7 0,2 3-206,4-8 0,-4-5-335,3-7 160,-3-7 433,-2 11 1,0-15 147,0 0 0,-7-7-614,-5-11 1,-3-7 153,-3-4 1,1-3 9,0-3 0,5 1 166,1-1 0,-1 6 205,-5 0 0,2 8 188,3-2 1,-1 4-141,7 2 1,-6-2 291,7-5 1,-7 5-168,6-4 0,1 4 112,5 2 1,0-1-44,0 1 0,0 0 47,0-1 1,7 1 116,5 0 0,11-2 208,6-4 1,5 3-143,7-3 1,-3-2-12,8 2 1,6-7-698,6 1 0,7-4 244,-2-1 0,3 5-1053,-3 0 1,-3 6 322,-8-6 1,-6 8 735,0-2 0,-8 4 0,4 1 0</inkml:trace>
  <inkml:trace contextRef="#ctx0" brushRef="#br0" timeOffset="483">813 537 8193,'-17'-10'447,"7"-5"207,-5 5-242,13 1 106,-6-7-10,8 14-265,0-5 0,2 7 125,4 0 1,4 0-77,7 0 0,0 0 5,1 0 0,7 0 1,3 0 1,5 0-38,2 0 1,-1-2-86,1-4 1,5 2 84,1-7 0,-1-1-340,-6-5 0,-1 1-11,-4 5 1,2-5-103,-8 5 0,6-3-162,-6 3 1,-2-4-1038,-10 3-406,5 4 1241,-14-7 1,5 11 30,-7-7 1,-2 7 99,-3-2 0,-5-2 172,-7 3 1,-1-3 61,1 2 1,-6 4-32,0-4 1,0 4 112,6 2 0,-1 0 148,1 0 1,6 0 322,-1 0 1,6 0-43,-5 0 683,7 0-434,-12 0 626,15 0-779,-7 0 0,2 8 7,0 4 0,1 11 51,5 6 0,-2 5 98,-4 7 1,2-3-99,-7 8 0,7-2-184,-2 2 0,-2 4-670,2-4 1,1-3 342,5-3 1,0-3-972,0-3 0,0-7-295,0-4-13,0-4 677,0-1 0,7-9-140,5-3 0,-2-14 364,1-9 0,-1-2 415,1-10 0,5-8 0,-7-7 0</inkml:trace>
  <inkml:trace contextRef="#ctx0" brushRef="#br0" timeOffset="674">1349 174 8193,'10'-10'2945,"-2"2"-2145,-8 8-756,-8 0 1,4 8 70,-7 4 1,-1 5-121,-5 6 1,-2 6-249,-4 11 1,1-2 165,-6 9 0,-1-1-817,-6 6 1,3-1 489,3 1 1,-2-6-932,8 1 639,-8-9 308,12 12 0,-6-14 398,8 5 0,-1-5 0,1-1 0</inkml:trace>
  <inkml:trace contextRef="#ctx0" brushRef="#br0" timeOffset="857">882 1073 8193,'-7'9'1274,"5"7"1,-6-7-812,8 9 1,2-3-47,4-3 1,-2 3 171,7-3 1,-7 3-388,2 2 1,2 0 1,-3 1 1,1-1-461,-6 0 1,0 1 261,0-1-781,0 0 1,0 1-409,0-1 14,0-8 209,0-1 408,0-8 0,2-8-772,4-3 716,-4-12 608,13-12 0,-5-1 0,7-7 0</inkml:trace>
  <inkml:trace contextRef="#ctx0" brushRef="#br0" timeOffset="1433">1038 1073 8184,'8'-12'0,"3"1"0,-1 5 592,1-5 0,7-1-143,5-5 1,13-1-194,-1 1 1,9-6 3,-4 0 0,8-2 183,-1 2 0,-3 6-75,2-1 0,-8 1-66,3 6 1,-5 3-132,-1 2 1,-3 4 15,-3 2 0,2 2-149,-8 4 26,0 3 26,-6 9 1,-5-1-111,-1 0 1,-7 3 46,2 3 0,-4-2-171,-2 8 1,0-3 41,0 3 1,-8 4-39,-3-4 1,-10 3-22,-2 3 0,-6-6-139,6 0 1,-8-1-325,2 7 1,-4-2 246,-1-4 1,-1-4-214,1-8 1,1 0 160,4 0 1,-1-7 215,6-4 0,-4-4-1,5-2 0,-6-8 30,6-3 0,0-13-13,5-4 0,7-5 84,-1-2 0,8 7 344,-1-1 1,5 8-144,5-2 1,-1 3 139,8 3 0,5 2-91,6 3 0,-4 4 363,-1 8 1,-11-5-132,11-1 0,-5 0 401,4 6-525,1 0 0,-1 0-56,0 0 1,-5 0-158,-1 0 220,-7 0-686,4 0 268,0 8-846,-7-6 690,7 13 1,-10-5 22,-4 7 0,3 0 135,-9 1 1,6-1 45,-5 0 1,5 0 304,-5 1 0,1-1-123,-2 0 1,-3 6 292,3 0 0,-3 2-130,-2-1 0,1-5 902,5 4-721,3-4 1,2-2-23,1 1 1,1-9 10,10-3 0,3-4 90,9-2 0,5 0-275,0 0 0,13-8 31,-1-3 1,3-5-449,-3-1 1,-8 2 162,-4 3-1117,4-3 0,-8 13-501,4-4-149,-12 4 1809,-3 2 0,0 0 0,1 0 0</inkml:trace>
  <inkml:trace contextRef="#ctx0" brushRef="#br0" timeOffset="2108">2266 865 8123,'0'-17'1655,"-2"6"-1482,-4-1 0,4 6-657,-3-5 1,10 5 569,7-6 1,3 1 638,3-6 1,5-1-7,0 1 1,7 0-289,-1-1 0,-2 7-720,2-1 1,0 1 165,5-6 1,-7 5-653,-4 0 0,-4 3 313,-1-3 0,-1-3 42,0 3 0,-7 3-28,-4-3 1,1 1-193,-1-7 0,0 1 340,-6 0 0,-8-8 120,-3-4 1,-3 4 308,3 2 1,-5-2-232,5 2 0,1 2 1072,-1 9-714,7-3 1,-6 13 240,5-4-237,3 4 0,-6 10-68,8 4 1,0 5 110,0 6 0,0 4-24,0 7 0,0 13 244,0-1 0,0 13-86,0-7 0,0 4 260,0-4 0,0 0-199,0-1 1,0 7-223,0 0 1,0-3-402,0-8 0,0 1 189,0-8 0,0 0 137,0-5 0,2-8 307,4-4-3873,-4 4 1534,5-8 1017,-7-2 1,0-11 230,0-12 1,6-9 94,0-8 0,-1-14 259,-5 3 0,0-5 229,0 5 0,-5 5 0,-1 0 0,-7 8 0,1-2 253,-3 11 0,-5 5-129,-3 7 1,4 0 1097,-4 0 0,4 7-382,2 5 0,-6 3-66,-1 3 0,7-7 82,6 1-471,7-1-981,-4 6 1,23-1 488,9-5 0,8-3-922,9-8 1,3-2 498,8-4 1,5 4-203,1-3 0,-6 3 261,-6 2 0,-2 0 342,2 0 0,0 0 332,-11 0 1,1 0 1525,-13 0 110,8 0 0,-12 6 242,4-1-629,-11 1-1238,-4-6-985,-8 0-563,0 0 1334,-8 0 0,-2-8 0,-7-1 0</inkml:trace>
  <inkml:trace contextRef="#ctx0" brushRef="#br0" timeOffset="2353">2681 104 8163,'-6'-26'369,"0"2"1,1 11 548,5 2 0,0 5 156,0-6 131,0 8 214,0-3-478,0 7-449,7 0 0,1 2-179,4 3 0,-3 5-376,-3 7 0,-4 1-55,4-1 0,-4 0 3,-2 0 1,1-1-318,5-5 1,-4 5-811,4-5 0,-4 7-2124,-2 5 3366,0-12 0,8 20 0,1-12 0</inkml:trace>
  <inkml:trace contextRef="#ctx0" brushRef="#br0" timeOffset="2966">2093 744 8199,'-8'-17'1197,"6"7"-1662,-5 3 40,7 7 2106,0 0-1372,0 7 0,0 11-236,0 11 0,-2 5 16,-4 6 0,2-1-21,-7 7 1,1-2-85,-1 2 0,-3 4 125,8-4 1,-5-1 4,5 1 0,-6-8-318,7 2 0,-1-3 89,6-2 1,0-7-368,0 1 169,0-8 237,0 4 341,0-7-262,8-9 0,1-1 215,9-8 0,-1 0-73,0 0 0,2 2 565,4 4 1,4-3-267,8 9 1,7-6 338,4 5 0,4-1-214,2 1 0,8 3-56,3-8 1,6-1-338,6-5 0,0 2-340,0 4 1,0-4-1035,-12 4 0,-3-4 712,-2-2 0,-10 0 486,-2 0 0,-8-6 0,3 0 0,-5 2 0,-1 2 0</inkml:trace>
  <inkml:trace contextRef="#ctx0" brushRef="#br0" timeOffset="3605">4445 1038 7993,'-10'-9'2302,"3"1"-2019,7 8 1525,0 0-1267,0 8 1,0-4 117,0 7 1,-6 1-389,0 5 0,-6 2-31,7 4 0,-1-9-643,6 3 1,-6-4 212,0 5-698,1-1 1,3-2-687,-4-3-623,4 3 1525,-6-13 0,6 6-199,-3-8 871,3 7 0,-21-5 0,3 6 0</inkml:trace>
  <inkml:trace contextRef="#ctx0" brushRef="#br0" timeOffset="4184">3788 1125 7993,'-10'-18'112,"4"1"0,-1 0-118,1 0 1,0-3-28,6-3 0,8 4-127,3-4 1,-1 4 279,1 2 0,1-1 142,5 1 1,1 0-31,-1-1 1,2 1-103,4 0 0,-2 5-126,8 1 0,-6-1 125,6-5 1,-2 5 77,2 1 0,5 5-57,1-5 1,-1 7-12,7-2 0,1-2-104,-2 2-190,8 1 224,-3 5 1,1 0-248,0 0 0,-6 0 90,6 0 0,-7 0-14,1 0 1,-1 0 113,1 0 0,-9 2 167,3 3 0,-5 5-135,0 7 0,2 1 135,-8-1 1,0 2 95,-6 4 0,0-2-31,1 8 1,-3-6-239,-3 6 1,1-6 135,-7 6 0,5 0-148,-5 5 0,0 1-39,-6-1 1,0 7-195,0-1 1,-6 0 106,0-5 0,-7-6 78,1 0 1,-3 0 228,-2 5 1,-3-7-143,-3-4 0,4 2-55,-4-2 1,-2 0 6,2-6 1,-2-5 644,2 0 1,2-3-261,-8 3 1,0 1-200,-5-7 1,-1 0-44,0-6 0,1 0-18,-1 0 1,-1-6 55,-5 0 0,5-9-46,-4-3 1,-3-1 63,3-10 0,0 1-70,5-7 1,6 2 23,0 5 0,8-5 29,-2 4 0,4 2 18,2-2 1,-1 8-75,1-2 1,6-2-116,-1 2 0,6 0-147,-5 6 0,5-6 69,-6 0 0,9 0-2,-3 5 0,4 1 60,2 0 0,8-6-531,3 0 0,6 0-489,6 5 1,1 7 1043,10-1 0,-3 1 0,11-7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2:15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537 104 7902,'0'-17'295,"2"7"603,4 4-232,-4 4-380,5 2 0,-9 10 198,-3 7 0,1 3-93,-8 8 0,1 7-18,-7 5 1,1 8-263,0-1 1,1-5-225,5-2 0,-4 2 119,3-1 1,-1-1-65,1-5 1,-1-8-28,7-4 0,-6-4-765,7-2 160,-1-7 0,6-1-147,0-3-722,0-4 1003,7-2 0,-1-15 556,11-8 0,-3 0 0,11 5 0</inkml:trace>
  <inkml:trace contextRef="#ctx0" brushRef="#br0" timeOffset="1943">623 104 8059,'0'-10'-1625,"0"3"1274,0-1 372,0 6 87,0-13 141,0 13 1,0-8 13,0 5 32,0 3 1,0-8 131,0 4-166,0 4 1,0-7 111,0 3 7,0 4-57,0-6-9,0 8 183,0 0 0,-7 2-340,-5 4 1,-3-2-79,-2 7 0,-7 1 16,1 5 0,-5 0-19,5 1 0,-6-1-6,6 0 0,-2-5-154,2-1 0,3-1 134,-3 2 0,4 1 56,2-7-182,7 7 133,-5-11 0,13 8-1164,-4-4 433,4-5 116,2 7 250,8-8 0,0 2-164,3 4 0,-1-4-318,-4 4 452,-5-5 0,9-1 187,-4 0 1,-2 0-56,7 0 1,-5-1 205,6-5 0,-1 2 0,6-8 0,1 1 0,-1-6 0</inkml:trace>
  <inkml:trace contextRef="#ctx0" brushRef="#br0" timeOffset="2748">623 260 7499,'12'0'1048,"-1"0"0,1 0-754,5 0 1,1-6 2,-1 0 1,2-5-30,4 5 1,-4-8-124,4 3 1,2 1-103,-2-1 1,1 5-283,-7-6 1,0 7 225,0-7 0,-1 6-188,-5-5 1,3 5-367,-8-5-424,-1 7 350,-5-12 253,0 7 0,-2-3 316,-3 1 1,-3 5-69,-4-6 1,-3 9 248,3-3 0,3 2-44,-3-2 45,9 4 121,-13-5 130,14-1-104,-5 6 69,-1-6-8,6 8-185,-6 0 39,8 0 1,0 2-48,0 4 0,0 4 10,0 7 0,0 0 14,0 0 1,0 7 114,0-1 0,0 7-138,0-1 1,0-2-7,0 2 1,0-6-247,0 6 1,0-8 92,0 2 1,0-4-126,0-2 0,0 1 32,0-1 0,0-5 33,0-1 67,-7-7 53,5 4-47,-6-8 366,0 0-343,6-8 74,-5-2-268,7-7 1,0 6 79,0-1 1,2 8 4,3-2 1,-1 4 89,8 2 0,-7 0-77,7 0 89,-8 0 119,11 8 1,-13 2-9,4 7 1,-4-5-66,-2-1 1,-2 1-5,-4 5 1,2 0 59,-7 1 0,-1-1 110,-5 0 278,0-7-355,7 5-56,2-13 0,10 6-152,4-8 0,-2-2 148,7-4 0,1 4 11,5-4-89,8-3 1,-6 7-23,4-4 1,-9 4-153,-3 2-89,-7 0 1,2 2-91,-12 4 1,-5 11-228,-12 12 1,-6 4-281,-11 1 0,1 3 352,-7 3 0,0-2-84,-6 9 345,0-9 1,-7 12 0,-3-6 0</inkml:trace>
  <inkml:trace contextRef="#ctx0" brushRef="#br0" timeOffset="3192">18 1159 8051,'-9'0'164,"1"0"0,10-6 73,4 0 0,5-7-344,12 1 0,4-3 222,8-2 1,5-2 202,0-4 1,8 3-245,-2-3 0,10 2-98,2-2 1,-1 4-85,-5-4 0,0 4 65,0 1 1,-6 1-91,0 0 1,-9 5-16,-3 1 1,-7 5-437,-9-6 143,-1 8-174,0-11 547,-7 13 1,-10-5 103,-12 7 0,-3 0 16,-2 0 0,-1 0-81,1 0 1,0 1 250,-1 5 0,7 2 33,-1 3 0,9 11 40,-3-5 1,4 12-114,2-1 1,0 5 114,0 2 1,0 1-148,0 5 0,0-3 13,0 8 1,0-7-19,0 1 0,0-4-15,0-1 1,-6-2-335,0-5 1,-1-3 55,1-7 0,2-3 50,-7-3 0,5 1 307,-6-7 1,6 0 233,-5-6 0,5-2-64,-5-4 0,1-4 181,-1-7 0,-5 0-33,5-1 1,3-5-99,2 0 0,4 0-346,2 6 0,2-6-115,4 0 0,4 0-115,7 6 1,2 5-140,4 0 0,-2-5-457,8-6 1,0 0 142,5 6 0,1-2-446,0-4 1,-1 1 281,1-6 1,-4-1 331,3-6 0,-3-1 432,9-5 0,-3-3 0,-3-8 0</inkml:trace>
  <inkml:trace contextRef="#ctx0" brushRef="#br0" timeOffset="3482">1540 156 8000,'8'-17'301,"-5"1"525,9 5 1,-6 3 496,5 8 141,-7 0-417,12 0-473,-7 8 0,1 1-421,-4 9 0,1-1 22,-1 0 0,0 6-536,-6 0 1,-2 8-36,-4-2 0,-2 4-337,-3 1 0,-5-1 395,5-4 1,1 1-143,-1-7 1,7 1-197,-2-7 202,4 0 545,2 0 1,2-7-40,4-4 1,4-4 190,7-2 1,6 0-80,0 0 1,2 0 67,-2 0 0,-2 0-284,8 0 1,-8-6-163,2 0 1,-4 0 60,-1 6 0,-1 0-162,0 0 0,-7 8-1030,-4 4 1365,-4 3 0,-2 10 0,0 2 0</inkml:trace>
  <inkml:trace contextRef="#ctx0" brushRef="#br0" timeOffset="3855">1592 1021 8000,'0'9'-239,"8"-1"455,3-8 0,4-2-86,3-4 0,1-1-49,4-5 0,-4-1-2,4 7 1,2-6 72,-2 6-77,0 1-34,-5 5 1,-7 2 156,1 3 0,-8 5-80,1 7 0,-5 1 155,-5-1 1,1 2-20,-8 4 1,1-2 105,-7 8 1,1-8-83,0 2 1,1 2-32,5-2 0,-3 2 44,9-2 0,-1-3 29,6 3 1,0-4-776,0-2 399,0 0-338,8 1 1,1-9 55,8-3 0,1 2-121,-1-2 0,0-3 224,1-8 0,-7 1-37,1-8 1,-3 1 47,3-7 1,-4 1 195,-8 0 0,0-6 412,0 0 1,0 0-205,0 5 1,-2-5 483,-4 0 1,-4 6-216,-7 5 1,0 3 4,-1-3 0,1 5-186,0 7 1,3 0-200,-3 0 1,9 2-187,-9 3 1,6-1-558,-1 8 1,4-1-2251,8 7 2924,0-9 0,-7 7 0,-3-7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2:32.0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 7878,'-10'0'1118,"-5"0"1,11 0-857,-8 0-183,8 0 0,-5 0 200,3 0 0,-4 8 92,-7 3 0,4 12-68,-5 6 0,3 6 113,-14 5 0,6 4-171,-6 8 1,0 8-19,-5 3 0,-1-2-163,1 3 1,7-8-218,4 1 1,3-11-350,3-5 0,2-5 19,3-1 1,3-8-559,3-4 1,4-10-1259,-4-1 1680,4-8 1,10 1 336,4-10 0,3-13 282,2-11 0,8-3 0,2-3 0</inkml:trace>
  <inkml:trace contextRef="#ctx0" brushRef="#br0" timeOffset="489">450 53 7840,'10'-8'-11,"-3"6"0,-5-7 49,4 3 600,-4 4-190,6-6-46,-8 8 65,0 0-171,-8 0-146,6 0-460,-6 0-224,8 0-500,0 0 622,0 8 412,0-6 0,0 6 0,0-8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2:31.5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431 18 7874,'-9'-2'164,"3"-3"95,-4 3 1,6-6-101,-7 8 1,5 0 130,-5 0 0,-1 0 70,-5 0 0,-2 0-112,-4 0 1,1 0-83,-6 0 0,5 2 79,-6 4 0,6 3 77,-6 9 1,6 5-105,-6 0 0,8 7 18,-2-1 0,5 4-35,7 1 0,1 1 13,5 0 0,3-1-449,-4 1 0,14-3 186,9-3 1,2 2-824,10-8 1,0 0 251,5-6 0,1-1-45,-1-5 0,1-1 28,0-4 637,-8-4 0,5 5 0,-5-7 0</inkml:trace>
  <inkml:trace contextRef="#ctx0" brushRef="#br0" timeOffset="164">189 347 10586,'17'0'-281,"1"-2"284,-1-4 0,2 4 355,4-4 0,-2 4-300,8 2 0,0 0-257,6 0 1,-1 0 156,1 0 42,-1 0 0,9-7 0,1-3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2:29.2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502 259 7931,'-17'0'1215,"5"0"-968,1 0 1,-1 2 0,-5 2 43,0 2 1,-1 7-102,1-1 1,-8 5-118,-4 6 1,-3 10 24,-3 7 0,-1 8-174,-5-2 1,7 4-236,-1 2 1,2-6 117,10 0 1,2-9-65,10-2 0,1-3-356,4-9 0,4 0 231,-3-5 0,3-7-780,2 1 1162,7-8 0,3 3 0,7-14 0,1-3 0</inkml:trace>
  <inkml:trace contextRef="#ctx0" brushRef="#br0" timeOffset="271">520 52 7922,'9'-12'340,"-3"1"1,-2 7 214,1-2-592,-3-3 0,8 7 48,-4-4 1,-2 4 259,7 2 0,-5 0-113,5 0 1,-5 0-8,6 0 0,-3 8 0,3 3 0,3 12-1,-3 6 0,-5 11 140,-1 7 1,2 3-75,-2 1 0,-1 7 138,-5 0 1,0 7-103,0-2 1,0-3-478,0-2 0,0-10 12,0-2 1,0-6-168,0 6 1,0-7-163,0 1 0,0-9-1826,0-2 2368,0-8 0,-7 4 0,-3-8 0</inkml:trace>
  <inkml:trace contextRef="#ctx0" brushRef="#br0" timeOffset="471">277 657 7880,'-17'0'284,"0"0"7,7-8 1,4 7 564,12-5 1,0 4-389,11 2 1,-1 0 10,12 0 1,9-6-261,9 0 1,-2 1-355,2 5 1,-7-6-318,1 0 1,2 0 451,-1 6 0,-1-7 0,-5-3 0</inkml:trace>
  <inkml:trace contextRef="#ctx0" brushRef="#br0" timeOffset="1057">1246 813 7779,'-10'-8'1419,"3"6"-731,7-6-329,7 8 0,9 0 285,7 0 0,7 0-307,-1 0 0,-2 6-251,2 0 1,-6 0-612,6-6 0,-8 6 366,2-1 1,-10 7-533,-1-6 398,-8 7 1,2-3-179,-12 7 0,-4 0 366,-7 1 1,-6-1 212,0 0 1,0-5 68,5-1 0,1-1 439,0 1 1,5-1-560,1-4 157,7-4-419,-4 5 1,16-7-261,3 0 0,13-5-1041,4-1 1506,5-8 0,9-3 0,2-10 0</inkml:trace>
  <inkml:trace contextRef="#ctx0" brushRef="#br0" timeOffset="1901">1229 761 7829,'-10'-10'2053,"2"3"-1086,8 7 22,0 0 1,-2 7-746,-3 5 1,1 9 71,-8 2 0,3 6-59,-3-6 0,-3 2-48,3-2 1,3-4-244,-3 4 0,6 2-23,-5-2 0,7-5-95,-2-7 1,4 1-84,2 5 7,0-8 0,0 1-29,0-4 90,0-4 322,0 5-154,0-7 261,0 0-249,0-7 1,2-3-127,4-7 1,2 5 38,3 1 0,4-1-188,-3-5 0,5 0 129,6-1 0,-3 3-76,3 4 1,2-5-280,-2 5 1,5-5 147,-4-1 0,0 2-7,0 3 0,-5-1 169,4 7 1,-4-6 370,-2 7-46,1-1 161,-1 6 1,-2 2-164,-3 3 0,-5-1 125,-7 8 1,0-1 383,0 7 0,0-1-251,0 0 1,0 1 82,0-1 1,0 0-151,0 0 0,-1 1-154,-5-1 1,4 0 20,-4 1 0,4-7-1,2 1 1,0-1 24,0 6 1,0-5 12,0 0 1,2-3-225,4 3 0,-2 1 186,7-7-690,1 7 0,5-9-150,0 8 0,1-8-445,-1 1 0,6-3 408,0-2 1,6-7-918,-6-5 1592,8-3 0,-4-3 0,7 1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2:28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7829,'-17'17'0</inkml:trace>
  <inkml:trace contextRef="#ctx0" brushRef="#br0" timeOffset="99">87 18 7829,'0'17'-407,"-8"-5"161,-3-1 1,-3-5-264,3 6 509,-5-1 0,7 6 0,-9 1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2:28.2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9702,'17'0'-1432,"0"0"986,1 0 1,-1 0 463,0 0 0,3-2 1,1-2-480,2-2 0,0 1 2,-6 5 459,0 0 0,1 0 0,-1 0 0</inkml:trace>
  <inkml:trace contextRef="#ctx0" brushRef="#br0" timeOffset="157">502 35 7823,'10'0'665,"0"0"-621,-5 0 0,-1 0-515,8 0 1,-7-6 175,7 0 1,0 1-79,5 5 0,-6 0 211,1 0 0,-1 0 162,7 0 0,-1 0 0,0 0 0,1 0 0,7 0 0,1 0 0</inkml:trace>
  <inkml:trace contextRef="#ctx0" brushRef="#br0" timeOffset="257">866 18 7823,'17'0'-74,"0"0"0,-5 0 283,-1 0 0,-5 0-9,5 0-10,-7 0 0,12 0-461,-5 0 1,-1 0 123,1 0 147,-7 0 0,12-8 0,-7-2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2:25.4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87 7877,'0'-17'0,"-2"2"0,-4 3 58,4 4-58,-5 1 0,5 5 430,-4-4 1,4 2 253,-4-2-416,4 4-62,2-5 18,8 7-93,2 0 1,1 0 125,1 0-221,-8 0 1,5 5 139,-3 1-206,-4 0 313,6-6 348,-8 0 439,0 0-683,0 8 0,-2-6 148,-4 3-415,4-3 241,-6-2-458,8 0 181,0 0 182,-7 0-37,5 0 11,-6 0 12,8 0-101,-8 0 0,1 2 78,-5 4 0,-3 4-19,3 7 0,-3 2 10,-3 4 1,-1 6 21,-4 11 1,-4 5 125,-7 6 0,-1 1-135,1 0 0,-1 6 99,0-1 0,1 7-178,-1-7 0,1 1 74,-1-6 0,8-2-491,4-4 0,4-6 209,2-11 0,5-4-511,1-7 1,7-1-250,-2 0-149,4-7-419,2 5-915,0-13 1338,0 6 1,2-10 410,4-4 1,-2-6-241,7-11 1,6-3 234,6-9 1,2 0 9,-2 1 0,-1-7-15,6 1 558,1 0 0,6-3 0,-1-1 0</inkml:trace>
  <inkml:trace contextRef="#ctx0" brushRef="#br0" timeOffset="266">554 104 7877,'6'-17'27,"0"0"1,0 5 190,-6 1 379,0 7-142,0-11 339,0 13-217,0-6-177,0 8-161,0 0 0,0 8-13,0 3 0,5 7 33,1 5 0,2 5 0,-2 13 0,-4-3 71,3 8 0,3 0-103,-2 6 1,5 0-181,-5 0 1,0 0 58,-6 0 0,6-6-130,-1 0 1,1-8-283,-6 3 1,6-5-375,0-1 1,-1-6 145,-5 0 0,2-8-377,4 2 1,-4-10-964,4-1 978,-4-8 896,-2 3 0,-8-7 0,-2 0 0</inkml:trace>
  <inkml:trace contextRef="#ctx0" brushRef="#br0" timeOffset="462">381 641 7877,'-9'0'695,"1"0"-28,8 0 283,0 0-574,8-8 1,1 6-342,9-4 0,1 4 18,4 2 1,-2 0-63,8 0 1,-6 0-205,6 0 1,-6-6-424,6 1 0,-8-1 636,2 6 0,4 0 0,0 0 0</inkml:trace>
  <inkml:trace contextRef="#ctx0" brushRef="#br0" timeOffset="729">1125 692 8746,'0'-9'4793,"0"1"-4336,0 8 0,2 6-80,4 0 1,-4 7-44,3-1 1,-1 3-146,2 2 1,-4 8 13,4 4 1,-4-2-173,-2 2 0,0-6-259,0 6 1,0-6-832,0 6 1,0-8 66,0 2-1027,-8-4 2019,6-2 0,2 1 0,10-1 0</inkml:trace>
  <inkml:trace contextRef="#ctx0" brushRef="#br0" timeOffset="996">1869 1021 11128,'-12'0'1383,"1"0"0,5 0-603,-6 0 1,1 2-682,-7 4 1,-5 3-544,0 9 1,-5 1-273,4 4 1,-6 2 715,1 4 0,-4 3 0,-1-5 0</inkml:trace>
  <inkml:trace contextRef="#ctx0" brushRef="#br0" timeOffset="1405">2560 191 9370,'-9'-10'-197,"1"3"1,8 9 537,0 3 0,-6 5-127,1 7 1,-9 2 78,3 5 0,1 2 88,-2 9 0,-5 7-142,-6 4 1,-6 4-18,6 2 1,-6 2-127,6 4 1,-6-5-157,6 5 0,0-10-74,6-2 0,0-9-310,-1-3 0,9-1 113,3-10 0,2-2-518,-1-9-983,3-5 1271,-6-7 0,16-7 184,3-5 1,4-11 376,3-6 0,-1-11 0,0-4 0</inkml:trace>
  <inkml:trace contextRef="#ctx0" brushRef="#br0" timeOffset="1659">2543 295 8193,'17'7'1108,"1"5"0,-7 5-604,1 6 1,-3 4-135,3 8 1,-3 1 85,-3 5 1,-4-3-198,4 8 1,-4-7-32,-2 1 0,0-4-421,0-1 0,0-2 198,0-4 1,0-3-891,0-3 0,0-3 101,0 3 1,0-10-244,0-1 0,0-7-158,0 7 238,0-8 947,0 4 0,0-16 0,0-2 0</inkml:trace>
  <inkml:trace contextRef="#ctx0" brushRef="#br0" timeOffset="1843">2439 692 12744,'12'0'212,"-1"0"1,1 0-397,5 0 0,-5 0-818,-1 0 1,1 0 16,5 0 985,0 0 0,8-7 0,2-3 0</inkml:trace>
  <inkml:trace contextRef="#ctx0" brushRef="#br0" timeOffset="2201">3062 710 8262,'11'0'1919,"1"0"-1488,-8 0 1,3 2-1,-7 3-221,8-3 1,-6 8-218,4-4 1,-4-2 24,-2 7 26,0 1 0,0 5 79,0 0 0,-2 0 19,-4 1 1,4-1 496,-4 0 1,3 1-218,-3-1 0,4-6 15,-4 1 0,4-6 111,2 5-532,0-7-51,8 12 0,1-15-24,9 5 0,-7-4-208,1-2 1,-1-2-663,7-4 0,5 3-27,0-9 0,6 2-1849,-6-1 2805,7-4 0,-10 5 0,5-7 0</inkml:trace>
  <inkml:trace contextRef="#ctx0" brushRef="#br0" timeOffset="2405">3788 917 7835,'27'0'0,"-2"0"520,-8 8 0,-1 2-131,-5 7 0,3-6-64,-9 1 0,-1-1-240,-9 7 0,-7 1-85,-11 4 0,-19 4 0,-12 7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2:34.0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8660,'0'-10'1361,"0"3"-548,0 7-506,0 0 1,7 5 48,5 1 0,-2 10 8,1 1 10,1 0-135,5 16 0,0-8 83,1 4 1,-1 3-51,0-3 0,-5 2-39,-1-2 0,-1 1-142,1-6 1,5 4-149,-5-5 1,-1 0-35,1-5 1,-5-1-663,6 0 67,-8 1-49,11-1 1,-7-6-580,3 1 1,-1-8 61,-5 2 1252,5-12 0,7-4 0,1-7 0</inkml:trace>
  <inkml:trace contextRef="#ctx0" brushRef="#br0" timeOffset="454">883 35 7739,'-10'0'253,"1"-5"-49,3-1-105,4 0 210,-6 6-357,8 0 141,0 0 53,-8 0 24,7 0 18,-7 0-43,0 0 1,4 0 4,-7 0 0,5 0-37,-5 0 0,5 2 5,-6 4 1,6-4-106,-5 3 0,5-1 97,-5 2 1,5-2-5,-6 7 0,7-5-4,-7 6 0,1 1 2,-7 10 0,-5 4-40,0 8 1,-6 5-9,6 0 1,-8 8-250,3-2 1,1 10 95,-2 2 1,2 5 96,-2-5 0,4 7 0,8-3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2:39.1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69 8211,'0'-17'2271,"0"0"-2086,0 7 1,0 1 60,0 3 192,0 4-59,0-6-109,8 8-278,-6 0 0,6 2 145,-8 4 0,0-2-127,0 7 1,0 1 73,0 5 1,-2 2 34,-4 4 1,-6 4-1111,-11 8 1,-3 7 990,-9 4 0,0 4 0,1 2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2:40.5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9156,'17'0'2042,"1"0"-1235,-9 0 1,7 2-302,-5 4 1,-1-5-356,1 5 0,-1-2-331,2 2 1,3-4-394,-4 4 1,-1-3 89,2 3-20,-9-4 1,5 13-739,-8-3 0,0 5 473,0 6 0,-8-2 768,-3 8 0,-12 0 0,-4 6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49:20.3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85 8281,'18'-10'-277,"-7"-3"-92,1 7 0,-1-6 354,7 7 1,-7-3 503,1 2-296,-9 4 0,11-7 476,-8 3-238,-1 4 1,-5-4-112,0 12 0,0 0-182,0 11 1,0-2 36,0 14 1,0 6-114,0 5 0,0 2-221,0-1 1,0-3-411,0 8 1,0 0 377,0 6 191,0-8 0,-7 6 0,-3-5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2:40.0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8081,'0'-17'1334,"0"5"-1320,0 1 0,2 7 191,3-2 78,-3 4 1,8 2-82,-4 0 1,-2 0 202,7 0-207,1 0 0,5 2-163,0 4 1,0 11 249,1 12 0,-1 4 80,0 1 1,-5 1-72,-1 0 0,-7-1-28,2 1 1,-4-1-67,-2 1 0,6-8-108,-1-4 0,1 2-222,-6-2 0,2-2-118,4-9-755,-4 3 564,6-5 0,-3 1-1299,1 1 1065,0-8 0,-4 3-258,4-7-181,-5 0 1112,7 0 0,-8-7 0,0-3 0</inkml:trace>
  <inkml:trace contextRef="#ctx0" brushRef="#br0" timeOffset="309">727 18 8022,'0'-9'804,"0"1"0,-2 8-715,-4 0 1,4 8 86,-3 3 1,-3 6-154,2 7 1,-7 4 140,1 13 1,-3 3-116,-2 8 1,-3 7 48,-3 5 0,-4 5-119,-7 6 1,-1-4-11,1 4 1,-7 4-335,1 1 1,-6-3 26,5-2 0,1-11 100,6-7 1,1-5-101,4-6 1,4-5-106,8-13 92,-1-3 94,9-7 197,-6-9 1,15-9-368,0-11 0,3-12 428,15-6-1,-5-4 0,20-9 0,-6-2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2:43.1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70 658 8043,'0'-10'1596,"7"2"0,3 8-1156,7 0 1,-5 0-193,-1 0 1,1 14-4,5 3 1,-2 12-280,-3 0 1,1 3 46,-7 3 1,0 0 9,-6-1 0,0 1-71,0-1 1,-2 5-399,-4-5 0,-1 5 169,-5-10 0,-3-4-178,3-2 1,2-4 127,-1-2 1,-1-5-123,-5-1 572,0-7 0,0 4 23,-1-8 1,3-8 86,3-3 0,-1-7 87,7-5 1,0 2 318,6-8 1,0 6-243,0-6 0,2 8 87,4-2 1,9-2-592,8 2 0,2 0 103,-1 6 1,-3-1-932,7 1 0,1 0 177,6 0 1,-1-1 757,1 1 0,7-8 0,3-2 0</inkml:trace>
  <inkml:trace contextRef="#ctx0" brushRef="#br0" timeOffset="389">986 18 8251,'0'-10'546,"0"3"-348,0 7-221,0 0-162,-8 0 1,5 7-245,-9 5 0,6 3 166,-5 2 0,-1 3 153,-5 3 1,2-4 123,3 4 0,-1 2-29,7-2 0,-6 2 237,7-2 1,-1-2-105,6 8 0,0-6 207,0 6 1,0-2-119,0 2 0,0 3 171,0-3 0,0 4 51,0 1 0,-2 1-130,-4-1 0,4 1-150,-4 0 1,4-3-84,2-3 0,-5 2-243,-1-8 1,0 2 106,6-2 1,-6-10-143,1 5 1,-1-11-41,6 5-148,0-8 560,0 3-205,0-7 0,6-7-71,-1-5 0,7-3-133,-6-2 1,7-3-271,-1-3 0,-3 4 114,3-4 405,-1 4 0,7-6 0,-1-2 0</inkml:trace>
  <inkml:trace contextRef="#ctx0" brushRef="#br0" timeOffset="1003">1176 312 8061,'18'-8'2175,"-1"4"-1834,0-7 0,-5 5-108,-1-6 0,1 9 162,5-3-262,0-4 1,1 8-238,-1-3 31,0-5 0,1 8-290,-1-4 0,-6 2-136,1-1 1,-6 3 269,5-4 0,-5-2-409,5 2 100,-7 1 199,4-3 0,-8 4-216,0-7 397,-8 7 0,-1-6 154,-9 4 0,1 3 480,0-9-3,0 8-61,-1-11 1,7 11 130,-1-7-300,8 7 1,-3-6 338,7 4-193,0 4-290,0-5 0,2 7 181,3 0-74,-3 0 76,14 0-132,-7 0 0,1 7-1,-4 5 1,-4 3-31,-2 3 1,-2 1-51,-4 4 0,-4-2-58,-7 8 0,0-6-209,-1 6 0,1-2 36,0 1 0,-1-3-257,1-7 0,6-1 88,-1 0 1,8-5-99,-1-1 0,-3-5-257,2 6 350,0-9 1,14 11 212,4-8 0,-1-1 28,6-5 1,-3 0 124,9 0 0,-2 2-25,2 4 1,-10-4 295,5 4 0,-5-4 339,5-2-90,-9 7 0,-1-3-138,-8 8 0,0-6-62,0 5 0,-2-5-227,-4 5 1,2-1-119,-7 1 1,-1 3-263,-5-8 0,5 5 50,1-5 1,7 2-254,-2-3 0,2-3-213,-1 4-131,3-4 112,-6 6 216,16-6 286,-6 5 93,13 1 0,-13 2-22,4 7 1,-8 0-136,-10 1 0,-1 1 254,-16 4 0,-7 4 0,-11 7 0,-3 1 0,-1-1 0,-1 1 0</inkml:trace>
  <inkml:trace contextRef="#ctx0" brushRef="#br0" timeOffset="1441">588 1159 8048,'-17'2'-320,"0"4"-634,-1-4 785,9 5 1,9-12 223,11-1 0,12-8 652,6 3 1,12 1-327,5-1 1,4-1-209,2-5 0,5 0 1,1-1 0,-1 7 151,-5-1 0,0 3-303,0-3 1,-8 5-257,-3 7 1,-7-6-47,-5 0 0,-4 0-16,-8 6-758,1 0 400,-9 0 190,-1 0 1,-18-6 463,-7 1 0,-2-1 0,-10 6 0,6-6-78,-6 0 1,8 1 77,-2 5 0,4 0 43,1 0 0,7 2 89,-1 3 0,9 5 303,-3 7 0,4 6-161,2 0 1,0 8 370,0-2 1,0 5-90,0 7 0,0-5 42,0 5 1,0-5-278,0-1 0,0-1-216,0 1 0,0-6-468,0 0 1,-6-8 280,0 2 0,-7 0-644,1-6 0,-3 2 374,-2-13 0,-1 0-65,1-6 0,0 0 380,-1 0 1,1-10 409,0-7 0,2-6-143,3-6 0,4-4 167,8 5 0,2-5 241,4-2 1,4 7-39,7-1 0,2 2-446,4-2 0,-2 4 71,8 8 1,-6-6-448,6 0 1,-2 0-221,2 5 1,5 1-540,1 0 1,0-6 401,5 0 0,4-6 579,2 6 0,-4-16 0,1 3 0</inkml:trace>
  <inkml:trace contextRef="#ctx0" brushRef="#br0" timeOffset="1638">1920 381 10032,'-10'0'4425,"3"0"-2721,7 0-1266,7 0 1,3 0-218,7 0 1,0 0-471,1 0 0,-1 0-200,0 0 0,1 2-1359,-1 4 1,0-3 460,1 9 1,-9 0-1407,-3 5 2753,-4 8 0,-2 2 0,0 7 0</inkml:trace>
  <inkml:trace contextRef="#ctx0" brushRef="#br0" timeOffset="2130">1833 831 8030,'0'9'-75,"4"-1"-135,8-8 0,1 0 1663,16 0 1,-6 0-635,6 0 1,-2-6-300,2 0 0,1 1-335,-7 5 1,1 0-424,-7 0 1,-6 0-94,1 0-309,-8 0 143,3 7 1,-7 5-574,0 11 1,-9-4-56,-8 4 1,-3 2 737,-9-2 0,8 2 387,-2-2 0,4-4 0,2 4 0,7-3 103,4-3 0,4 6-19,2 0 1,0 0 153,0-6 1,0 1 341,0-1 0,0 0 635,0 1 0,0-7-552,0 1 0,0-1-304,0 6 1,0-5-697,0 0 0,-1-3 312,-5 3 0,-4 1-226,-7-7 0,5 0-102,1-6 1,-1 0-354,-5 0 1,2-8 128,3-4 0,-1-9-172,7-2 0,0-7 749,6 1 0,2-4 0,4-2 0,5 3 0,12 3 0,2 4 0,4 8 0,2 1 0,-8 5 0,0 3-116,-6 8 174,-7 0 0,-2 2 590,-8 4 0,-8 3 702,-4 9 1,-9-1-437,-2 0 1,-6 1-409,6-1 0,-5 6-344,5 0 1,-6-2 35,6-9 1,1 3-409,11-3-686,-4-5-99,13 1 0,-4-8 290,12 0 1,9-8-356,8-3 1,8-7-16,-2-5 1075,11-11 0,4-10 0,8-8 0</inkml:trace>
  <inkml:trace contextRef="#ctx0" brushRef="#br0" timeOffset="2374">2785 381 8030,'11'-8'892,"1"-3"-92,-9 3 512,5-7-665,-8 13 1,-8-6 121,-3 8 0,-4 2-141,-3 4 0,1 1 118,0 5 0,-1 3-65,1-3 0,2 3-261,3 3 1,-1-7-20,7 1-157,0-1 0,14 5-356,3-5 1,7-3-74,5-8 0,4 0-100,7 0 1,3 0-313,3 0 1,-9 0-780,3 0 0,-10 0-508,-1 0 0,-4 5 979,-2 1 0,-7 8 94,-5-3 0,-12 12 811,-11 6 0,-14 4 0,-12 1 0</inkml:trace>
  <inkml:trace contextRef="#ctx0" brushRef="#br0" timeOffset="2950">2577 813 8030,'-15'8'-456,"3"3"1,3-1-319,3 2 1722,4-9-391,2 5 219,9-8 1,3 0 322,0 0-647,-1 0 1,1 0-147,-1 0-396,-7 0 427,11 0 123,-13 0-202,14 0 1,-14 2-696,3 4-1405,-3-4 1590,-2 5 0,0-5 402,0 4 0,-6-2-84,1 8 0,-11-7 206,-1 7 1,-2-6-17,-10 5 1,6 1-137,-6 5 0,8 0 63,-2 1 1,-2-3-28,2-4 0,6 5-202,5-5 1,6 5-57,-5 1 0,7-6-344,-2 1 345,4 0 1,10 3-95,3-4 1,5-1 74,1-4 0,2-4 57,4 4 0,-1-5-81,6-1 0,-5-1 63,6-5 1,-8 4-189,2-4 1,-3-2-110,-3 3 1,-7-3-601,-5 2-30,-3 4 449,-2-13 1,-7 13 558,-5-4 0,-9 4 0,-2 2 0,-2 0 0,2 0 0,4 6 0,-5 0 889,5 7-363,2-3 1,2 7 381,3 0 1,-1-5-326,7-1 1,-2-1 113,2 2 0,3 3-363,-9-3 1,8-3-105,-2 3 0,3-7-587,-3 7-469,4-8-945,-6 11 562,8-13 165,0 6 0,8-2 675,3-1 1,5 1 374,1-6 0,0 6 267,1 0 1,5 7-292,0-1 1,0-3 1597,-6 3 1,0-1-109,1 7 1,-3-1 405,-3 0 0,1-5-1091,-7-1 1,5 1-153,-5 5 0,0-5-930,-6-1 0,2-1-2262,4 1 2557,-4 5 0,13-7 0,-5 8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2:41.0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7947,'-6'11'-236,"0"1"874,0-8 1,6 5 24,0-3 1,-1-2 154,-5 8 0,4-7-328,-4 7 1,2-3 347,-2 3-675,5 3 1,-7-5 57,8 7 0,-2-5-340,-4-1 1,4-5-142,-4 6-84,5-9 82,1 13-487,0-14 316,0 5 61,0-7-90,0 0-112,0-7 309,7 5 0,-3-12 78,8 9 1,-7-3 166,7 2-80,-8 4 272,11-5-203,-5-1 1,7 4 46,0-8 1,1 7 72,-1-7 1,0 8-39,0-1 0,1 3-77,-1 2 1,0-6-39,1 0 1,7 0-160,3 6 0,-1-2 118,2-3 0,0 1-126,6-8 0,5 8 86,0-1 1,-5-3 25,-6 2 0,-2 1 377,1 5 1,-3 1-131,-7 5 0,-1 2 575,0 3 1,-7 5-117,-4-5 1,-3-1 90,3 1 1,-4 1-279,4 5 1,-4-5-106,-2-1 0,-2-5-136,-4 6-327,4-9-903,-13 13 869,5-14 1,-7 5-537,0-7 0,5 0-16,1 0 1,5-7-232,-6-5 1,8-5 270,-1-6 714,3-4 0,9-15 0,3-2 0</inkml:trace>
  <inkml:trace contextRef="#ctx0" brushRef="#br0" timeOffset="972">554 174 6153,'0'-10'0,"0"2"0,0 6-376,0-3 479,0 3 53,0-6 1,0 6 11,0-4 268,0 4-201,0-5 276,0 7 999,0 0-1089,0-8 59,0 6 9,0-6-7,-8 8-348,6 0 0,-7 0-104,3 0-235,4 0 205,-6 0 0,6 2-1024,-3 4 503,3-4-263,-6 6 1,8-6 783,0 3 0,-8 5 0,-1 7 0</inkml:trace>
  <inkml:trace contextRef="#ctx0" brushRef="#br0" timeOffset="1619">243 191 8025,'19'-17'-312,"4"7"0,-13-5 86,7 3 1,6 2 103,0-1 1,0 1 830,-6-1 1,1-3 169,-1 9-659,0-1 1,-5 6-38,-1 0-250,-7 0 1,4 7 162,-8 5 0,0-2-26,0 1 1,-2 1-129,-4 5 1,2 0 84,-7 1 0,1-1-195,-1 0 1,-5 0 10,5 1 0,-5-3 110,-1-3 0,0 1 84,-1-7 0,1 5 182,0-5-132,0 0 1,-1-6 150,1 0 0,7-2 125,5-4 0,3-3-56,2-9 0,0 1-295,0 0 0,2-1-52,3 1 0,11 0-245,7 0 1,6 1 56,-6 5 1,5-5-136,-4 5 0,0 3 88,0 2 0,-9-1-412,8 1 501,-8 0 0,10 6-59,-7 0 1,-7 0 354,1 0 1,-7 0 254,7 0-116,0 0 0,5 0 54,0 0-126,0 0 1,-1 2-21,-5 4 1,5-2-60,-5 7 0,-3-5 77,-2 5 0,-4 1-32,-2 5 1,0 1-38,0-1 0,0-6 1,0 1 1,0-1 129,0 7-8,-8-1 18,-2 0-31,-7 1-30,0-9-80,-1-1 0,1-8 6,0 0 1,5-8 9,1-3 1,7-5 34,-2-1 0,-2 0 121,3-1 0,-1 1-197,6 0 0,8 0 4,3-1 1,6 1-117,6 0 0,4-1-284,8 1 1,0 2-694,-1 3 1,6-1 114,1 7 893,-1-7 0,-5 3 0,-1-7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2:48.7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8085,'12'0'0,"-1"0"0,-3 0 444,9 0 0,-2 2 0,12 2 261,-2 2 0,6 0-320,-2-6 1,4 0-167,1 0 0,1 5-63,-1 1 0,-5 0-105,0-6 0,-6 0-214,6 0 0,-8 0-1088,2 0-1022,-4 0 2273,-9 0 0,5 0 0,-5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2:48.8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9665,'18'7'714,"-1"-5"-1137,0 4 0,6-4 117,0-2 0,8 0 364,-2 0 0,-2-6-129,2 0 1,-6-1 128,6 1 1,-6 4-1530,6-4 1471,-8-3 0,4-1 0,-8-7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2:49.3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122 156 8125,'9'-18'0,"1"1"-677,-4 0 280,-4 0 386,13-1 1,-13 1 333,4 0 1,-4 5 64,-2 1-50,0 7 0,-2-4 368,-4 8-400,4 0 1,-13 2-17,3 4 0,-1 3-29,1 9 0,-3 9 56,3 7 0,-3 10-78,-2 14 1,5 9-569,0 8 0,7 6 240,-7-6 0,8 0-5,-1-6 1,3-2-272,2-3 1,5-7-385,1-11 0,8-3 233,-3-9 1,10-5-890,2 0 1405,0-16 0,2 10 0,2-13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2:52.2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7944,'10'0'4407,"-3"7"-4036,-7-5 0,0 8-163,0-4-2257,0 3 1397,0 16 1,-9-4 192,-9 8 459,1-8 0,-16 20 0,6-5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2:53.4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260 779 7816,'-27'0'2782,"2"0"-1842,0 0 1,8 2 15,-1 3 0,3-1-1042,9 8-736,-7-1 1,3 7 66,-7-1 0,0 0 755,-1 0 0,-7 1 0,-2-1 0</inkml:trace>
  <inkml:trace contextRef="#ctx0" brushRef="#br0" timeOffset="406">1055 225 7893,'0'-9'1247,"0"1"-898,-7 8 1,3 2 142,-8 4 1,-1 9-71,-10 8 0,2 8-160,-8-2 1,0 9 84,-6 2 1,1 8-109,-1-1 0,1 4-53,-1 7 0,0-4-182,1 4 1,1-7-282,4-4 0,4 1 70,8-8 0,2-5-216,3-7 0,2-7-2017,5 3 1721,3-5 1,-4-10-720,12-3 1438,3-12 0,9-11 0,-1-10 0</inkml:trace>
  <inkml:trace contextRef="#ctx0" brushRef="#br0" timeOffset="645">1072 225 7893,'0'-17'480,"0"5"7,0 1 1,2 7-125,4-2 1,-2 4 251,8 2 0,-7 8-92,7 4 1,-1 5 38,7 6 0,-1 6-162,0 11 1,-5 0-58,-1 12 1,-5-4-173,6 10 1,-9-10-63,3-2 1,-4-5-471,-2 5 0,6-8 288,0 2 1,-1-3-1240,-5-2 1,2-7 143,4 1 0,-4-8-1262,4 2 2430,-4-3 0,-2-11 0,0-1 0</inkml:trace>
  <inkml:trace contextRef="#ctx0" brushRef="#br0" timeOffset="832">900 796 7849,'-25'0'2844,"5"-8"-1258,-5 6-2104,16-5 645,1 7 1,16 0 561,3 0 0,1 0-401,5 0 0,-1-6-285,12 0 0,-5 0-358,6 6 1,4-5-657,1-1 0,11 0 1011,-11 6 0,5 0 0,-5 0 0</inkml:trace>
  <inkml:trace contextRef="#ctx0" brushRef="#br0" timeOffset="1247">1626 709 9217,'15'2'1098,"-3"4"1,1 4-523,-7 7 0,6 2 270,-7 4 0,1 4-232,-6 8 1,0-3 163,0-3 1,-6 2-754,1-8 0,-7 6 135,6-6-846,0 0 0,6-6-108,0 1-132,0-9 238,0-1 1,2-8-596,4 0 1,6-10 594,11-7 0,-2-2 20,8-10 0,-2 6 502,1-6 1,3 8-67,-8-2 0,0 11 1055,-5 7-313,-1-5 128,0 8 545,-7 2 81,-3 10 1,-7 7-480,0 0 0,0 1-181,0-1 0,0-6-828,0 1 282,0-1 1,0 7-1163,0-1 0,0-5-578,0-1-200,0-7 1882,0 4 0,0-1 0,0 3 0</inkml:trace>
  <inkml:trace contextRef="#ctx0" brushRef="#br0" timeOffset="1601">2473 0 9115,'18'2'671,"-1"4"0,6 13-231,0 16 0,8 7 1536,-3 10-1295,5 0 1,0 6 71,-4-1 0,-6 9 225,-12-3 0,3 2-602,-9-1 0,-1 3-197,-9-4 1,-13 5-2068,-11 1 1,-13 2 1326,-10 4 1,-9-2 560,25-33 0,-3 1 0,-10 6 0,-4 2 0,-5 3 0,1 1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2:52.9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7991,'10'0'188,"5"0"499,-5 0-142,-1 0-160,7 0 0,-12 0-89,7 0-286,-7 0-865,11 0 0,-5 0 224,7 0 631,-7 0 0,13 0 0,-4 0 0</inkml:trace>
  <inkml:trace contextRef="#ctx0" brushRef="#br0" timeOffset="149">467 18 7969,'17'0'15,"1"7"0,-1-5 48,0 4 1,-5-4-100,-1-2 1,1 0-12,5 0 0,-5 0-396,-1 0 257,-7 0-553,11 0 239,-13 0 500,6 0 0,-8 0 0,0 0 0</inkml:trace>
  <inkml:trace contextRef="#ctx0" brushRef="#br0" timeOffset="275">865 35 7967,'34'0'0,"-1"-2"260,-4-4 1,2 4 3,-8-3 0,0 3-29,-6 2 0,0 0 79,1 0 57,-1-8-251,0 6-425,-7-6-1427,-2 8 1732,-16 0 0,-2 0 0,-7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2:50.9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225 208 7950,'-9'0'-775,"-7"0"537,14 0 202,-5 0 525,-1 0 45,6 0-327,-6 0 1,8-2 235,0-4 221,0 4-507,0-6 0,0 6 45,0-3 457,0 3-110,0-6 190,0 8 802,0 0-1237,-7 0 1,3 6 113,-8 0 1,9 9-83,-3 2 0,-4 2 28,-1 10 1,1 0-219,-2 6 1,7-1 102,-7 1 1,3 1-584,-3 5 0,-1-5 34,7 5 1,-6-11-228,7-1 0,-3-6-252,2 6 1,4-8-2427,-4 2 1302,5-4 1903,8-9 0,3-2 0,7-8 0</inkml:trace>
  <inkml:trace contextRef="#ctx0" brushRef="#br0" timeOffset="336">312 121 7950,'-16'-2'768,"5"-4"1,3 3-297,8-9 0,-6 6-241,1-5 1,-1-1 65,6-5 0,0 5 550,0 1-534,8-1 0,-5 3 28,9 3 0,-6 4-232,5 2 1,-5 0 83,6 0 1,-1 8 107,6 3 0,-5 12-16,-1 6 0,-1 10 0,2 1 0,3 8-202,-4-2 0,-1-2-179,2 2 1,-7-7-511,7 1 1,-3 2-30,3-1 0,3-3-750,-3-9 0,1 2 633,-1-8 0,3 2-824,-3-2 1576,-5-4 0,9 6 0,-7-8 0</inkml:trace>
  <inkml:trace contextRef="#ctx0" brushRef="#br0" timeOffset="559">346 398 7950,'-17'0'454,"6"0"6,-1 0 81,8 0-79,-4 0 318,8 0-583,8 0 1,2 0-28,7 0 1,0 0-181,1 0 1,-1 6 49,0-1 0,1 1-904,-1-6 1,0 0 863,0 0 0,8 8 0,2 1 0</inkml:trace>
  <inkml:trace contextRef="#ctx0" brushRef="#br0" timeOffset="826">779 450 7978,'11'0'-147,"1"0"0,-6 0 1629,5 0-524,1 0-486,5 0 1,-2 2-107,-3 3-592,3-3 0,-11 14-127,8-5 8,-9 5 1,3 1 316,-12 0 1,3 6 206,-9 0 1,8 0 134,-2-5 0,-1-1-49,1 0 271,0 1 1,6-1 137,0 0-466,0-7 0,8 3-290,3-7 1,5 0-430,1-6 0,2-2 178,4-4 0,-2-4 333,8-7 0,0-8 0,6-2 0</inkml:trace>
  <inkml:trace contextRef="#ctx0" brushRef="#br0" timeOffset="1677">1643 847 8023,'10'0'1200,"-2"8"-499,-8-6-81,0 6 141,0-8 310,0 0-1052,-8 0 47,-2 7 1,-7 3-955,0 7 0,5-1 596,1-5 1,7 5 291,-2-5 0,-4 5 0,1 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49:23.5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87 8268,'12'-8'291,"-1"-3"0,-3 1-115,9-1 0,-3 1 1386,9-2 1,2-1-684,-2 7 1,2 0-191,-2 6 1,-4 0-465,4 0 0,-4 0-552,-2 0 0,-5 8 182,0 4 1,-9 3-35,3 2 0,-4 3-927,-2 3 0,0-2 520,0 8 0,-6-6-326,1 5 1,-7-6 279,6 1 0,-1-2 677,1 2 1,4-4 593,-4 4-41,12-4 1,3-1-297,9-1 0,-1-6 230,0 1 0,-5-8 1456,-1 2-1347,1 3 1,-1-5-490,1 8 1,-8-7-360,2 7 1,-6-1-499,-6 7 0,-6-1-21,-11 0 1,2 6-1904,-8 0 2629,0 8 0,-5-4 0,-1 8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2:49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35 7565,'0'-17'690,"0"7"-385,0 2-119,-8 8 0,5 10 102,-9 7 1,2 4-74,-1 14 0,-10-2 30,4 13 0,-5 0-276,5 6 0,0 5 121,0 1 1,-7 0-72,1-7 0,0 1-84,6 0 1,2-8-213,3-3 0,-1-5 13,7-1 1,-6-8-622,7-4 125,-1-4-157,6-2 557,0-7 0,0-10 360,0-12 0,0-3 0,8-18 0,1-3 0</inkml:trace>
  <inkml:trace contextRef="#ctx0" brushRef="#br0" timeOffset="232">381 52 8040,'0'-17'1972,"0"7"-1880,0 3 0,0 8-5,0 5 1,6 10 95,0 7 0,5 9 139,-5 3 0,6 1-137,-7 11 1,7-7-1,-6 6 1,1-6-141,-1 6 0,-4-5-355,4 5 1,-2-8-41,1 3 1,-3-7-311,4-5 1,-2 2-207,2-8 408,-4 0 240,5-6 1,-7 1-1036,0-1 1253,0-8 0,0 7 0,0-7 0</inkml:trace>
  <inkml:trace contextRef="#ctx0" brushRef="#br0" timeOffset="411">243 571 7986,'-10'0'597,"10"-8"0,10 6-534,7-3 1,1 3 229,-1 2 0,6-2-127,0-4 0,2 4-466,-2-4 1,-4-1-295,4 1 1,2 0 593,-2 6 0,8-8 0,-4-1 0</inkml:trace>
  <inkml:trace contextRef="#ctx0" brushRef="#br0" timeOffset="619">917 640 10213,'0'10'2874,"0"5"-2298,0-3 0,0 3 16,0 2 0,0 1-140,0-1 0,0 0-152,0 0 1,0 1-1335,0-1 0,0 0-121,0 1 1,0-1 1154,0 0 0,-7 1 0,-3-1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2:47.6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900 329 7901,'10'-17'736,"-3"6"-144,-7-1-530,0 1 32,0-7 0,0 7 283,0-1 1,0 7-92,0-7 1,0 6-3,0-5 1,-7 5-112,-5-6 1,3 7-19,-3-7 1,1 8 50,-7-2 0,1 5 48,0 1 1,-1 0-156,1 0 0,-2 1-223,-4 5 1,2-2-548,-8 8 0,6 1 372,-6 10 1,8-2 141,-2 8 1,-2-6 159,2 6 0,2-6 92,9 6 0,-1 0-58,7 5 0,-6 1 20,7-1 1,-1 9 11,6 3 1,0-2 173,0 2 1,6 0-43,-1 6 0,1 0-128,-6 0 0,0-2 8,0-4 0,0 2-78,0-8 0,-2 6-10,-4-5 0,-5-1 35,-12-5 0,2-1-101,-8 1 0,0-2 26,-6-5 1,1 3-157,-1-8 1,3-6 48,3-5 1,-4-8 110,4 2 0,-1-6-310,1-6 0,4-10-176,7-7 0,3-15-197,4-2 0,3-16 726,8-7 0,15-12 0,4-4 0</inkml:trace>
  <inkml:trace contextRef="#ctx0" brushRef="#br0" timeOffset="407">727 53 8002,'0'-12'-74,"0"1"91,0 7 0,0-6 185,0 5 20,0 3 163,0-6-175,0 8 133,8 0-236,1 0 0,9 0-30,-1 0 0,-5 0 44,-1 0 0,1 0-4,5 0 0,0 0-41,1 0 0,-1 2-91,0 4 0,0-3 89,1 9 0,5 0-12,0 5 0,2 2-60,-2 4 1,-2-2 60,8 8 0,-8 2-138,2 9 0,-4 2 62,-2 5 0,1 8-18,-1-3 0,-7 13 23,-5 5 0,-3-1-83,-2 6 0,0-4 229,0-2 1,0-6-93,0 1 1,0-14 334,0 2 1,0-10-135,0 4 0,6-9 66,0-3 0,7-1-120,-1-10 1,3 2-186,3-2 1,-1-10-104,0 5 0,0-7-361,1 1 0,5-5-110,0-7 1,6 0 256,-6 0 0,6-7 309,-6-5 0,0-11 0,-6-4 0</inkml:trace>
  <inkml:trace contextRef="#ctx0" brushRef="#br0" timeOffset="722">554 883 7942,'-11'9'-128,"-1"-3"312,8-4 623,-11-2-137,13 0-97,-6 0-165,8 0-211,0-8 1,8 5 54,4-9 1,11 6-27,5-5 1,7 5-29,5-5 1,5 5-93,6-6 0,3 8-150,4-1 0,-10-3-723,4 2 0,-4 0 187,4 6 580,-8-7 0,6-3 0,-6-7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3:00.1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35 9114,'-9'-10'1915,"1"-5"-1271,8 13 212,8-6-181,-6 8-678,5 0 0,-7 8-279,0 3 1,-9 5-46,-9 1 0,-6 2 327,-11 4 0,-7 4 0,-3 8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3:01.8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275 70 11653,'17'0'1087,"0"0"-954,1 0 0,5-2-133,0-4 0,8 2-386,-3-7 324,-3 7 1,8-10-115,-4 9 1,-4-3-237,-2 2 1,-4 4 104,-2-3 1,-5 3-469,-1 2 203,-7 0 297,4 7 1,-10 3 56,-4 7 0,-3 1 15,-9-1 1,1-6 39,0 1 0,0-1-43,-1 7 0,1-1-111,0 0 1,-1 1 165,1-1 0,0-2 74,-1-3 0,7 3 38,-1-3 1,3 3-55,-3 2 0,-1 1 427,7-1 1,-5 2-28,5 4 0,-6-4 164,7 4 0,-7 2-124,6-2 1,-5 6 52,5-6 1,-8 2-81,3-2 0,1-1-68,-1 6 0,5-1-189,-5 2 0,5-4 69,-6-8 1,6 6-131,-5 0 1,5-5 91,-5-7-37,7 1 0,-6-3-40,4-3-319,4 4 222,-5-8 0,7-2-123,0-12 1,0-3-440,0-2 0,7-8 295,5-4 1,9-4-303,2-2 0,6 7 164,-6-1 0,6 6 485,-6-6 0,6 8-116,-6-2 0,-2 4 116,-9 1 0,3 7 0,-4-1 0,-3 6 0,-2-5 0,2 5 157,-3-5 1,1 5 88,-6-6 671,0 8-529,0-11 1,0 11 438,0-7-576,8 7 1,-6-6 181,3 5-174,-3 3-5,-2-6-280,0 8 172,0 0-202,0 8 0,0-5 76,0 9 0,0-1 43,0 7 1,0-1 68,0 0 0,0 3 25,0 3 1,-2 4-54,-3 7 0,1 3 16,-8 3 0,8 4 88,-1 8 0,-3 6-89,2-1 0,-7 9-144,1-3 1,-3 4 29,-2 3 1,-1 1-234,1 4 1,-2 1-81,-4 5 1,2 2 149,-8-8 1,2-2 28,-2-10 0,4-3-71,8-8 0,0-14 308,-1-3 0,9-12-137,3 0 0,2-12-22,-2-5-96,4-4 0,-5-4-163,7-4 1,2-11 327,3-12 1,-1-4-395,8-1 0,-7-1 5,7 1 1,-2-7-219,1 1 1,3 0 227,-9 5 0,7 0 361,-6 1 0,-1-1 0,-5 1 0,2-1 0,4 0 0,-4 1 0,6-1 0</inkml:trace>
  <inkml:trace contextRef="#ctx0" brushRef="#br0" timeOffset="537">379 744 7921,'7'-17'300,"3"0"165,0 7 148,-3 2-140,-7 8 1,-7 2-10,-5 4 1,-5 6-136,-6 11 0,2-4-116,-8 4 0,0 2 1,-6-2 0,6 6-14,1-6 1,1 6-39,-2-6 0,-2 0-107,8-6 1,2 0 18,9 1-243,-3-9 1,11 1-812,-7-4 722,7-4 0,-2 5-346,12-7 0,5-7 181,12-5 1,4 0-22,8-5 0,7 2-21,4-14 1,4 2-53,2-2 0,0-3 235,0 3 0,-2 2 111,-4-2 1,2 8 224,-8-2 0,1 4-141,-7 1 0,1 1 362,-1 0 1,-1 5-133,-4 1 0,4 7 68,-5-2 1,-1 4 71,2 2 1,-8 0 234,2 0 0,-3 2-158,-3 4 1,-6-2 90,1 7 0,-6 1-145,5 5 0,-7-5-87,2-1 0,-4 1-202,-2 5 0,-2 0-31,-4 1 0,-2-1-30,-3 0 1,-5 0-61,5 1 1,-10-1-251,-2 0 0,-2-7 196,2-4 1,4 1-37,-5-1 1,3 0 562,-2-6-270,4 0 1,-4-2 631,11-4-289,5 4-307,7-5 1,7 7 33,5 0 0,5 0-36,6 0 0,-2 7-27,8 5 1,-8 1-134,2-1 0,2 3-177,-1-3 0,-1-3 100,-6 3 1,-6-3-474,1 3-547,-1 3-720,7-5 1844,-1 0 0,-7 5 0,-3-5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3:09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7852,'10'0'0,"0"5"606,-5 1 0,-1 2 304,8-2-70,-8-4 1,9 7 169,-7-3-252,-1-4-666,-5 6-414,0-8 444,0 0-122,0 7 0,8-5 0,2 6 0</inkml:trace>
  <inkml:trace contextRef="#ctx0" brushRef="#br0" timeOffset="100">87 364 7852,'0'19'0,"0"4"0,0-4 776,0 4 0,-6-3 2901,0-3-3732,0 0 52,6-7 3,0-2 0,0-8 0,0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3:08.0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8 156 9183,'17'0'132,"1"0"1,7 0 621,3 0 1,-1 0-250,2 0 1,-6 0-110,6 0 0,-2-2-138,2-4 1,2 2-540,-8-7 1,0 5-51,-6-6 1,0 7-258,0-7 1,-7 6 147,-4-5-224,3-1 171,-7-5 1,-2 2 93,-11 3 1,-5 2 266,-1 5 0,0 3-116,0-4 1,-1 4 518,1 2 1,6 0 271,-1 0-121,0 0 1,3 2-228,3 4 0,-2-2 318,3 7-266,-1 1 0,6 5-66,0 0 1,0-5-85,0-1 1,2 1 57,4 5 1,-5-5-54,5-1 0,-4 1-16,-2 5 0,0-6 91,0 1-165,0 0-148,0 5 0,0 0 11,0 0 0,0-5-197,0-1 1,0-5-400,0 6 246,0-8 236,0 11 0,0-11 157,0 7 1,0-5-17,0 6 1,0-7 44,0 7 0,-6-6 304,1 5-37,-1-7 0,4 10 254,-4-9-159,4 1 0,-5-4 139,7 4-219,0-4-134,0 5-44,0-7 1,1-2 11,5-3-188,4 3 0,7-6 24,0 8 1,-5 0-315,0 0 236,-1 0 1,-1 8 80,-5 3 1,-5 10 84,-5 2 0,-5 8-15,-7-2 1,-6-2 6,0 2 1,-8 0 79,2 5 1,4-5 167,2 0 1,4-10 38,2-2 1,5-1 98,0-11-1003,9 9 474,-5-12 0,16 6-243,3-8 1,5-6 128,1 0 0,8-7 0,4 1 1,3 2 50,3-1 1,-6 7 29,0-2 0,-8 4 29,2 2 0,-4 0 311,-2 0 291,-7 0-298,-3 8 1,-8 2 44,-5 7 1,-6 6-134,-11 0 0,-2 2-34,-4-2 0,-3-2-42,3 8 1,-4-6-27,-1 6 1,1-8 61,4 2 1,4-6-20,8-5 1,0 1 114,-1-7 1,9 2-121,3-2-32,-4-4 1,10 5-6,0-7 1,2 6-135,10 0 0,-1 5 179,7-5 0,-1 6-18,0-7 1,1 9 239,-1-3 0,0 5-99,0 1 1,-5 0 996,-1 1-757,1-1 1,5-2 459,1-3-398,-1 3 1,0-13 122,0 4 0,-5-4-336,0-2 1,-1 0-181,6 0 0,3-8-357,3-4 1,-4-3 243,4-2 1,2-6-345,-2 0 0,0-6 169,-6 6 1,1-6 51,-1 6 0,-8 0-160,-3 6 370,4 7 232,-8-5 175,5 13 1,-7-4-69,0 12 1,-1-2 225,-5 7 0,4 1 60,-4 5 1,2 0-218,-2 0 0,5-5-269,-5 0 1,6-1-242,6 6 0,3-7-427,8-4 0,3-4-173,3-2 0,6-2-2023,11-4 2727,-4-4 0,14-15 0,-5-2 0</inkml:trace>
  <inkml:trace contextRef="#ctx0" brushRef="#br0" timeOffset="881">1201 225 8529,'-9'-10'1413,"3"1"-1066,12 3 1,5 4-224,12-4 0,-2-2 128,8 3 1,-6-1-6,6 6 1,-2 0-251,2 0 0,2 0-284,-8 0 1,0 0-452,-6 0 1,-2 8 427,-3 3 0,-4 5-75,-8 1 1,-4 6 112,-8 0 1,1 8-215,-12-2 1,-2 1 232,2-1 1,-2 2 285,2-8 0,9 0 76,-3-6 628,11 1-553,-2-1 0,10-6-9,4 1 1,4-8 29,7 1 1,0-3-187,0-2 0,1 0-3,-1 0 0,0-5 17,1-1-307,-1 0 251,0 6 0,-7 2-14,-4 4 1,-12 3 117,-6 9 1,-3-1-92,-2 0 1,-6 2 301,0 5 0,-8 1-78,2 3 1,4-1 741,2-4-628,-4-3 1,10 5 274,-1-8-581,9-8 1,9 1-243,0-4 0,8-4 36,3 3 1,6-3 96,6-2 1,-1-5-400,6-1 1,1-8 179,6 3 0,-3 1-124,-3-1 1,2 5 130,-8-6 0,0 9 245,-6-3-26,1 4 1,-7 2 277,1 0 7,-8 0-212,-4 8 0,-10 1-311,-7 9 1,-8 5-17,-4 0 0,2 5 60,-2-5 1,6 1 273,-6-7 0,10 0 0,2 0 0,1-5 146,11-1 19,-1-7 0,14 6 39,3-4 1,4-4-58,3 3 0,5 3 179,0-2 1,6 7 8,-6-1 0,6-3-142,-6 3 1,-2-1 35,-10 7 0,3-1 117,-8 0 0,-1 1-118,-5-1 0,0 0-15,0 1 0,-2-1-99,-3 0 1,-5-2 97,-7-3 0,-2 3-161,-5-3 1,5-2 132,-4 1 0,-2-7 247,2 2 1,0-4-17,6-2 1,-1-8 19,1-4 0,2-9-144,3-2 0,5 0-75,7 6 0,0-6-481,0 0 0,9 0 278,9 5 1,5 1-717,5 0 0,7-1 105,0 1 0,-1 0-253,7 0 0,-5-1 180,-1 1 0,-1 0-907,1-1 1578,-1 9 0,1-7 0,0 7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3:06.0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294 571 7862,'0'-9'554,"-8"1"-470,6 8-144,-5 0 108,-1 0 0,-1 7 150,-9 5 1,-1 3-82,-4 3 0,2 7 115,-8 3 1,2-1-291,-2 2 0,0-8 106,12 2 1,-4 0-125,9-5 0,5 3 93,1-10 1,4-1-89,2 2 0,2-3 66,4 3 1,3 3-21,9-3-1,-1 3 100,0 2 1,-1 6 210,-5 0 1,3 0 261,-9-5 0,7 1-227,-6 4 1,-1-4 238,-5 4 0,0 2-185,0-2 1,0 0-139,0-5 0,0-1 0,0 0-336,8-7-140,-6 5-215,6-13 0,-2 4-329,-1-12 0,7-5 363,-6-12 1,7-4-146,-1-8 1,3 0-157,2 1 0,1-1-71,-1 1 1,6-1 792,0 1 0,8-9 0,-4-1 0</inkml:trace>
  <inkml:trace contextRef="#ctx0" brushRef="#br0" timeOffset="438">502 796 7901,'17'0'-201,"0"0"0,-5 0 390,-1 0 0,3-6 602,9 0 0,-2-7-327,8 1 1,-6-1-106,6 1 0,-6-3-185,5 4 0,-6-5-72,1-1 1,-4 0-369,-2-1 1,-5 1 214,-1 0 1,-7-1-154,2 1 0,-4 0-53,-2 0 1,-2-1-168,-4 1 1,-4 2 130,-7 3 0,0-1 115,0 7 0,-6-2 96,-1 2 1,-1 4 144,2-3 0,4 3 351,-4 2-269,4 7 0,2-5 146,-1 4-64,9-4 123,1-2-199,0 0-80,6 0 1,-5 2-9,7 4-34,0-4 1,0 13 21,0-3 1,6 3-23,-1 2 1,9 1 251,-3-1 1,-1 8 47,1 4 1,3 3 75,9 3 1,-2 7-74,8 4 1,0 2 116,5-2 0,3 6-236,3 0 1,-3 4-207,3 2 0,-3-1 59,-3-11 1,5 2 104,-5-2 1,5-3-410,-11-9 0,-3-5 42,-2 0 0,-3-8-68,-3 2 1,-2-4-111,-3-1 129,3-1 1,-11-2-251,8-3-489,-9-4 689,5-8 1,-8-2 129,0-4 0,0 2-610,0-8 1,-6-1-16,1-10 790,-9 4 0,5-14 0,-9 6 0</inkml:trace>
  <inkml:trace contextRef="#ctx0" brushRef="#br0" timeOffset="631">969 0 13530,'7'18'-538,"3"-1"-36,7 0 166,0 1 0,1-7-309,-1 1 17,0-1 700,1 6 0,-1-7 0,0-2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3:04.9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777 364 8025,'-10'0'-584,"2"0"0,3 2 557,-1 3 183,0-3-43,6 6 30,0-8-149,0 0 74,0-8-21,0 6 189,0-5 238,0 7 330,0 0-176,0-8-319,0 6 1,-2-6 551,-3 8-277,3 0 0,-6-1 50,8-5-253,0 4-65,0-6-358,0 8 29,0-8 321,0 7-505,0-7 1,0 6-53,0-4-78,0 4 220,8-5 84,-6 7 139,5 0 224,-7 0 1342,0 0-1542,-7 0-100,5 0 1,-6 1 100,8 5 1,0 4-63,0 7 1,0 6 120,0 0 0,0 8 33,0-2 1,2 9 154,4 3 1,-4-7-141,3-5 0,3-2-19,-2 2 0,-1 1-71,-5-6 1,0-7-115,0-6 1,2-1-33,4 2 1,-4-3 244,4-3-1275,-4-4 526,-2 5-1438,0-7 874,0-7 1,0-3-420,0-7 1,0-2 520,0-4 954,0 3 0,0-12 0,0 5 0</inkml:trace>
  <inkml:trace contextRef="#ctx0" brushRef="#br0" timeOffset="567">68 416 7934,'-16'-8'-40,"5"-4"0,-3 3-202,9-3 360,-9 1 71,12-7 0,-3 1-69,10 0-78,5-8 0,15 6 52,4-4 1,3-2 2,3 2 1,0-2-8,-1 2 0,3 3-21,3-3 1,-4 4 129,5 2 1,-3-1-156,3 1 0,-5 2-8,4 3 0,3 5 4,-3 7 0,0 0-102,-5 0 1,5 0 87,1 0 0,-1 7-23,-5 5 1,-1 5-50,1 6 0,-2-2 63,-5 8 1,5 0-13,-4 6 0,-2-1-4,2 1 0,-8-1 10,2 1 0,-4-1 6,-2 1 0,1 0 0,-1-1 0,-8-5 15,-3 0 0,-4 0 0,-2 5 0,0 1 97,0-1 0,-4 1-102,-7 0 1,-3 5 128,-15 0 1,1 6-70,-7-5 1,-1 5 8,-5-6 0,-3 3 38,-8-3 1,0-6 16,0 1 0,0-4 23,1-14 1,1 2 122,4-13 0,-2 0 70,7-6 1,1-10-147,5-7 1,-3-10-219,3-13 0,-3-6 69,9-12 0,4 2-128,2-7 1,6-1 142,5-5 0,6 10-103,12 7 0,6 2-181,11 9 0,-2 1-347,8 6 1,-1 5-805,7 0 700,0 8 337,7-4 1,-6 9-585,5 5 0,-5-3-14,-1 9 909,7-1 0,-5-2 0,5-1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3:15.4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7907,'-17'0'0,"7"2"501,4 4 1,4-2 721,2 7 1,-2-7 280,-3 2-1015,3 3 0,-8-5-164,4 8 1,3-3-286,-9 3 0,6 3-490,-5-3 1,5 1-840,-6-1 0,3 3 1289,-3-3 0,-3 3 0,5 2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3:16.6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0 7960,'-11'0'2067,"-1"0"-899,9 0-588,-13 0 0,7 0-101,-9 0 1,1 6 65,0 0 1,-8 7-1303,-4-1 0,2 5 524,-2 6 1,0-4-2662,-5 4 2894,-1 4 0,8-8 0,2 6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49:23.7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606 292 8241,'-18'18'-3,"-7"-1"1,6 8 0,-6 2 0</inkml:trace>
  <inkml:trace contextRef="#ctx0" brushRef="#br0" timeOffset="334">658 102 8195,'0'-27'0,"0"8"597,0 7 0,0 7-114,0-7 0,0 6-196,0-5 1,-2 7 82,-4-2 0,-4 6 218,-7 6 0,0 4-497,-1 7 1,-7 10 82,-3 7 0,-5 3-201,-2 9 1,-1-4 81,-5 10 0,-1-2-235,-4 13 0,-2-7-69,8 2 0,-6-4-223,5-3 0,9-1 220,9-3 0,3-7 22,3-11 0,2-4-377,3-8 78,4 0 22,8-7 1,8-2 94,4-8 1,5-10-163,6-7 0,4-8 574,7-10 0,-7 1 0,6-9 0,-6-1 0</inkml:trace>
  <inkml:trace contextRef="#ctx0" brushRef="#br0" timeOffset="555">467 223 8171,'0'-27'324,"6"2"159,0 8 0,2 5-291,-3 1 0,-1 7-58,8-2 0,-7 4-2,7 2 29,-8 0-30,11 0 1,-11 2 88,8 4 1,-9 9-56,3 8 0,2 8 145,-2-2 1,-1 11-73,-5 6 1,0 4 100,0 2 1,0 2-179,0 4 1,0 3-97,0 8 0,6-1-1304,0-5-145,0 4 1208,-6-13 0,5 4-811,1-12 1,0 0 403,-6-11 0,0 1-215,0-13 0,-2-2 798,-4-9 0,-3 3 0,-9-5 0</inkml:trace>
  <inkml:trace contextRef="#ctx0" brushRef="#br0" timeOffset="740">208 932 8137,'-10'-2'7,"5"-4"0,-3 3-1,2-9 1,0 0 583,6-5 1,6 0-151,0 0 0,7-1 132,-1 1 0,9 0-100,2-1 0,8 1-156,-2 0 1,1 0-279,-1-1 1,4 7-287,-4-1 1,1 8 37,-1-1 1,2 3-263,-8 2 1,6 5 471,-6 1 0,0 8 0,-6-5 0</inkml:trace>
  <inkml:trace contextRef="#ctx0" brushRef="#br0" timeOffset="1034">1142 621 8079,'9'-18'1331,"7"1"1,-9 6-566,5-1-20,-4 8-482,-8-3 0,0 14-194,0 5 0,-2 5 109,-4 6 1,-4 4-378,-7 8 1,-2-7 111,-4 1 0,4 0-31,-4 6 1,5-6 102,7-1 1,3-7 53,8 3 1,0-5-72,0-2 1,2 0 67,4 1 0,3-7-104,9 1 0,7-8 26,3 1 0,5-3-124,2-2 0,5 0-52,0 0 1,-1 0-263,-10 0 0,1 0 28,-7 0 1,0 0-532,-5 0 982,-1 0 0,-7-7 0,-3-3 0</inkml:trace>
  <inkml:trace contextRef="#ctx0" brushRef="#br0" timeOffset="1192">1367 742 8018,'-6'-23'3494,"0"0"-2708,-7 7 1,13 9 704,0 7-746,0 0 1,7 7 267,-7 5 0,0 11-622,0 6 1,0 5-283,0 7 0,6 3-3592,0 8 3483,0 7 0,-6 3 0,0 7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3:17.6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 7953,'-11'0'2863,"-1"0"-2592,1 0 1,-7 2-279,1 4 0,0-3-150,-1 9 1,-5-6-175,0 5 0,-2-5-342,2 6 673,4-1 0,-14 6 0,7 1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3:18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0 416 9457,'8'9'26,"3"-3"1,7-4 318,5-2 0,2-2-135,3-4 0,5-1-328,-4-5 0,4-3-299,1 3 1,1-9 88,-1-2 0,7 0-143,-1 6 0,-2-6 188,-9 0 1,2 0-44,-8 5 1,-2-1-41,-9-4 0,-5 4 366,-7-4 0,0 2-50,0-2 0,-2 3 235,-3-3 1,-5 10 206,-7 1 0,0 8-204,-1-1 1,7 3 121,-1 2 0,1 0 81,-7 0 0,-5 2 254,0 3 0,0 5-38,6 7 1,0 1-202,-1-1 0,1 6-55,0 0 0,5 8 18,1-2 0,1 3 53,-1 3 1,-3 1-117,8 5 1,1-7-17,5 1 1,0-2-159,0-10 1,7 5-119,5-5 1,5 1-805,6-7 1,4-2 477,8-3 1,7-5-1366,4-7 1,2 0 1676,-2 0 0,12-7 0,-4-3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3:18.5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0 641 7850,'0'17'183,"0"0"1,0-5 835,0-1 344,0 1 1,6 5 300,0 0-760,0 1-1172,-6-1 155,0 0 1,2-5-252,3-1-338,-3-7-176,14 4 0,-7-10 208,9-4 1,1-3-284,4-9 0,-4 1 183,4 0 0,2-1 770,-2 1 0,0 6-258,-6-1 0,1 8 342,-1-2 1,-5 5 35,-1 1 1,-7 7 355,2 5 0,-4 9 894,-2 2 0,0 0-358,0-6 0,0 6 335,0 0 1,-6 0-417,0-5-430,0-1-1773,6 0 787,0-7 1,8-2-127,4-8 1,3-2 610,2-4 0,1-11 0,-1-10 0</inkml:trace>
  <inkml:trace contextRef="#ctx0" brushRef="#br0" timeOffset="323">986 1 7832,'10'17'-1673,"5"8"1846,-3 4 1,5 11 1450,6 6-962,-4 4 0,0 8 330,-7 0 0,-8 7-396,1-2 0,-5 5 74,-5 1 1,-7-2-1117,-11-4 722,-4-3 1,-7-2-588,-1-1 0,-7 1-726,-4-6 1,-10 0 804,-2 0 232,-7-1 0,3 3 0,-7 4 0,0 5 0,0 5 0,0 1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3:16.9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8493,'12'0'-330,"-1"0"0,-5 0 452,6 0-120,-1 0 0,6 0-366,1 0 175,-9 0 0,7 0-112,-5 0 1,-1 0 300,1 0 0,1 0 0,5 0 0</inkml:trace>
  <inkml:trace contextRef="#ctx0" brushRef="#br0" timeOffset="271">605 35 7947,'22'0'-203,"-5"0"-66,-4 0 0,-1 0-211,-1 0 702,-7 0-91,4 0 145,0 0-433,-6 0-60,5 0 1,-5 2-49,4 3-27,-4-3 1,13 6 273,-3-8 0,3 0-48,2 0 0,8 0 197,4 0 0,4 0-12,1 0 0,1-6 169,0 1 0,-7-3-1,1 2 0,-2 4 177,2-4 1,2 3 203,-8-3-11,0 4-1319,-6-6 527,-7 8 135,-3 0 0,-7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3:16.0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18 312 7980,'-10'0'911,"2"0"0,10 0-823,4 0 33,4 0 1,1 0-24,1 0 0,5-2-5,6-4 0,2-1-42,-2-5 0,2-5-175,4 0 1,4-1-262,-5-5 1,-3 4 215,-2 2 1,1-1-322,-7 1 1,2 0 137,-13 0 1,5-1-473,-5 1 445,0 0 429,-14-1 0,-1 3-83,-9 3 1,1 5 160,0 7 1,-1 0 323,1 0 0,6 0-90,-1 0 0,1 6 608,-7-1-627,1 1 1,0 0 317,-1 0-447,9-1 1,-5-3 232,9 4-239,-9-4 0,12 13-16,-4-3 0,-1-2 143,1 1 1,0 6 13,6 6 0,-2 8 107,-4-2 0,5 4-87,-5 1 1,4-5 78,2 0 1,0-6-250,0 6 1,6-8-165,-1 2 1,7-4 12,-6-2 1,7-1 61,-1-5 0,3 3-807,2-8 1,3-1 374,3-5 0,4-2-2189,7-3 1085,1-5 462,-8-7 0,3 1 964,-7 5 0,8-12 0,-4 4 0</inkml:trace>
  <inkml:trace contextRef="#ctx0" brushRef="#br0" timeOffset="394">813 260 8014,'10'0'2236,"5"0"-1961,-5 0 1,1 2 159,1 4 0,-6-4-223,5 4 0,-5-4-220,5-2 0,-5 5 90,6 1 1,-7 2-253,7-3 239,-8-3 1,9 8-175,-7-4 1,0-2-179,-6 7 1,0-5 106,0 5 0,0-5 133,0 6 0,-2-1-11,-4 7 1,2-1 488,-7 0 1,5 0-104,-6 1 0,7-7 444,-7 1-425,8-1 0,-5 5 687,3-5-183,4 5-326,-6-7-401,8 1-364,0 5-91,8-13 1,-4 6 149,7-8 0,-5 0-251,6 0 1,-1-2-347,7-4 1,5 2 773,0-7 0,7-1 0,-3-5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3:14.1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242 104 7154,'0'-10'-587,"0"1"1133,0 3-430,0 4 1,0-8 135,0 5-168,0 3 0,0-8 447,0 4-255,0 4-155,0-13 1,0 11 227,0-7 193,0 7-339,0-4 0,-2 8 16,-4 0 1,3 0 85,-9 0-124,1 0-48,1 0 0,-5 0 68,3 0 1,-3 0-46,-3 0 1,7 8-29,-1 3 1,1-1 48,-6 2 1,5-1 11,0 6 0,3 1-33,-3-1 0,-1 8 1,7 4 0,-5 3-108,5 3 0,0 1 98,6 5 1,0-5-186,0 5 1,2-5-136,4-1 0,3-3-213,9-3 1,-1-4-65,0-7 0,6-1-340,0 0 1,2-5 287,-2-1 1,-1-7-165,6 2 1,-1-4 665,2-2 0,4-8 0,-6-2 0</inkml:trace>
  <inkml:trace contextRef="#ctx0" brushRef="#br0" timeOffset="587">709 294 5909,'0'10'1089,"8"-3"-837,3-7 0,-1 0-66,1 0-92,1 0 0,7-1-89,4-5 1,-4-2-184,5-3 0,0-5-114,0 5 1,-1-3 14,-6 3-267,0-5 544,0 7 0,1-1 0,-9-5 0,-1 11 0,-8-8 0,0 7 0,0-7 0,-2 6 0,-4-5 0,3 5 0,-9-6 0,2 7 0,-1-7 0,-4 3-70,3-3 1,2-1 194,-1 7 0,5 0 162,-5 6 0,5-6-132,-6 1 0,6-1 58,-5 6 1,5 0-37,-5 0 0,5 0 24,-6 0 0,7 6-100,-7-1 1,6 7 54,-5-6 1,5 7-26,-6-1 0,9 3 26,-3 2 1,2 2-1,-2 4 0,4-3-6,-3 3 1,3 2-16,2-2 1,0 6 47,0-6 1,5 6 39,1-6 0,2 0-237,-2-6 1,-3 0 110,9 1 0,-2-7-349,1 1 1,5-9 44,-5 3 0,4-2-67,3 2 0,-1-4-238,0 3 0,1-3-400,-1-2 0,0-5 193,0-1 718,1 0 0,-1-2 0,0-1 0</inkml:trace>
  <inkml:trace contextRef="#ctx0" brushRef="#br0" timeOffset="926">1384 450 8009,'9'0'-1422,"-1"0"1012,-8 0 1623,0 0-492,7 0 1,-5 2-223,4 3 1,-4-1 24,-2 8 0,0-6 32,0 5 0,0 1 229,0 5-492,0 0 0,6 1 23,0-1-144,-1 0 0,-5 0-152,0 1 1,0-7-561,0 1 206,0-8 0,0 5-1417,0-3-1081,0-4 1189,0 6 939,0-8 704,0 0 0,8 7 0,2 3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3:20.2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53 7254,'0'-10'732,"0"-5"-399,8 13 127,-6-6-323,6 1 102,-8 5 360,0-6-77,0 8 963,0 0-1427,-8 0 0,4 0 85,-7 0 0,5 2-188,-6 4 0,7-3 2,-7 9-32,8-8 181,-11 11-74,5-5 1,-5 1 31,3 1 1,-1-6-5,7 5 0,-7-5 151,1 5 0,3-1-133,-3 2 0,2 3 8,-1-4 1,-5 3 18,5-3 1,1 5 2,-1-5 0,5-1-28,-5 1 0,5-1 9,-6 2 1,6 3-26,-5-3 1,5-3 52,-5 3-56,7-1 1,-10 6-15,9 1 1,-7-7 6,6 1 0,1-6 99,5 5-84,-8 1 1,4 3-2,-8-3 1,9 3 11,-3-4 0,4-1 21,2 2-48,-8-1 1,6 1-107,-3-1 0,3-5 107,2 5 1,-2-5-22,-4 6 1,4-6 28,-4 5 1,4-5-2,2 5 1,0-5 8,0 6 1,-2-1 4,-3 6 1,3-5 10,-4 0 1,4-1 17,2 6 0,0-5 45,0-1 1,-2-1 12,-4 2-72,4 3-31,-5-5-44,7 7 1,0 0 21,0 0 0,0-5-11,0-1 1,2-5 21,3 6 1,-1-3-25,8 3 1,-6 3-166,5-3 0,-5-3 92,5 3 0,-5-1 149,6 7 0,-7-3-18,7-3 1,-6 3 153,5-3 1,-7-3-36,2 3-80,4-1 0,-9 6 40,5 1 0,2-7 404,-2 1-199,-1-1-218,-5 7 1,6-1 14,0 0-62,0-7 0,-4 3-20,3-7 1,-3 2 151,4-2-6,4-5-95,-8 15 0,11-12 116,-7 7 0,2-7-287,-3 2 184,-3 3-788,14-7-253,-15 6 110,15-8 0,-12 0 206,7 0 0,-5-8-330,6-3 1,-7-7 909,7-5 0,-1-3 0,7-9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3:23.3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35 7898,'0'-17'1938,"0"7"-1811,0 2 150,0 8 1,0 2 362,0 4-424,0 4 91,-8-1 0,4 7-29,-7-5 0,5 7-437,-6 5 1,1-2-420,-6 8 0,-7-6 578,1 5 0,-7 1 0,3 6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3:26.5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7858,'10'0'4793,"-3"9"-3567,-7 9 0,0 1-1295,0 10 38,0-8 0,0 10-404,0-8 1,-5 0 244,-1-6 190,-15 0 0,1 8 0,-14 2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3:24.9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537 485 7864,'-8'-18'267,"-2"-5"-223,-7 0 1,-6 6 730,0 5-414,0 9 0,0-11-186,0 8 0,-6 1 22,6 5 1,-8 0-201,2 0 0,2 0 130,-1 0 0,1 1 252,-2 5 0,-2 6-197,8 11 1,0 4-174,6 7 1,0 9 79,-1 3 0,3-2-123,3 2 1,5-6-58,7 6 1,7-7 148,5 1 0,11-5-519,6-6 0,11 1 0,6-7 1,-2-1-174,2-11 1,-1-1 74,1-5 0,2-3-827,-8 4 1386,1-12 0,-15-3 0,-1-9 0</inkml:trace>
  <inkml:trace contextRef="#ctx0" brushRef="#br0" timeOffset="175">277 675 7864,'-9'0'462,"1"0"1,10 0-125,4 0 1,5 0-283,12 0 1,2 0 87,4 0 1,4 6-150,-4-1 1,9 1 61,2-6 0,6 0-117,-5 0 0,5 0-1492,-6 0 1552,1 0 0,1 0 0,2 0 0</inkml:trace>
  <inkml:trace contextRef="#ctx0" brushRef="#br0" timeOffset="523">1886 52 7913,'0'-17'103,"-8"0"7,-2 7 1,-1 2 563,-1 8-451,8 0 0,-11 2 119,3 4 1,-3 4 17,-2 7 1,-8 8 54,-4 4 1,-6 13-197,-5 10 1,2 2-38,-8 9 0,1 6-231,-1 6 0,-4 0 51,4-6 0,-2-1-478,2-5 1,4 0 290,7-11 0,8 2-535,4-14 0,6-7-193,5-10 103,-3-4 327,13-1 0,2-11 483,12-7 0,3-23 0,2-13 0</inkml:trace>
  <inkml:trace contextRef="#ctx0" brushRef="#br0" timeOffset="779">1765 70 8791,'0'-18'-158,"0"9"0,1 1 454,5 8 1,-2 10-63,8 7 1,-9 8 213,3 9 1,-4 9 152,-2 3 0,0 13-204,0 11 1,0-5-287,0 10 1,-6-8-51,1 8 1,-7-12-68,6-5 1,1-4-164,5-2 0,0-8-619,0-4 1,0-3 259,0-3 1,0-1-1242,0-4 106,0-4 1663,0-8 0,0 0 0,0 1 0</inkml:trace>
  <inkml:trace contextRef="#ctx0" brushRef="#br0" timeOffset="954">1488 779 7838,'-17'-18'770,"7"9"0,10-5-1176,11 8 0,7-5 487,5 5 1,2-5-12,4 5 0,3-6 9,-3 7 1,6-1-345,5 6 0,-3 0 265,3 0 0,-4 7 0,-1 3 0</inkml:trace>
  <inkml:trace contextRef="#ctx0" brushRef="#br0" timeOffset="1255">2370 1055 7835,'11'-6'549,"1"1"0,-1-7-157,7 6 1,-1 1-307,0 5 28,1 0 168,-1 0 0,0 0 170,0 0 1,-5 0-6,-1 0 1,-5 2-120,6 3 1,-8-1-227,1 8 1,3-1-14,-2 7 1,0-1-111,-6 0 0,0 2 69,0 4 1,0-3-163,0 3-2,7-4 0,-5-2-172,4 0 1,2-5-439,-3 0 0,3-9 349,-2 3 1,-2-4-220,7-2 0,1-2 190,5-4 0,-5-3 406,-1-9 0,1-7 0,5-1 0</inkml:trace>
  <inkml:trace contextRef="#ctx0" brushRef="#br0" timeOffset="1421">2819 571 7835,'0'-17'1623,"0"7"-1164,0 2 1,2 8 228,4 0 0,-2 8-284,7 4 1,-5-3 92,6 3-448,-1-1 1,5 7-206,-5-1 1,3-6-438,-9 1 1,7 0-91,-6 5 0,1 0 683,-1 0 0,-4 1 0,6-1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49:22.7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554 1 8203,'-10'0'-42,"3"0"0,5 0 335,-4 0-214,4 0 0,-7 7 105,3 5 1,-4 3 170,-7 3 0,-2 9-141,-4 7 1,1 3-48,-6 9 0,-1 0 171,-6 6 1,1 7-73,-1 5 0,0 3-161,1 2 1,1 0-47,4 0 0,1-7-217,10-4 0,-3-6 75,10-6 1,-3-10-114,3-7 0,3-8 56,8 2 0,-2-6 24,-4-5-509,4-4 367,-5-8 0,14-4-128,5-8 1,3-1-112,3-16 497,-1 0 0,8-13 0,2-2 0</inkml:trace>
  <inkml:trace contextRef="#ctx0" brushRef="#br0" timeOffset="257">450 139 8203,'10'-17'-438,"-4"0"175,3-1 498,1 1 0,1 7-97,1 5 1,-6 3 107,5 2 0,-7 2-38,2 3 1,2 13 183,-3 10 0,3 11-96,-2 1 1,-2 14 90,7-2 0,-5 9-53,5-3 0,-7 5-88,2-5 1,-2 7-306,2-1-588,-4-5 731,5 1 1,-1-8-542,0 0 0,5-8 41,-5-4 0,2-5-167,-3-6 1,-3 1 179,4-7 1,-4-5-803,-2-7 313,0-7 1057,0 4 1,0-8-1,0 0 1</inkml:trace>
  <inkml:trace contextRef="#ctx0" brushRef="#br0" timeOffset="435">225 814 8203,'-9'-18'2504,"11"1"-2007,15 0 0,4 5-131,14 1 1,-4 5 106,9-6 1,2 8-162,-1-1 1,-1 3-1016,-6 2 0,1 6 500,0-1 1,-3 15 202,-3-3 0,4 4 0,-6-4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3:24.0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35 381 7462,'0'12'808,"0"-1"0,8-7-475,3 2 1,-1 1 99,2-1 0,-1 0-207,6-6-108,1 0 0,1-2-9,4-4 1,2 2-83,4-7 1,3-1-32,-3-5 0,-2 0-194,2 0 1,-8-1-101,2 1 1,-4-6 125,-1 0 1,-1 0-89,0 5 1,-7 1 153,-4 0 1,-5-6 83,-1 0 1,0 0-19,0 5 1,0 1-23,0 0 66,-7 0 100,-3-1 0,-7 3-29,0 3 0,5 5-69,1 7 0,-1 0 172,-5 0 1,-1 0-56,1 0 0,0 0 24,0 0 0,-1 0 6,1 0 0,-6 7 177,0 5 1,-8 9-62,2 2 1,4 8 114,2-2 0,-2 9 32,2 2 0,0 7-89,6-7 0,7 6-148,5-6 1,3 6-9,2-5 1,0-1-130,0-5 1,9-8-190,8-4 1,3-4-436,9-2 0,1-1 95,11-5 1,-3-3-409,8-8 1,-7 0-336,1 0 0,-4-2 168,-1-4 1062,-8-4 0,6-7 0,-7 0 0</inkml:trace>
  <inkml:trace contextRef="#ctx0" brushRef="#br0" timeOffset="328">900 519 7883,'2'-9'159,"4"3"1,-3 2-107,9-2 1,-6 5 832,5-5-502,-7 4 1,11 2-29,-3 0 0,-2 0-141,1 0 0,-5 6-2,5-1 0,-7 9-13,2-3 1,-4 5-120,-2 1 1,0 0 68,0 1 1,0-1-143,0 0 0,0 0 98,0 1 1,0-7-138,0 1 0,0-6-525,0 5 448,0-7 0,8 4-257,3-8 0,4-8-217,3-4 1,5-3-488,0-2 0,0-2 1069,-6-4 0,1-4 0,-1-8 0</inkml:trace>
  <inkml:trace contextRef="#ctx0" brushRef="#br0" timeOffset="486">1419 122 7883,'0'-10'1531,"0"2"-672,0 8 1512,0 0-2713,7 8 1,-3-6-225,8 4 1,-7-4 565,7-2 0,-1 7 0,7 3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3:47.8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129 18 7786,'12'-2'-221,"0"-4"1404,-9 4 382,13-5-609,-7 7-337,9 0 0,-1 0-279,0 0 1,1 0-369,-1 0 131,0 0 1,0 0-137,1 0 1,-9 2-438,-3 3 0,-4-1 287,-2 8 0,0 1-393,0 10 1,-8-2 223,-3 8 0,-12 0-136,-6 6 0,2-1 335,-2 1 0,2-6 351,-2-1 0,4-6-143,8 1 0,2-4 122,3-2 1,5-5 109,7-1 1,0-5 66,0 5-401,0-7 0,7 10 103,5-8 0,5-1-243,6-5 1,-4 0-20,4 0 1,2 0-298,-2 0 135,1 0 75,-7 0 109,-8 0 235,-1 0 1,-18 8 183,-7 3 1,-8 11-89,-9 1 1,1 6 221,4-6 0,-2 0-36,8-6 1,-5 0 514,4 1-474,9-1-251,0 0 0,15-7-47,0-5 0,9 3-255,14-2 1,6 0-37,12-6 1,-3-8 113,8-4 0,-6 3-43,7-3 1,-15 7-33,3-7 0,-6 8 3,-1-2-61,-3 5-97,-7 1-46,-9 0 1,-3 1 73,-12 5 1,-5 4-317,-12 7 1,2 2 181,-8 4 0,2-3 65,-2 3 0,-2 2 386,8-2 1,-2 0-26,2-6 0,12 0 253,-1 1 1,3-1 264,3 0 1,2 0 172,10 1 0,5 5-294,12 0 1,-3 0 127,3-6 1,2 1-70,-2-1 1,0 0-9,-6 0 0,-5 1-175,-1-1 1,-7 0 194,2 1-286,-4-1 1,-2 0-157,0 0 1,-8-5-219,-4 0 1,-3-7 160,-2 7 1,-6-8-181,0 1 1,-2-3 135,2-2 1,-2-2 310,-4-3 0,-2-5-59,8-7 0,0-6 108,6 0 1,7 0-76,4 5 1,6 1 134,6 0 0,6-1-594,11 1 1,3 2 195,9 3 0,2-3-498,3 3 0,-4 3 276,5-3 1,1 6-790,-2-5 0,3 1 239,-3-1 1,-3-5-473,3 5 1308,-4 3 0,-1-7 0,0 5 0</inkml:trace>
  <inkml:trace contextRef="#ctx0" brushRef="#br0" timeOffset="163">1132 934 8001,'0'12'1397,"0"0"-1248,0-1 1,0 6 1945,0 1-1236,0-9-982,0 7 1,2-14-709,4 3 831,-4 5 0,13 0 0,-5 7 0</inkml:trace>
  <inkml:trace contextRef="#ctx0" brushRef="#br0" timeOffset="271">1254 1522 7855,'-25'0'7051,"5"0"-3620,-3 0-7259,12 8 3828,3 2 0,23-8 0,5-4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3:43.1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148 519 7922,'0'10'6,"0"-1"311,0-3 0,0-2 519,0 7 1,2-5 76,4 6 0,-4-6-380,3 5 1,3-5-56,-2 5 1,7-7-203,-1 2 0,-3-4-442,3-2 1,5 0 100,6 0 1,2-8-72,-2-3 0,-2-7-158,8-5 1,-2 2-508,2-8 1,-6 2-88,-11-1 0,1-5 325,-7 4 1,0-4 236,-6-1 0,0 5 106,0 0 0,-8 2 320,-4-1 0,-3 3-84,-2 7 0,5 9 4,1 3 174,-1-4 0,-5 8 1,5-5 122,1 7 1,7 2-123,-2 3 0,-2-1 47,3 8 1,-1-1-112,6 7 1,-2 1 68,-4 4 1,4 4-51,-3 7 0,3 3 69,2 3 0,0 10 70,0 8 1,-2 9 161,-4 2 1,2 2-265,-7 10 0,5-6-154,-6 6 1,6-8-295,-5 2 0,7-12 195,-2-5 1,4-7-533,2-4 1,0-7 199,0-11 0,0-4-38,0-8 1,6-5-421,0-1 221,7-7 0,-11-4 249,4-12 1,-4-5 343,-2-6 0,6-10-180,0-7 1,-1-8-1,-5 2 0,0 2 153,0-2 0,-5 7 140,-1-1 0,-2 11 58,2 6 0,2 4 66,-7 1 1,5 9 242,-5 3 1,-1 4-91,-5 2 1,3 0 204,-3 0 1,4 6 272,-10 0 1,3 7-315,3-1 0,0 3 413,0 2-336,-1 1-392,1-1-219,0 0-209,7-7 1,10-3-665,12-7 1,11-3 498,5-9 1,20-9-640,10-19 0,9-5 619,8-6 0,-33 22 0,1 2 44,3 1 0,0 0 0,0-1 0,-2 0 278,37-13 0,-4 1 94,-8 11 0,-4 4-48,-7 13 1,-10-2 47,-19 7 0,-4 2 56,-8 10-41,-7 3 0,-4 14 625,-12 0 0,-4 6-295,-7-6 0,-8 6 58,-4-6 0,-2 6 190,3-6 0,-3 6 395,8-6-404,0 0-477,5-6-610,9 1 0,15-9 350,11-3 0,12-6-116,-1-6 0,5 2 116,2-7 0,-3 7-166,-3-2 1,2 4 76,-8 2 0,0 0 419,-6 0 0,-7 8 115,-4 3 1,-4 11 406,-2 1 1,-8 5 471,-4-4 1,-3 1-494,-2-2 1,0-4 385,-1 4-348,9-4-758,-7-2-406,14-7 0,2-2-538,12-8 1,11-10 720,6-7 265,11-8 0,-3-17 0,5-3 0</inkml:trace>
  <inkml:trace contextRef="#ctx0" brushRef="#br0" timeOffset="881">1895 87 8150,'0'-18'334,"0"7"417,0-1-560,0 9 1,7-11-174,5 8 1,3-5 254,2 5 1,8 0-72,4 6 1,-2 0 152,2 0 0,-6 0-244,6 0 0,-8 8-220,2 4 0,-10 3 50,-1 2 0,-8 6-196,2 0 0,-6 2 109,-6-2 1,-6-2 104,-11 8 1,2-2-197,-8 2 0,2-4 5,-1-8 0,-3-5 133,8-1 0,0-7 51,5 2 0,1-4 18,0-2 0,7-8-73,4-3 1,3 1-72,-3-1 58,4-1 0,-4 0-29,12 1 373,4 7-232,7 4 0,-2 10 567,-3 7 1,1 2-67,-7 4 0,0-4 138,-6 5 1,0 1-199,0-2 1,0 0 352,0-6-129,0 0-148,0 1-821,0-1 353,7-8 1,3-1-496,7-8 1,6-8-19,0-3 1,2 1-270,-2-1 1,-3 1 314,3-1 1,-4 3-677,-2 8-597,-7 0 1157,-2 0 1,-8 8 375,0 3 1,-8 5-21,-4 1 1,-9 8 214,-2 4 0,-13 3 11,1 3 0,-5-1-41,-1 1 1,-3 0-64,-8-1 1,6 7 136,0-1 0,0 0 332,-6-5 1,2-6-169,4-1 0,2-6 305,3 1 0,11-4-209,-5-2 1,12-5 818,0-1-534,11-7-517,-3 4 1,15-8 94,0 0 0,8 0-172,9 0 0,8-2-48,4-4 1,0-2 34,5-3 0,5-4-39,13 3 0,-1-3 31,1-3 1,8 1-19,3 0 1,5-6-46,1 0 1,4 0-126,-4 5 0,2 1 111,-13 0 1,3 1-114,-9 5 0,-4-3-368,-13 9 1,-3-1 200,-3 6 1,-10 0-1151,-7 0 965,-8 0 0,-4 0 535,-12 0 0,-11 6 0,-6-1 0,-3 9 0,-3-12 0,0 5 0</inkml:trace>
  <inkml:trace contextRef="#ctx0" brushRef="#br0" timeOffset="1407">1895 865 8082,'-10'8'3948,"2"1"-3554,8 9 1,0-1-93,0 0 1,0-5-39,0-1 0,0-5-584,0 5 1,0-5 54,0 6 1,0-6-522,0 5-255,8-7-1144,-6 4 1260,13-8 1,-7-2 515,3-4 1,7-4 408,-1-7 0,0 0 0,6-1 0,-1 1 0,1 0 0,-4 0 0,4-1 0,-2 7 0,2-1 0,-9 8 0,3-1 0,-6 1 0,1-2-56,3 4 176,-13-6 815,6 8-614,-8 0 1,0-2 525,0-3-74,0 3-190,0-6-108,0 8 657,0 0-959,0 8-46,0 1 1,0 9 24,0-1 0,2 8-7,4 4 1,-5 5 13,5 7 0,2-1 96,-2 12 1,1 0-100,-1 17 1,-4-4-228,4 10 0,1 2 60,-1-2 1,0 6-330,-6-6 0,0 0-62,0-6 1,0-8-244,0-3 0,2-6 192,4-6 1,-4-4-625,3-7 741,-3-8 0,-2 3-81,0-7 1,0-5 99,0-7 289,0-7 1,-2 4-232,-3-8 1,3-2-18,-4-4 1,-2-5 275,2-12 0,-7-4 0,3-8 0</inkml:trace>
  <inkml:trace contextRef="#ctx0" brushRef="#br0" timeOffset="2605">3192 588 7971,'0'-17'1424,"0"7"-948,0 3 0,-8 7-119,-4 0 1,-3 5-230,-2 1 1,-1 10 94,1 1 1,-6 0-367,0 6 0,0-4 102,6-1 0,1-1-737,5 0 51,-5 1 146,14-1 1,-5-6 258,7 1 1,2-8-80,3 2 0,5-3 237,7 3 1,1 2-67,-1 3 0,0 11 550,0-5 0,-1 6-215,-5 0 1,3-2 607,-8 8 1,-1-6-83,-5 6 0,0-6 178,0 6 1,0-8-408,0 2 1,0-4-179,0-2 0,-2-1-264,-3-5 224,3 5-1610,-6-14 1091,8 5 1,2-14-576,4-5 0,3-11 211,9-6 1,5-5 18,0-7 1,2 3 359,-2-8 1,-4 7 319,4-1 0,-4 9 0,-1 2 0,-1 8 0,0-2 184,0 12-202,-7 3 1421,5 8-854,-5 0 1,7 6 66,1-1 0,-1 1-243,0-6 0,2 0 22,5 0 1,-3 0-407,7 0 0,-4-6 102,4 1 1,-5-9-498,6 3 0,-8-3 242,2 3 1,-5-5-358,-7 5 1,3 1 207,-9-1 0,1-1 14,-6-5 1,0 5 200,0 1 1,-7-1-8,-5-5 1,-3 2 259,-3 3 1,1-1-53,0 7 1,-4-2 374,3 2-145,-11 5 200,18-7-37,-14 8-256,15 0-206,3 0 181,7 0 124,0 0 0,0 8-156,0 3 1,5 6 93,1 6 0,6-1-111,-6 6 1,7 9 114,-2 9 0,11 4 86,1 2 0,7 5-27,-1 1 0,2 5-231,-2-5 1,3 0-9,-3-6 0,2-2-175,-2-4 0,-4-2 73,-8-4 1,2-5-145,4-1 0,-5-1-22,-1-10 0,0 0-237,-5-5 0,1-7-204,-1 1 1,-3-9-211,-3 3 242,-4-4 1,6-4 158,-8-4 1,0-11-417,0-12 1,0-5 832,0-7 0,-8-11 0,-2-9 0</inkml:trace>
  <inkml:trace contextRef="#ctx0" brushRef="#br0" timeOffset="2778">3866 52 8004,'0'-17'2706,"0"0"-1919,0 7 1,2 2-659,4 8 0,3 2 46,9 4 0,-1-2-1,0 7 0,0 1-31,1 5 0,-1 0-127,0 1 0,-5-1-425,-1 0 0,1 1 409,5-1 0,0 8 0,1 2 0</inkml:trace>
  <inkml:trace contextRef="#ctx0" brushRef="#br0" timeOffset="3913">4869 208 8198,'-10'2'1774,"5"4"-1361,3-5 1,4 13-140,3-8 0,5-1 52,7-5 1,2 0-100,5 0 1,1-1-210,3-5 0,5 2-162,-4-8 1,-2 1-283,2-6 1,-8 1 118,2 5 1,-10-3-647,-1 8 377,-8-7 333,3 3 0,-9-5 150,-3 3 1,1-1-45,-8 7 0,1 0 144,-7 6 0,7 0-72,-1 0 415,1 0-240,-7 0 0,3 2 3,4 4 1,3-2 55,8 8 0,-6-7-97,0 7 0,-1-3 87,1 3 0,4 3-62,-4-3 1,2 3 243,-1 3 0,3-1 87,-4 0-247,-4 0 1,6 1-134,-7-1 1,7 0-136,-2 1 1,-1-7-156,1 1 1,0-7 123,6 7 1,-2-6-102,-4 5 47,5-7 10,-7 4 0,10-6 53,4 3 49,-5-3 1,15 8 50,-5-4 1,-1-4 20,1 3 0,-5-3 156,6-2-120,-1 8-4,7-6-35,-1 13 0,-7-11 24,-5 8-91,-3-1 0,-4 7-6,-3-1 1,-5 2 13,-7 4 0,-3-2-109,-3 8 0,2-6 325,-8 6 0,8-8-133,-2 2 1,6-4 85,5-1 1,-1-7-64,7 1 1,0-7-69,6 7 1,2-8-41,4 2 1,4-4-137,7-2 1,0 0-10,1 0 1,-1 0 109,0 0 1,6 0-46,0 0 0,-5 0-73,-7 0 209,1 0-11,-3 0 0,-1 1 175,-8 5 0,-10 4-124,-7 7 0,-2 6 70,-10 0 0,0 6-156,-5-6 0,-1 8 61,0-2 0,7-4-57,-1-2 1,8-4 56,-2-2 0,5-5-158,7-1 1,-3-5 12,9 6 1,-1-7-532,6 7 555,0-1 1,2 7 36,3-1 0,-1-6 35,8 1 1,-3 0 4,3 5 1,3 0 110,-3 0 0,-3 1-91,3-1 0,-8 0 441,2 1 0,-4 5-8,-2 0 1,0 6 144,0-6 0,1 0-206,5-6 0,-2 0 1,8 1 1,-7-7-237,7 1 0,-1-9-140,7 3 0,1-4 10,4-2 1,4-15 51,7-8 0,3-8-474,3-4 1,-3-5 135,3 0 0,-5-6-1,-6 5 0,-1 1 192,-10 5 0,1 8 245,-13 4 1,-1 4 18,-5 2 143,0 7 0,-2 2 575,-3 8 1,-5 14-351,-7 3 0,0 10 124,-1-4 1,3 6-484,3-6 0,5 6-419,7-6 1,0 0-209,0-6 0,2 1-583,3-1 0,5-2-21,7-3 1,2-5 395,5-7 1,2 0 654,9 0 0,7-15 0,2-4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3:41.5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468 396 11118,'0'-9'2377,"0"1"-1135,7 8-35,-5 0-79,6 0-694,0 8 0,-5-7-183,9 5 1,-6-2-252,5 2 0,-5-4 110,6 4 0,-7 1-61,7-1 1,-3 2 120,3-3 0,1-1-515,-7 8 0,6-6 58,-7 5 1,7 1-78,-6 5 1,-1 0 144,-5 1 0,-1 5 146,-5 0 1,-4 7 138,-7-1 1,-6-2-88,0 2 1,0-6 568,5 6 1,1-8-243,0 2 1,5-10 777,1-1-539,7-8-500,-4 11-121,8-13 1,8 12-400,3-9 0,5 1-106,1-6 0,8 0 276,4 0 0,9-8-1079,3-3 1,5-3 566,-6 3 0,-1-4-618,-11 3 0,3-1 1435,-8 1 0,0-3 0,-5 5 0</inkml:trace>
  <inkml:trace contextRef="#ctx0" brushRef="#br0" timeOffset="502">87 396 7977,'-17'-17'0,"1"0"0,5-1 0,-3 7 319,9-1 0,-7 6-17,6-5 1,1 5 40,5-5 1,0 5-45,0-6 1,0 7 58,0-7 1,7 1-175,5-7 0,5 1-1,6 0 1,4-1 29,8 1 0,7-6-108,4 0 1,-2 0-180,2 6 0,1-1 91,4 1 1,1 7-172,0 5 0,2-3 45,4 2 0,-7 2-76,1 10 0,0 4 9,-6 7 0,-3 2 128,-3 4 0,-4 10 50,-1 7 0,-8 8 20,-4-2 0,-4 6 170,-1 6 1,-9-2-57,-3 7 1,-4 1 26,-2 5 1,-8-6-60,-3 1 0,-11-7 160,-1 7 1,-7-9-45,1 3 0,2-4 94,-2-2 1,0-8-14,-5-4 1,-7-3-104,1-3 1,0-5 328,5 0 0,0-14-71,1 3 0,-1-13-311,1 1 0,-7-6 93,1-6 1,-6-5-319,6-12 1,-7-6-86,7-11 1,-2 1-110,1-7 0,11 8 106,-5-3 1,12 5-104,0 1 1,10 2-1001,1 5 1,8-3 532,-2 8 0,5 0-1652,1 6 2390,7-8 0,11 5 0,8-5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3:50.3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15 7995,'-17'-9'2847,"5"3"-2207,1 12 1,-1-4-659,-5 4 0,5 1 217,1-1 598,-9 0-1205,-6 1 0,-1-5 408,4 4 0,11-4 0,4-2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3:51.4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0 7995,'-27'0'0,"-6"0"945,4 0 0,-2 8 0,1 4 870,1 3 0,0 2-1750,-6 1 0,7 3-391,-1-4 0,2 4-444,-2-9 0,-4 3 439,5 2 331,-5 1 0,6-1 0,2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3:51.6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7712,'10'10'1000,"0"-3"-786,-5-7-275,-3 0 0,8 0-581,-4 0 1,-2 0 641,7 0 0,1-7 0,5-3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3:51.8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7941,'10'2'439,"-4"4"151,-4-4 0,-2 7 34,0-3-539,0-4-383,0 6 162,0-8-1065,0 0 866,0 8 0,1-7-539,5 5 874,-4-4 0,14 6 0,-7 1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3:53.7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7952,'18'0'171,"-1"0"1,0 0 111,1 0 1,1 2-1,2 3 209,2 7 0,0 1-193,-6-1 0,-7 3-76,-4-3 1,-4 3-30,-2 2 0,-2 1 86,-4-1 0,-6 2-209,-11 4 0,-4 4-116,-7 8 1,-1-1 99,1 1 0,-5 0 65,5-1 0,-5 1 242,10-1 1,10-5-101,2 0 1,11-8-238,0 2 0,4-2-82,2 2 0,8-9-201,4 3 0,11-9-11,6 3 0,11-7-279,6 2 0,4-12-439,2-5 1,-2-5 402,-4-1 0,-4 0-32,-7-1 0,-8 1 198,-4 0 0,-6-1 101,-5 1 362,-5 0 0,-14 1 14,-5 5 0,-3-2 106,-3 7 0,1 0 1025,0 6-402,-1 0 1,7 0 21,-1 0-469,9 0 1,-3 2-88,12 4 1,3-4-199,8 3 0,3-3-22,3-2 0,2 0-207,4 0 0,1 0 55,-7 0 0,6 2-88,-6 4 1,0-2 139,-5 7 0,-3 3 51,-4 9 0,-3 2 189,-8 4 1,-8 5-111,-3 1 0,-12 1 127,-6 10 1,-11-5-218,-6 5 1,-10 0-341,-2 6 1,1-8 199,5-4 0,0-5-63,0-6 1,8 2 474,3-8 0,13 0-138,5-6 1,3 0 32,3 1 1,7-7-124,5 1 1,3-1 392,2 6 0,0-5-56,0 0 1,9-7 33,9 7 0,7-8-149,9 1 0,3-3-40,3-2 1,4-2-512,8-3 1,0-5 207,0-7 1,6-1-276,-1 1 1,3 0-311,-3 0 0,-3-1 688,4 1 0,-4-8 0,-2-2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3:56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35 7857,'-27'-17'4002,"0"9"-3101,4 8 0,9 2-1262,-3 10 232,11-1 1,-1 6 98,7 1 1,0-7 502,0 1 227,0-8 1,2 9-776,3-7 0,5 0 13,7-6 0,2 0-609,4 0 0,-1 0 350,6 0 0,-12-2-7,1-4 1,-5 2 122,-1-7 1,-3 5 112,-8-6 1,-4 3 71,-8-3 1,-1-3 382,-16 3 0,6 5 395,-6 1 0,0-2-344,-5 2 1,5 1-836,0 5 1,8 0 228,-2 0 192,4 0 0,-6 7 0,-2 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49:21.3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554 52 8380,'0'-11'-1533,"0"-1"2050,0 8 96,0-3-77,0-1-328,0 6 0,-2-6-195,-4 8 1,2 0 98,-7 0 0,-1 8-194,-5 4 1,0 3 173,-1 2 0,-5 8 63,0 4 1,-5 9 22,4 3 0,-6 7 145,1-2 0,-6 12-262,-5 5 1,3 4-83,-3 2 1,6-5-162,5-1 1,0-9 124,12-2 1,-3-4-238,15-13 1,-7 1 24,6-13 0,1 0-234,5-6 67,0-7-458,0 5 743,0-13 0,0-2-137,0-11 288,0-12 0,15-4 0,4-8 0</inkml:trace>
  <inkml:trace contextRef="#ctx0" brushRef="#br0" timeOffset="308">519 191 8360,'12'-25'-138,"-1"7"1,-5 3-192,6 9 1,-7-5 247,7 5 1,-6-6 36,5 7-14,-7-1 62,4 6 0,-6 0 392,3 0-220,-3 0 1,8 8 115,-4 3 1,-4 12-170,3 6 0,3 0 148,-2 5 1,7-1-54,-1 13 1,3 0-84,3 6 1,-7-6 93,1 0 1,-3-5-60,3 5 1,1-6-250,-7 6 1,2-7-24,-3 1 1,-3-3-185,4-3 1,2-7 53,-2-4 0,-1-4-509,-5-1 390,0-1 1,2-8-162,4-3-162,-4-4 674,6-2 0,-16 0 0,-2 0 0</inkml:trace>
  <inkml:trace contextRef="#ctx0" brushRef="#br0" timeOffset="506">381 727 8334,'0'-10'1091,"0"-5"1,8 7-764,3-4 0,5-1 92,1 7 1,2 0-113,4 6 0,2 0-457,4 0 0,2 0-224,-8 0 0,2 6-506,-2 0 1,-4 7 377,4-1 1,-4-2-896,-1 1 1396,-9 1 0,7-3 0,-7-1 0</inkml:trace>
  <inkml:trace contextRef="#ctx0" brushRef="#br0" timeOffset="807">1228 623 8447,'18'-12'288,"-1"1"1,8 5 470,4-5 0,3 5-339,3-6 1,-8 6 141,-4-5-519,4 7 1,-8-4 144,4 8 0,-11 8-529,-7 4 0,-3 3 29,-2 2 0,-4 8-187,-7 4 1,-1-2 267,-11 2 1,-2-2-61,2 2 0,-5 1 205,4-7 1,1 0-257,6-5 489,8-1-101,1 0 1,16-1 198,3-5 0,14-3-96,10-8 1,1 0-149,10 0 0,-5-6-279,5 0 0,-8 1-972,2 5 1250,-3 0 0,-2-8 0,-1-2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3:55.7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87 294 7946,'-17'0'1773,"-1"-8"-642,9 7-1108,1-7 1,16 8 228,3 0 1,12 0-4,6 0 0,4 0 89,1 0 0,9 0-93,3 0 0,9 0-359,3 0 0,2-2-172,-3-4 1,-5 4-197,0-4 0,-4 5 94,-13 1 0,-5 0-1055,-12 0 347,-1 0 670,-7 7 0,-7-3 426,-14 8 0,-16-1 0,-17 6 0</inkml:trace>
  <inkml:trace contextRef="#ctx0" brushRef="#br0" timeOffset="194">156 190 7946,'-12'2'666,"1"4"0,7 4-314,-2 7 0,-1 2 165,1 4 0,-8 4-17,3 8 1,-4-1-99,-3 1 0,3-6 32,3 0 1,-1-6-86,7 5 1,0-5-929,6 6 1,0-8-847,0 2 203,0-3 1,10-9 620,7 1 601,1-8 0,14-4 0,-5-10 0</inkml:trace>
  <inkml:trace contextRef="#ctx0" brushRef="#br0" timeOffset="519">450 0 7946,'-17'0'0,"5"2"0,1 4 0,1 11 452,-1 12 1,3 6 23,8 5 1,0 6 229,0 12 0,0-3-73,0 9 0,0-3 130,0 3 0,0 1-326,0-7 0,0 3-181,0-9 1,-2 2-653,-4-14 0,2 0 322,-7-5 0,-3-2-674,-9-4 0,2-4 122,-8-8 0,0 0-284,-5 0 0,1-7 396,4-4 1,-3-6-20,3-6 0,6-11 460,6-12 1,1-4-28,10-1 0,3 1 448,8 4 0,7-2-267,11 8 0,6 8 392,11 9 1,-1 4-178,7 2 1,-6 8-12,6 4 0,-2-3-119,2 3 0,2-1-60,-7 6 0,-1 1-618,-5-1 1,-3 0 110,-3 1 401,4 7 0,-14-6 0,6 6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3:54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104 311 7953,'-17'-7'1060,"8"5"1,3-12-611,12 9 0,5-1-144,12 6 0,-2-6-64,8 0 0,0 1-20,5 5 0,-5 0-70,0 0 1,-6 1-13,6 5 1,-10 4-123,-1 7 1,-3 2 47,-9 4 0,-1 4 39,-5 8 1,-9 7 37,-8 4 0,-3-2-9,-9 3 1,1-1-148,-7 6 0,0-1 120,1 1 0,-1-2-414,1-4 0,7-3-70,4-9 1,4-1-252,1-4 0,7 1 231,-1-6 0,8-7-768,-1-6 96,3-7 1,4 4 465,3-8 1,-1-10 602,8-7 0,-1 0 0,7-8 0</inkml:trace>
  <inkml:trace contextRef="#ctx0" brushRef="#br0" timeOffset="182">53 796 7953,'-8'9'2051,"6"1"-1576,-4-4 0,6 1-147,6 5 1,2 3-148,3-3 0,3-3 118,-9 3 173,9-8-186,-12 11 1,11-11-296,-7 7 85,7-7 0,-9 4-1995,8-8 1048,-1 8 0,12-8-329,0 0 1,8-2 656,-2-10 0,11 1 543,6-7 0,12-7 0,4-2 0</inkml:trace>
  <inkml:trace contextRef="#ctx0" brushRef="#br0" timeOffset="282">727 882 7953,'27'8'0,"-2"1"247,-8 9 1,-7-7 729,-4 1 633,-5-1-1248,-1 7 1,-1-3 11,-5-4 98,4-3-29,-6 0-443,0-6 0,7-2 0,-7-10 0</inkml:trace>
  <inkml:trace contextRef="#ctx0" brushRef="#br0" timeOffset="1183">1505 363 7954,'-17'0'0,"5"0"780,1 0 221,-1 0 1,3 2-518,3 4 1,4-2-26,2 7 1,8-7-258,3 2 1,12-4 19,6-2 0,6 0-258,5 0 91,-3-8 1,7-1-211,-4-9 1,-3 1-377,3 0 1,-5-6-630,-7 0 0,-3 0 519,-7 5 0,-3-1 67,-3-4 1,-5 2 240,-7-8 1,-7 6 373,-5-6 1,-3 8-88,-3-2 0,1 4 105,0 1 0,5 9 1033,1 3-841,-1 4 0,-5 10 54,0 3 1,1 7-61,5 5 0,-5 4 29,5 7 0,-3 8-44,3 5 1,-5 8-20,5 3 0,1 7-82,-1-1 0,1 3 3,-1 2 0,-3-2-208,8-3 1,1-1 72,5-11 1,-6 0-377,0-17 0,0 3 2,6-9-483,0-4 198,0 0 269,0-8 1,0-9-12,0-8 0,0-10-105,0-13 0,0 0 509,0-12 0,-7 3 0,-5-14 0,-3 5 6,-3-5 0,1 10-45,0 1 0,5 2 939,1 10 0,-1 8-451,-5 9 1,0 4 222,-1 2 0,7 2-10,-1 4 0,1 4 41,-6 7 1,5 0-481,0 0 1,9-5 221,-3-1-571,4 1 1,4 3 159,4-3 1,5-4-752,12-8 0,12-2 199,11-4 1,12-9-100,5-9 0,10-6 19,2 1 0,6-4-443,-6-1 1,3 5 657,3 0 0,-10 2 196,4-2 1,-6 4 285,-11 8 0,-8 6-210,-10-1 1,-5 8 199,-6-2 0,-4 4 407,-8 2 761,-8 0-735,-1 8 1,-8-4 267,0 8 0,-2-7-163,-4 7 1,5-6-338,-5 5 1,-2-5-958,2 5 540,1 1-248,5 5 0,0 1-36,0-1 1,5-6-270,1 1 0,6-1 511,-7 7 1,1-1 1,-6 0 0,0 2 804,0 5 1,-8-3-400,-3 7 0,1-6 897,-1 1 1,-5 2-470,-1-2 1,-8 2 92,14-2 0,-7-4 278,13 4-629,-9-4 0,12-1-287,-4-1 0,6-8-229,6-3 0,4-4-279,7-2 1,8-2-536,4-4 0,11-3 922,6-8 0,4-16 0,2-4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3:52.4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1 415 10101,'17'10'419,"6"-3"-376,0-7 1,8 0 92,-2 0 1,3 0 0,3-2 14,0-3 0,-1-5-68,1-7 0,-1-1-238,1 1 1,-1 0 81,1 0 1,-8-1-387,-4 1 1,0-2 120,-6-4 1,3 4-49,-15-5 1,7 0 114,-6 0 1,-1-1 105,-5 2 1,-5 4 101,-1-4 0,-8 4-91,3 2 0,-4 5 438,-3 1 0,1 7-176,0-2 1,-1 4 333,1 2 0,0 0-87,-1 0 0,-5 8 62,0 3 1,0-1-72,6 1 0,0 7 63,-1 5 0,1 2-7,0-2 1,0 4-131,-1 7 1,1 1 138,0-1 1,5-1-57,1-4 0,7 4-27,-2-5 0,-2 3-239,3-2 1,1-4-172,9-8 1,5 6-217,7 0 1,8-5-568,4-7 0,12-7-10,5 2 1,4-4 382,1-2 1,-4 0-1753,-1 0 2244,-8 0 0,12-8 0,-6-2 0</inkml:trace>
  <inkml:trace contextRef="#ctx0" brushRef="#br0" timeOffset="376">1021 450 7995,'0'11'1005,"0"1"0,0-7-198,0 7 1,0-6-223,0 5 1,0-5 602,0 6-684,0-1-305,0 6-516,0 1 351,8-9-814,-6-1 624,5-8 0,-5 0-436,4 0 1,-2-2 55,7-4 0,1 2-188,5-7 1,0 5 259,1-5 0,1 5-80,4-6 0,-4 9-104,4-3 1,2 4 647,-2 2 0,0 0-190,-5 0 0,-3 2 190,-3 4 0,1 3 716,-7 8 0,5-5 109,-5-1 0,0 1 597,-6 5 0,0-5-689,0-1 0,0-5 629,0 6-1345,0-9 36,0 5 1,8-10-2149,3-4 2095,4-3 0,3-16 0,-1-2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3:50.8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104 208 7980,'-27'0'156,"4"0"1,4 5 0,3 3-18,5 2 0,3 1 266,8 6 0,0-5-72,0-1 1,10-1 121,7 2 0,2-5-137,10-7 0,0 0-169,6 0 0,1 0-359,4 0 1,-3-7 104,3-5 1,1-5-366,-7-6 1,3 4 83,-14-5 0,0 5-129,-6 2 0,-7 0 160,-5-1 1,-5 1-53,-5 0 1,-7 0 214,-11-1 0,2 1 24,-8 0 0,0 1 384,-5 5 1,5 3-135,0 8 0,8 0 548,-2 0 0,4 2-207,1 4 0,1 3 326,0 9 0,5-1-211,1 0 1,7 2 91,-2 4 0,2-1-179,-1 6 0,3-4-117,-4 4 0,4-5 103,2 6 1,0-8-103,0 2 1,2-3-316,4-3 1,-3-2 164,9-3 0,0 1-647,5-7 0,0 6-187,0-7 0,6 1-576,1-6 1,4 0 576,-5 0 1,6 0-209,-6 0 1,6 0-914,-6 0 1769,8 0 0,-4-8 0,7-1 0</inkml:trace>
  <inkml:trace contextRef="#ctx0" brushRef="#br0" timeOffset="286">796 329 7980,'15'2'796,"-3"3"0,3-3-502,-4 4 1,5 2-189,1-3 1,-5 3 1089,-1-2-785,-7-4 1,6 11 924,-5-7-923,-3 7 1,6-9-741,-8 8 0,-2-3 198,-4 3 1,2 1-201,-7-7 1,-1 6 221,-5-7 1,6 7-43,-1-6 1,6 7 261,-5-1 1,7 3-200,-2 2 0,4-5 420,2-1 0,0 1-123,0 5 1,6-5 15,0-1 1,7-5-113,-1 6 1,1-7-283,-1 7 1,3-8 112,-3 2 1,5 1-178,6-1 1,-4 0-1229,4-6 1,4 0 1458,2 0 0,4-16 0,1-3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3:49.9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18 329 7998,'-10'0'2046,"3"0"-846,7 0-739,0 0 0,2 5-108,3 1 1,-1 6 78,8-7 0,-1 3-232,6-2 0,7-4-82,-1 4 1,2-5-147,-2-1 1,-2 0 115,8 0 0,-6-5-359,5-1 1,-4-7 151,4 1 0,-7-3-169,3-3 1,-5-1-36,-2-4 0,-2 4-149,-3-4 1,-4 2 170,-8-2 0,0 3-44,0-3 1,-8-2 266,-4 2 1,-3-6-85,-2 6 1,-1 6 248,1 6 1,0 7-63,0-2 0,-1 4-5,1 2 0,-6 0 123,0 0 0,0 2 137,6 4 0,-1 3 233,1 9 1,2-1-204,3 0 1,-1 8 170,7 4 1,-2-2-114,2 2 1,4 0 25,-3 5 0,5 1-113,5-1 1,-1-7-137,8-4 0,-1 2-134,7-2 1,1 0-288,4-5 1,-2-9-169,8-3 0,0 2-668,5-3 1,1 1-380,-1-6 1,7 0 652,-1 0 1,-5 0 837,-6 0 0,-1-7 0,7-3 0</inkml:trace>
  <inkml:trace contextRef="#ctx0" brushRef="#br0" timeOffset="194">865 432 7998,'18'0'1096,"-1"0"-463,0 0 81,-7 0 167,5 8-339,-5-6 1,-1 13 235,-3-3 0,-4 3 272,-2 3 0,-2 1-452,-4 4 0,2-2-204,-7 8 1,7-6-125,-2 6 0,-1-8-1015,1 2 1,0-4-107,6-2 1,0 1-535,0-1 0,8-7 708,3-5 677,12-3 0,4-17 0,8-4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4:18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8073,'0'-19'5543,"0"4"-6731,0 15 782,0 0 1,8 7-1,1 3 1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4:18.1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8078,'0'0'0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4:17.4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363 122 7525,'8'-18'-481,"-6"7"563,4-1-154,-4 9 277,5-13-3,-5 14-177,6-13 142,-8 13 96,0-13-65,7 13 36,-5-14-68,6 14-15,-8-5 538,0 7 3648,0 0-4031,-8 7 0,5-3-88,-9 8 0,1-1-130,-7 7 0,-1 1-148,-4 4 0,2-2 149,-8 8 0,6-2-276,-6 2 1,6 3 90,-6-3 0,6-2 13,-6 2 0,8-8 36,-2 2 0,4-4 68,2-2 0,7 1-90,4-1 1,-1-5 11,1-1 1,0-5-478,6 5 357,0-7 0,2 4-61,4-8 1,3 6 32,9-1 1,5 1-13,0-6 1,0 0 71,-6 0 1,0 0 66,1 0 1,-7 0 400,1 0 0,-3 2-177,3 4 0,-4 3 697,-8 9 1,0 1-380,0 4 1,0-2 253,0 8 0,-2-2-267,-4 2 0,2 3-194,-7-3 1,5-2-164,-6 2 0,8-6-202,-1 6 1,1-8 60,-2 2 0,4-4-274,-4-1 0,4-7-1503,2 1 768,0-9-241,0 13 643,0-14 0,2 2-92,4-16 0,2-1 108,3-16 1,5-2-145,-5-9 1,5 1 300,1-7 1,0 2 480,0-2 0,7 4 0,-1 7 0,0 0 0,-6 1 0,6 1 0,0 4 0,0 2-62,-6 4 1,1 4 61,-1-4 0,0-2 320,1 2 0,-1 0 529,0 6 0,6-1 172,0 1 0,0 2-429,-5 3 1,-1-1-220,0 7 1,0 0-121,1 6 0,-7 0-174,1 0 108,-1 0 0,5 8-526,-5 3 1,-3 11 29,-8 1 0,0 7-253,0-1 1,0 4 283,0 1 1,-2 1-37,-4 0 0,4-3 396,-3-3 0,-3 2-63,2-8 0,0 6 144,6-6 1,0 0 151,0-6 0,2 0 189,4 1 0,-2-1-170,7 0 0,-5-5 29,6-1 0,-8 1-204,1 5-266,5 0 1,-8 1-210,4-1 1,-6 0 190,-6 1 1,2-3-30,-8-3 0,1 1 5,-6-7 1,-3 0-49,-3-6 1,4 0 170,-4 0 1,4 0-1,2 0 1,5-2 183,1-4 1,7 2-113,-2-8 0,4 7-178,2-7 0,8 3 145,3-3 1,5 2 169,1 5 1,6 1-66,0-8 1,0 8 48,-6-1 0,1 3-168,-1 2 1,-6 0-146,1 0-163,0 0 0,3 2-78,-4 3 68,5-3 0,-12 12 63,7-8 0,-7 1-1414,2-1 282,-4-4 410,-2 6 978,0-8 0,7 0 32,3 0 1,2 0-135,-1 0 1,-5 5 363,5 1 1,-5 0-174,6-6 0,-7 0 1896,7 0-1400,-8 0 0,11 0-301,-3 0 1,-3 0-437,3 0 0,-6 0-1189,5 0 1341,1-8 0,5-1 0,0-9 0</inkml:trace>
  <inkml:trace contextRef="#ctx0" brushRef="#br0" timeOffset="387">1384 53 8117,'11'-2'0,"1"-4"31,-9 4 333,5-13 762,-8 13-412,0-14 114,0 14-506,0-5-661,0 7-1072,0 0 1076,0 7 353,0 3 0,0 7-36,0 1 0,0-1 59,0 0 0,0 0 216,0 1 1,2 1-21,4 4 0,-4-2-35,3 8 0,-3 0 106,-2 5 0,0 9-137,0 3 0,0 6-161,0 5 1,0 5-69,0 7 0,0 8-226,0 4 0,-5 3-60,-1 3 0,-2-1 20,2 0 0,4-1 102,-3-4 1,3-1 71,2-10 0,0-1 226,0-17 0,2 1-88,3-12 1,-1-1-104,8-5 0,-8-8-44,1-4 0,-1-10-119,2-1 32,-4-9 154,6 5 1,-3-17-369,1-9 1,2-7 459,-2-9 0,3-1 0,9 1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4:34.3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 8027,'0'-9'2850,"0"1"-3296,-8 24 1,6-5 252,-3 12 1,1-4 566,-2-1 1,4 1-581,-4 4 1,4-4-578,2 4 1,8-4-407,4-1 1189,-5-1 0,16 0 0,-3 1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4:34.5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10983,'17'-7'688,"1"5"-930,-1-4 2,0 4 1,1 2-295,-1 0 0,0 0 534,0 0 0,8 0 0,2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49:19.6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554 122 8389,'-10'0'-713,"-5"-8"429,13 6 350,-6-5 18,8-1 0,0 4 6,0-7 0,6 5-129,0-6 1,7 7 112,-1-7 1,3 8-247,2-2 231,1-3 0,-1 5-458,0-8 17,-7 9-9,5-5 312,-13 8-38,6 0 319,-8 0 1,-2 0 36,-4 0-27,4 0 0,-7 0 152,3 0-177,4 0 1,-8 0-103,4 0-44,5 0 1,-9 0 2,4 0 0,2 6-21,-7-1 1,-1 9 69,-5-3 1,0 5-54,-1 1 1,1 8 171,0 4 0,-6 4-150,0 1 1,-8 7 147,2-1 0,-4 14-94,-1-2 0,-1 9-31,1-3 0,5 7-30,0-2 1,2-3-3,-2-2 0,4-6-93,8-6 1,0 2 56,-1-8 1,1-2-90,0-9 1,5 2 30,1-8-33,7 0-80,-4-6-300,8-7 313,0-2 1,8-10 0,4-4 1,-3-4-360,3-7 0,-1-2 176,6-4 1,-5 2-218,0-8 1,-3 2 539,3-2 0,3-11 0,-5 3 0</inkml:trace>
  <inkml:trace contextRef="#ctx0" brushRef="#br0" timeOffset="324">606 122 8389,'-8'-17'-333,"6"-1"0,-6 7-1,8-1 376,0 9 0,2-5 124,4 8-93,-4 0-32,13 0 0,-7 2 38,3 4 1,3 9-30,-8 8 1,-1 8 170,-5-2 0,0 11-97,0 6 1,6 4 113,0 2 1,0 0-92,-6 0 1,2-6-60,3 0 1,-3-2-31,4 2 1,2 2 24,-2-8 0,5 1-221,-5-7 1,5-5 70,-5 0 1,6-8-218,-7 2 1,7-4 49,-6-1 1,-1-7 195,-5 1 0,6-6-784,0 5 822,0-7 0,-14 11 0,-2-5 0</inkml:trace>
  <inkml:trace contextRef="#ctx0" brushRef="#br0" timeOffset="542">329 779 8389,'-10'0'-191,"-5"0"742,13 0-184,-6 0 0,10 0-102,4 0 1,0-6 84,11 1 1,-2-3-273,14 2 1,2 4 129,9-4 0,-1-1-399,7 1 1,-8-6 128,3 7 0,1-1-819,-2 6 0,6 0 881,-5 0 0,-1 0 0,-5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4:34.7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8086,'17'7'-342,"0"-5"794,1 4 0,-1-4-55,0-2 1,2 0 207,4 0 0,2 0-547,4 0 0,4-6-440,-4 0 0,3-5 382,3 5 0,-1-7 0,1 3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4:35.2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87 8048,'-6'-27'440,"1"4"1,-9 11-49,3 7 0,1-3-694,-1 2 0,-1 1 147,-5 5 0,-1 0 56,1 0 0,0 1 144,0 5 1,-1 4-8,1 7 1,0 0-84,-1 1 1,1-1 71,0 0 1,5 6-5,1 0 1,7 8-26,-2-2 1,-2-2-10,3 2 0,-1-6 67,6 6 1,2-8-3,4 2 0,-3 2 51,9-2 0,-6 0 163,5-6 1,-5 0-221,6 1 0,-9-1 32,3 0 1,2 1-248,-2-1 0,-1 0 90,-5 0 1,0 1-193,0-1 0,-2 0 46,-3 1 0,3-1 131,-4 0 0,-2 1 19,3-1 1,-7 0 173,6 0 1,-1 6 208,1 1 1,-2-1-152,-3-6 1,1 2 307,4 4 1,4-4-158,-4 4 1,5 2 82,1-2 0,0 2 12,0-2 1,5-1 135,1 6 1,2-6-130,-2 1 1,-3 2 25,9-2 1,-8 5 89,2-4 1,-5-1-141,-1-6 1,0 6-48,0 0 0,2 0-98,4-6 0,-4 1-136,4-1 0,-4 0 52,-2 1-248,0-1 1,6 0-372,-1 0-934,1 1-304,2-1 0,-4-2 97,7-3 1601,-7-4 0,11-1 0,-5 3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4:33.7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87 8057,'0'-18'-340,"0"9"198,0-7 0,0 13 968,0-9-404,0 8 0,0-5 700,0 3-632,0 4-428,0-6-176,0 8 145,0 0 69,-8 8 1,5 9-19,-9 12 1,-5 4-50,-6 1 1,-8 9 54,2 3 1,2-2 18,-2 2 0,3 0-74,-3 6 0,-4-2 46,4-4 1,4 2-137,2-8 1,-2 1 123,2-7 1,2 1-108,9 0 0,-3-3-31,4-3 1,-3-4-193,3-8 0,-3 1 60,8-1 0,-1-6-555,1 1-271,4-8 682,-6 4 0,8-16-461,0-4 0,8-11 808,4-6 0,3-9 0,2-2 0,1-8 0,-1 3 0</inkml:trace>
  <inkml:trace contextRef="#ctx0" brushRef="#br0" timeOffset="273">363 260 8057,'0'-18'563,"8"1"1,-4 2-462,8 3 0,-9-3-166,3 3 1,-2 3 519,2-3-224,-4 8 0,7-3-1,-3 7-52,-4 0 0,8 2-272,-5 3 0,-1 5 105,8 7 1,-8 8 86,1 4 1,3 4 72,-2 1 0,5 7 200,-5-1 0,2 8-74,-2-2-136,-5 4-42,7 2 1,-2-4-146,0 4 0,5-10 147,-5 10 1,7-12-793,-1 1 0,-2-5 129,1-1 0,-5-6-136,5-1 0,-7-12-210,2 1-315,-4-3 769,-2 3 0,-2-8 433,-4-3 0,-3-4 0,-9-2 0</inkml:trace>
  <inkml:trace contextRef="#ctx0" brushRef="#br0" timeOffset="444">225 848 8057,'-9'-2'1232,"3"-4"-996,4 4 0,2-8 40,0 5 0,2 3 291,4-4 1,3-2-431,8 3 0,6-7 78,1 6 1,6-1-873,-1 1 0,4 4 162,1-4 495,9 4 0,-7 2 0,6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4:38.5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8032,'10'-7'2064,"-2"5"-1448,-8-6 1,5 16-848,1 3 0,0 5 367,-6 1 1,0 8 368,0 4 1,0 3-241,0 3 1,0 0-55,0-1 0,0 7-348,0-1 1,0 0 194,0-5 0,0-1-277,0 1 0,0-6 134,0 0 0,0-8-143,0 2 1,0-10-310,0-1-75,0-8 439,0 3 0,6-9 98,0-3 0,1-1-478,-1-11 1,4 3 162,7-9 0,0 4 265,0 2 1,1-1-77,-1 1 1,0 7 512,1 5 0,-7 3 472,1 2-69,-1 0 0,5 7-352,-5 5 1,-3 9 137,-8 2 0,0 8 153,0-2 1,-8 1-182,-3-1 0,-3 4-419,3-4 1,-5-2 117,5 1-578,-5-6 1,-1 1-669,0-12-894,7-3 1361,-5-8 0,13-2-855,-4-4 1462,4-3 0,2-16 0,0-2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4:38.7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16 7979,'-17'-10'6954,"5"4"-6925,1 12 1,5-4-1266,-6 4 0,7 1 327,-7-1 0,1 0 58,-7-6 851,9 8 0,-14-6 0,3 5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4:39.0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174 710 7942,'0'-17'-138,"0"-1"298,0 1 225,0 0 1,-2 1-39,-4 5 1,-4-3 76,-7 9 1,0-1 75,-1 6 1,1 0 195,0 0 0,0 8-238,-1 3 0,7 10-148,-1 2 0,8 2 24,-1-2 0,3-2-113,2 8 0,7-6 78,5 6 1,5-8-247,6 2 1,4-3-210,8-3 1,1-2-264,5-3 1,-5 1-733,5-7 0,-5 2-1802,-1-3 2953,-1-3 0,8-2 0,3-9 0</inkml:trace>
  <inkml:trace contextRef="#ctx0" brushRef="#br0" timeOffset="431">952 139 7972,'9'-23'339,"-3"0"1,2 6 423,-2 5 1,7 3-587,-1-3-214,3-3 1,2 11 394,1-8 1,-1 9 628,0-3 0,0 4-722,1 2 1,-7 0-28,1 0 0,-3 9-426,3 9 0,1-1 196,-7 6 0,0 4-117,-6 2 0,0 3-55,0 3 1,-6 0-214,0-1 1,-5 7 110,5-1 1,0 2-25,6-1 0,0-5 503,0 4 1,2 3-96,4-3 1,4 8 119,7-2 1,-2 2-50,-3-2 0,1 2 280,-7-7 1,6 5-164,-7-6 0,7 6 40,-6-5 1,-1-7 11,-5-5 0,0-2 33,0 2 0,0 2-555,0-8 1,-2 0 122,-3-6 0,-5 6-30,-7 0 1,0 2 62,-1-2 0,-7-2-1177,-4 8 0,-9-2 114,-2 2 1,-6 3-278,5-3 1,-5 4 1347,6 2 0,-16 7 0,2 2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4:37.7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69 8044,'-17'-9'769,"0"-7"1,-1 15-650,1-5 0,6-2-427,-1 2 1,1 1 555,-7 5 0,1-6-32,0 0 0,5 0-62,1 6-44,-1 0 0,-5 8 20,0 3 1,5 5 29,0 1 0,3 0 95,-3 1 1,-3 7-48,3 4 1,3-3 24,-3 3 1,8-8-147,-1 2 1,3-3 210,2-3-223,0 0 52,0 1 1,7-9-418,5-3 0,3-4-102,3-2 1,5-10-291,0-7 1,8-2 312,-3-10 0,-3 8-115,-2-2 0,-3 5 394,-3 7 1,-6-3-259,1 9 410,-8-1 1,5 6-92,-3 0 1,-4 8 958,4 3 1,-4 4-163,-2 3 0,0 1 122,0 4 1,0-4-479,0 4 1,2-3-175,3-3 0,-1-2-235,8-3 0,-6 3 82,5-3 1,1-5-970,5-1 1,0-2 458,1 2 0,5-4-2208,0 3 2632,0-10 0,2-5 0,2-7 0</inkml:trace>
  <inkml:trace contextRef="#ctx0" brushRef="#br0" timeOffset="136">883 363 9041,'9'8'2244,"5"2"-2058,-8 7 1,5-5-318,-5-1 0,2-5 417,-3 5-225,-3-7 0,8 10-725,-4-9 0,-3 7 664,9-6 0,-1 7 0,7-3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4:41.5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28 8130,'-10'-18'0,"-5"9"-47,13 9 1,-11 3-64,7 9 1,-2-6 68,2 5 0,-3 1-73,-8 5 0,-1 2 121,1 4 1,0 2-8,-1 4 0,1 4 0,0-6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4:42.6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8069,'10'-8'0,"5"6"129,-4-3 0,5 3-195,1 2 1,0 0 1459,1 0-704,-1 0-440,0 0 1,-1 7-253,-5 5 0,-3 3-238,-8 3 1,0 5-73,0 0 0,0 2-327,0-2 0,-6-4 263,0 4 119,-7-4 1054,3-1-663,1-1 0,1-6 518,8 1 1,8-8-276,3 2 1,10-5-33,2-1 1,8 0-246,-2 0 0,-2 0-340,2 0 0,0-1-890,5-5 0,1 2 1130,-1-8 0,-7 1 0,-2-6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4:43.4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485 156 8071,'0'-25'1447,"-2"0"-374,-4-4-1054,-4 4 1,-7 10 52,0 3 1,-1-1-110,1 7 0,-6 0-58,0 6 1,-6 2-67,6 4 0,-6 4 68,6 7 1,0 0-271,6 0 1,0 3 168,-1 3 1,3-4 99,3 4 1,-1 2 107,7-2 0,0 6-85,6-6 1,2 0 301,4-6 0,-2 6 14,7 0 1,-1 0-151,2-5 0,1-1-101,-7 0 1,0 6-116,-6 0 1,0 1 56,0-7 1,0 2 46,0 4 0,-8-4-24,-4 4 1,-3 2 82,-2-2 1,-1 0-2,1-5 0,0-1-77,-1 0 0,1 6 15,0 0 0,2 1 85,3-7 1,4 0 12,8 0 1,0 1 394,0-1 1,2 0-190,4 1 1,4-1 50,7 0 1,0 0-66,0 1 1,-5 1 150,0 4 1,-3 2 20,3 4 0,-5 3 3,-7-3 1,-2 4-74,-3 2 0,1-1 71,-8 1 0,3-6-3,-3-1 1,3-7 151,3 3-392,4 2 0,-4-6-157,12 3 0,3-6-241,9-5 0,1-5-261,4-7 1,-2 6-609,8 0 0,-6 0 39,6-6 1,-2 0 1028,2 0 0,3-8 0,-5-2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49:26.1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744 35 7552,'0'-10'23,"0"3"1,0 5-94,0-4 11,0 4-20,0-6 398,0 8 755,0 0-909,-7 8 0,-3 0-39,-7 3 1,5 3-24,1-9 0,-1 9-2,-5-3 0,6 5 39,-1 1 1,0 0-37,-5 1 1,0 1-6,0 4 1,-1 2-2,1 4 0,-2 5-193,-4 1 0,2 0 42,-8 5 0,2-4-108,-2-1 0,-2 5 219,8 1 1,-6-3-22,6-9 1,0 2 313,6-8-173,-8 7-86,13-10 1,-11 5 300,12-8 1,-3 0-68,3 1 1,-3-1-184,9 0 0,-7 0-26,6 1 0,-5-1-18,5 0 0,-2-1 163,3-5-288,3 5 1,-12-13 160,9 9-85,-9-8 1,10 3 84,-7-7-58,7 0 0,-6 0 404,5 0-428,3 0-318,-6 0-177,8 0-846,0 0 464,8 0 1,1 0 823,8 0 0,1 8 0,-1 2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4:42.7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8069,'10'-18'0,"5"9"121,-3 3 1,3-2 49,3 3 0,-1-7-18,0 6 1,-5 0 680,-1 6-1186,1 0 0,-3 2 36,-3 4 0,-4 4 316,-2 7 0,0 8 0,0 2 0</inkml:trace>
  <inkml:trace contextRef="#ctx0" brushRef="#br0" timeOffset="140">18 294 8069,'-8'10'2056,"8"-2"-1511,0-8 0,8 5-298,9 1 1,2 0-60,4-6 1,-2 0 10,8 0 1,-6 0-220,6 0 0,-2-6-247,2 0 0,2 1-1353,-8 5 0,5 0 1620,-5 0 0,1 0 0,-7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4:41.9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 8274,'-15'23'-653,"3"0"0,-3 8 1351,3-2-413,-3 3 1,-8 10 46,0 5 0,-2 3 117,2 1 0,2 1-388,-8 0 0,8 0 36,-2 0 0,2-8-261,-2-4 0,9-3 91,-3-2 0,5-9-294,1-2 1,-3-5-441,9-2 168,-1-7 0,6-5 639,0-10 0,7-13 0,3-9 0</inkml:trace>
  <inkml:trace contextRef="#ctx0" brushRef="#br0" timeOffset="246">347 53 8173,'7'-10'-470,"-5"-5"101,14 13 1050,-14-6 0,7 16-55,-3 3 0,-2 12 129,7 6 1,-1 4-294,1 1 1,5 9-135,-5 3 1,3 0 31,-3 6 1,5-10-78,-5 10 0,-1-6-202,1 0 1,-5 4 46,6-4 0,-7-3-771,7-3 0,-2-5 36,1-7 0,-1 3-282,-5-8 1,-3 0-67,4-6-417,-4 1 111,-2-1 1261,0-7 0,0-3 0,0-7 0</inkml:trace>
  <inkml:trace contextRef="#ctx0" brushRef="#br0" timeOffset="417">243 641 8157,'2'-12'2119,"4"1"1,1 5-2104,5-6 0,3 1 129,-3-6 1,5 1-30,6 5 1,-4-3-286,4 8 0,2 1 205,-2 5 1,2 0-2332,-2 0 1140,-3 7 1155,5 3 0,-8 15 0,0 2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4:45.5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8111,'0'-17'-103,"2"6"82,4-1 263,-5 8 0,9-9 841,-4 7-835,-4-7 1,7 9 178,-3-8-45,-4 8 49,6-3-272,-8 7 0,2 0 89,3 0 0,-3 7 125,4 5 0,-4 9-103,-2 2 0,0 8 72,0-2 1,0 9-232,0 2 0,-6 7 143,0-7 0,-5 6-131,5-6 1,-5 3 105,5-3 1,0-9-212,6 3 1,-6-5-63,1 0 0,-1-2-76,6-4 1,0-10-167,0 5-454,0-13 539,0 3 1,8-10 45,3-4 0,4-5-435,3-12 0,-1 2 208,0-8 1,1 6-24,-1-6 1,2 8 261,4-2 1,-9 6 369,3 5 1,-4-1 235,5 7 30,-9 0 0,5 14 56,-9 3 0,1 7-228,-6 5 0,-6-2 349,1 8 1,-9-6-157,3 5 0,-5-6-339,-1 1 1,0-4-179,-1-2 0,1 0-202,0 1 0,5-7-143,1 1 1,-1-8-423,-5 1 0,5-3-6,1-2 1,5-5 294,-5-1 1,7-8-797,-2 3 0,4-5 1277,2-1 0,8-8 0,1-2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4:45.6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16 8093,'10'-8'753,"-1"7"1150,-3-5-1339,-4 12 0,6-3 53,-8 9-606,0-8 1,0 11 131,0-3-143,0-5 0,0 9 0,0-7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4:46.2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1004 7972,'-2'-23'0,"-3"0"0,3 6 426,-4 5 0,4 1-153,2-7 0,0 1-351,0 0 0,0-6 198,0 0 1,0-2 36,0 1 1,-6 5-431,0-4 0,-1 10 154,1 1 0,2 3 260,-7-3 1,-1 4-90,-5 8 0,-1 2-63,1 4 1,0 4 281,0 7 0,-7 0 118,1 1 0,0 7-142,6 3 0,-2-1 79,-4 2 0,9-6 84,-3 6 0,4-2-59,-5 2 0,9 1-245,3-6 1,-2-1 106,3-6 1,-1 0-354,6 0 1,7-1-50,5-5 0,3-3-225,3-8 1,1 0 205,4 0 0,-2-8-117,8-3 1,-6-5-150,6-1 0,-6-8 133,6-4 0,-8-5-46,2-7 0,0 3 90,-6-8 0,8 0 87,-13-6 1,7 0 15,-8 0 1,-3 6 113,-2 0 1,2 7 19,-3-1 1,1 9 183,-6 3 0,0 4 428,0-4-346,0 7 692,0-4-371,0 7-243,0 9 1,-6 3-29,1 12 0,-3 3 56,2 9 1,2 7 15,-7 3 1,7 7 202,-2 5 0,-2 4 60,3 8 0,-1 0-165,6 0 0,2 0-157,4 0 0,-3-6-45,9 0 0,-1-6-547,7 7 0,-1-11 101,0-1 1,3-3-193,3-9 0,-4 0-218,4-5 1,2-9-747,-2-3 1,6-4 1377,-6-2 0,8 0 0,-5 0 0</inkml:trace>
  <inkml:trace contextRef="#ctx0" brushRef="#br0" timeOffset="485">1194 36 8003,'10'-18'1605,"5"9"0,-11 1-1265,7 8 0,1 0-428,5 0 392,0 0-202,1 8 1,-7 3-53,1 12 1,-8-2-129,1 8 1,-3 2-501,-2 9 1,0-3 305,0 3 0,0 2-61,0-1 0,0 1 108,0-2 1,-2-3 15,-3 3 0,3-3 112,-4-3 1,2 1 266,-2 0 1,4-3-32,-3-3 0,3 4 328,2-4 0,2 3 217,3 3 1,3-1-281,4 1 1,1 0 504,-7-1 1,7 1-373,-1-1 1,-4 3 32,-3 3 0,3-1-73,-2 7 1,-1-8-70,-5 2 1,0-1-248,0 1 0,-1-3-191,-5 3 0,-4-3-705,-7-3 0,0 7 555,-1-1 0,-7-2-1416,-3-9 1,-5 2 682,-2-8 1,-1 0 892,-5-6 0,-3 1 0,-8-1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4:50.1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8069,'2'-23'695,"3"0"1,-1 6 953,8 5 1,-1 8-1209,7-1 1,-1-3-453,0 2 1,-5 0-533,-1 6 368,1 0 196,5 0 1,-5 2-766,-1 4 0,-7 4 490,2 7 0,-4 2-323,-2 4 1,0-4 280,0 5 0,-6 1-132,0-2 0,-2 0 407,3-6 1,3 0 425,-4 1 1,4-1 362,2 0 1,0 0 14,0 1-237,0-1 1,6 0-112,0 1 1,5-7 39,-5 1 0,2-3 106,-3 3-356,-3 3 1,6-5-54,-8 7 0,0-5-107,0-1 0,-8 1-491,-3 5 1,-5-2 241,-1-3 0,0 3-1112,-1-3 1,1-5 631,0-1 1,0 2 663,-1-2 0,-7-8 0,-2-8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4:54.8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7915,'0'-18'2843,"8"3"-2276,3 3 1,5 5-636,1 7 1,0-6 321,0 0 0,1 0 569,-1 6 1,-5 0-1271,-1 0 1,1 0 213,5 0 1,0 0-1444,1 0 1676,-1 8 0,0 2 0,0 7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4:55.0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7886,'-9'0'8394,"1"0"-8843,23 0 0,-3 0 440,11 0 0,-2 0 456,2 0 1,-4 0-460,5 0 1,0 0-570,0 0 581,6 0 0,-3 8 0,8 2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4:54.5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35 8018,'0'-17'2259,"0"7"1,-1 2-2661,-5 8 0,2 2 34,-8 4 1,1 6 633,-6 11 1,-1-2-51,1 8 1,6 0 126,-1 5 0,2 1-336,-1-1 0,3 1-208,8-1 0,14-7-101,3-4 0,12-3 104,0-3 0,9-2-70,2-3 0,3-5 48,-3-7 0,-4 0-597,5 0 0,-1 0 816,-5 0 0,3-15 0,-11-4 0</inkml:trace>
  <inkml:trace contextRef="#ctx0" brushRef="#br0" timeOffset="150">432 139 8008,'-17'0'2320,"0"0"0,0 2-2136,-1 3 1,9 11-730,3 7 1,-2 2 523,2-2 0,-1 2-17,1 4 0,4 1 1087,-4-6 1,4 6-505,2-1 0,6-2-1591,0 2 1,7-2 110,-1 2 935,3-4 0,10 0 0,2 1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4:53.9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208 225 7983,'17'-25'0,"0"6"0,1-12 188,-1 8 1,0 0 367,1 6 0,-3-1 146,-4 1 0,3 0 187,-8-1 286,-1 9-727,-5 1 0,0 10-437,0 4 1,-7 11 27,-5 12 0,-3 19 156,-2 10 1,-3 9-145,-3 8 1,2 4-543,-8 7 1,1 2-170,-7 5 0,6-5 328,0 4 0,8-5-359,-2-7 0,6-12 237,5-16 1,-1-10-360,7-13 84,0-4 480,6-16 0,2-11-91,4-15 1,4-16 339,7-13 0,8-4 0,2-2 0</inkml:trace>
  <inkml:trace contextRef="#ctx0" brushRef="#br0" timeOffset="207">312 138 7983,'0'-9'1543,"0"1"0,5 10-1922,1 4 1,6 5 382,-7 12 1,9 6 718,-3 12 0,10 3-401,3 8 0,-1 5 68,-6 1 0,0 7-900,0-1 1,1 3 118,-1 2 1,-5 0-552,-1 1 1,-5-3 466,5-4 0,-1-9-132,2-8 1,-5-7 120,-7 1 0,0-11 486,0-6 0,0-4 0,0-2 0</inkml:trace>
  <inkml:trace contextRef="#ctx0" brushRef="#br0" timeOffset="356">191 951 7983,'0'-17'2386,"1"2"-1689,5 3-396,4-3-127,7 13 0,2-14 148,4 5 0,2 1-133,4-1 1,10 5-471,-5-6 1,5 9-459,-5-3 1,3 4 738,3 2 0,4 8 0,8 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49:39.7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363 105 8126,'0'-18'0,"0"1"315,0 0 563,-7 7-1099,5-5 34,-6 5 165,1 0 0,-3 3 51,-7 7 1,-1 0-88,1 0 1,0 0 13,-1 0 0,-5 7-9,0 5 0,-2-2 120,2 1 0,4 1 44,-4 5-31,4 0 0,3 1-64,5-1 0,-3 0-2,9 0 0,-1-5 86,6-1 0,6 1 170,-1 5 1,9 1-171,-3-1 1,11 0 107,1 0 0,0 7-197,-6-1 1,-6 5-134,1-5 1,-6 2-6,5-1 1,-7-3 136,2 7 0,-4-4-168,-2 4 0,-6-5 16,0 6 0,-7-8 78,1 2 0,-9-3 85,-2-3 0,0 0 163,6 1 0,-1-1-202,1 0 1,2-5 38,3-1 1,3-7 92,3 2 0,4-2-12,-4 1-181,4-3 1,10 8 117,4-4 1,3-2 136,2 7 1,0-5-160,1 5 1,-3 1 4,-3 5 1,1 2 24,-7 4 0,0 4 13,-6 8-1,-2 1 131,-4 5 0,2 1-122,-7 4 0,1-2 498,-2-3 0,-1-5 53,7 5 1,-5-11 235,5-1 0,0-6-334,6 6 1,0-8 66,0 2 0,2-4-405,4-1 1,3-7-244,9 1 1,-1-3-122,0 3 0,8-4 225,4-8 0,-2 0-2877,2 0 2833,0 0 0,13 7 0,2 3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4:52.8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1003 7972,'8'-17'492,"1"2"141,9 3 1,-1-3-597,0 3 1,1-3-541,-1-2 1,0-1 444,1 1 1,-1-6 196,0 0 0,-5-2-126,-1 2 1,-7 4 24,2-4 1,-4-2-83,-2 2 1,0 0 322,0 5 1,-8 7 223,-4-1 0,-3 6-297,-2-5 0,-2 7 23,-4-2 0,3 4-312,-3 2 0,-2 8 87,2 4 1,0 3 277,6 2 1,0 1 52,-1-1 0,7 8 127,-1 4 0,3-2-108,-3 1 1,4-5 135,8 6 1,0-8-218,0 2 1,0 2 209,0-2-416,8 1 1,2-9 99,7-4 0,0-1-558,1-4 1,-1-4-24,0 3 1,6-10-284,0-7 0,6-5 245,-6-6 1,6 2-188,-6-8 0,8-6 168,-2-5 1,-2-8-109,1 2 0,-7-2 213,3 2 0,-5-10 142,-2 4 0,0-2 191,1 8 1,-1-2-13,0 8 1,1-1 143,-1 7 0,-2 5-113,-3 0 1,1 8 156,-7-2 0,0 10 855,-6 1-759,0 8 1,-2-4 23,-4 8 1,2 0-31,-7 0 0,-1 2 66,-5 4 1,1 11 99,5 12 1,-4 4 123,3 1 0,-1 9-30,1 3 0,-1 4 90,7 2 0,-6 0-242,7-1 1,-1 7 55,6 0 1,0-1-356,0-5 1,0-6 120,0 1 1,6-9-574,-1 2 0,7-9-195,-6-2 1,7-8-563,-1 2 1,1-9 371,-1-3 1,3-7-355,-4 2 1,5-6 401,1-6 747,8-11 0,-6-10 0,6-8 0</inkml:trace>
  <inkml:trace contextRef="#ctx0" brushRef="#br0" timeOffset="330">1211 0 8013,'19'2'2127,"4"4"1,-4 2-1532,4 3 1,-9 7-127,-3-1 0,-5 2-107,6 10 1,-8 0-136,1 5 0,-3 1-203,-2-1 1,0 9-105,0 3 1,-2 4-72,-3 2 1,-3 0 163,-4-1 0,-3 3-129,3 4 0,-3-2 415,-2 7 1,1-7-109,5 1 0,3-1 715,8 2 0,0-4-359,0 3 0,0-3 415,0-2 0,0-6-322,0 0 0,0-6-76,0 7 0,-2-9-496,-3 2 1,1 3-496,-8-3 1,-1 0-50,-10-5 0,2 5 399,-8 1 0,2-1-1918,-2-5 1,-9-3 928,3-3 1,-5 4 1064,-1-4 0,-11 3 0,-9 3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4:52.1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104 104 8004,'0'-25'1161,"2"12"-807,4-5 1,-2 7 316,7-1-51,-7-3-58,4 13 0,-6-6-83,3 8 1,-3 10 139,4 7 0,-4 8-55,-2 10 0,-2-1-155,-4 1 0,4 7-302,-3 4 1,-5 2 93,-1-2 1,-3 4-192,3-3 1,-5-3-282,5 2 0,-5-8-397,-1 3 1,5-7 44,1-5 0,7-4-1643,-2-8 1540,4-7 1,4-2 310,4-8 1,0-4 427,11-8 0,-3 1 1,9-12 0,-4 3 16,-2 3 1,6 6 425,0-1 1159,0 8-84,-5-3-238,-1 7 1,-7 7-290,-5 5 0,-3-3-465,-2 3 0,-2-1-301,-3 7 0,-7 5-110,-11 0 0,4 0-219,-4-6 1,3-5-115,3-1 1,0-7-400,0 2 0,-1 2-983,1-3 10,7 1 1,-3-8-1667,7-4 3243,0 4 0,6-13 0,0 5 0</inkml:trace>
  <inkml:trace contextRef="#ctx0" brushRef="#br0" timeOffset="146">485 900 10929,'9'0'4036,"-1"0"-2364,-8 0-1550,0 0 1,-2 7-123,-4 5 0,-3-5 0,-9 1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4:51.1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18 8004,'-17'-9'-158,"-1"3"-6,1 4 75,0 2 1,0 0-154,-1 0 0,1 0 512,0 0 1,-1 2-93,1 4 1,0 3-158,-1 8 0,1-1-3,0-5 1,5 5-30,1-5 1,7-1 107,-2 1-38,4 1 0,2 5 45,0 0 1,2-5-4,4 0 0,-2-1 18,7 6 0,-7-5-76,2-1 1,-4 1-26,-2 5 1,0 6 53,0 0 1,-8 0-163,-3-5 1,-5-1 59,-1 0 0,0 6 30,-1 0 0,7 0 53,-1-5 0,1-1-6,-6 0 1,7 1 8,4-1 0,-1 0-36,1 1 0,0-1 203,6 0 0,0 0-96,0 1 1,2 1 320,4 4 1,-2-4 99,7 4 0,-7 2 267,2-2 1,1 6-259,-1-6 1,0 6 69,-6-6 0,0 8-334,0-2 1,2-2-53,4 1 0,-5-5-361,5 6 1,-4-8-23,-2 2 0,2-3-133,4-3 0,-4 0-88,4 0 0,-5-5-1262,-1 0 917,8-9 0,-6 7-412,4-4 1,-2-4-209,1 3 1328,5-10 0,7-13 0,1-9 0</inkml:trace>
  <inkml:trace contextRef="#ctx0" brushRef="#br0" timeOffset="421">866 814 8004,'17'-16'406,"-6"10"-284,1-11 0,-6 4 1264,5-5 0,-1 1-646,1 0 1,3 0-475,-8-1 0,5 1-110,-5 0 0,5-1-178,-5 1 1,0-6-786,-6 0 0,0-6 504,0 6 1,0-2-516,0 2 1,-8 4 422,-3-4 1,-5 9 107,-1 3 1,-2 7 245,-4-2 0,2 4 286,-8 2 1,6 8-141,-6 4 1,8 3 117,-2 2 0,4 0 476,1 1 1,3 1-214,3 4 0,-1-2 289,7 8 1,0-6-294,6 6 1,2-8-208,4 2 0,-2-4-274,7-1 0,1-1-282,5 0 1,6-7 181,0-4 1,2-5-162,-2-1 0,-3 0-721,3 0 1,2-1 422,-2-5 0,0 2 162,-6-8 0,-5 7 20,-1-7 1,-5 8 1909,5-1-11,-7 3-356,4 2 0,-8 2-547,0 3 1,0 5 120,0 7 1,0 6-471,0 0 0,0 0-16,0-5 1,2 1-839,4 4 1,-2-10-218,7 5 0,1-7-697,5 1 0,2-5 288,4-7 1,-2 0 1208,8 0 0,0-7 0,5-3 0</inkml:trace>
  <inkml:trace contextRef="#ctx0" brushRef="#br0" timeOffset="566">1488 675 8004,'17'0'2979,"-5"8"-2574,0 4 1,-9-3 47,3 3 1,-4-1 1286,-2 6-769,0 1-586,0-1 1,0 2-801,0 4 1,2-3 313,4 3 0,-4-10-1659,3-1 0,3-7 345,-2 7 1415,7-8 0,-3-4 0,7-10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4:50.4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52 8063,'0'-17'2809,"0"8"0,4-1-2420,8 4 0,-1 4-156,12-4 0,-3 5-462,-3 1 0,0 0 216,0 0 0,1 0-712,-1 0 0,0 7-169,1 5 1,-9 3 893,-3 2 0,-12 8 0,-3 2 0</inkml:trace>
  <inkml:trace contextRef="#ctx0" brushRef="#br0" timeOffset="128">1 398 8732,'17'0'1767,"2"0"-511,4 0-640,-3 0-297,5-7 0,0 5-125,3-4 1,-1 4 154,2 2-349,-8 0 0,12 0 0,-6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4:49.4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260 105 8083,'0'-25'1105,"0"5"1,2-3-876,3 12 33,-3-5 159,6 14-292,-8-5 0,-2 11-194,-4 7 1,-3 8 246,-9 16 1,7 0 48,-1-1 1,-1 14-108,-10 4 1,4 6-2,-4-1 0,1 3-169,-1 3 0,4 1-184,-4-12 1,10 1-184,1-12 0,6-3-261,-5-9-289,7-4 635,-4-8 0,8-9-132,0-8 0,2-8-234,4-9 0,4-8-7,7-4 700,0-3 0,-7-3 0,-3 0 0</inkml:trace>
  <inkml:trace contextRef="#ctx0" brushRef="#br0" timeOffset="232">294 87 8755,'0'-9'1208,"8"1"1,2 8-802,7 0 1,0 13-86,0 5 0,1 11 30,-1-1 0,0 13-197,1 5 1,-7 4-91,1 2 1,-9 0 15,3-1 1,2 7-174,-2 0 0,-1-6-807,-5-6 0,0-8 483,0 2 0,6-5-468,0-6 1,0-4 302,-6-8 0,0 0-650,0 1 1231,0-9 0,-8-1 0,-2-8 0</inkml:trace>
  <inkml:trace contextRef="#ctx0" brushRef="#br0" timeOffset="431">277 641 8012,'0'-18'679,"0"7"-636,0-1 0,2 8-541,4-1 1,-3 1 344,9-2 0,0 4 224,5-4 0,0 4-291,0 2 1,1 0-42,-1 0 261,8 0 0,-6 8 0,6 2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4:58.5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1124 7938,'0'-17'-178,"0"0"0,0 5 650,0 1-258,0-1 0,0-5 165,0 0 0,0-1 39,0 1-372,-8 0 1,-1 0 106,-9-1 0,1 7 79,0-1 0,0 8-105,-1-1 0,7 3 9,-1 2 1,1 0-69,-7 0 1,-1 13-155,-4 4 0,6 5 117,0-5 1,-1 8 55,7 4 0,-5 3 125,-1 3 0,6-2-129,-1-5 0,8 9 166,-2-8 0,5 1-16,1-7 1,0-3 114,0 3 0,7-10-232,5-1 0,3-8-69,2 1 1,1-3-7,-1-2 1,2-2 59,4-3 1,-2-7-452,8-11 1,-6 2 200,6-8 1,-6 0-366,6-5 1,-8-1 123,2 0 0,-4-5-16,-1 0 0,-3-8 90,-3 2 0,1-4 72,-7-2 1,0 6 32,-6 0 1,0 7 5,0-1 0,0 3 133,0 3 1,-2 7-31,-4 4 0,4 3 72,-4 3 1,2 0-40,-1 0 405,3 7-167,-14 2 39,14 8 1,-11 2 44,7 4 1,-5 6-55,5 11 1,-6 3 441,7 9 0,-3 7-237,2 4 0,4 10 417,-4 2 0,4 5-345,2-5 0,2 7-233,4-1 1,4-5-370,7-1 0,0-10-419,1-2 0,7-10-107,3-1 1,-1-2 360,2-10 1,0-6 290,6-5 0,7-9 0,2 5 0</inkml:trace>
  <inkml:trace contextRef="#ctx0" brushRef="#br0" timeOffset="1134">882 87 8054,'8'-17'1153,"-6"-1"1,15 7-481,1-1 0,1 6-221,10-5 1,-6 7-176,6-2 0,-8 4-67,2 2 0,-4 0 145,-2 0-338,-7 8 0,-2 7-577,-8 9 0,0 4 356,0-5 0,-2 8-352,-4-2 1,-4 4 227,-7 1 0,0 1 23,-1-1 1,3-5 64,3 0 0,-1 0 224,7 5 0,-5-5-131,5 0 0,0-2 258,6 2 0,0 2 103,0-8 0,2 0-122,4-6 0,4 6 356,7 0 1,-6 2-129,1-2 0,-1-2 44,7 8 1,-7-6-90,1 6 1,-6 0 64,5 5 0,-7 1 1,2 0 1,-4-1-68,-2 1 1,1 5-157,5 0 1,-4 1 129,4-7 0,-2 7-172,2-1 0,-5 2 135,5-1 1,-4-5 110,-2 4 1,0-3-77,0-2 0,0-1 138,0 1 1,-2-3-169,-4-3 0,3 2-213,-9-8 0,1 0-338,-7-6 1,1 6 254,0 1 0,-8-1-749,-4-6 1,0 6 828,-6 0 0,-3 8 0,-14-4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4:57.0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572 104 8026,'-18'-17'18,"1"6"-446,0-1-544,-1 1 668,1 1 0,0-3 954,0 7 1,5-2-291,0 2 1,1 4 318,-6-3 1,5 3 199,1 2-630,-1 0 0,-5 0-151,-1 0 0,1 0-157,0 0 0,0 5 99,-1 1 140,1 8 0,0-5-222,-1 9 0,3-7 54,4 1 1,-5-3 98,5 3 1,1 3-98,-2-3 0,7 3 5,-7 2 1,6 1 8,-5-1 0,7 0-5,-2 0 1,-1 1 50,1-1 1,-6 0-17,7 1 0,-3 1-181,2 4 1,4-4 86,-4 4 1,-1-4-190,1-1 0,0-1-20,6 0 1,-6 1-32,1-1 1,-1 0 106,6 0 0,0 1-347,0-1 421,0 0 1,0 1-253,0-1 464,8 0 0,1 1-72,8-1 0,-5-6 264,0 1 1,-3-6-57,3 5 0,1 1 98,-7 5 0,5 0-89,-5 1 0,0 7 45,-6 3 1,0 7-11,0 5 1,0 5-34,0 6 1,-6 1 130,0 0 1,-5-6-65,5 0 1,0-7 143,6 1 0,0-9-121,0-2 1,0-8-136,0 2 1,0-4 217,0-2-215,8 1-284,2-1 1,1-2 187,1-3-491,-8 3 0,3-11-13,-7 8-1364,0-9 870,0 5 1,0-6-1518,0 4 1536,0-4 853,0 5 0,-7-7 0,-3 0 0</inkml:trace>
  <inkml:trace contextRef="#ctx0" brushRef="#br0" timeOffset="456">1021 347 8122,'0'-35'602,"0"8"-28,0 4 0,0 10-805,0 1-301,8 8 1087,1-4-537,1 8 0,-2 8 593,-8 4 1,0 13-326,0 9 0,0 9 121,0 8 1,-6 3-126,0 4 1,-5-4-85,5 3 1,-6 3 21,7-2 1,-1-1-26,6-5 1,-6-6-244,0 0 0,1-5 71,5 5 0,-2-14-86,-4 3 1,4-12 71,-4 0 1,4-9-441,2-3 141,0-7 285,0 4 1,0-18-251,0-7 1,8-3-289,4-8 0,5-1 94,6-6 1,-2 8 125,8 4 1,-2 4 627,2 2 0,1 7-229,-7 4 1,6 5 577,-6 1 0,-2 1-239,-9 5 1,1 4-13,-7 7 1,0 2-31,-6 4 1,-2-2 137,-4 8 0,-3 0-541,-9 6 0,-1-8 93,-4-4 0,4-4-345,-4-2 1,2-1 153,-2-5 1,3-3-249,-3-8 0,4 0 40,2 0 1,1-8-118,5-3 1,-3-7-187,9-5 1,-1 4-1261,6-4 1899,0 4 0,15-6 0,4-2 0</inkml:trace>
  <inkml:trace contextRef="#ctx0" brushRef="#br0" timeOffset="598">1799 1350 8026,'-9'-18'1851,"1"9"2275,8 1-3253,-8 8-873,-1 8 0,-9 1 0,1 9 0</inkml:trace>
  <inkml:trace contextRef="#ctx0" brushRef="#br0" timeOffset="1913">1869 1263 8024,'-8'-10'1572,"4"3"325,-8 7 1,7 2-1480,-7 3 1,1 5-190,-7 7 0,-1 8-1164,-4 4 0,4 4 935,-4 1 0,-4 1 0,0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5:07.9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87 364 7809,'0'-12'-1726,"0"1"1726,0 7 0,8-4 0,-6 0 76,4-3 1,1 1-63,-1-1 0,6 5 137,-7-6 0,3 7-106,-2-7 0,2 6-47,3-5 1,-1 5-6,-5-5 0,-1 5-12,8-6 2,-8 8 40,11-11 1,-7 11 119,3-7 1,-1 7-89,-4-2 1,-2-2 347,7 3-190,-7-9 1,11 7-79,-3-5 0,-3-1-72,3 7-30,-1-8 1,7 10-49,-1-7 0,0 5 98,1-5 0,-3 5-144,-3-6 1,3 9 50,-4-3 1,5-2 29,1 2 1,-5 1-41,-1 5-4,1 0 118,5 0 13,0 0-49,1 0 1,-3 1 10,-4 5 67,5-4-102,-7 6 1,7-6 45,-5 4 0,5-5-63,-5 5 1,5-4-3,1-2 1,0 0-31,0 0 49,1 0 1,-1 0-31,0 0 0,1 2 19,-1 4 1,-6-4-29,1 4 42,0 3 1,3-5 2,-4 7 0,5-5-28,-5 6 0,-3-6 0,-2 5 1,1-5 8,-1 5 0,6-5-1,-6 6 0,5-7 75,-5 7-70,7-8 1,-3 9 61,7-7 1,-5 0-68,-1-6 0,-5 6 4,6-1 1,-3 3-24,3-2-6,3-4 1,-11 13 7,7-3 1,-7-3-13,2 3-113,4-1 1,-8 7 68,3-1 0,-3 0-53,-2 0 95,0 1 1,0-1-3,0 0 0,0 1 30,0-1 1,0-6 7,0 1 1,0-1 1,0 7 0,0-1 17,0 0 0,-2 1 66,-3-1 0,1 0-82,-8 1 0,6-1-2,-5 0 0,5 0-45,-5 1 0,1-1-2,-2 0 1,-3 1-8,4-1 0,-5 0-112,-1 0 0,0-1 103,-1-5 0,1 5-17,0-5 0,-3 3 97,-3-3 0,4 5-83,-4-5 1,-2-1 184,2 1 0,-6-5-43,6 6 1,-6-9-30,6 3 1,-2 2-59,2-2 1,4-1 2,-4-5 0,-2 6 14,2 0 0,-6 0-16,6-6 1,-2 0 2,2 0 1,4 0-6,-4 0 0,-2 0 73,2 0 0,-2 0-82,2 0 0,4 0 7,-5 0 0,5-2 31,2-4 0,-2-4 5,-4-7 0,3 0 21,-3-1 0,4-6-4,2-5 0,0-4-23,-1-2 0,1 1 0,0-1 0,1-7-114,5-4 1,-3 2-54,9-2 0,-1 5-221,6-5 1,2 13 74,4-1 271,3 3 0,24-3 0,3-1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5:11.4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35 312 7793,'12'-18'-210,"-1"1"207,-7 7-301,12-5 222,-7 5 1,3-5 167,-1 4 0,-5-5 63,6 5 1,-7 1-76,7-2 0,-6 3 36,5-3 1,-5-1-171,6 7 1,-7-5 50,7 5-60,-8 0 0,5 0 136,-3 1 1,-2-1 0,7 6 0,-5-6 12,6 0 0,-3-1 77,3 1 0,5 2-92,0-8 1,1 7 6,5-7 0,-4 8-112,-2-1 0,6-3 59,0 2 1,0 0-111,-5 6 1,-1 0 107,0 0 0,-5 6-98,-1 0 1,-1 2 81,2-3 0,1-1-10,-7 8 0,5-7 32,-5 7 0,6-6-27,-7 5 1,3-5 36,-2 6 1,-2-3-22,7 3 0,-7 3 21,2-3 1,1 3 15,-1 2 1,2 1-1,-2-1 1,-4 0 3,3 0 0,3 1 69,-2-1-119,0 0 0,-6 1 31,0-1 0,5 0-68,1 0 1,0 1 50,-6-1 1,0 0 3,0 1-12,0-1 1,0 0-8,0 1 22,0-1 0,0 0 3,0 0 0,0-5 111,0-1 0,-2 1-65,-4 5 0,2 1 43,-7-1 0,5-6-37,-5 1 0,5-1 3,-6 7 1,1-3-3,-7-3 0,7 3-6,-1-3 0,1 3-44,-6 2 1,-7 0-2,1 1 1,0-3 15,6-3 1,0 3 4,-1-3 1,-5-3 146,0 3 0,0-7-37,6 7 0,-2-8 75,-4 2 0,5-3-92,1 3 0,0-4-5,5 4 1,-1-6-43,1-6 1,-1 2 32,7-7 0,-7-7-191,1-5 1,3-7 49,-3 1 0,6-10-147,-5-1 0,5-6-108,-6 6 1,7-1-67,-7 7 0,3 7-233,-3 4 1,-3 5-1146,3 7 1711,-3 3 0,-10 16 0,-2 2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5:13.7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260 225 7722,'0'-17'-806,"8"0"1,1 2 741,9 3 0,-7-1 21,1 7 1,-7-6 405,7 6 0,-8-1-156,2 1 0,1 2 41,-1-7 1,6 5-46,-7-6 1,7 7-3,-6-7 0,5 6-77,-5-5 1,5 5 19,-5-6 1,2 9-42,-2-3 0,-3 4 6,9 2-156,-8-8 1,11 6 83,-3-3 0,-3 3-117,3 2 1,-1 0 34,7 0 0,-1 0-78,0 0 0,1 0 97,-1 0 1,6 0 5,0 0 0,0 5-6,-6 1 1,1 2 2,-1-2 1,0-4 130,0 3 1,1 5-70,-1 1 1,0-1 44,1 2 0,-3-1-58,-3 6 1,1-5 2,-7-1 1,5 1 10,-5 5 1,6 1-1,-7-1 1,1 6-39,-6 0 1,6 0 26,0-6 0,-1 1-8,-5-1 1,0 0-3,0 1 0,0-1 69,0 0 0,-1 0-68,-5 1 1,4-1 0,-4 0 1,-2 1-34,3-1 1,-3 0-15,2 0 1,2 7 50,-7-1 1,1 0-3,-1-6 1,-7 6-197,1 0 1,0 6 44,-6-6 1,-2 6 178,2-6 0,-6 0-17,6-6 0,-8 0 11,2 1 1,4-1 6,2 0 1,2-1 138,-2-5 1,4 3-80,-4-9 1,4 1-51,1-6 0,7 0 118,-1 0 0,1 0-61,-7 0 0,1-2 88,0-3 0,-1-5-54,1-7 1,0 5-33,0 1 0,-6-1 12,-1-5 1,1-1-8,6 1 0,-6 0 10,0 0 1,0-1 4,6 1 0,-1-6-142,1 0 1,6 0 104,-1 6 1,2-7-108,-1 1 0,-5-7-4,5 1 0,3 2 27,3-2 0,3 2-46,2-2 0,0-3-168,0 3 1,2-4-390,3-1 1,13-1 251,10 0 1,7 1-700,5-1 1,6 1 1029,12-1 0,-4 1 0,5-1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49:37.4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398 18 6347,'8'-10'161,"-6"3"-222,5 7-14,-7 0 3520,0 0-3251,-7 0-442,5 0 34,-6 0 249,8 0 1,-2 6 178,-4-1-110,4 9 0,-7-10-59,3 7 0,4 1 27,-4 5 1,2 0 55,-1 1 1,1 1-17,-8 4 0,7 4-27,-7 7 1,2 1-40,-1-1 1,-5 7-97,5-1 0,-4 8 52,-3-2 0,1-1-14,0 1 1,5 0 33,1 6 0,-1-6 9,-5 0 1,0 0 46,-1 6 1,3-8-55,3-4 1,-3-3 111,3-3 0,3-5-43,-3 0 0,7-8 22,-7 2 1,6-3-111,-5-3-3,7 0-95,-4 0 0,8-5 78,0-1-986,0-7 681,0 4 0,2-10-247,4-4 1,-2-1 28,7-5 0,-1-3-680,1 3 1218,5-3 0,-7-10 0,9-2 0</inkml:trace>
  <inkml:trace contextRef="#ctx0" brushRef="#br0" timeOffset="370">346 191 8354,'12'0'-524,"-1"0"0,-5 0 678,5 0 0,-7 2 47,2 4 0,4 3 188,1 9 1,-3 1 23,-2 4 0,1 4-164,-1 7 0,6 7 287,-7-1 1,3 6-104,-2-5 0,-2 7-98,7-2 1,-5 4-199,5 1 0,-5-4-211,6-1 0,-3-6-16,3 6 1,3-7-295,-3 1 0,-3-9 57,3-2 0,-2-8 160,1 2 1,-1-4-304,-5-2 1,-1 1 144,8-1 0,-8-6-559,1 1 369,-3-8 1,-2 5 514,0-3 0,-7-4 0,-3 6 0</inkml:trace>
  <inkml:trace contextRef="#ctx0" brushRef="#br0" timeOffset="569">139 969 8229,'-10'-8'132,"2"-1"1,8-3 298,0 1 1,2 5-135,4-5 1,4 5-3,7-6 1,0 8-346,0-1 1,1 3 140,-1 2 1,2 0-888,4 0 1,-4 2 795,5 3 0,2-3 0,1 6 0</inkml:trace>
  <inkml:trace contextRef="#ctx0" brushRef="#br0" timeOffset="963">1072 935 8142,'0'-10'0,"2"2"1423,4 8-793,-4 0 0,8 0 606,-5 0-797,-3 0 1,12 2-126,-9 4 0,1 4-269,-6 7 1,0 6 92,0 0 1,6 0-634,0-6 0,0 6 115,-6 0 0,1 1-1991,5-7 2371,-4 0 0,14 0 0,-7 1 0</inkml:trace>
  <inkml:trace contextRef="#ctx0" brushRef="#br0" timeOffset="1195">1591 623 8072,'0'-9'1263,"2"1"-1255,4 8 0,3-6-393,9 0 0,-7 1 548,1 5 1,-1 0-32,7 0 1,-7-6 352,1 0 1,5 0-173,6 6 0,0 0-909,-6 0 0,-5 0-694,-1 0 1290,1 0 0,-2 8 0,-3 2 0</inkml:trace>
  <inkml:trace contextRef="#ctx0" brushRef="#br0" timeOffset="1356">1660 952 8089,'18'-10'833,"-1"5"1,6-3-550,0 2 0,2-5-90,-2 5 1,-4-6-107,4 6 1,2 1 9,-2 5-98,8 0 0,-4-8 0,8-2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5:15.3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1 295 7724,'0'-18'-473,"0"9"1,0-1 202,0 4 0,6 3 256,-1-9 1,7 6 537,-6-5-414,7-1 0,-3-5-34,7 0 0,-5 5-47,-1 1 1,-1 5 6,1-6 1,5 6-140,-5-5 103,5 7 0,1-9-3,0 7 0,-5 0 9,-1 6 1,-5-2-18,6-4 0,-7 4 34,7-3-17,-1 3 1,7 2 52,-1 0 1,-6-6-37,1 0 115,-1 1 1,7 5-112,-1 0 0,0 0 20,1 0 0,-1 0-36,0 0 1,1 0-7,-1 0 0,0 0 15,0 0 1,1 0-5,-1 0 1,0 0 67,1 0 0,-7 1-32,1 5 46,-1-4 0,6 8-75,1-5 1,-3-1 5,-3 8 1,3-6 11,-3 5 0,-3-1 1,3 1 1,-8 5-36,1-5 0,-1 5-12,2 1 1,-4 0-52,4 0 1,-4 3 69,-2 3 1,0-4-53,0 4 1,-6-4 40,0-1 1,-6 1 54,7 4 1,-7-10-11,6 5 0,-5-5 59,5 4-51,-7 1 0,5-1 93,-4 0 0,-1-5 14,7-1 0,-7-5-99,1 5 0,3-1 113,-3 2 0,6-3-106,-5-3 1,1-2-41,-1 7 1,-5-7 14,5 2 0,-1-4-19,-5-2 0,9 6 7,-9-1 0,2 1-71,-8-6 0,3 0 176,-3 0 0,2-6-101,-2 1 0,4-7 18,-4 6 1,4-1-8,1 1 0,1 4 10,0-4 1,-1-1-21,1 1 0,6-6-9,-1 6 1,2-1-17,-1 1 1,-4 2-17,3-7 1,2 5-78,-1-6 101,-1 1 1,1-6-65,-1-1 1,8 1-1,-1 0 0,3-1-101,2 1 0,0-2 70,0-4 1,2-4-120,3-8 1,7-5-1188,11 0 1379,4-16 0,23-6 0,4-16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5:23.0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243 139 8248,'0'-10'-82,"0"1"269,0 3 1,0 2 98,0-7 1,0 5-50,0-6 0,0 7 1,0-7 1,0 6-195,0-5 110,7 7 97,-5-11 4,6 13-231,-8-14-16,0 14 96,0-5 1,-2 12-11,-4 1 1,-3 2-41,-9-2 1,7-2-107,-1 7 1,1-5 332,-7 5 1,1-7 1,0 12-80,0-5 0,-1 3 219,1-3 0,6 10-32,-1-3 1,0 8-130,-5-3 1,8 8 157,3-2 1,-2 9-61,2 3 1,1-1-6,5-5 0,0-1-112,0 1 1,0-6-140,0 0 0,7-6 35,5 5 1,5-6-160,6 1 1,-2-4-964,8-2 0,6 0 556,5 1 1,8-7-1420,-2 1 1,6-8 1846,6 1 0,-4-3 0,5-2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5:23.6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327 35 8147,'0'-9'-191,"-8"1"156,7 8 1,-9-2-289,4-4 1,2 4 401,-7-3 19,-1 3 1,-5 2 257,0 0-212,-1 7 1,1-3 331,0 8-297,0-8 1,-1 9 102,1-7 0,2 7 31,3-1 1,-3-3 157,3 3 0,-1 0-36,1 5 1,-3 2-113,3 4 1,5-2 58,1 8 0,2-8-63,-2 2 1,4 2-28,-3-2 0,8 0-94,3-5 1,8-1-133,-3 0 1,10 1-37,2-1 1,8-2-323,-2-3 1,11 1-880,6-7 0,4 2 598,2-3 0,-6-3-1866,0 4 2439,1-4 0,4 6 0,1 1 0</inkml:trace>
  <inkml:trace contextRef="#ctx0" brushRef="#br0" timeOffset="162">1053 485 8027,'0'-10'4993,"0"3"-4778,-7 7 0,3 7 14,-8 5 1,1 7-230,-6 10 0,-16 7 0,-4 16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5:28.6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0 122 8089,'17'0'299,"-5"-2"136,-1-4 0,7 4-65,5-3 1,8-3-177,-3 2 0,5-5-184,2 5 0,5-6 38,0 7 1,8-9-98,-2 3 0,10 3 108,2 2 0,5-2-5,-5 3 1,5-1-34,-5 6 1,5 0-203,-5 0 1,3 0-302,-9 0 0,4 0 201,-10 0 1,-2 0-237,2 0 1,-9 0 173,-2 0 0,-3 0 343,-9 0 0,0 8 0,-5 1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5:33.1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226 225 7983,'7'-17'2125,"5"7"-1647,11 4 0,6 2-812,11-1 122,4-5 1,16-1 285,3-1 1,-3 6 454,-2-5 0,-7 5-978,-4-6 1,-11 9-123,-7-3-800,-8 4 489,4-6 470,-15 6 1,-3-7 132,-7 3 1,-2 2 46,-3-7 0,1 5 233,-8-6 1,1 3-2,-7-3 37,1-3 0,0 13-69,0-4 0,5 4 261,0 2 0,7 6-66,-7 0 1,6 7 9,-5-1 1,5 3 41,-5 2 0,5 1 132,-6-1 1,3 0-89,-3 0 0,-1 1 37,7-1 0,-7 0-228,1 1 1,4-1 260,3 0-392,-5 0 0,8 1 123,-4-1 1,4-5-114,2-1 0,0-5-190,0 5 0,0-5-270,0 6 0,2-3 130,4 3 1,-2 3-184,7-3 0,-7-3 566,2 3 0,-4-1 0,-2 7-194,0-1 1,0-5 235,0-1 0,-6-5 33,0 5 0,-1-5 442,1 6 47,4-9 0,-6 7 91,8-4 44,-7-4-806,5 5 1,-6-5 83,8 4-426,8-4 338,1 6 1,1-6-277,-4 3 201,-4 5 1,-2 7-67,0 1 1,-14 1 175,-3 4 0,-12-4 166,0 4 1,-3-4 277,-3-1 1,2 3-164,4-4 0,-1 4 106,7-9 0,0 1 221,5-1-207,9 3-256,1-5 1,10-1-208,4-3 1,3-2 122,9 2 0,7-4-168,3 3 0,-1-1 53,2 2 1,-2-2 57,2 7 0,-4-5 31,-8 6 0,-5-7 22,-1 7 1,-7 0-12,2 5 1,-12 0 62,-5 0 1,-7 8 16,-5 4 1,-4 2-84,-7-2 1,-9 9-17,-3-3 1,2 3-210,-2-3 0,2 3 71,-2-3 0,5 1-17,13-13 0,3 0-192,7-5-1,9-1 326,1 0 182,8 1 27,8-1 1,-1 0 305,5 0 1,1 1 464,-7-1 0,6 0-417,-7 1 1,9-1 124,-3 0 1,5-5-133,1-1 1,2 1-35,4 5 1,4-7-260,8-5 0,-1 3-145,1-2 1,5 0-217,1-6 1,-1 0-426,-5 0 0,-1-8-633,1-4 1,-6-1 591,-1 2 0,-8-5-27,-3 5 1,-2-11 236,-9-1 1,0-5 344,-6 5 1,-2-6 280,-4 6 1,-2 0 505,-3 5 0,-4 7 734,3-1 1772,4 8-2726,1-3 1,9 7-255,3 0 1,7 7 17,11 5 1,4-2-261,7 1 1,3-1-357,3 1 1,4 3-359,8-9 0,0 7 723,0-6 0,0-1 0,0-5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5:33.9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174 139 7931,'6'-32'1131,"-1"3"0,9 6 1,-1 9-588,8 3 1,6 5-360,8-5 0,-2 7 19,-5-2 0,5 4-250,-4 2 0,-4 0-453,-2 0 1,-6 2 109,-5 4 1,-5-1-218,-7 13 0,-2-3 199,-3 14 0,-13 2-126,-10 9 1,-11-3 113,-1 3 0,-6-2 95,5 3 0,1-7 420,5 1 1,1-1 30,-1-5 0,6 4 53,1 1 1,12-7-76,-1-4 0,11 2 47,0-2 0,4 1-10,2-7 0,10-6 108,7 1 0,6-6 122,6 5 0,10-7-100,-5 2 0,-1-4 47,-4-2 1,-8 0 122,2 0-150,-4 0-164,-9 0 1,3 2 139,-7 3-234,0-3 84,-6 14 0,-10-7-121,-7 9 0,-6 5-265,-6 0 0,-6 2 118,1-2 0,-1-4-236,-5 4 0,9-4 152,2-1 1,8-1-23,-2 0 1,12-5 108,5-1 1,4-5-181,2 5 323,0 1 0,8 3-117,3-3 1,6 1 464,6-7 0,-1 2-150,6-2 1,1-5 102,6 5 1,-3-2-60,-3 2 1,2-4-20,-8 4 0,0 1-314,-6-1-158,1 7 1,-3-3 40,-3 7 1,-5 3-171,-7 3 0,-2-4-689,-3 4 1,-7 2 437,-11-2 0,4 6 633,-4-6 0,4 2 77,1-2 1,1-2 91,0 8 0,5-2 357,1 1 1,7 5 706,-2-4 1,-2 2-598,3-2 0,-1 3 292,6-3 0,0-2-298,0 2 0,0-2-233,0 1 1,0 3-619,0-8 1,-2 2-141,-4-2 1,2-3-347,-7 3 0,5-4 424,-6-2 0,1 0-279,-6 1 1,-1-9-49,1-3 1,6-4 90,-1-2 0,2-2 1191,-1-4 0,3-11-480,8-12 1,2-2 1375,4 3 0,13-5-497,16 4 0,7-2-172,10 3 1,9 3-404,8 7 0,-3 3-35,9 3 0,-8-3-407,8 3 1,-12 5 64,-5 1 0,-6 4-1325,-6 2 1,-4 0 783,-7 0 1,-6 8 421,-1 3 0,-6 12 0,3 4 0</inkml:trace>
  <inkml:trace contextRef="#ctx0" brushRef="#br0" timeOffset="147">1609 2405 7853,'0'-62'1238,"0"18"0,16 19 1455,7 19 1,0 10-2694,0 2 0,-4 7 0,-2-3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5:31.7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520 828 7943,'-25'-7'0,"0"-3"963,-4-7 1,2 7-460,4 4 1,4 4-293,-4 2 1,7 0 17,-1 0 1,4 2-1,-10 4 1,-2 10-830,2 7 417,-8 7 0,4-9 25,-8 8 1,6 0-24,1 6 1,7-6-208,-3-1 1,11-5 198,1 6 0,9-8-76,-3 2 0,4-3 98,2-3 0,0 2 210,0 4 0,0-4-34,0 4 0,6-3 214,-1-3 0,9 0-96,-3 1 1,-1 1 145,2 4 0,-7-6-73,7 0 0,-8 1 60,1-7-77,-3 5-129,6 1 0,-6-6-175,4 1 160,-4-8-291,-2 3 153,0-7 1,0-1-205,0-5 1,2-4-258,3-7 1,-3 0 237,4-1 1,2-1-115,-2-4 1,7 4 73,-1-4 1,3 4 145,2 1 1,2 1 227,4 0 1,-1-1-51,6 1 1,9 0 219,9-1 0,0 1 200,6 0 0,-2-6-33,13 0 1,-1-2 325,1 2 0,3 4-127,-9-5 0,1 3-133,-6-2 1,-2 4-14,-4-4 0,2 2-255,-8-2 1,1 4-270,-7-4 1,-5 1 70,0-1 0,-14 2-210,2-8 0,-5 6 51,0-5 1,-5 1 27,-7-2 0,0-4 24,0 4 1,-9 4 54,-9 2 0,1 0 109,-6 6 0,2-4-138,-2 9 0,2 5-119,-8 1 1,6 4 164,-6 2 0,8 0-24,-2 0 1,4 0 103,1 0 1,1 2-91,0 4 1,1-3 191,5 9 0,-3-6-108,9 5 1,-1 1 317,6 5 0,0 0 32,0 1 0,0 7 174,0 3 1,7 7-62,5 5 1,5 5 122,6 6 1,4 9-155,8 3 1,-1-1-96,1 1 0,5-1-198,1 1 1,-1-3-102,-5-8 0,-1 3-153,1-3 0,-3 2 72,-3-14 0,2 1-200,-8-7 0,0-5 138,-6 0 0,-5-8-33,-1 2 1,-5-9 77,6-3-56,-8-7-613,3 4 500,1-8 1,-6-2-694,4-4 1,-4-4 29,-2-7 903,0-8 0,0-2 0,0-7 0</inkml:trace>
  <inkml:trace contextRef="#ctx0" brushRef="#br0" timeOffset="158">1661 154 7967,'0'-48'4594,"0"8"-3412,0 7 0,2 21-1437,4 1 1,9 7-499,8-2 0,2 6-1996,-2 6 2749,-4 4 0,6 15 0,-7 1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5:29.7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18 865 7953,'8'10'723,"-4"-2"-445,7-8 0,-5 0 374,6 0 0,1 5-153,10 1 0,-4 0-84,4-6 1,2-6-215,-2 0 1,8-7-12,-2 1 1,-2 3-216,2-3 0,-8 1-309,2-7 1,-2 1-400,2 0 1,-10-2 396,5-4 0,-7 3-287,1-3 0,1-2 143,-7 2 1,0-6 43,-6 6 0,6-5 203,-1 4 1,1 1 134,-6 6-164,0 8 308,0-7 0,-6 16 12,1 0 0,-9 2-51,3 10 0,-5 5 30,-1 6 1,0 8 102,-1-2 0,1 11 149,0 6 1,-1 4 78,1 2 0,0 0 216,0 0 1,5-1-153,1 1 0,1 0 185,-2 0 0,-1-6-525,7 0 1,0-1 18,6 1 1,0-6-167,0-11 0,0 2-204,0-8 0,6-6-308,0-6 1,2-7 255,-3 2 1,-1-4-297,8-2 1,-6-2 161,5-4 1,-7-11-9,2-12 0,-4-4 162,-2-1 0,0-1 291,0 1 0,0-1 0,0 1 0,-6 7 153,0 4 0,-7 5 177,1 7 0,-3 3 16,-3 8 1,5 0 290,-4 0 0,1 8-204,-13 3 0,8 5 279,-2 1 0,4 0-190,2 1 1,1-7-178,5 1 1,-3-7-62,9 7-254,-1-8 0,10 3-272,7-7 1,5-1-117,18-5 0,5-6-475,13-11 1,13-4 153,4-7 0,12-7-752,-1 1 1,5-2 1034,1 1 1,1 5 395,-1-5 0,-7 7 0,-4 5 0,-12-2 108,-5 8 1,-6 6 18,-6 5 0,-9 7 79,-9-7 1,-6 8 1025,1-1-549,-12 3-295,-3 2 0,-8 2-223,0 3 1,0-1 771,0 8-1418,0-1 1,0 1-260,0-1 296,0-7 0,0 6 160,0-4 1,8-5 116,3 5 1,4-4 102,3-2 0,-7 6 127,1 0 1,-1 1 57,7-1 1,-9 4-100,-3 7 0,-4 0 256,-2 1 1,-2 5 49,-4 0 0,-3 7 14,-9-1 0,1-2-10,0 2 1,-1-8 75,1 2 1,6-4 52,-1-1-282,8-1-208,-3 0 141,7-7 1,7-4-859,5-12 0,11-6 746,6-11 0,3-11 0,3-10 0</inkml:trace>
  <inkml:trace contextRef="#ctx0" brushRef="#br0" timeOffset="457">2750 53 7922,'18'-10'0,"-1"-4"37,0 9 1,6-3 70,0 2 0,8 4 120,-2-3 0,-4 3 209,-2 2 0,-4 0-197,-1 0 1,-3 7-26,-4 5 1,-3 5-229,-8 6 0,-9-2 67,-9 8 1,-1-6-957,-10 6 1,0-2 426,-5 2 0,-1-2 203,1-4 0,-1-4 83,0 4 0,9-10 81,3-1 0,3-8-20,3 2 32,0-5 295,7-1-174,2-7 0,16-1 236,4-3 154,3 3 396,2 8-21,1 0 367,-9 0-311,7 0 36,-14 8-168,5 1-482,1 8 1,0-5-173,3 0 1,-1-9-9,-5 3 0,5-4 27,7-2 102,1 0 1,-1 0-154,0 0 0,1 0-746,-1 0 573,0 0 1,0 0-1498,1 0 1199,-9 0 0,-1 8-624,-8 3 0,-4 7 356,-7 5 0,-3-2 711,-15 8 0,-7 7 0,-8 8 0</inkml:trace>
  <inkml:trace contextRef="#ctx0" brushRef="#br0" timeOffset="664">2422 865 7922,'-52'35'0,"0"-1"-40,0 1 0,2-2 117,4-4 0,4 1 136,7-7 0,8 0 314,4-5-27,4-1-196,2 0 1,15-7 108,8-4 0,17-4 245,11-2 0,16-4-224,14-8 1,3 1-35,2-12 1,14 3-474,3 3 0,-1-6 121,-5 0 0,-8 0 75,-3 6 1,-4 1-85,-13 5 0,2-3-777,-14 9 0,-7-7 95,-10 6-2110,-4 0 1933,-2 6 1,-15 0 819,-7 0 0,-17-7 0,-5-3 0</inkml:trace>
  <inkml:trace contextRef="#ctx0" brushRef="#br0" timeOffset="827">2681 969 7922,'-34'17'990,"-1"-7"-866,8 5 0,2-5 548,8 7 1,5-1 229,1-5-137,7 4-549,-4-5 0,10 5 0,4-3 0,4-2-671,7-5 1,0-3 286,1 4 0,1-4-826,4-2 1,-2-2 560,8-4 0,-6 2-581,6-7 1,-8-1 105,2-5 908,-4-8 0,6 6 0,2-6 0</inkml:trace>
  <inkml:trace contextRef="#ctx0" brushRef="#br0" timeOffset="1065">2923 883 7922,'0'-10'410,"8"-5"0,-6 11 2,4-8 0,1 6 170,-1-5-246,0 7 0,2-4-231,1 8 0,3 0 67,-1 0 1,-7 2 176,2 4 1,-4 6-111,-2 11 0,0 0 218,0 11 1,0-1-47,0 13 1,0 8-20,0 9 1,-2 6-280,-4 6 1,4-2-383,-3 8 0,-3 0-483,2 5 1,-5-3 490,5 3 1,-8-5-942,3 6 0,3-11 514,2-12 1,-1-5-72,1-7 0,0-8 292,6-3 1,-2-7-313,-4-5 779,5-4 0,-7-8 0,8 1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5:26.7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225 675 8134,'10'0'0,"-1"0"-49,-3 0 0,-2-5 145,8-1 0,-7-6 144,7 7 0,-3-9 320,3 3-292,3-5 1,-7-1 286,4 0-53,-5-1-315,1 1 200,-6 0-462,6-1 0,-8 7-171,0-1 1,-8 9-248,-4-3 0,-3 4 267,-2 2 0,-1 0-111,1 0 0,0 0 153,0 0 0,-1 0 73,1 0 1,0 0 354,-1 0 0,7 0-10,-1 0-106,1 0 0,-7 6-63,1-1 1,6 9 82,-1-3-36,1 5 1,-7 1 101,1 0 0,7 1 33,5-1 0,-3 0-126,2 0 1,0 1 512,6-1-336,0 0 1,0 1-184,0-1 0,0-6-25,0 1 1,2-8-145,4 2 0,-2-4 73,7-2 1,1 0-124,5 0 1,1-2-180,-1-4 1,8-4-324,4-7 0,-2-4-249,1 3 0,-6-3 320,1 10 0,-4 1 370,-2-1 1,0 7 244,1-2 0,-7 4 483,1 2 0,-8 8-239,1 3 1,3 7 336,-2 5 0,0-4 96,-6 4 1,0 2 635,0-2 1,5 0-678,1-6 0,6 1-243,-7-1 1,9-5-834,-3-1 0,5-1-261,1 1 0,8-3-558,4-8 1,4 0 463,1 0 1,1-8 714,-1-3 0,1-12 0,-1-4 0</inkml:trace>
  <inkml:trace contextRef="#ctx0" brushRef="#br0" timeOffset="169">1280 814 8049,'-17'0'8187,"7"0"-8325,3 0 1,5 7-200,-4 5 1,2 3-1135,-8 3 1471,9-1 0,-13 8 0,7 2 0</inkml:trace>
  <inkml:trace contextRef="#ctx0" brushRef="#br0" timeOffset="904">2041 641 8016,'-12'0'530,"1"0"0,7-2-236,-2-4-216,4 4 412,2-13-351,0 13 0,-2-12-160,-3 9 81,3-1 1,-8 0-31,4 0 1,3-1-101,-9 1 1,6 4 102,-5-4 1,5 4 22,-6 2 0,7 0-1,-7 0 5,1 0-3,-7 0 6,1 0 0,2 2 140,3 4 1,-3-2-47,3 7 0,3 1 157,-3 5 0,6 0 22,-5 1 0,5-1-78,-5 0 1,5 3-141,-6 3 0,8-4 62,-1 4 1,3-4-153,2-2 0,0 1 5,0-1-226,0 0 0,7-3 40,5 3 27,-4-11 0,1 9 282,-3-15-164,4 0 0,5-2 74,-3-4 0,3-3-43,-4-8 1,5-1-227,1 1 1,0-2-147,1-4 0,-3-4-240,-3-8 1,3-1 130,-4-5 1,5-1-283,1-4 1,-2-2 277,-3 8 1,3-7 124,-3 7 1,-2 0 275,1 5 1,-7 3-43,2 3 1,1-4 54,-1 4 1,0 4 5,-6 2 429,0 4 1,0 2 253,0-1 513,0 9-74,0 1-462,-8 0-518,6 6 0,-5-3 134,7 10 1,-2 5-14,-4 7 0,4 3 89,-4 3 0,4 4 103,2 7 1,0 3-14,0 3 1,0-2 203,0 9 0,0-7-207,0 6 0,0-6-126,0 6 1,2-5-252,4 5 1,2-8 66,3 3 0,10-7-739,-3-5 0,3-4-84,-4-8 1,0 1-328,1-1 0,5-5 224,0-1 0,2-7-1241,-2 2 2080,4-12 0,7-4 0,1-7 0</inkml:trace>
  <inkml:trace contextRef="#ctx0" brushRef="#br0" timeOffset="1199">2681 1 7996,'2'10'1964,"4"-5"1,-1 5-1146,13 1 0,-3 7 142,14 5 1,-6-2-213,6 8 1,-8 1-288,2 11 0,-4-3 481,-2 8 1,-7 0-746,-4 6 1,-4 2-614,-2 4 0,-8 3-321,-4 8 0,-9 4-957,-2-3 1,-9 3 472,-3-10 1,-7-7 1219,-10 1 0,-8-7 0,-1 10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5:24.8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156 121 8041,'-17'-9'0,"0"1"0</inkml:trace>
  <inkml:trace contextRef="#ctx0" brushRef="#br0" timeOffset="501">52 52 8041,'-11'-10'162,"-1"5"317,9-5 296,-13 8-198,14-13 233,-5 13-452,7-6-128,0 8 1,2 6-28,3 0 1,-1 13 8,8-2 0,-7 12-135,7 0 1,-6 3 260,5 3-323,-7 7 141,4-5 1,-8 13-106,0-4 0,0-2-141,0 2 0,0-5-86,0 5 1,0-14 112,0 3 0,0-6-5,0 0 0,-2-6 227,-4-12 0,4 5 151,-6-15 102,8 7 1,0-10-305,0-4 0,-5-3-168,-1-8 1,0 5-199,6 1 0,0-3 133,0-9 1,2 10-395,4-5 1,-2 5 205,7-4 0,-5-1 77,6 1 1,-1 5 113,6 1 1,-5 5-23,-1-5 0,1 7 45,5-2 1,1 2 205,-1-2 1,0 4 25,0-3 1,1 3-53,-1 2 1,0 0-5,1 0 1,-1 2-7,0 3 0,0-1-45,1 8 0,-7-1 13,1 7 1,-8 1 85,1 4 0,-3-10-53,-2 5 1,-2-5 102,-3 4 0,-5 6 13,-7 1 1,-8-1-69,-4-6 0,2 0 104,-2 0 1,6 1-137,-6-1 0,2-7-3,-1-5 0,-3-3-154,8-2 0,0 0-273,5 0 0,7 0-1654,-1 0 1473,9 0 0,-1-5 523,15-1 0,8-8 0,16 5 0</inkml:trace>
  <inkml:trace contextRef="#ctx0" brushRef="#br0" timeOffset="638">934 761 8045,'18'0'4568,"-9"0"-4116,-1 0 1,-2 2-341,0 4 161,-1-4 1,-5 7-1,0-3 0,-5 6 74,-1 11-347,-15 3 0,1 17 0,-14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45:54.7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9469,'17'0'1775,"-5"0"-1245,0 0 1,-1 0-214,6 0 0,-5 0 269,-1 0 0,1 0-132,5 0 0,6 0-148,0 0 0,0 0-244,-5 0 1,-1 5-244,0 1 1,-5 0-365,-1-6-740,1 0 493,5 8 1,-5-5-168,-1 9-298,-7-1 1,4 7 83,-8-1 1173,0 0 0,-16 8 0,-3 2 0</inkml:trace>
  <inkml:trace contextRef="#ctx0" brushRef="#br0" timeOffset="193">52 710 8152,'-10'17'0,"-3"0"91,7 1 0,-1-1 181,1 0 1,4-5-217,-4-1 1,6-7 138,6 2 0,0-4-93,11-2 0,-2 0 65,14 0 1,0-8-262,5-3 0,7-5 94,-1-1 0,2 0-194,-1-1 0,-5-1-96,5-4 0,-7 10-539,-5-5 465,4 12 0,-14-1-508,4 7 872,-11 0 0,-5 0 0,-7 0 0</inkml:trace>
  <inkml:trace contextRef="#ctx0" brushRef="#br0" timeOffset="408">398 952 8140,'10'7'0,"5"-5"-169,-4 4 0,5 2 618,1-2 284,0 7 0,1-3-257,-1 7 0,-2 0-97,-3 1 0,-4-1-216,-8 0 0,0 6-118,0 0 1,0 2-261,0-2 1,-8-2 194,-4 8 0,-9-6-113,-2 6 1,-2-6 48,2 6 1,4-8-531,-4 2 0,4-4 39,1-1 1,1-9-913,0-3 891,-1-4 596,9-17 0,-7-5 0,7-14 0</inkml:trace>
  <inkml:trace contextRef="#ctx0" brushRef="#br0" timeOffset="636">484 865 8103,'6'-17'1224,"0"0"-316,0 7 18,-6-5-638,-8 13 0,4-6 171,-7 8 0,5 2-104,-6 4 0,3 3-163,-3 9 1,-3 5-90,3 0 0,-3 8-171,-2-3 1,-1 5-358,1 2 1,2-3 286,3-3 1,-3 2-198,3-8 1,-1-6-126,1-5 0,3-3-1054,3 3 328,4-4 439,-6-8 1,10-10-79,4-7 825,11-16 0,10-11 0,8-8 0</inkml:trace>
  <inkml:trace contextRef="#ctx0" brushRef="#br0" timeOffset="858">848 295 8103,'17'-27'1043,"0"4"-145,0 11-452,-7-3 0,0 13 197,-5-4-138,-3 12 0,6 5-116,-8 12 1,0-3 319,0 3 0,0-2-308,0 2 1,0-4 6,0 4-351,8 4 1,7-8-243,8 4 0,2-11-213,-2-6 0,2-4 304,4-2 1,4-8-279,-5-4 0,5-1 94,2 1 0,-8-3-640,-4 3 1,-4 5-713,-2 1-142,0-4 985,-7 9 787,-2 1 0,-8 17 0,0 10 0</inkml:trace>
  <inkml:trace contextRef="#ctx0" brushRef="#br0" timeOffset="1254">1124 796 8103,'0'27'0,"0"-2"471,0-8 0,0 3-44,0 3 1,-2-10 33,-3 4 1,3-3-99,-4 3 0,4 0 83,2 1 1,0-1-244,0 0 1,-2 1-257,-4-1 0,2 0 21,-7 0 1,5 1-215,-5-1 1,-1-2-263,-5-3 0,-1 3 265,1-3 1,-2-5-25,-4-1 1,4 2-48,-4-2 0,1-1 62,-1-5 48,4 0 0,-6 0 22,8 0 1,5 0-224,1 0-239,7 0-57,-4 0 180,8 0 334,0-7 1,8-3 186,4-7 0,1 0 0,-1-1 0,3 1 0,-4 0 0,-1 1 0,2 5 997,-9-5-774,13 15 0,-7-7 764,9 8 1,-1 8-408,0 3 0,2 4 252,5 3 1,-3-1-182,8 0 0,-1 6 29,7 0 1,-1-1-399,1-11 0,0 3-291,-1-9 1,1 7-865,-1-6 0,-1-1 611,-4-5 1,4 0-1400,-5 0 0,-3 0 1661,-2 0 0,4 0 0,0 0 0</inkml:trace>
  <inkml:trace contextRef="#ctx0" brushRef="#br0" timeOffset="2786">2127 692 9534,'12'0'623,"-1"0"0,1 0-670,5 0 0,0-2 32,1-3 1,-1 3-437,0-4 1,1-2 22,-1 3-17,0-1-102,0 6 244,-7 0 0,-2 7 114,-8 5 1,-2 3-134,-4 3 0,-4-1 315,-7 0 1,0 1-97,0-1 0,1 0 371,5 0 0,-3-5-9,8-1-125,1 1 1,5 0 253,0-1-281,0-7 1,7 4-80,5-8 0,3 0 54,3 0 0,1-2-191,4-4 1,-10 4 90,5-4 1,-5-1-182,4 1 98,-7 0 67,-2 6 115,-8 8 0,-14 3 221,-3 12 0,-6-3-109,0 3 0,4-2 180,-5 2 0,3-10-19,-2 5 0,10-5-99,-4 4 1,9 1-253,-4-1 235,8-8-275,4 7 1,12-14-42,11 4 0,-2-5-79,8-1 0,0-7 64,5-5 1,-1-5-185,-4-6 0,2 2-120,-8-8 0,6 6 138,-6-6 0,0 6-45,-6-6 1,-2 6 117,-3-6 0,1 0-18,-7-5 0,0-1-20,-6 1 0,0 7 234,0 4 68,0-4 0,0 8 198,0-4 0,0 9 400,0 3-268,0 7 339,0-4-229,0 8-258,0 0 0,-6 8 19,0 3 0,1 5 46,5 1 1,0 8-220,0 4 0,0 3 35,0 3 0,0 5-152,0 1 1,-2-1 117,-4-5 0,4-3-347,-4-3 1,4 2 138,2-8 1,0 0-189,0-6 0,2-1-96,4-5 1,-4-1-807,4-4 814,3-5 0,-7-1-56,4-11 1,2-12 277,-3-6 1,3-4-98,-2-1 0,-4-7-73,3 1 0,-3-14 325,-2 2 0,0-11 0,0 0 0,0-5 0,0-1 0,0 8 0,0 3 0,2 10 0,4 2 0,-2 15 0,7 2 0,-5 4 161,6 8 0,-3-4 65,3 9 151,3-3 0,-5 0-101,7 3 0,-7 3 41,-4 3 0,-3 4 41,3-4 0,-4 2 494,4-2-243,-4 5 167,-2-7-789,0 8 211,0 0-490,7 0 237,-5 0-7,6 0 0,-6 2-23,4 4 1,-4-3 53,3 9 0,-3-1 114,-2 7 0,6-5-33,0 4 1,2-3-48,-3 9 1,-1-4 42,8-2 0,-7 7-81,7-1 0,-6 7 81,5-1 0,-5 6-66,6 5 0,-3-1 0,3 7 0,1 2-16,-7 9 1,5 1 59,-5 11 1,6-2-10,-7 14 0,7 2-580,-6 9 1,5-4 388,-5 5 1,8-13-426,-3-5 1,-1-4 127,1-2 0,1-5 80,5-1 0,-5-13 61,-1 2 0,-5-12 60,5 1 1,-7-10 130,2-3 1,-4-6 176,-2 1 0,0-10 918,0-1-929,0-9 1,-2 3 148,-4-12 1,4 3-146,-3-9 0,-3 0-122,2-5 1,0-6-2,6 0 0,0 0-333,0 6 427,0-1 0,-7-7 0,-3-1 0</inkml:trace>
  <inkml:trace contextRef="#ctx0" brushRef="#br0" timeOffset="3249">2871 623 7949,'9'-7'124,"7"-3"0,-7-5 166,9 3 1,1-1-21,4 7 0,-2-6-28,8 7 0,-2-1-53,2 6 1,-2-2 59,-4-4 0,-4 4-328,4-4 1,-4 4 152,-2 2-129,-7 8-132,-2 2 0,-8 7-123,0 0 0,-2 1 96,-4-1 1,-4 6-112,-7 0 1,0 0 165,-1-6 1,7 1 35,-1-1 0,7-2 233,-7-3-170,8 3 0,-3-13 0,14 6 64,5-8 1,5 0-5,6 0 0,-4 0-31,4 0 1,2-6-51,-2 0 156,1-7-144,-7 11 391,-8-6-225,-1 8 1,-10 8 74,-4 3 0,-3 7 14,-8 5 0,-1-2 98,1 8 1,0-2-16,-1 2 0,1 1 55,0-7 0,1 6 245,5-6-361,3 0 0,8-5-274,0-1 0,8-8 93,3-3 0,5-4 7,1-2 0,6-2-155,0-4 0,2-3-210,-2-8 1,-4-3-139,4-3 1,2 2 468,-1-8 0,6 0 0,-3-5 0</inkml:trace>
  <inkml:trace contextRef="#ctx0" brushRef="#br0" timeOffset="4033">3926 762 8044,'-8'9'0,"-2"-1"228,1-16 0,1 4 386,8-7 1,2 5-574,4-5 1,5-1 20,12-5 0,-3-1 98,3 1 1,-2 6 35,2-1 0,-4 2-389,4-1 139,-4 3 1,-3 10 65,-5 4 0,3 4 1,-9 7 1,7 6 132,-6 0 0,-1 8 76,-5-3 0,0 5-141,0 2 1,0-3 81,0-3 0,0 2-50,0-8 0,6 0-151,0-6 1,2-1 34,-3-5 0,-1-1 40,8-4 1,-6-4-47,5 3 1,-5-10-139,5-7 0,3-11-244,9-6 1,-2-5 173,8-7 1,-6-9-363,6-7 0,-2-14 194,1 1 0,-1-5-443,-4 0 0,-3-1 412,3-5 1,-4 8 195,-2 15 0,-5 3 240,-1 14 0,-1 3-57,1 9 0,3 10 618,-8 7-525,7 8 0,-9-3 481,7 7 0,-7 2-258,2 3 1,2 5 772,-2 7 0,-1 1-453,-5-1 0,0 0-50,0 0 0,0 6-108,0 1 1,0-1 35,0-6 1,6 0-75,0 0 1,1 1-173,-1-1 0,-2-7-276,8-5 1,-1-3 115,6-2 1,8-2-197,4-3 0,-2-5 5,2-7 1,-2-1-134,2 1 1,1 0-546,-7 0-812,1-1-1001,-7 9 1909,0 1 1,-9 12-89,-8 7 1,-2 7 789,-10 11 0,-7 11 0,-8-4 0</inkml:trace>
  <inkml:trace contextRef="#ctx0" brushRef="#br0" timeOffset="4209">4859 554 8044,'0'17'0,"0"1"0,0-1 558,0 0 0,0 1-128,0-1 1,0 0 278,0 0 1,0 1-139,0-1 1,0 0 10,0 1 1,-5 1-216,-1 4 0,-7-4-122,1 4 1,2-2-667,-1 2 1,-1-2 318,-5 8 0,-2-6-869,-4 6 1,5-8 522,1 2 1,0-3 177,5-3 0,-3-8-532,-2-3 0,5-4-1081,1-2 1883,7 0 0,-12-15 0,7-4 0</inkml:trace>
  <inkml:trace contextRef="#ctx0" brushRef="#br0" timeOffset="4386">4583 848 8044,'11'-2'0,"1"-4"0,-6 4 104,5-3 1,3 3 281,9 2 1,-2 2 220,8 3 0,-1 3-196,7 4 1,0 9 387,-1-4 0,1 4-295,-1-4 1,7 7-116,-1-1 0,2 5-250,-1-5 1,-3 1-161,8-7 1,0-6-273,6 1 1,0-8-547,0 2 0,6-5-2074,-1-1 2913,9-7 0,-5-3 0,8-7 0</inkml:trace>
  <inkml:trace contextRef="#ctx0" brushRef="#br0" timeOffset="4753">6312 208 8045,'-17'0'-692,"7"0"806,3 0 281,22 0 0,-4 0 133,12 0 0,4 0 545,2 0 1,-2 6-45,2 0 1,-8 5-445,2-5 0,2 6-633,-2-7 1,-2 3 88,-9-2 1,3-4-1286,-3 3 502,-5-3-390,1-2-406,-8 8 1,-10 2-107,-7 7 1644,0 0 0,-23 8 0,3 2 0</inkml:trace>
  <inkml:trace contextRef="#ctx0" brushRef="#br0" timeOffset="5068">6295 606 8045,'0'17'0,"2"-1"238,4-5 0,5-1 380,12-5 1,4-3-373,8 4 1,-7-6-2,1-6 1,0-3-164,6-8 0,-1-1-153,1 1 1,-6-6-282,-1 0 0,-6 0 178,1 5 0,-6-5-92,-6 0 1,3-2-133,-8 2 0,-1-4-314,-5-7 0,-9-1 308,-8 1 0,-3-1 404,-9 0 0,8 1 0,-2-1 0,-2 3 0,2 3 0,0 4-142,6 8 1,5 5 173,1 0 83,7 9 471,-11-5 471,13 8-322,-6 0 1,2 2-232,1 4 0,-1 11 160,6 12 1,0 5-252,0 7 1,0 3 70,0 8 0,0 5-163,0 1 1,0 0-83,0-6 1,0-6-251,0 0 1,6-10-322,-1-1 1,3-1-1048,-2-5 0,-4-4 191,3-2 1188,-3-3 0,6 5 0,2 1 0</inkml:trace>
  <inkml:trace contextRef="#ctx0" brushRef="#br0" timeOffset="5357">6191 865 8045,'-17'18'683,"-1"1"-510,1 4 1,6-2-91,-1 8 1,6-8 531,-5 2 1,5-4 429,-5-1 1,7-1 112,-2 0-1095,4 0 1,4-1 72,4-5 1,5-3-1132,12-8 0,12-4 580,11-7 0,8-9-977,9-14 1,-3-1 547,15 1 0,-2 7 229,7 4 1,-3 5 614,-8 7 0,-7 3 0,-4 8 0,-12 8 501,-6 3 0,-11 5-426,-6 1 0,-12 8 1436,-5 4 0,-6 4-658,-6 1 1,-3-5 443,-8 0 0,-1-8-651,1 2 0,2-4-214,3-2 1,-1-5-694,7 0-379,0-9 1,8-3 639,4-11 0,11-20 0,10-5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0:02.4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121 35 7958,'-17'-19'7576,"7"3"-7564,3 16 1,5 0-175,-4 0 0,4 2-358,-4 4 0,3-2-923,-3 8 0,-2-7 328,-3 7 1115,-5-1 0,7 7 0,-9-1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6:07.9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208 398 7993,'0'-17'-85,"0"0"85,0 7 0,2-3 1257,4 7-274,-4 0 313,5-1 59,-7 5-33,0-6-910,0 8 1,-2 2-183,-3 4 0,1 3-102,-8 9 0,-1 5-119,-10 0 1,4 2-8,-4-2 1,3 2-170,3 4 1,0-4-52,-1-8 0,3 0-442,4 0 0,-3-5-802,8-1 379,1-7 145,5 4 545,0-8 14,0 0 608,7 8 1,-5-4 353,4 7 1,-4 1 339,-2 5 1,0 6-375,0 0 0,0 8 76,0-2 0,0 1-120,0-1 1,0 2 44,0-8 0,0 6-213,0-6-395,0 0 1,0-6-256,0 0-247,0-7 1,2 0-554,4-5 0,-3-5 543,9 0 0,-1-7-36,7-11 0,-1-7 32,0-3 0,1-11 15,-1-1 1,6-6 290,0 5 0,2-5 91,-2 6 1,-4 0-18,4 5 1,4 8 105,2 4 1,-2-2 74,2 2 1,-8 6-66,2 5 1,2 3 82,-2-3 1,2 4 148,-2 8 1,-10 0 152,5 0 1,-5 0 259,5 0-166,-9 0 0,5 2-72,-9 4 1,3-2 68,-2 7 0,-4 1-40,3 5 0,-3 1 9,-2-1 0,0 0-86,0 0 0,6 1-84,0-1 0,0 0-119,-6 1 0,5-1 23,1 0 0,2 0-184,-2 1 1,-2-7 101,7 1-309,-7-1 173,4 7 1,-8-1 143,0 0 1,0-5-178,0-1 0,-2 1-2,-4 5 1,-4 0-34,-7 1 0,-6-1 187,0 0 0,-2-7-4,2-4 0,4 1 348,-4-1-238,3 0 1,5-14-222,3-3 1,-1 1 126,7-2 0,2 1-423,10-6 0,4 1 162,7 5 1,6-3 26,0 9 1,2-1 198,-2 6 1,-4 0 96,4 0 1,-3 0 107,-3 0 206,0 7 0,-1 3 125,-5 7-30,5 1-560,-7-1 0,3-2-341,-1-3-618,-7-4 610,11-8 0,-5-2-226,7-4 0,1-4 52,-1-7 0,-6-6 98,1 0 1,0-6 224,5 6 1,0 2 48,0 9 0,1-1 329,-1 7 1,0 0 98,1 6 1,-1 0 199,0 0 0,-5 2-50,-1 4 1,-5-2 1088,5 7-627,-7 1-311,4 5 1,-2 1-101,0-1-157,-1-8 1,-3-1-1653,4-8 675,-4 0 1,13-10 730,-3-7 0,3-8 0,2-9 0</inkml:trace>
  <inkml:trace contextRef="#ctx0" brushRef="#br0" timeOffset="479">1228 122 7993,'0'-25'-300,"2"8"-91,4-1 1,-4 1 428,4 5 0,-2 5 735,1 1 172,-3-4-292,6 8-49,-8-5-398,0 7 0,2 0-142,4 0 147,-4 0-176,5 0 1,-5 2 186,4 3-326,-4-3 124,6 14 127,-8-14-99,0 13 0,0-11 29,0 7 1,5-5 35,1 6 0,0-7 3,-6 7 1,0-1 5,0 7 1,0-1-95,0 0 1,0 1-2,0-1 1,0 8 5,0 4 1,0 3-6,0 3 1,0 0-165,0-1 0,0 8-13,0 5 0,6 3-41,-1 1 0,1 9 157,-6 3 1,2 7-7,4 4 0,-4-1-158,4 8 1,-3 0 155,3 5 0,-4 1 91,4-1 0,-4-7-81,-2-4 0,0-4-61,0-2 1,0-5 59,0-1 1,0-9-166,0-2 0,0-2 95,0-10 1,5 0 41,1-5 0,0 0-35,-6-1 0,0-7 6,0-4 0,0-4-141,0-1 358,8-1-481,-6-7 193,5 5 123,-7-13 1,0-2-146,0-12 0,0-3-163,0-2 1,2-1 121,4 1 1,-2-8-63,7-4 1,-5-3-263,6-3 547,-9 0 0,13-7 0,-7-2 0</inkml:trace>
  <inkml:trace contextRef="#ctx0" brushRef="#br0" timeOffset="663">1816 1056 7886,'0'9'800,"0"7"1,0-13 769,0 9-1055,0-8 1,6 5-939,0-3 268,7-4-2327,-3 6 2482,7-1 0,1 3 0,-1 7 0</inkml:trace>
  <inkml:trace contextRef="#ctx0" brushRef="#br0" timeOffset="761">1903 1453 7886,'-8'18'0,"0"1"1326,-3 4 0,3-10 232,8 5-491,-7-5-563,5-3-504,-6-3 0,16-14 0,1-3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6:13.2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11359,'17'0'789,"3"0"-744,3 0 1,-2 0-342,8 0 0,-6-2 259,6-4 1,-6 4-602,5-3 1,-6 3 205,1 2 432,-12 0 0,5 7 0,-7 3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6:13.4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7954,'0'11'1721,"0"1"1,8-8-1661,3 2 1,7-4-630,5-2 0,-2 0 285,8 0 0,0-6 258,5 0 0,-1-6-231,-4 7 0,1-7 56,-7 6 0,6-5-342,-6 5 1,6-2 541,-6 3 0,8 3 0,-4-6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6:14.5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7869,'-17'0'3624,"7"0"-2772,-5 0-446,13 0-275,-6 0-97,8 0 1,0 8 362,0 3 1,0 5 538,0 1 0,0 6-897,0 0 1,0 8 22,0-2 1,0-2-1551,0 1 0,2-6 446,4 1 0,-4 2 1042,3-2 0,13 0 0,1-6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6:14.7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7878,'-10'8'0,"-3"-4"1299,7 7-776,-7 1 0,9 5 294,-8 1 0,7-7-410,-7 1 0,2-7 115,-1 7 1,-3-6-99,9 5-424,-9-7 0,5 11 0,-9-5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6:18.2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364 398 10609,'-12'18'989,"1"-1"1,-1 2-609,-5 4 0,-2 6 185,-4 11 1,-4-1-281,-8 7 0,1 0-229,-1 6 0,0 0-351,1 0 1,9-2-653,8-4 1,1-10-670,10-7 0,1-8 751,5 2 0,9-11 864,9-6 0,6-12 0,11-4 0</inkml:trace>
  <inkml:trace contextRef="#ctx0" brushRef="#br0" timeOffset="174">312 450 7826,'0'-25'1476,"0"14"-1306,0-5 0,2 18 37,4 4 1,-3 4 252,9 7 1,-1 8 29,7 4 0,-3 11 238,-3 6 1,3-2-272,-3 2 0,1-5-189,-1 5 1,3-8-840,-4 3 0,5-7 141,1-5 1,-5 2-163,-1-8 1,-1 2 591,1-2 0,5-4 0,-7 6 0</inkml:trace>
  <inkml:trace contextRef="#ctx0" brushRef="#br0" timeOffset="343">260 831 7826,'-27'0'3538,"2"0"-3292,16 0 0,3 0-90,12 0 0,-3 0 466,9 0 0,1 0-300,10 0 1,-1 2-254,6 3 0,1-3-397,6 4 0,-5 2-788,5-3 1,-6 1 1115,5-6 0,1 8 0,-8 2 0</inkml:trace>
  <inkml:trace contextRef="#ctx0" brushRef="#br0" timeOffset="755">1298 934 7883,'0'12'700,"0"-1"1,-6 1 983,0 5 0,0 1-955,6-1 1,0 0-116,0 0 0,0 3-134,0 3 1,-2-4 45,-3 4 1,3-2-1301,-4 2 0,-2-4 530,2 4 1,1 2-1517,5-2 1760,0 1 0,-8 1 0,-2 1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6:16.9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87 7955,'-18'0'0,"7"0"385,-1 0 1,7 7 485,-7 5 1,1 9-364,-7 2 1,-1 8 278,-4-2 0,2 3-56,-8 3-432,0 0 0,0-1-454,1 1 1,6 5-594,-1 0 1,4 3 42,2-3 1,5-9-1810,1 3 2514,7-3 0,-4-4 0,8-2 0</inkml:trace>
  <inkml:trace contextRef="#ctx0" brushRef="#br0" timeOffset="208">415 0 8678,'-11'0'1057,"-1"0"1,7 8-858,-7 4 0,8-1 57,-2 6 0,4-1 323,2 13 1,2-1-333,4 7 1,-2 7-20,8 4 0,-1-1-402,6 1 1,1-2-248,-1 2 1,-2 2-306,-3-8 0,3 6 24,-3-5 0,-3-1-1506,3-5 2207,-8-8 0,11-2 0,-5-8 0</inkml:trace>
  <inkml:trace contextRef="#ctx0" brushRef="#br0" timeOffset="365">312 467 7955,'-16'-17'945,"5"0"1,1 1-569,4 5 1,4 1-144,-3 4 1,5 4 172,5-3 1,1 3-5,11 2 1,-3 0-19,9 0 0,4 0-574,2 0 1,5 2-564,7 3 1,-5-1 528,4 8 223,-3-8 0,5 11 0,2-5 0</inkml:trace>
  <inkml:trace contextRef="#ctx0" brushRef="#br0" timeOffset="751">1124 433 7884,'8'-10'1678,"4"4"0,-3 4-170,3 2-1071,-1 0 1,7 0-43,-1 0 1,0 0-383,0 0 0,-5 0-373,-1 0 1,-5 6 23,6 0 1,-8 7-300,1-1 0,-3-3 338,-2 3 0,-2 1-225,-3 11 0,-3-5 269,-4 4 1,-3-2-53,3 2 0,-1-4 729,1 4 0,5-4-69,7-1 0,0-1 652,0 0-702,0 1 1,0-1 101,0 0 1,0-5-57,0-1 1,2-1 15,3 1 1,-3 5 339,4-5-492,-4 5 1,-8 1-83,1 0 0,-7 1-124,6-1 0,-7-6-279,1 1 0,-3-1-178,-2 7 0,5-3-1448,1-3 697,-1 3-284,-5-13 1483,-1 6 0,9-8 0,1 0 0</inkml:trace>
  <inkml:trace contextRef="#ctx0" brushRef="#br0" timeOffset="904">1678 986 9464,'-12'0'2462,"1"0"0,5 6-1788,-6 0 0,9 1-627,-3-1 0,-2-2-1182,2 7 1135,-7-7 0,3 12 0,-7-7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6:15.1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293 104 7968,'-8'-17'3212,"6"7"-3935,-5 2 809,7 8 1,-2 8 459,-4 4 0,-4 13 449,-7 9 1,-2 9-426,-4 8 0,-2 1-384,-4 0 1,-2 0-403,8 0 0,-4 0-581,10 0 0,-2-2 96,13-4 1,-6-6-758,7-11 0,1-4 1458,10-8 0,3-7 0,8-2 0</inkml:trace>
  <inkml:trace contextRef="#ctx0" brushRef="#br0" timeOffset="211">310 87 7968,'10'-27'2172,"-5"4"-1947,-3 11 194,-2-3 341,0 13-410,8-6 1,7 16 191,9 4 1,-1 11-171,-6 5 0,6 7 22,0 5 1,2 5-349,-2 6 1,-10-4 145,5-1 1,-5-8-718,5 2 0,-3-3-200,-4-2 1,3-3-646,-8-3 1,-1 2 586,-5-8 783,0 0 0,8-6 0,2 0 0</inkml:trace>
  <inkml:trace contextRef="#ctx0" brushRef="#br0" timeOffset="367">397 450 7968,'-18'0'2740,"9"0"-1914,1 0-575,8 0 0,2 0 107,4 0 1,3 0-375,9 0 1,7 6-273,3-1 1,-1 1-351,2-6 0,0 0 638,6 0 0,-1 0 0,1 0 0</inkml:trace>
  <inkml:trace contextRef="#ctx0" brushRef="#br0" timeOffset="734">1192 519 15494,'0'17'381,"6"3"-174,0 3 0,-1 4 27,-5 7 1,0-5-448,0 0 0,0-2-619,0 2 0,0 1-2624,0-7 2320,0 8 0,0-12 1136,0 4 0,8-11 0,2-4 0</inkml:trace>
  <inkml:trace contextRef="#ctx0" brushRef="#br0" timeOffset="1304">1019 536 8450,'-9'0'3363,"1"-7"-2639,8 5-417,0-6 1,2 8-80,4 0 0,3 0-38,8 0 0,6 0 92,1 0 1,-1 2-61,-6 4 1,0-2-222,0 7 0,1 1 54,-1 5 0,-7-4-39,-5 5 0,-3-5-155,-2 10 0,0 2-261,0-2 1,-7 2 234,-5-2 0,-3-3-47,-3 3 1,1 2 620,0-2 0,5-6-8,1-6 0,7-5 721,-2 6-495,4-8-263,2 3 1,10-7 71,7 0 0,14 0-135,9 0 1,14-7-1350,-2-5 857,11-3 1,-3-8 0,5 0-1694,-1 1 1,-16 5 154,-2 6 1729,-8-5 0,-3 7 0,-1-9 0</inkml:trace>
  <inkml:trace contextRef="#ctx0" brushRef="#br0" timeOffset="1509">2178 969 7804,'-18'2'613,"1"3"1,2 5 692,3 7 1,-3 1-1653,3-1 0,-5 0 346,-6 0 0,-12 8 0,-9 2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6:13.7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433 312 8008,'-27'-25'129,"4"-4"0,3 4 192,3 2 1,-6 4-64,0 1 0,-2 1 271,2 0 1,4 7-139,-4 4 1,3-1 75,3 1 0,0 0-251,0 6 1,1 8 10,5 3 1,-3 7-466,8 5 1,-5 9 128,5 9 1,-7 12-87,1-1 1,3 6 183,-3 0 0,8-5-98,-2 5 1,-1-6-4,1-6 0,0 2-190,6-8 0,0 1-179,0-7 0,6-1 204,0-4 1,7-4-578,-1-8 0,3-1-29,2-5 883,1-3 0,7-8 0,2 0 0</inkml:trace>
  <inkml:trace contextRef="#ctx0" brushRef="#br0" timeOffset="237">1176 0 7968,'-17'0'1772,"0"8"0,-1 2-1775,1 7 0,2 8 229,3 4 1,-9 5 163,4 7 0,-10 3-142,4 8 1,-8 5 16,2 1 1,2 5-552,-2-5 0,14-2 206,-2-10 0,5 2-907,1-8 1,-3-5 122,8-6 0,1-8-235,5 2 0,2-12 1099,3-5 0,5-4 0,7-2 0</inkml:trace>
  <inkml:trace contextRef="#ctx0" brushRef="#br0" timeOffset="451">1245 52 7968,'-9'8'1580,"-5"1"-1339,9 9 1,-1 5 54,6 0 0,0 6 236,0-6 1,0 8-149,0-3 0,0 5 29,0 2 0,6 5-319,-1 0 1,3 1-185,-2-7 1,-4-5-1039,3 0 1,3-6 660,-2 6 0,2-8-787,-3 2 0,-3-4 31,4-2 1223,-4 1 0,-2-1 0,0 0 0</inkml:trace>
  <inkml:trace contextRef="#ctx0" brushRef="#br0" timeOffset="612">1072 536 8320,'-17'-7'2493,"7"5"-2177,3-6 0,14 2 55,5 1 1,3-1-19,3 6 1,-1-6-92,0 0 0,6 1-769,0 5 0,2 0-163,-2 0 0,-1 0-516,6 0 0,-5 0 1186,6 0 0,-8 0 0,4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6:12.2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467 242 7993,'0'-17'0,"0"0"-183,0-1 0,-2 3 61,-4 4 295,4-5 0,-13 12 336,3-7 1,3 5-162,-3-6 0,7 9-170,-7-3 0,1 4 105,-7 2 1,7 0-88,-1 0 0,1 0-204,-7 0 1,3 2 35,3 4 1,-3-3-27,4 9 1,-5-2 76,-1 1 0,5 5-31,1-5 1,1 4 50,-1 3 0,-3-1-11,8 0 1,-1 6-20,1 0 1,4 10 22,-4 2 0,4 1-34,2 10 1,0 0 34,0 6 0,-5-2-18,-1-4 1,0 4-17,6-4 0,0-3-2,0-3 1,0-5-190,0-7 0,-2 3 115,-4-8 0,5 0-252,-5-5 229,-4-1 0,8-6-434,-4 1-151,-3-8 251,-1 3 1,-7-14 93,0-5 1,5-9-131,1-2 0,7-8-323,-2 3 0,4-11-13,2-1 746,0-8 0,8 4 0,1-8 0</inkml:trace>
  <inkml:trace contextRef="#ctx0" brushRef="#br0" timeOffset="299">415 139 7928,'17'-18'-64,"-5"1"180,-1 0 1,-1 5 225,2 1 0,3 1-105,-3-2 0,-3-1 70,3 7 0,-1-1-106,6 1 1,1 4-13,-1-4 1,2 4-183,4 2 1,-3 2 14,3 4 1,-4 5-71,-2 12 0,0-1 106,1 6 1,-7 9-74,1 9 0,-8 4 113,1 2 0,-3 0-22,-2 0 1,0-2 310,0-4 1,0 2-113,0-8 0,0 4 50,0-9 1,6 1-130,0-13 0,7 6-391,-1-6 0,3-2 84,2-9 1,-5 1-23,0-7 1,-1 6-110,6-7 0,1 1-374,-1-6 1,0 0-476,0 0 0,-1-7-16,-5-5 1107,5-3 0,-7-10 0,9-2 0</inkml:trace>
  <inkml:trace contextRef="#ctx0" brushRef="#br0" timeOffset="759">294 640 8430,'-10'0'3035,"3"0"-2151,7 0-558,7 0 1,3 0-56,7 0 0,8-6-155,4 1 1,4-3-944,1 2 1,3-2 552,3-3 1,4-5-2159,8 5 2432,0-4 0,8-10 0,1-2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0:02.8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121 416 8031,'0'-18'464,"6"1"58,0 0 1,2 5 367,-3 1-181,-3 7 1,8-6-70,-4 4-410,-4 5 0,3 1 166,-10 11 0,1 6-81,-8 6 1,1 4-85,-7 8 1,3-1-151,4 1 0,-3 0-157,8-1 1,1 1-118,5-1 1,7-1 136,5-4 1,3 2-1,2-8 1,1 0-2,-1-6 1,0 0 12,1 1 0,-1-1 39,0 0 1,-1 0 48,-5 1 1,-3-7-11,-8 1-28,0-1 1,-2 7-72,-4-1 0,2-6 76,-7 1 1,-1-6-422,-5 5 0,0-7 17,-1 2 1,-1-4-130,-4-2 1,4 0-169,-4 0 0,2-2 690,-2-4 0,3-11 0,-5-10 0</inkml:trace>
  <inkml:trace contextRef="#ctx0" brushRef="#br0" timeOffset="157">156 589 8012,'15'-2'0,"-3"-4"0,5 2 419,1-8 0,-1 7 639,6-7 0,-2 3-408,2-3 0,-4-1 268,4 7-554,-3 0 0,-3 6-507,0 0-812,0 0 955,1 0 0,-9 8 0,-1 1 0</inkml:trace>
  <inkml:trace contextRef="#ctx0" brushRef="#br0" timeOffset="741">865 70 7999,'0'-18'1592,"0"9"-485,8-7-545,1 15-392,9-15 0,-7 14 294,1-4 1,-7 5 331,7 1-758,-8 7 0,9 3 5,-7 7 1,0 0-89,-6 1 0,0 1-73,0 4 0,-2-2-390,-4 8 1,2 0 176,-7 5 1,1-5-230,-1 0 0,3 0 191,8 5 1,-6-5 41,0 0 1,1-6 378,5 6 0,5-8 68,1 2 0,8-4 77,-3-1 0,-1-1 38,1 0 0,1 6 211,5 0 0,0 0-102,1-5 1,-7 5 121,1 0 0,-6 8 22,5-3 1,-7 5-90,2 2 0,-4-1-204,-2 1 1,0-1 30,0 1 1,0 0 133,0-1 0,0-1-105,0-4 1,0 1 87,0-7 1,-6 2-54,0-2 0,-2-3 67,3 3 1,1-6-317,-8-5 1,6 3 99,-5-4 1,5 5-538,-5 1 1,-1 0-85,-5 1 1,0-1-364,-1 0 1,-1 1 842,-4-1 0,-4 8 0,-7 2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6:26.0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70 6024,'0'-10'2588,"0"-5"-2396,0 13 0,5-8-128,1 5 1,2 3-61,-2-4 1,-3 4 236,9 2-388,-8-8 20,11 6 169,-13-5 172,6 7-24,-8 0 1571,0 0-1435,0 7 1,-6 3-32,0 7 0,-5-5-69,5-1 0,-6 1-49,7 5 0,-9-5 8,3-1 0,1 1-4,-1 5 0,5 2-28,-6 4 0,6-3-143,-5 3 1,7-4 1,-2-2 0,4 0 70,2 1 1,0-1-179,0 0 1,0-5 58,0-1 0,2-5 54,4 6 1,-2-9-63,7 3 0,3 2-153,9-2 1,2-1 71,4-5 1,3 0-80,-3 0 1,4-5-39,2-1 0,-3-2 34,-3 2 0,2 5-112,-8-5 0,0-2-40,-6 2 0,-5 1-360,-1 5 456,-7 0 0,4-2-268,-8-4 92,0 4 33,0-6-526,0 8 577,-8 0 1,4 0-289,-7 0 645,7 0 0,-12 0 0,7 0 0</inkml:trace>
  <inkml:trace contextRef="#ctx0" brushRef="#br0" timeOffset="286">346 35 8010,'-9'0'1201,"-7"0"-814,7 0 176,-9 0-57,9 0-164,1 0-142,8 0 0,0 8-33,0 3 0,0 13-128,0 4 1,2 1 230,4 6 0,-4-4-92,3 9 0,-3 2-139,-2-2 0,-2 1 14,-3-7 0,3-1-110,-4-4 1,4 2-160,2-8 0,-6 0-352,1-6 1,-1 0 52,6 1 0,0-7-436,0 1 0,2-8 47,4 1 0,-3-3 904,9-2 0,-1-7 0,7-3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6:27.3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18 8746,'7'-9'1297,"-3"1"-763,8 8 0,-7 0-110,7 0 0,-6 0 389,5 0-472,1 0 1,5 0 80,0 0 0,1 8-92,-1 3 0,0 12 125,0 6 0,1 17-129,-1 6 1,-2 11 39,-3 1 0,-4 11-90,-8 6 0,-2-3-147,-4 3 1,-9-8-482,-8 2 0,-16-4-430,-1-2 1,-8 0-848,-4 1 1,-2-3 1628,-4-4 0,-3 4 0,-8-5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6:31.0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7937,'0'-10'415,"0"1"1252,0 3-283,0 4-723,0-6 1,5 10-96,1 4 0,0 6 84,-6 11 1,6-2-258,-1 8 0,1-2-125,-6 1 0,0 3-582,0-8 1,2 6-197,4-6 1,-4 6-450,4-6 0,1 0 45,-1-6 0,7-7 914,-1-4 0,3 3 0,3 1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6:32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312 139 7946,'-6'-17'865,"1"-1"-540,-9 1 1,12 0-51,-3 0 1,-3 5 256,2 0 0,-2 7 243,3-7-305,3 8-637,-14-3 0,7 7-69,-9 0 1,3 2-254,4 3 0,-7 5 278,1 7 0,2 2-40,-3 4 1,1-1 12,6 6 1,-3-4 53,3 4 1,-3-5 204,8 6 1,1-6-141,5 6 1,0-8 218,0 2 1,1-2-105,5 2 0,-2-5 78,8-1 0,-3 0 14,3-5-89,3 3 0,-7 3-63,3-1 0,-3-6-18,-8 1 1,0-1-68,0 7 0,0-7 65,0 1 0,-6-1 25,0 7 0,-7-1 75,2 0 0,1 0 142,-2 1 0,3-1 23,-3 0 1,3 1 243,3-1 1,4 0-166,-4 1 0,4 5 110,2 0 1,0 0 156,0-6-206,0 8-151,0-6 0,0 8 156,0-4 1,0-2-6,0 8 0,0-6-83,0 6 1,0-6-96,0 6 0,0-8-77,0 2 0,-2-2-123,-3 2 1,3-9 104,-4 3-730,4-4 343,2 5-299,0-1 1,0-5 284,0-1 1,2-7-117,4 2 0,-3-4-110,9-2 579,0 0 0,13-16 0,1-3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6:32.5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329 312 7902,'-9'0'0,"-1"-6"42,4 1 0,4-3 190,-3 2 0,5-3-409,5-9 1,-3 1-627,4 0 1,-4-1 948,-2 1 0,0-6-13,0 0 1,0 0-108,0 6 0,-6-1 22,0 1 1,-7 0 140,1-1 0,3 7 194,-3-1 4,1 9 0,-7-5 42,1 8 0,-2 0 176,-4 0 1,7 8-77,-7 3 0,14 4-160,-8 3 0,3 5-158,-3 0 1,1 6 13,5-6 1,-3 7-14,9-1 0,-7-2-32,6 2 1,1-8-102,5 2 1,0-4-131,0-1-307,7-1 1,3-5-532,7-1 0,6-7 459,0 2 0,8-14-254,-2-9 1,4-3 70,1-8 0,1 7-72,-1-3 0,-1 5 398,-4 2 0,-4 2 325,-8 3 154,0 4 1,-5 10 388,-1 4 0,-7-2 738,2 7 0,-4 3-634,-2 9 0,0-4-44,0 4 1,2-4-307,4-1 0,-4-1-348,3 0 1,-3 1-122,-2-1 1,6-6-836,0 1 313,7-1 0,-3 5 656,7-5 0,0-3 0,1-8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6:32.6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7942,'0'12'0,"0"-1"0,0 3 3710,0 9-2315,0-4-1886,0 6-112,0-8-716,0 1 1319,0-9 0,8-1 0,1-8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6:33.2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7873,'0'-17'-336,"0"7"224,7-5 508,3 5-42,7 0 163,-7 3-35,5 7 1,-13 2 341,4 3 1,1 5-329,-1 7 0,0 3 79,-6 3 0,0 0-168,0 11 1,0-7-167,0 13 0,-2-7-99,-4 8 0,4-5-176,-3-1 1,-3 5 109,2 0 0,-1-5-56,1-6 1,4-2-384,-4 1 1,4-3 192,2-7 1,-6-1-304,1 0 144,-1-7 286,6 5-16,0-13 170,0 6 1,0-10-219,0-4-7,0-3 0,0-9-130,0 1 0,8 2 58,3 3 1,1-3-40,5 3 1,-4 5 120,10 1 0,-1 4 98,1 2 1,-4 0 58,4 0 0,-4 0 258,-2 0 0,1 8-90,-1 3 0,-6-1 91,1 1 1,-8 1 275,2 5 0,-4 0-191,-2 1 0,0-7-81,0 1-208,-8-1 1,-2 5-164,-7-5 1,-6-3-23,0-8 0,-2 0-279,2 0 0,4 0 54,-4 0 1,3-8-240,3-3 1,5-7-898,1-5 1,7 2 96,-2-8 1341,4 0 0,18-5 0,3-1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6:33.7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7861,'2'-12'425,"4"1"1,-2 7-237,8-2 1,-1 4 118,6 2 1,-1-2-39,-5-4 1,5 4 346,-5-3-574,5 3 0,-5 8-146,1-1 0,-9 9 27,3-3 1,-4 5-268,-2 1 1,0 8 96,0 4 0,-6-2 85,1 1 0,-9 1 65,3 6 1,-3-1 29,3 1 0,-3 0 66,8-1 0,1 1-26,5-1 1,0-5 153,0 0 1,0 0-30,0 5 1,2 1 50,3 0 0,-3 1-6,4 4 0,2-3-97,-3 3 0,3-3 171,-2-3 1,-4 3-53,4 3 0,-4-3 49,-2 3 1,0-1-24,0 1 1,0-4 157,0 5 1,0-5-13,0-1 0,0-1 100,0 1 1,-2-2-47,-4-4 0,4 1-109,-4-7 1,2 0-379,-1-5 0,3-1-203,-4 0 95,-4-7 1,6 3-1070,-7-7 1272,7 0 0,-11-22 0,5-3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6:33.8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7904,'9'2'0,"-3"4"0,-4 5 2619,-2 12 1,-2-1-1727,-4 6 1,-5-5-1803,-12 6 909,-12 0 0,-17 13 0,-9 3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6:31.3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18 7916,'-17'0'1015,"7"-7"1,1 5-152,3-4-597,4 4 0,-4 2 47,12 0 1,-2 0 75,7 0 1,1 0-9,5 0 1,0 0 187,1 0 0,1 0-763,4 0 0,-2 0-296,8 0 0,-6 0-466,6 0 1,-8 0-594,2 0 1548,-4 0 0,-1 8 0,-1 1 0</inkml:trace>
  <inkml:trace contextRef="#ctx0" brushRef="#br0" timeOffset="155">154 243 7916,'-10'8'2199,"3"-4"-2136,7 7-127,0-7 0,2 4 359,3-8 1,-1 0-140,8 0 1,-1 0-255,6 0 1,1 0-110,-1 0 0,2 0-709,4 0 916,4-8 0,8-2 0,-1-7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0:02.0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294 35 8026,'0'-10'578,"-5"0"1030,-1 5-539,0 3-830,-2-6 1,5 8-24,-9 0 1,6 8-113,-5 3 1,-1 5-76,-5 1 1,0 2 144,-1 4 0,1 2-284,0 4 0,-1 4 34,1-4 1,0 1 30,0-1 0,-1 2 74,1-8 0,6 6-11,-1-6 1,8 6-47,-2-6 0,4 0 6,2-6 0,0-5-102,0-1 0,8-1 92,4 1 0,11-1 226,6-4 0,9-4-83,2 3 1,6-3-54,-5-2 0,7-6-63,-2 1 1,-2-7 14,2 6 0,-7-5-395,1 5 1,-3-5 190,-3 5 0,-7 0-672,-4 6 0,-4 0 378,-1 0 1,-7 0-1199,1 0 1686,-9 0 0,5-8 0,-8-1 0</inkml:trace>
  <inkml:trace contextRef="#ctx0" brushRef="#br0" timeOffset="246">537 225 9491,'-10'0'1340,"-4"2"-996,9 4 1,-9 5 44,3 12 0,-5-2-47,-1 8 1,0 0 226,-1 6 0,3-1-574,4 1 1,-3 1 35,8 5 1,-5-5-788,5 4 1,0 3 448,6-3 0,-5 0-596,-1-5 1,0-2 224,6-5 1,0 3-45,0-8 0,6-5 722,0-7 0,7-7 0,-3 4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6:30.3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379 121 7983,'0'-17'234,"0"0"610,0 0-420,0-1 0,0 7 287,0-1 139,-8 8-223,6-11 294,-6 13-280,8-6 32,0 8-452,0 0-43,-7 0 0,-1 10-76,-4 7 1,-3 10 27,3 14 0,-9 5-162,-2 11 0,-6-1-91,6 7 0,-5-7-160,5 2 0,-2-4-188,2-3 1,3-6 203,-3-5 0,12-5-52,5-7 0,-2-3 82,2-7 0,-1-3 64,1-3 1,4-3-324,-4-3 210,4-4 0,2 7-176,0-3-267,0-4 413,0 6 1,-1-8-212,-5 0 1,4-8-91,-4-3 1,6-7 616,6-5 0,3 4 0,9-21 0,-1 3 0</inkml:trace>
  <inkml:trace contextRef="#ctx0" brushRef="#br0" timeOffset="270">361 35 7761,'0'-10'2166,"0"3"-1958,0 7 1,2 2 108,4 3 1,4 11-58,7 7 0,0 8-21,0-3 0,1 13-58,-1 5 0,-2 4 24,-3 2 1,3-4-279,-3 4 1,-3-10 88,3 10 1,-6-10-171,5 4 1,-5-7 66,6 1 1,-7-9-370,7-3 0,-8-6 6,1 1 0,3-4-805,-2-2 292,0 0-336,-6-7 1299,0-2 0,0-8 0</inkml:trace>
  <inkml:trace contextRef="#ctx0" brushRef="#br0" timeOffset="467">327 536 9997,'7'10'1184,"-3"-2"-860,8-8 1,-1 0-104,7 0 0,5 0-236,0 0 1,2 0 81,-2 0 0,-2 0-989,8 0 0,-8 0 200,2 0 722,-4 0 0,6 0 0,2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6:38.2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12261,'10'8'899,"0"-4"-715,-5 8 1,-1-1-191,8 6 1,-9 1-147,3-1 0,2 6 160,-2 0 1,-1 8-487,-5-2 0,0-2 119,0 1 1,0 1-98,0 6 0,0-1 196,0 1 0,-5 0 111,-1-1 0,0-5 8,6 0 0,0 0 39,0 5 0,6 1 95,0-1 0,1 1-43,-1-1 0,-4 1 209,4 0 0,2-1 114,-3 1 0,3-1 132,-2 1 1,-4 5 9,3 1 0,-3 5 230,-2-6 1,2 6-250,4-5 0,-4 5 66,4-6 1,-4 2-30,-2-1 0,0-5-154,0 5 1,0-5 53,0-1 0,0-1-125,0 1 0,0-6-160,0-1 1,-2-1-121,-4 2 0,-2 2-375,-3-8 1,-5 0-783,5-6-151,-5 1 1,-1-3 1379,0-3 0,0-5 0,-1-7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6:38.4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0 7838,'-50'10'0,"-10"7"0,-15 1 6075,0 14-6602,14 5 0,-6 5 1,5-7-1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6:41.6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7822,'-23'0'4030,"0"0"1,0 8-4975,6 3-126,7-3 707,3 0 0,5-8-256,-4 0-330,4 0 949,-6 0 0,16 0 0,2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6:42.3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156 346 7846,'0'-9'-1894,"0"1"2015,0 8 1219,0 0-589,0 8 1,6-5 170,-1 9-556,1 0 1,-6 11-9,0 0 0,0 7 67,0-1 1,-2 4-118,-4 1 0,-1 1-70,-5 0 1,-3 1-10,3 4 0,-3-1 8,-2 7 1,1-6-353,5 6 0,-5-7-92,5 1 0,3-3-112,2-3 1,3-1 231,-3-4-322,4 4 274,-6-14 0,8 6-30,0-8 1,0-5-59,0-1 321,0-7-142,0 4 677,0-8-24,0 0-506,0-8-190,0-2 186,0 1 128,0-7-165,0 7 0,0-9-77,0 1 0,8 6 48,3-1 1,-1 2-452,2-1 1,-3-4 97,3 3 0,3-1-29,-3 1 0,3 4 58,2 8 310,1 0-76,7 0 1,-6 10 131,4 7 0,-6 6 308,-5 6 1,1-2-193,-7-4 1,5 2 0,-5 4 1,0-4-97,-6-8 0,-2 0-198,-4 1 1,-3-3-74,-9-3 0,1-3-285,0-3 1,-1-4 117,1 4 0,-6-10-56,0-2 1,0-9-536,6-3 1,1-1 294,5-10 1,3-1 637,8-11 0,0-3 0,0-8 0</inkml:trace>
  <inkml:trace contextRef="#ctx0" brushRef="#br0" timeOffset="459">796 0 7839,'9'0'112,"1"0"115,-4 0 1,-2 0 47,7 0 0,1 0 90,5 0 0,-6 0 181,1 0 0,-2 2-129,1 4 0,2 4-389,-7 7 0,6 0-147,-6 1 0,5-1-334,-5 0 1,0 6 311,-6 0 0,0 8-212,0-2 0,0-2-53,0 2 0,-2 5-399,-4 6 0,2 1 337,-7-7 0,1 7 468,-2-1 0,-1 6 0,7-5 0,-5 1 0,5-2 0,0-1 0,6 7 0,0-6 0,0 6 0,0-5 0,0 5 0,0-6 148,0 6 1,0-2 66,0 2 0,0 4 489,0-3 0,0 2-296,0 3 1,-6-6 430,1 1 0,-9-7-310,3 6 0,1-6-273,-1 6 1,-1-7 23,-5 1 0,-1-3 129,1-3 1,6-5-289,-1 0 1,6-6-221,-5 6 1,1-14-350,-1 3 1,-5-7 297,5 1 0,1-5-1457,-1-7 0,5 0 1607,-6 0 0,1-7 0,-7-3 0</inkml:trace>
  <inkml:trace contextRef="#ctx0" brushRef="#br0" timeOffset="592">1851 1678 7771,'-64'0'1394,"-11"0"1,-9 21-1395,35-7 0,0 1 0,-6 3 0,0 0 0,2 0 0,0-1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6:41.1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536 243 7932,'-17'-27'0,"5"-4"520,1 8 1,7 0 684,-2 6 0,4-1-1631,2 1 143,0 0 0,0 0 535,0-1 1,-5 7-40,-1-1 0,-8 8-159,3-1 1,-4 3-135,-3 2 0,1 2-113,0 3 1,-6 5 69,0 7 0,-6 2-111,6 5 1,-6-3 95,6 7 1,0-4 54,5 4 1,1 1 35,0 6 0,5-1-29,1 1 0,7-6 34,-2 0 0,-1-3 27,1 3 1,0 2 24,6-8 1,0 2-76,0-2 1,-6-4-31,0 4 1,-1 2 79,1-2 1,4 0-32,-4-5 0,2-1 121,-1 0 1,3 1-38,-4-1 1,4-6-28,2 1 1,-6 0 1,1 5 0,-1 2 21,6 4 0,0-4 174,0 4 0,0 2 255,0-2 0,0 2 253,0-2 1,0-1-264,0 6 0,2-5 136,4 6 1,-5-6-153,5 6 0,-2-8-96,2 2 1,-4 2 83,3-2 0,-3 6 194,-2-6 1,-5 6-190,-1-6 1,-6 6 9,7-6 1,-7 0-400,6-6 0,-1 1 48,1-1 1,4 0-744,-4 1 1,4-7 157,2 1 1,0-1-184,0 6 1,0-5-158,0-1 0,2-1-573,4 2 0,-2-3 547,7-3 1,1-4 861,5 4 0,8-12 0,2-4 0</inkml:trace>
  <inkml:trace contextRef="#ctx0" brushRef="#br0" timeOffset="417">865 1056 7852,'-8'-18'1304,"6"1"163,-3 0 0,3 5-1398,2 1 0,2-1-740,3-5 0,-1-1 576,8 1 1,-7-6 546,7 0 1,-6-6-618,5 6 1,-7-6 51,2 6 0,-4 0 162,-2 6 1,0 0-19,0-1 0,-6 7 67,0-1 1,-13 8 101,2-1 1,-10 10 117,4 7 0,-8 3 4,2 3 0,2 7 298,-2 3 0,8-1-73,-2 2 1,6-2-146,5 2 0,-1 2-258,7-8 1,0 6-133,6-6 0,0 0-237,0-6 1,2-2-129,4-3 1,6 1-477,11-7 0,-2 0 229,8-6 1,0-2-517,5-4 0,1-3 545,-1-9 1,-1 3 193,-4 3 0,-4-1 367,-8 7 0,-2-2 711,-3 3 55,-4 3 1,-3-4 87,1 12 0,0 3 816,-6 9 1,0-1-818,0 0 1,0 1-102,0-1 1,0 0-1085,0 0 0,2-1 261,4-5 0,1 5-453,5-5 1,3-3-509,-3-2 1,9-4 1041,2-2 0,15 0 0,-1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6:40.4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18 7994,'0'-10'3206,"2"3"-3208,4 7 1,4 0-1097,7 0 682,0 0 1325,-7 0 0,5 0 6,-3 0-879,3 0 0,3 0-468,-1 0 1,-6 0-779,1 0 1,-8 7 1209,1 5 0,-3 3 0,-2 3 0</inkml:trace>
  <inkml:trace contextRef="#ctx0" brushRef="#br0" timeOffset="137">0 364 7975,'0'9'3510,"0"7"1,8-14-3972,3 4 0,5-5 265,1-1 1,6-1 202,0-5 1,6-2-500,-6-3 0,8-3 248,-2 8 244,3-7 0,11 3 0,1-7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6:39.3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485 105 8066,'0'-18'810,"0"1"-418,0 0 0,0 5 419,0 1-299,0 7 0,0-6 295,0 4-189,0 4 324,0-5-293,0 7 1,0 2-604,0 3 0,-8 7 77,-3 11 0,-10 6-192,-3 11 1,-6 6-51,1 12 0,-10-2-44,-1 7 0,-8 6-186,2 6 1,4-2 15,1-9 0,7 1-189,5-7 0,6-7-392,11-4 1,5-11-819,7-1 876,0-8 455,0-10 1,9-8-669,9-3 554,7-12 515,9-11 0,1-17 0,-1-11 0</inkml:trace>
  <inkml:trace contextRef="#ctx0" brushRef="#br0" timeOffset="214">485 208 8046,'-2'-15'568,"-4"3"128,4-3 0,-5 11 255,7-7 84,0 7-600,7-4 1,3 16 155,7 3 0,2 12-40,4 6 0,-3 10-104,3 1 0,2 8-142,-2-2 1,-2-2-130,-10 2 0,5-5-114,-5 5 0,-1-8-169,1 3 0,-5-5-502,6-1 1,-7-3-1139,7-3 1,-8 2 764,2-8 0,1 6 982,-1-6 0,8 8 0,-5-4 0</inkml:trace>
  <inkml:trace contextRef="#ctx0" brushRef="#br0" timeOffset="424">416 762 7910,'-8'-18'875,"-2"1"-1095,1 0 1,1 5-260,8 1 1202,0 7-517,0-11 0,8 13 336,3-4 1,5 4-338,1 2 0,0 0-295,1 0 1,-1 0-160,0 0 0,6 0-413,0 0 1,6 0 661,-6 0 0,8 0 0,-4 0 0</inkml:trace>
  <inkml:trace contextRef="#ctx0" brushRef="#br0" timeOffset="796">1246 589 8334,'17'0'824,"-4"2"-381,5 3 0,-5-1 325,10 8 1,-2-6-285,2 5 1,-3-5-58,3 5 0,-10-5 360,-1 6-834,-1-1 0,-1 6-323,-4 1 0,-4-1 41,-2 0 1,-2 1-327,-4-1 0,-4 6 226,-7 0 1,0 6 122,-1-6 0,1 2 189,0-2 1,7-4 50,4 4 0,-1-4 258,1-1 0,2-1-109,10 0 1,4-5 84,7-1 0,6-1-3,0 2 0,0 1-59,-6-7 0,1 5 161,-1-5-141,-8 7 141,7-3 0,-14 7-17,4 1 0,-12-3-100,-6-3 0,-11 9-311,-6-4 0,-3 4-348,-3-4 1,6 1-77,0-1 0,3-5-1201,-3-1 1786,4-7 0,0 4 0,-2-8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6:37.2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104 934 7797,'-17'10'0,"-6"0"0,0-5 0,2-1 2721,9 8-872,5-8-3645,7 11 1374,0-13 1,1 4 421,5-12 0,4 4 0,7-6 0</inkml:trace>
  <inkml:trace contextRef="#ctx0" brushRef="#br0" timeOffset="494">606 18 7868,'0'-10'1614,"0"3"-722,0 7 225,0 0-588,8 7 1,-7 9 19,5 7 0,2 7-92,-2-1 0,-1 10 64,-5 1 1,0 6-298,0-5 1,0 5-190,0-6 0,0 2-128,0-1 0,-2-5 136,-3 4 1,1-3-443,-8-2 1,3-7 142,-3 1 0,3-8-100,3 2 0,4-3-365,-4-3 40,4-7 438,-5-3 0,7-7 195,0 0 0,3-7-209,15-5 1,-5-3 47,10-3 0,2 3 150,-2 3 1,6 5 61,-6 7 0,6 0 204,-6 0 0,0 2 115,-6 3 1,-1 7 329,-5 11 0,3-2-175,-9 8 1,1-8 214,-6 2 1,-2-2-436,-3 2 0,-5-3-6,-7 3 1,-3-4-240,-3-2 1,2-5-284,-8-1 1,6-7-366,-5 2 1,6-4-114,-1-2 0,6-2-779,6-4 0,-3-11 1528,8-12 0,1-11 0,5-5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6:35.0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329 381 8067,'0'-18'470,"0"1"96,0 0 954,0 0-533,0 7 209,0 2-819,0 8 0,-2 2-193,-4 4-1,-4 11 120,-7 12 0,0 11 109,-1 7 0,-5 4-276,0 7 1,-7-4 111,1 4 0,2-5-249,-2-1 1,8-6 84,-2 0 1,4-7-893,1 1 0,9-11-21,3-6 0,4-4-371,2-1 0,2-9 549,4-3 1,5-12-18,12-5 1,2-14-37,4-10 1,4-1 22,-4-11 681,3 1 0,-5-6 0,-2 1 0</inkml:trace>
  <inkml:trace contextRef="#ctx0" brushRef="#br0" timeOffset="227">432 260 8067,'8'-10'54,"-6"2"618,6 1 1,-6 5 380,3-4-478,-3 4 0,6 4-150,-8 4 1,6 11 44,-1 12 0,3 5-49,-2 7 1,-4 3 193,4 8 0,-4-4-227,-2 4 0,0-6-311,0 6 0,0 4-165,0-10 0,0 6-5,0-12 0,0 6-144,0-6 0,1 1-318,5-7 0,-4-1-2472,4-4 252,4-4 1327,-1-8 1448,1 0 0,5-15 0,-5-4 0</inkml:trace>
  <inkml:trace contextRef="#ctx0" brushRef="#br0" timeOffset="410">277 778 8061,'0'-17'565,"0"6"908,0-1-1129,0 8 1,2-5-140,3 3 0,-1 4-19,8-4 0,1 4-281,10 2 0,-3 0-439,3 0 1,2 0 233,-2 0 1,5 0 299,-5 0 0,8 0 0,-4 0 0</inkml:trace>
  <inkml:trace contextRef="#ctx0" brushRef="#br0" timeOffset="687">986 865 9083,'17'-8'572,"-5"6"-624,-1-3 0,1 3 258,5 2 1,0 0 369,0 0 0,1-2-330,-1-4 1,-5 4 2,-1-4 104,1 4-187,5 2 0,-2 8-1217,-3 4 1,-4 3 548,-8 2 1,-2 2 583,-4 5 1,-2-5 21,-3 4 0,-3 2 190,8-2 1,-5-6 220,5-5 770,0-1-921,6 6 1,8-1-79,4-5 0,3-3-843,2-8 1,6 0 391,0 0 1,8-2-1196,-2-4 0,4-3 1360,1-9 0,1 1 0,-1 0 0</inkml:trace>
  <inkml:trace contextRef="#ctx0" brushRef="#br0" timeOffset="967">1868 571 9973,'17'10'1290,"0"-5"0,6-1-783,0 2 0,2-4-276,-2 4 0,-3-4-57,3-2 1,2 5-454,-2 1 0,0 0-717,-6-6 0,-5 2 695,-1 4 301,-7-5 0,4 15 0,-8-7 0</inkml:trace>
  <inkml:trace contextRef="#ctx0" brushRef="#br0" timeOffset="1107">1937 917 8007,'0'9'1325,"0"-1"0,8-2-1402,3 0 1,4-3 65,3-8 0,-1 1 112,0-8 1,6 7-378,0-7 0,8 2-744,-2-1 1020,4-4 0,1 5 0,1-7 0</inkml:trace>
  <inkml:trace contextRef="#ctx0" brushRef="#br0" timeOffset="1669">3113 208 8034,'0'-25'0,"0"6"452,0-4-316,0 3 1,0 3 742,0 0-498,0-1 0,-2 7-7,-4-1 0,-4 3-8,-7-3 1,-6 5-298,0 7 0,-2-6 82,2 0 1,-4 0-206,-7 6 0,5 6-14,0 0 0,6 7-37,-6-1 0,8-3 96,-2 3 0,4-1-122,1 7 1,7 5 38,-1 0 0,8 2-119,-1-2 0,3-2 92,2 8 0,0-8 85,0 2 0,6 2-144,-1-2 0,7 0 120,-6-6 1,5 7 40,-5-1 0,2 0-49,-3-6 0,-3-6 5,4 1 1,-4-1-48,-2 7 0,0-1-118,0 0 1,0 1 53,0-1 0,0 0 90,0 1 1,-6-1 7,0 0 0,1 0 134,5 1 0,0-1 229,0 0 0,0 1 60,0-1 0,0 6 308,0 0 1,0 0-99,0-6 1,0 6 366,0 0 1,5 6-310,1-6 0,0 6-219,-6-6 0,0 2 83,0-2 1,0-4-157,0 5 0,0-3-284,0 2 1,0-4 12,0 4 0,0-4-395,0-1 204,0-1 1,0 0-556,0 0-1531,0-7 908,-8 5 76,6-13 1,2 6 290,12-8 1,5-8 947,6-3 0,4-5 0,8-1 0</inkml:trace>
  <inkml:trace contextRef="#ctx0" brushRef="#br0" timeOffset="2092">3614 796 7921,'0'-18'1640,"0"1"1,0 0-2317,0 0 1,6-1 300,0 1 0,7-2 342,-1-4 1,3 2-211,2-8 0,-5 6 42,0-6 1,-9 2 95,3-2 0,-4 4-14,-2 8 0,-2 5 442,-4 1 1,-3 7-211,-9-2 1,-7 12 507,-3 6 1,1 5-95,-2 6 1,0 4 132,-5 7 1,7-5-223,4 0 1,5-2 65,7 2 1,-3 1-266,9-6 1,-1-1-31,6-6 1,0 0-418,0 0 0,2-5 213,3 0 1,5-9-838,7 3 0,3-6-32,3-6 1,5 1-383,13-13 0,-5 5 558,5-10 0,-5 0 119,-1 5 0,-3-3 461,-3 10 0,-10 3 108,-7 2 0,-6 4 817,5 2 1,-7 8-594,2 4 1,-4 3 2550,-2 2-1377,-8 8-475,6-5 0,-7 6 150,3-3 1,4-3-591,-4 3 1,4-4-218,2-2 0,0-5-541,0-1 1,6-5-414,0 6 0,7-9-2610,-1 3 3298,11-4 0,4-2 0,7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0: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121 104 8878,'0'-11'-177,"0"-1"0,2 8 208,4-2 232,-4-3-129,13-1 0,-11-1 80,8-1 152,-9 8-59,13-3 172,-14-1 150,5 6 457,-7-6-206,0 8-17,0 0-366,0 8 1,0-4 203,0 7-335,0 1 0,0 5-116,0 1 0,-5-1-29,-1 0 0,-8 6-76,3 0 0,-4 6-107,-3-6 0,1 6-42,0-6 1,-1 6-260,1-6 0,6 0-570,-1-6 0,6 0-7,-5 1-1651,7-1 551,-4 0 1114,8 1 0,2-9 826,4-3 0,11-4 0,10-2 0</inkml:trace>
  <inkml:trace contextRef="#ctx0" brushRef="#br0" timeOffset="152">640 381 8085,'10'7'1102,"-3"-5"0,-7 14-532,0-5 0,-2 3-327,-3-3 0,1 5-396,-8-5 1,3 5 237,-3 1-85,-3 0 0,5 0 0,-7 1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6:49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69 7921,'0'-17'730,"0"0"766,0 7-527,0-5 593,0 13-754,0-6-597,0 8 1,0 10-2,0 7 0,0 8-27,0 10 1,0 7-36,0 4 0,0 2-79,0-2 1,0 4-599,0-4 1,0-2 284,0 3 1,0-9-604,0 2 0,-6-11 229,1-6 1,-1-4-517,6-1 324,0-9 540,0-1 0,8-12 415,3-7 1,1-3-210,5-15 1,-2 6 368,14-6 1,-6 10-190,6 2 0,-8 2 472,2 9 1,-4 0-2,-1 6 1,-7 4 264,1 7 0,-8 3-361,1 15 1,-3-6 13,-2 6 1,0-6-259,0 5 1,-7-4-141,-5 4 0,0-6-268,-5 1 1,10-4 202,-11-2 1,3-7-504,-8-5 0,4-1 2,-4 2 0,3-4-288,3 4 0,2-6 241,3-6 0,-1-4-195,7-7 0,0-2 17,6-4 684,8-4 0,1 0 0,9 2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6:49.8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7921,'10'17'4105,"-3"1"-2494,-7-1-1303,0-8 0,-2-1-427,-3-8-374,3 0 493,-6 0 0,0 0 0,-1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6:50.1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433 102 7998,'-8'-17'376,"-3"0"0,-5-1-139,-1 1 0,-6 7 292,0 5 1,-2-3-80,2 2 1,-4 2 136,-8 10 0,1 6 261,-1 11-489,1-4 0,5 14-24,0-5 0,10-1 55,1 2 0,3 0-230,9 6 0,1-7-170,5 1 1,9-8-508,8 2 1,5-3 437,12-3 0,-1-2-818,13-3 0,6-5 207,5-7 1,9-1-60,-3-5 1,4-6-34,3-11 516,7 4 1,-14-14-1,4 6 1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6:51.3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7958,'-10'0'1841,"2"0"0,10 0-2294,4 0 0,4 0 317,7 0 0,0 0 227,0 0 1,1 8-28,-1 3 1,0 5-294,1 1 1,-7 2-214,1 4 1,-9 4-91,3 8 1,-4 1-277,-2 5 1,0 3 446,0 8 0,-2-2 361,-4-4 0,3 4 0,-9-4 0,3 4 0,-3 2 0,4-6 35,8 0 0,-5 0-113,-1 6 0,0 0 794,6 0 1,2 0 70,4-1 0,-2 1 331,7 0 1,-5 0-330,5 0 0,1 0 110,5 0 1,0 5-267,1 1 0,-1 2-210,0-3 1,1-5-476,-1 0 1,-2-2 92,-3-10 1,-4 6-402,-8-5 0,-2 5-174,-4-6 1,-6 6-528,-11-5 0,2-3 390,-8-9 1,2-6 670,-1-12 0,-5 5 0,6-7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6:51.4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7787,'9'3'2359,"-3"9"1,-6-1-988,-6 12 0,4-3-94,-3-3 1,-5 0-494,-2 1-785,-11 7 0,-11 9 0,-10 10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6:50.2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53 744 7913,'-18'0'0,"7"2"2803,-1 4-2330,9 3 0,-5 3-834,8-1 34,0-7 327,0 4 0,0-8 0,0 0 0</inkml:trace>
  <inkml:trace contextRef="#ctx0" brushRef="#br0" timeOffset="626">710 692 7926,'-17'0'0,"-1"0"1928,9 0-1322,1 0 0,10 0-443,4 0 1,-4 0 1,7-6 54,-3 0 246,4-7-548,7 3 0,-2-7-181,-3 0 1,-5 5-772,-7 1 805,0-1 1,-1-3-178,-5 3 0,-4-1 521,-7 7 0,0 0-98,-1 6 1,1 0 518,0 0 1,-6 6-278,0 0 1,0 9 174,5 3 0,3 1 41,3 10 0,-1-2 156,7 1 1,-5 5-222,5-4 0,0 3-167,6 3 0,0-6-179,0 0 1,0-8-227,0 2 1,8-6-162,3-5 1,5 1 230,1-7 0,8-2-932,4-10 1,0-6 171,5-11 0,-3-3-89,9-9 1,-3-7 463,-3-4 1,-1-4 33,-4-2 1,2 0 108,-8 0 0,-2-6 335,-10 1 0,3-9 0,-8 3 0,5 0 0,-5 5 0,2 2-179,-3 16 1,-3 1 500,4 11 1,-4 8 1186,-2 9-264,0 7-166,0-4 0,-8 22-277,-3 3 1,-3 14-361,3 3 0,-5 9-55,5 9 0,-3 1-118,3 5 1,-3 3 89,9 9 0,-3-1-196,2 0 1,4 0-269,-4 0 0,5-1-296,1-5 1,7-3-685,5-9 0,5-6-842,6-5 0,6-11 237,11-6 1690,4-12 0,16-3 0,2-8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6:48.6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432 191 7997,'0'-25'0,"0"6"0,-1-6 309,-5 7 0,-2 1 1040,-3 0-1010,-5-1 0,7 7 44,-9-1 1,-1 3-199,-4-3 0,4 5-83,-4 7 1,-2 0 1,2 0-45,0 0 1,0 1-156,0 5 0,-2 4-353,1 7 1,5 2 208,-4 4 0,6-3-77,5 3 1,-1 2 214,7-2 1,-5 5 1,5-4 0,0 4 24,6-5 0,0 6-46,0-6 1,6 2 31,0-2 0,5-3 23,-5 3 0,7 2-148,-1-2 1,-2 2 87,1-2 1,-7-2-115,2 8 1,-4-8 284,-2 2 0,0 2-110,0-2 1,0 6 361,0-6 1,-2 6-104,-4-6 0,4 5 48,-4-4 1,-1 6-56,1-1 0,0-2 56,6 2 1,0 0-55,0 5 0,0-5-58,0 0 0,0-2 129,0 2 1,6 3-88,0-3 0,-1 4 167,-5 1 0,6 1-48,0-1 0,0 7-64,-6-1 0,0 8-46,0-2 1,0-1 32,0 1 0,-6-6-44,0 6 0,0-9-165,6-3 1,0-1 24,0-10 0,6 2 41,0-2 0,5-4-152,-5 4 1,6-9-80,-7-3 0,9-1-92,-3 1 1,5 3-133,1-8 0,0 1-500,1-1 1,1-4 106,4 4 1,-2-12 776,8-6 0,0-11 0,5-4 0</inkml:trace>
  <inkml:trace contextRef="#ctx0" brushRef="#br0" timeOffset="473">1038 1297 7885,'-18'-7'101,"1"-3"1,0-7-102,0 0 0,5 5 355,0 1 1,7-1 20,-7-5 1,8-1 6,-1 1 0,3 0-70,2 0 0,-6-1-19,0 1 1,0 0-197,6-1 0,-2 7-175,-3-1 1,3 7 2,-4-7 1,2 8 108,-2-2 1,3-1-45,-9 1 0,6 0 86,-5 6 1,-1 8-78,-5 3 1,0 5 97,-1 1 0,1 8 104,0 4 0,-1 4-74,1 1 1,2-5 142,3 0 0,5-2-126,7 2 0,0 1-3,0-7 1,1 0-287,5-5 0,4-7-146,7 1 0,2-8-187,4 1 1,-1-5 63,6-5 1,1-7-171,6-11 0,-3 2 285,-3-8 1,-2 8 39,-4-2 1,-9 9 270,3 3 0,-9 5-101,3-5 0,-5 7 858,5-2 0,-7 6 5,2 6 1,2 3 341,-2 9 1,1-1-696,-1 0 0,-2 0-226,7 1 0,-5-1-926,6 0 0,-3 1 536,3-1 0,3-2-545,-3-3 1,3 1 125,2-7 613,8 0 0,-5-6 0,5 0 0</inkml:trace>
  <inkml:trace contextRef="#ctx0" brushRef="#br0" timeOffset="605">1695 1280 7885,'21'2'0,"-4"4"0,-5 3 2066,-1 9-415,-3-1 782,-8 0-1812,8 1-821,-6-1 1,5 0-568,-7 1 1,2-7-2581,4 1 3347,-4-9 0,13 5 0,-5-8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6:47.8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 10990,'18'0'702,"-1"0"1,2 0-666,4 0 0,-2 0 143,8 0 1,-8 0-757,3 0 1,-5 0-797,-2 0-730,0 0 2102,-7 7 0,5 3 0,-5 7 0</inkml:trace>
  <inkml:trace contextRef="#ctx0" brushRef="#br0" timeOffset="145">33 347 7945,'-17'0'2990,"8"0"0,3 1-2603,12 5 0,3-4-876,8 4 1,8-4 47,4-2 1,-2-2 136,2-4 1,-4 2-414,10-7 1,-5 1-143,11-1 0,3-7 859,2 1 0,12-8 0,3-10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6:47.3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18 8952,'-8'-10'2381,"4"3"-2492,-7 7-1484,7 0 1406,-4 0 70,1 0 0,-1 2 359,-4 3 1,-9 5-167,4 7 0,-4 2 403,4 4 1,1 2-68,5 4 0,-3 4 133,8-4 0,1 2-241,5-3 1,0 3-54,0-8 0,2 0-206,3-6 0,7 1 110,11-1 1,-2-2-652,8-3 1,-6 1-28,6-7 1,0 0-256,5-6 0,-1-2 131,-4-4 0,3-3-354,-3-9 0,-4-5 1003,-2 0 0,-4 0 0,-1 6 0</inkml:trace>
  <inkml:trace contextRef="#ctx0" brushRef="#br0" timeOffset="171">347 208 7981,'-18'10'0,"1"5"1320,0-3 1,7 3 479,4 2-716,-3 1 0,5 5-613,-8 0 1,8 2-87,-1-2 0,3 4-880,2 7 0,0-5-1001,0 0 0,2-2-833,3 2 2329,13-4 0,1-8 0,6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6:46.9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87 8212,'0'-10'930,"0"1"-554,0 3 302,0 4 11,0-13-114,0 5-279,0 1 0,0-1 421,0 4-435,0 4 0,-2-5 404,-3 7-646,3 0 1,-12 9 38,8 9 0,-7 8 23,1 15 0,-9-1 76,-2 12 1,-6-2-33,6 13 0,-5 1 21,4 5 0,-1 0 30,2 0 0,4-1-157,-4-5 1,6-3-153,5-9 1,-1-1-536,7-4 1,0-11 393,6-12 1,0-4-854,0-1-151,0-9 355,8-1 0,-4-8 464,7 0 1,-5-8 67,6-3 1,-3-12-132,3-6 0,3-4 117,-3-1 1,1-9 383,-1-3 0,3-4 0,-3-2 0,3-5 0,2-1 0,1 0 0,-1 7 0,0 6 0,0 5 0,-1 3-97,-5 3 1,3 5 0,-8 0 1,5 8 414,-5-2 1,2 4 946,-3 2 147,-3-1-437,6 1-536,0 7 1,-5 3-127,9 7 1,-6 2 45,5 3 0,-1 7-65,1 11 1,5 12 28,-5 11 1,5 4-196,1 1 0,0 7 100,1 0 0,-1 7-373,0-2 1,-1-3 150,-5-2 0,4-4-405,-3-3 0,1-1-228,-1-4 0,1-5-470,-7-12 1,6 1-240,-7-7 489,1 0 1,-6-11 23,0 0 822,0-9 0,-7-3 0,-3-9 0</inkml:trace>
  <inkml:trace contextRef="#ctx0" brushRef="#br0" timeOffset="140">277 762 7980,'-17'0'2558,"-1"0"-1134,9 0-2028,1 0 401,24 0 0,-5 0-8,12 0 1,4 0-66,2 0 0,4-2-743,1-4 1019,8-4 0,3-7 0,6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0:15.6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36 8031,'2'-10'586,"3"4"0,11 4 824,7 2 1,2-6-985,-2 1 0,-4-1-468,4 6 1,-4 0 19,-1 0 7,-1 8 0,-6-5-219,1 9 0,-8 1-466,2 11 0,-4-3 197,-2 7 0,0-1-291,0 2 1,-8 4 708,-4-4 0,3-4-45,-3-2 0,8-4 1305,-1-2-881,3 1 1,11-3-65,9-4 1,1-3-51,10-8 1,-1 0 43,7 0 0,1-6 139,5 1-363,-5-9 0,14-3 0,-5-10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7:02.5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1176 952 8285,'10'-8'0,"3"4"-487,-7-8-546,8 9 879,-5-13 1,7 12 146,-5-7-85,5 7 105,-7-11 0,8 11-5,1-8 0,-7 8 13,1-1 1,-6-3-5,5 2 1,-5-5 22,5 5 0,-5-6-4,6 7 3,-1-9 1,6 7-19,1-5 1,-1 2-43,0 5 1,1 1 30,-1-8 0,6 8-4,0-1 1,2-3-13,-2 2 1,2-1-9,4 1 1,4 2 8,-5-8 1,5 7 0,2-7 1,-1 2 56,1-1 1,1-2-49,5 7 0,-3-6-7,8 6 1,-5-7 7,5 1 0,-6 3 0,6-3 0,0 7-5,6-7 1,2 8-6,4-2 0,-5-1-10,5 1 0,-4-6-6,-2 7 1,5-3 10,1 2 1,5 2 2,-5-7 1,2 7 7,-3-2 1,-1-1-5,7 1 1,1-6-1,5 7 1,-6-7-3,1 6 0,-3-1 0,3 1 0,3 2 5,-4-8 1,-1 7-1,1-7 0,6 8-168,6-1 0,2-3 165,-2 2 1,-4 0 2,4 6 1,2-5-25,-2-1 1,8 0-2,-3 6 0,7-6-14,5 0 1,-2-1-343,8 1 0,-5 2 366,4-7 0,0 5 3,1-6 1,-48 8 0,1-1 14,47-7 0,-47 7 0,0 1-17,1 0 0,0 2 0,46 0 22,0-4 1,-47 2 0,2 0-16,1 2 1,1-1 0,0-1-1,0 0 3,-3 1 0,0 0 1,-1 2-1,1 0-10,0-1 1,0-1 0,3-1 0,0 0-4,-1 1 0,1 0 0,4 0 0,-1 0-1,0 3 1,0 0 0,-1 0-1,1 0 8,-3 0 1,-1 0-1,5 0 1,0 0-28,-5 0 0,1 0 0,3 0 0,-1 0 23,1 0 0,0 0 1,1 3-1,-1 0-7,-3 0 1,-1 0 0,5 0 0,0 0 6,-2-3 0,1 0 0,1 0 1,-1 2 3,0 0 0,-1 1 1,3-2-1,0 0 13,-3 2 1,1 0-1,1-2 1,1 0-10,0-1 1,1 0 0,0-3-1,1 0 8,1 0 0,1 0 0,-3 0 1,-1-1 1,0 0 1,1 2 0,2 1 0,1 0-204,-4-2 0,1 0 1,1 2-1,1 0 196,-3 1 1,1 0 0,-2 0 0,1 0 5,-3 0 0,1 0 0,4 0 0,-1 0-2,-3 0 1,-1 0 0,4 1 0,-1 0-3,-5 2 0,0 0 1,3-2-1,-1 0 0,-2 2 0,0 0 0,2 1 1,1-1-2,-3 0 1,0 0 0,0 0 0,1 0 3,-1-3 0,0 0 0,0 0 0,1 0 0,1 0 0,1 0 1,2 0-1,-1 0 19,-1 0 1,0 0 0,-2 0 0,1 0-21,1 0 1,-1 0-1,0 0 1,0 0 1,0 0 1,1 0 0,2 0-1,-1 0 1,-1 0 1,-1 0-1,2 0 1,0 0 1,-2 0 1,1 0 0,1 0-1,1 0-1,-2 0 1,-1 0-1,2 1 1,0 0-2,-2 2 1,1 0 0,-2-2 0,-1 0-124,-2 1 0,-2 1 0,47 5 113,0-2 0,-2 1 73,2-1 1,-2-2-58,-4 8 1,-7-9 21,7 3 0,-7 2-31,7-2 1,2-1 3,-2-5 0,6 0-9,-5 0 1,-1 0-1,-6 0 0,1 0-15,-1 0 1,-3 0 26,3 0 1,-9 0-19,10 0 0,-11-2 7,5-3 0,-6 3 62,6-4 0,-6-2-10,5 3 0,-1-3 12,2 2 0,-2 4-56,-4-4 1,-2-1 3,7 1 0,-5 0 51,6 6 1,0-6-35,5 1 0,1-1 8,-1 6 0,1 0-6,-1 0 1,0 0-140,1 0 1,5 0 56,0 0 0,6 0-144,-5 0 1,-1-2 169,-6-4 0,-1 4-15,-4-3 1,1 3 59,-7 2 0,2-6 113,-2 0 0,-2 0-48,8 6 0,-8 0-90,2 0 1,-2-2 130,2-3 1,3 3-108,9-4 0,-3 2 10,-3-2 0,4 4-26,-5-3 1,5 1-14,1-2 0,1 4 0,-1-4 0,1-1 14,-1 1 0,1-2-35,-1 3 0,1 3 30,-1-4 0,2 2-6,5-2 1,-3 2 31,8-7 1,-6 7 3,6-2 1,-11-1 0,5 1 1,-8-6 5,9 6 0,-5-1 51,-2 1 0,1 4-66,-1-4 1,-5 4 39,0 2 1,-8 0-26,2 0 0,4 0-59,1 0 0,5 0-9,1 0 1,1 0-10,-1 0 0,1 2 19,-1 4 0,1-4-11,-1 4 1,-1-4 24,-5-2 1,-3 5-14,-8 1 1,-7 0 235,-5-6 0,-3 6-222,-2 0 0,-2 1 466,-4-1 1,4-2-321,-4 7 1,2-1 421,-2 2 0,4 9-544,-4-4 1,-1 4 222,1-4 0,0 6-277,6 0 1,0 2 85,0-1 1,-1-3-178,1 7 0,0-4 83,0 4 1,2-5-161,3 6 1,-8-8 92,2 2 0,-8-3 46,3-3 0,-8 0 79,3 1 0,-5-1 5,-1 0 0,-3 0 83,-3 1 0,4-1-124,-4 0 0,-2 1 148,1-1 0,-5 0-55,6 0 0,-6 1-50,6-1 0,-6 0-11,6 1 1,-8-1-8,2 0 0,2 2 31,-2 4 0,2-3-7,-2 3 1,-4-4 67,5-2 1,-5 1-82,-2-1 0,0 0 50,1 0 0,-7 3-26,1 3 1,-3-4-72,3 4 1,1 2 6,-7-2 1,2 6-11,-3-6 0,-3 6 29,4-6 0,-4 6-13,-2-6 0,-2 5 10,-4-4 0,3 1-6,-9-2 0,6-4 45,-5 4 0,7 2-31,-2-2 1,-2 2 15,3-2 0,-3-4-37,2 4 1,2-4-3,-7-1 1,-1-1 12,-5 0 0,-2 1-5,-4-1 0,-4 0-48,-8 0 0,-1-1 47,-5-5 1,3 3 15,-8-8 1,6 5-21,-7-5 1,1 5 49,-6-5 1,2 0-27,4-6 1,-6 6 9,1-1 0,-3 3-31,-10-2 1,1-4 3,-6 4 0,-4 1-137,-8-1 1,0 0-163,-11-6 0,2 0 228,-2 0 0,-3 0 47,-3 0 1,-1 0 79,6 0 0,1 0-44,6 0 1,-7 0 14,1 0 1,-2 0-40,2 0 1,1 0 17,-7 0 1,6 6 7,-6-1 0,47-1 1,-2 0 0,-1-1 1,-1 0 0,-1-2-1,1 0 9,0 1 0,0 1 0,1 1 1,0 0-13,-3-1 1,-1 0 0,1 1 0,-1 0 5,-2-1 1,-1-1-1,0-1 1,1 0-17,-1 2 0,1 0 0,1 1 0,0 0 1,-1-1 0,-1-1 0,3 2 0,-1-2-236,-4-2 1,-1 0 0,2 3-1,0 0 233,-2 0 0,1 0 1,2 0-1,1 0-2,-7-3 1,1 0-1,5 0 1,-1 0 8,-7 0 1,0 0-1,2 0 1,1 0 16,0 0 0,0 0 0,-2 0 0,1 0-19,4 0 1,-1 0 0,-2-1-1,0 0 39,2-2 0,1 0 1,-1 2-1,1 0-17,2-2 0,1 0 0,2 1 1,1 0 5,-1-1 0,0 1 1,2 1-1,-1 0-1,0-2 1,-1 0-1,-1 2 1,1 0-134,3 1 1,0 0 0,-1 0 0,-1 0 80,-1 0 0,0 0 0,1 2 0,-1 2 43,-5-1 1,-1-1 0,3 2-1,-1-2-61,2-1 1,-1-2 0,0 1 0,-1 0 50,-1 0 1,-1 0-1,2 0 1,0 0-199,-5 0 0,1 0 1,3 0-1,1-2 212,-1 0 0,-1-1 0,5 1 0,-1 0 1,0-4 0,-1 0 0,3 1 1,-1 1 9,-4-2 0,-1 0 0,3-2 1,1 1 73,2 1 1,1 0-1,-3 1 1,1 1-25,1-2 1,0 0 0,-1 3 0,-1 0-23,-1-2 0,1-1 1,3 1-1,1 0-15,1 0 1,0-1-1,-3-2 1,-1 2 0,1 3 1,1 0 0,-2-2 0,1-1-58,3 3 1,0 0-1,-1-3 1,1 1 41,-3 2 1,0 0 0,-1-3-1,-1 0-9,3 3 1,-1 0 0,-1 0 0,-1-1-7,-1 1 0,1 0 0,0 2 0,1-2-2,1-3 0,0 1 1,-4 2-1,-1 2 14,3-2 0,-1 0 1,-1 1-1,-1 0-5,3-1 1,-1 0 0,2 3 0,-1-1-27,3-2 0,-1 0 0,-3 1 1,-1 2 25,4 0 0,1 0 0,-2 0 0,1 0-14,2 0 1,2 0 0,1 0 0,0 0-18,-1 0 0,-1 0 0,1 0 1,0 0 23,-1 0 0,1 0 0,1 0 0,0 0 1,-2 0 1,0 0 0,1 0 0,-1 0-1,3 0 0,0 0 0,-7 0 0,-1 0 53,5 0 0,1 0 0,-7 2 1,0 2-49,4-2 1,-1 1-1,2 1 1,1-2-3,0-2 1,0 0 0,0 3 0,-1 0 5,1-1 1,0 2-1,0 1 1,1 1-12,2-3 1,0 0-1,1 1 1,0 0 187,-47 1 1,-2-1-182,8 8 1,0-8-29,5 1 1,3 3-12,3-2 0,-3 5-51,3-5 0,-2 6 74,3-7 0,-3 3-1,8-2 1,-8-4-5,3 4 1,-3-5 18,2-1 0,-1 0 41,7 0 0,-12 6 11,7 0 1,-9 0 11,8-6 0,5 0 130,1 0 1,2 6-229,-2-1 1,4 7 60,-4-6 1,-2 5-204,2-5 0,-2 7 116,2-1 0,2 1-66,-8-1 1,8 1 68,-2-7 1,-3 6-14,-3-7 1,-4 7 38,-1-6 1,1 1 118,5-1 0,-5-4 94,4 4 1,-3-2-117,-3 1 0,1-3 49,0 4 0,-5-2-71,5 2 1,-5-2-29,11 7 0,-3-7-11,2 2 1,-3 1-142,3-1 0,2 6 112,-1-7 1,3 1-121,-10-6 0,11 6 109,-11 0 1,4-1-8,-3-5 1,-2 0 136,-5 0 1,5 0 61,-4 0 0,3 2-122,3 4 0,-1-4-24,1 4 1,-1 2 8,1-3 0,0 7-27,-1-6 0,6 1-14,1-1 1,1-4-60,-2 4 1,-1 1 72,7-1 0,-2 0 144,2-6 1,-2 0-157,-4 0 0,-3 0 81,3 0 0,2 0-7,-1 0 0,5 0 150,-6 0 1,-6 0-190,-5 0 0,4 0-1,1 0 0,5 0-114,-10 0 1,1 0 93,-1 0 0,4 0-43,-5 0 1,-1 0 30,2 0 0,0 0-77,5 0 1,5 0 76,-5 0 1,5 0-15,-11 0 1,11 0 64,1 0 0,8-2 47,-2-4 0,4 4 45,2-3 1,2-5-114,3-2 0,10-3 326,8-2 1,8-1-276,-3 1 0,5-6 187,1 0 0,3-8-198,3 3 1,4-7 295,8-5 0,-1 1-257,1-7 1,6 6 130,-1-6 1,8 5-144,-2-5 1,4 8-15,2-3 1,0-1-51,0 2 1,6-1 44,0 7 0,13 5-17,-2 0 1,12 0-37,0-5 1,11 5-108,7 0 1,4 2 81,7-2 0,6-1-23,10 7 0,-8-2-74,3 2 0,-6 9 111,1-3 0,-5 5-185,-7 1 0,0 3 93,0 8 1,-10 0-396,-7 0 1,-2 0 23,-10 0 1,-2 10-510,-10 7 967,-3 8 0,-23 17 0,-5 2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7:30.1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1 173 9033,'0'18'449,"0"-1"-295,0 0 0,0 1-22,0-1 0,0 8 13,0 4 0,0-2-104,0 1 96,0 1 1,0 6-47,0-1 1,0-1-204,0-4 1,1-2 24,5-4 0,-2-10 111,8 5 0,-7-7 88,7 1 1,-2-3-55,1-3 0,6-4 45,1 4 0,-1-6-81,6-6 0,4-4 7,2-7 0,-2 0 16,1 0 1,-6-8-101,1-4 0,2-4-48,-2-2 0,-2-1 78,-10-4 1,5-3-194,-5-3 1,-3-8 51,-2 8 1,1-4 145,-1 16 0,0-3 63,-6 14 308,0 0-547,0 6-114,-8 7 1,4 3-1282,-7 7 1171,-1 7 1,1 3 419,-1 7 0,8 8 0,-3 2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7:31.8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35 294 8086,'-9'0'-299,"-7"0"247,14 0 1,-5 2 513,7 4 0,0 6-160,0 11 1,5-2 373,1 8 0,2-2-216,-2 1 0,-3 5-169,9-4 0,-2-2-149,1 2 1,4-8-130,-3 2 1,-2-6 214,1-5 1,3-5 7,9-7 1,-2 6-129,8 0 0,-6-6 32,5-6 0,-1-9-313,2-3 1,2-1 77,-8-10 0,6 1-34,-6-7 1,-2-2 41,-10-3 0,3-2-189,-8-4 0,-1-4 191,-5 4 0,0-2 7,0 1 0,0 7 344,0 11 1,-7 0-104,-5 12 1,-3-2-356,-2 13 1,-3 0-368,-3 6 1,-2 2-604,-3 4 1,-5 9 1161,4 9 0,-4 14 0,-1-2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7:34.6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52 415 8288,'-7'-17'0,"5"-6"-188,-4 0 1,4-6 80,2 6 1,0-6-33,0 6 1,0-2 68,0 2 0,0 4 180,0-4 0,0-2 116,0 2 1,2 0-111,4 5 0,-4 7 477,4-1-271,-5 1 10,7 1-136,-6-5-248,6 13 52,-8-6-234,0 16 0,-2 1 56,-4 9 0,4-1 182,-4 0 0,4 3-100,2 3 0,0 4 154,0 7 0,0 8 164,0 5 1,0 4-147,0 7 1,0 5 207,0 12 1,0 4-504,0 8 1,0 1 323,0 4 0,-1 6-131,-2-43 1,0 0 0,1-2 0,0-1 76,-4 3 0,0 0 0,3 1 0,1-1-138,-4 0 0,0 0 0,4-3 0,0 0-72,-4 46 0,5-8 29,1 2 1,0-17 88,0-6 0,0-13-16,0-4 1,0-8 118,0-9 0,0-8-98,0-4 1,1-4 63,5-2-31,-4-7 0,14-3-193,-5-7 1,-1-1 177,1-5 1,1-6 17,5-11 0,8-11 0,2-11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7:35.3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8307,'0'18'0,"0"-1"-647,0 0 1,0 8 236,0 4 0,0 12 1149,0 5 1,0 11-225,0 7 0,0 3 166,0 2 1,2 6-463,4 0 0,-4 10 32,4 1 0,-5 0-81,-1 7 0,0-7-133,0-5 0,0-4-179,0-8 0,0-8 127,0-3 0,0-12-325,0-6 1,6-5 163,0-6 1,6 2-45,-7-8 0,1 0-32,-6-6 0,0-5-258,0-1 690,0-7-456,0 11 1,2-13-626,4 4 901,-4-12 0,13-3 0,-5-9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7:37.6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12634,'8'9'-32,"-4"6"71,7-3 1,-5-2-805,5 1 0,-7-5 196,2 5 0,-4-5-980,-2 6 1165,0-8 384,0 3 0,0-7 0,0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7:39.9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121 1 8333,'-9'0'-1065,"1"0"1842,8 0-247,0 0-261,0 7-45,0-5-119,-8 6 1,6 0-82,-3 3 0,3 4 62,2 3 0,-2 7 31,-4 4 0,4 13 28,-4 10 0,3 7-38,-3 10 0,4 14-165,-4 3 0,2 7-188,-2-1 0,5-2 187,-5 8 0,4-2-36,2 2 1,-2-5-235,-4-13 0,4-3 122,-4-8 0,5-1 62,1-5 0,-2-4 226,-4-7 1,4-6-118,-4 1 1,4-9 57,2 2 1,2-11-4,4-6 1,-4-4 81,4-1 324,3-1-624,1-7 1,7-3-276,0-7 1,1-15 473,-1-8 0,0-8 0,1-3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7:40.8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 8091,'18'-8'359,"-1"6"-59,0-3 1,8 3 21,4 2 0,4 6 418,1-1 1,-5 9-799,0-3 0,-8-1 12,2 1 1,-6 3-192,-5 9 0,-4-2 121,-8 8 1,-2-4 208,-4 9 1,-9-3-154,-9 10 1,-6 3-171,1 2 0,-4-4 323,-1-2 1,1-5 180,4-6 0,6 2 163,12-8 1,-3 2-167,8-2 1,1-10 419,5 4 0,9-5-137,8-1 1,8-3 75,10-8 1,9 0-624,8 0 1,10-13-617,13-5 1,3-5 298,9 0 0,7-4 0,-46 10 0,0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7:40.2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35 8102,'15'-8'117,"-4"-3"1,5 3 372,-5 2-396,12 4 0,-1 2-81,6 0 0,-1 0 81,2 0 0,4 0-123,-4 0 1,-2 0 147,1 0 0,-7 0 6,3 0 1,1 0-382,-2 0 165,0 0 0,-6 6-530,0 0 621,1 7 0,-1 5 0,0 8 0</inkml:trace>
  <inkml:trace contextRef="#ctx0" brushRef="#br0" timeOffset="162">174 381 8067,'-10'0'2027,"4"0"-1571,12 0 0,11 0-723,12 0 0,6 0 51,5 0 0,4 0 289,8 0 0,-2-2-215,-4-4 1,2 4-159,-7-4 0,5 4-1152,-6 2 1452,0 0 0,3-7 0,1-3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7:36.6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1055 122 8238,'-7'-25'-904,"-5"8"577,4-1 0,-7 11 633,3-5 1,3-1-301,-3 7 0,1 0-100,-6 6 0,-7-6 130,1 1 0,-2-1-118,2 6 1,2 2 269,-8 4 1,6-3-103,-5 9 0,4 0-113,-4 5 1,7 2 12,-3 4 0,5-4-9,2 4 1,2-3 129,3-3 1,2 2-111,5 4 0,3-4 42,-4 4 1,10 2-63,2-2 0,7 8 13,-1-2 0,3-2-2,2 2 0,-5 0 7,-1 5 1,-7-5-4,2 0 1,-2-2-12,2 2 1,-5 1 11,5-7-1,-6 6-5,-6-6 1,3 6 7,-9-6 1,1 2-7,-7-2 0,-5-2-49,0 8 1,-6-8 81,6 2 1,0-4-1,6-1 0,5-1 56,1 0 0,7 1 141,-2-1 0,4 6-46,2 0 1,0 0-122,0-6 1,8 6 66,4 1 1,1 4-33,-1-5 1,3 6 260,-4-6 1,3 8 47,-3-2 1,3 4 67,-8 1 1,1 1-90,-1-1 0,-4-1 137,4-4 0,-4 9-111,-2-3 0,0-3-101,0-3 0,0-2-201,0 2 0,0-2 275,0-4-421,0-4 0,0 6-203,0-8 27,0 1 1,2-7-491,3 1-673,-3-8 676,14 3 1,-7-7 278,9 0 0,5-2 431,0-3 0,7-13 0,-3-9 0</inkml:trace>
  <inkml:trace contextRef="#ctx0" brushRef="#br0" timeOffset="758">1626 1125 8169,'2'-10'0,"4"5"-78,-4 3 1,7-4-1,-3-2-62,5-1 1,-1 3 344,2-6 0,-7 1-127,7-6 1,-8-1-132,1 1 0,-3 0 52,-2-1 1,0 1-1,0 0 1,-5-1-38,-1 1 0,-8 0-70,3 0 0,-4 1 35,-3 5 1,1 3 11,0 8 1,-1 2 59,1 4 1,0 5 16,-1 12 0,-5-2 111,0 8 0,0 0-39,6 6 1,0-1 185,-1 1 1,9-3-104,3-3 0,-2 2-20,3-8 1,-1 6 61,6-6 1,2 0-101,4-6 1,3-1-139,8-5 0,-5 3-81,-1-9 1,7 1-222,5-6 0,6-2 106,-6-3 0,7-7-72,-1-11 0,4 2-279,2-8 0,-3 8 184,-3-2 0,-4-2 318,-8 2 1,1 5 69,-1 7 721,-8 7-310,-1-4 1,-8 16 340,0 4 1,0 9-369,0 2 1,-6 6 93,1-6 1,-1 6-84,6-6 0,0 5-127,0-5 0,0 2-836,0-2 544,8-3 0,1 5-957,8-8 1,7-5 980,-1-1 0,7-7 0,-3 4 0</inkml:trace>
  <inkml:trace contextRef="#ctx0" brushRef="#br0" timeOffset="2525">0 174 8175,'0'-17'-406,"0"-1"-124,8 1 0,-6 5 550,4 1 0,1 5-72,-1-5 144,0 7 0,0-6-188,0 4 1093,-1 5-403,-5-7-124,0 8-426,0 0 54,0 8 1,0 1-8,0 8 1,0 3-33,0 3 0,-5 6-8,-1 11 1,0 4 128,6 8 0,-2 13-60,-4 4 1,4 12-182,-3 0 1,3 11 84,2 6 1,0-47 0,0 0-236,0 1 1,0 0 0,0 0-1,0-1 106,0 2 1,0-2 0,-6 45 11,0-4 1,0-11-279,6-6 0,0-10 105,0-1 0,6-14-29,0 2 1,2-12 130,-3 0 1,-3-3 21,4-3 1,2-7 196,-2-4 1,1-5-177,-1-7 0,-2 3 179,7-9 0,-5 1-58,6-6 0,-1-7 0,6-3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0:17.0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208 191 8049,'-10'-17'0,"5"-1"0,-3 1 269,2 0 0,-1 0 435,1-1 1,4 7-394,-4-1 1,4 1-299,2-7 0,-6 7 26,1-1 264,-1 9-677,-2-5 203,6 8 85,-13 0 0,7 8-28,-3 3 0,-3 4 52,8 3 1,-1-1 43,1 0 1,4-5-37,-4-1 0,4 1 30,2 5 1,0 2 34,0 4 0,0-3 82,0 3 0,8-4-77,4-2 0,-3 2 54,3 4 1,-3-3-22,3 3 1,1-2-1,-7 2 1,0-4-30,-6 4 1,0 2 13,0-2 0,-8 2 56,-3-2 0,-5-3 107,-1 3 0,0-2 28,-1 2 0,7-4-97,-1 4 1,3-10-14,-3-1 20,5 0-191,7 5 0,0 0 91,0 0 0,1-5-17,5-1 0,-2-1 158,8 2 0,-3 3 245,3-3 1,1 5 272,-7 6 0,0-4-270,-6 4 0,0 4 210,0 2 1,0-2-156,0 2 1,0-3-56,0 3 0,0 2-256,0-8 1,5 6-117,1-6 1,2 0-85,-2-6 0,-2-5 10,7-1-579,1 1 0,5 3 314,0-3 0,0-3-319,1-3 0,-1-2-599,0 8 1,6-7 1204,0 7 0,8-8 0,-4 3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7:38.0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173 329 8125,'0'-17'-417,"0"7"-119,0 2 1300,0 8 1,2 2-300,4 4 0,-4 6 207,4 11 1,-4 4-170,-2 7 1,0 3-26,0 3 1,0 4-262,0 8 1,0 0-19,0 0 0,-6-6-451,0 0 0,-5-2 263,5 2 1,-6-3-435,7-9 1,-7-1 230,6-4 1,1-4-583,5-8 261,-8-7 32,6-3 175,-6-7 0,10-7-56,4-5 0,0-5 100,11-6 1,-4 4 98,11-4 1,1 5 207,-2 7 0,5 3-73,-5 8 1,6 0 566,-6 0 1,0 4-164,-5 7 0,-3 1 54,-3 11 0,-5-4-1,-7-2 0,0 7 345,0-1 0,-2 2-598,-3-2 1,-11-4 62,-7 4 0,-8-4-483,3-2 0,1 1 204,-2-1 0,0-7-323,-6-5 0,3-3-204,3-2 0,-2-2-480,8-3 1,2-7 1046,10-11 0,-5-12 0,7-9 0</inkml:trace>
  <inkml:trace contextRef="#ctx0" brushRef="#br0" timeOffset="466">727 87 8080,'8'-17'24,"-5"1"278,9 5 1,-1-3 479,7 9 1,-1-7-374,0 6 1,3 0-183,3 6 0,-10 0-116,4 0 0,-3 0 138,3 0 1,-5 8-409,-1 4 1,-7 5 164,2 6 1,1-2-155,-1 8 0,0 0-56,-6 5 1,-6 1-158,0 0 1,-7 5 109,1 0 0,-1 1-19,1-7 1,-1 5 323,7-5 0,0 5-107,6-11 1,2 5 75,4 2 0,4-1-79,7 1 0,0 5 274,1 1 1,-1 1 111,0-2 1,-5-1 108,-1 7 0,-1-6-22,1 6 0,-3-5 133,-8 5 1,0-6-110,0 6 1,0-7-130,0 1 0,0-5-222,0-7 0,-6 5 89,1-4 0,-7-2 70,6 2 0,-5-3-586,5 3 1,-7-4-848,1-7 1,-3-1 449,-3 0 1,-1 0-388,-4 1 1,2-7 1120,-8 1 0,0-8 0,-5 3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7:35.6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70 8050,'2'-10'1090,"4"4"1,3-2-1492,9 3 0,1-1 670,4 6 1,2-6 736,4 0 0,1-1-1141,-7 1 1,6 4-1,-6-4 1,0 4-905,-5 2 748,-1 0 0,-2 8-616,-3 4 1,-4 5 906,-8 6 0,0 4 0,0 7 0</inkml:trace>
  <inkml:trace contextRef="#ctx0" brushRef="#br0" timeOffset="136">36 467 8050,'7'10'2017,"5"-4"0,11-4-1839,6-2 0,5 0-66,7 0 0,-5 0-1098,4 0 1,3 0 266,-3 0 719,0 0 0,-5 0 0,0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7:32.6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295 87 8270,'0'-10'393,"-8"3"-291,6 7-1276,-6 0 1000,8 0 0,-2 0 332,-3 0 58,3 0-95,-6 0 0,8 2 148,0 3 1,-2-1-154,-4 8 0,2 5 82,-7 6 0,5 8 64,-5-2 1,-1 9 41,-5 2 0,-1 8-221,1-1 1,0 2-171,0 3 1,-1 6-200,1 0 1,2-1 13,3-5 1,-3-6-24,3 0 0,5-9 44,1-3 1,-2-7-604,2-9 11,1-1 446,5-7 397,0-3 0,0-30 0,7 10 0,3-35 0,7 11 0</inkml:trace>
  <inkml:trace contextRef="#ctx0" brushRef="#br0" timeOffset="274">329 87 8195,'8'-17'0,"-6"-1"304,3 1 0,-1 6 1278,2-1-867,-4 8-723,13-4 1,-5 8 218,7 0 0,-5 10 66,-1 7 0,-1 8 181,1 10 0,-3 7-85,-8 4 1,6 6-220,0 6 1,-1-2-144,-5 7 1,0-7-315,0 1 0,2-5 55,4-6 1,-2 2-297,8-7 1,-7-1 38,7-5 0,-6-8 185,5-4 1,1-4-646,5-2 1,-6-2-56,1-3 1020,-1-4 0,14-1 0,2 3 0</inkml:trace>
  <inkml:trace contextRef="#ctx0" brushRef="#br0" timeOffset="867">225 692 8124,'-5'-11'48,"-1"-1"0,0 6 1480,6-5-435,0 7-575,0-11 1,8 11-146,3-8 0,-1 8-54,1-1 1,1 3-170,5 2 0,2 0-170,4 0 0,-3 0-863,3 0 0,-4 0 594,-2 0 0,6 2-2027,0 3 2316,0-3 0,-5 14 0,-1-7 0</inkml:trace>
  <inkml:trace contextRef="#ctx0" brushRef="#br0" timeOffset="1173">1055 606 8072,'12'-21'0,"-1"3"0,1 5 1047,5 13 0,8 0-434,4 0 0,2-2-845,-2-4 0,1 4 161,-7-4 0,-5 5-38,-7 1 0,-1 1 13,1 5 0,-3 4-275,-8 7 0,0 2 39,0 4 1,-8 4-203,-3 8 1,-4-1 51,-3 1 1,1-6 144,0 0 0,7-2 867,4 1 0,4 3-205,2-8 1,0 0 9,0-5 0,6-1-2,0 0 0,5 0 332,-5 1 0,8-3 609,-3-3-816,-3 3 0,0-5-553,-8 7 1,0 0 123,0 0 0,-16 3-1212,-7 3 1,-15 4 216,-8 7 966,-4-7 0,-10 14 0,-1-5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7:30.4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277 18 8085,'0'-10'-130,"0"2"148,0 8 0,0 2 145,0 4 1,0 4 290,0 7 1,-7 2-406,-5 4 0,2-2 57,-1 8 0,-1 0-150,-5 6 0,2 7 83,3 4 1,-9 4-316,4 2 0,-2-6-5,7 0 1,-3-8-23,3 3 0,-3-7 154,-3-5 1,7 2 20,-1-8 1,9 0-144,-3-6 1,2-7 9,-2-4-228,4-4 489,-5-2 0,14-16 0,3-3 0</inkml:trace>
  <inkml:trace contextRef="#ctx0" brushRef="#br0" timeOffset="274">364 70 8211,'0'-10'-165,"0"-5"0,2 13-751,3-4 2138,-3 4-882,14 2 1,-9 8 470,5 3 1,3 6-259,-3 6 0,3 4-2,2 8 0,-5 5-313,0 1 1,-1 5-70,6-6 0,-5 2-496,-1-1 0,-1-3 282,2 8 0,3-7-262,-4 1 0,-1-5 198,2-7 1,-7 3-625,7-8 0,-6 0 135,5-5 1,-7-7-732,2 1 278,-4-8 342,-2 11 709,0-13 0,-8-2 0,-2-10 0</inkml:trace>
  <inkml:trace contextRef="#ctx0" brushRef="#br0" timeOffset="445">346 502 8176,'-9'-10'1831,"1"-5"-1532,8 13-132,8-6 1,1 8 254,9 0 0,-5 0-655,4 0 0,-3 2 69,9 4 0,2-2 164,-2 7 0,8 1 0,-4 5 0</inkml:trace>
  <inkml:trace contextRef="#ctx0" brushRef="#br0" timeOffset="703">986 554 8176,'19'-8'661,"5"6"163,-13-4 0,4-1-472,3 1 1,5-2-235,0 2 0,0 5-97,-6-5 1,0 4 101,1 2 1,-1 0-587,0 0 1,-5 8 236,-1 3 0,-7 4-582,2 3 0,-4 1 406,-2 4 1,-6-2 188,0 8 0,-7-6 114,1 6 1,-1-8 191,1 2 0,3-10 1382,3-1-891,4 0-180,-6 5 0,10-6-23,4 1 0,-2-8-545,8 1 1,1-3-337,10-2 1,-2-2 499,8-3 0,-8-5 0,4-7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7:28.9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364 208 8341,'9'-8'0,"-1"4"0,-8-7 122,0-1 1,0 1 209,0-1 0,0 6 0,2-5-94,4-3 0,-4-1 246,3-2-242,5-1 1,-2 1 177,3 0-404,5 7 377,-14-5 1,5 13-490,-7-6 1,0 18 181,0 7 0,-6 2-47,1 10 1,-11 8 18,-1 9 0,-2 4-17,-10 2 0,6 0 101,-6-1 0,2 7-15,-2 0 1,-3 7-101,3-2 1,-2-3 78,2-2 0,4-7-145,8-4 1,0 1-18,-1-8 0,3-5-115,4-7 1,3-5 45,8 6 1,-2-8-178,-4 2 0,4-3 79,-3-3 0,3-5-578,2-1 5,0 1 464,7-3 1,-3-1-208,8-8 0,-7-2 67,7-4 1,-1-11 19,7-12 1,-1-6 451,0-5 0,1-4 0,-1-8 0</inkml:trace>
  <inkml:trace contextRef="#ctx0" brushRef="#br0" timeOffset="310">277 294 8314,'10'-17'0,"3"0"0,-7-1 0,6 7-310,-7-1 1,7 7 142,-6-7 0,1 6 340,-1-5 184,-4 7 465,6-4-593,-1 8-98,-5 0 3,6 0 1,-2 8 8,0 3 1,-1 5 163,-5 1 0,0 2-92,0 4 1,0 4 149,0 8 1,2 5-129,4 0 1,-2 9 115,7-3 0,-5 4-231,6 1 1,-8 1-143,1 0 0,3 4-6,-2-4 0,1 4 111,-1-10 1,-2-4-365,8-2 1,-9-9 118,3-2 0,2-8-553,-2 2 443,-1-4 0,-3-3-769,4-5 523,-4 5 1,4-15-648,-12 5 1163,4-4 0,-21-2 0,4 0 0</inkml:trace>
  <inkml:trace contextRef="#ctx0" brushRef="#br0" timeOffset="523">191 986 8251,'0'-12'0,"0"1"400,0-1 1,6 1 1622,-1-1-1561,9 1 0,-5-5-210,9 5 0,-7-3-447,1 9 0,-1-7-49,7 6 1,-1 1-954,0 5 1,0 5 1196,1 1 0,-1 15 0,0-2 0</inkml:trace>
  <inkml:trace contextRef="#ctx0" brushRef="#br0" timeOffset="759">986 848 8137,'8'-18'1005,"-6"1"0,8 7-933,-5 5 12,-3 3 0,6 9 156,-8 5 0,0 3-95,0 3 0,0 1 95,0 4 0,0-4-698,0 4 1,0 2 177,0-2 1,0 2-60,0-2 1,0-4-721,0 4 1059,0-3 0,0-3 0,0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7:43.8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52 8022,'0'-9'69,"0"-1"-199,0 4 94,0 4 1,2-5 402,4 7-7,-4 0-229,6 0-1,-8-8 0,2 6 221,3-4-144,-3 4-95,14 2 0,-7 0-3,9 0 0,-5 0 11,4 0 1,-3 0-88,9 0 0,4 2 38,2 4 0,3-4-11,3 4 1,1-3 33,5 3 0,3-4 55,8 4 0,5-4-52,1-2 0,7-6 79,-1 0 0,9 1-126,2 5 0,-2 0 12,-10 0 0,-3 0-54,-8 0 0,-3 0-175,-2 0 0,1 1-44,-8 5 1,0-4 145,-5 4 1,-2 2-7,-5-3 1,-1 1 29,-4-6 1,-3 6-295,3 0 149,-4-1 0,-2-5-101,0 0 0,-5 0 287,0 0 0,-1 0 0,6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7:50.5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53 7981,'9'-8'915,"8"-2"240,1-7 0,7 8-749,9 3 0,9 4-200,3 2 0,8 0-444,-3 0 209,5 0 0,-21 6-210,-1-1 1,-7 9-363,-10-3 0,-7 5 55,-4 1 0,-14 8 285,-9 4 0,-8 4-416,-10 1 0,-5 8 132,0 4 0,-8-1 545,1 1 0,-1-8 0,2 3 0,10-13 0,7-5 0,10-3-84,1-3 117,9 0 1,11-1 266,4-5 1,3-3-141,8-8 0,8 0 95,4 0 0,-2 0-61,2 0 1,-6 0-17,6 0 0,-8 0-74,2 0 1,-4 0-160,-1 0 1,-3 2 41,-4 4 0,-3 3-56,-8 8 1,-8 3 85,-3 3 0,-10-2 21,-2 8 0,-14-6 10,3 6 0,-5-3-24,5 3 0,7-4 185,4-7 1,5-7-14,7 1 0,-3-7 88,9 7 1,7-8-52,9 1 1,12-3 76,6-2 0,6 0-14,5 0 0,2-2-107,4-3 0,4 3-163,-4-4 0,2-2 90,-2 3 0,3-7-252,-9 6 0,-6 1-209,-5 5 0,-8 0-892,2 0 743,-3 0 1,-11 1-337,-3 5 1,-6-2 162,-6 8 0,-11-1 667,-12 6 0,-3 3 0,-3 3 0,-5-4 0,-1 4 0,1-4 0,5-2 0,8 3 25,4 3 1,10-4 136,1 4 0,9 2 154,-3-2 0,12 8 327,5-2 0,6-2 162,6 1 0,-1-5-329,6 6 0,-5-6-28,6 6 0,-8-6-175,2 6 1,-5-6-281,-7 6 1,3-6-131,-9 6 0,1-2-229,-6 1 1,-7-1 185,-5-4 1,-9-5-240,-2-1 1,-6-2 129,6-9 0,-8 0 28,2-6 0,4-8 354,2-3 0,4-12-56,2-6 1,1-2 766,5 2 1,3-2-111,8 8 1,4-2-59,8 2 1,1 4-319,16-4 0,7 10-201,11 1 0,2 3-462,3-3 0,2-1 282,4 7 1,-6-6-390,0 6 0,-1 1 215,-4 5 1,-5 2 236,-2 3 0,-3 5 0,-3 7 0</inkml:trace>
  <inkml:trace contextRef="#ctx0" brushRef="#br0" timeOffset="154">1592 1661 7860,'0'-25'3246,"0"14"1,13-3-3158,4 20 1,4-4-1429,-3 4 1,-1 1 328,0-1 0,-7 7 1010,-4-1 0,-12 11 0,-4 4 0</inkml:trace>
  <inkml:trace contextRef="#ctx0" brushRef="#br0" timeOffset="246">1695 2128 7860,'0'10'1922,"-7"-3"-1922,5-7 0,-6 0 0,8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7:44.7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252 710 7661,'0'-18'-838,"2"3"1022,4 3 103,-4-3 0,11 11 391,-7-7 1,7 7-136,-1-2 0,-3 4 535,3 2-614,-1 0 0,7 0 126,-1 0 1,0 0-166,1 0 0,1 6-157,4 0 0,-4-1-141,4-5 0,-4 0 55,-1 0 0,-1 0-957,0 0 143,1 0 1,-3 8-704,-4 4 0,-3 3 596,-8 2 739,0 8 0,-15 2 0,-4 8 0</inkml:trace>
  <inkml:trace contextRef="#ctx0" brushRef="#br0" timeOffset="503">10 1298 7999,'-10'0'543,"18"0"0,11-6-297,16 0 0,1-7 462,5 1 1,3-1-402,8 1 0,-2-3-227,-4 3 1,4 3-335,-4-3 1,2 2 195,-2-1 1,0 1-741,-11 5 0,7 3 442,-13-4 1,0-2-319,-12 2 1,0-1 197,0 1 1,-7 2 152,-4-7 0,-4 5 333,-2-6-10,0 1 0,-8-5 13,-3 5 1,1-3-14,-2 9 781,1-9-307,-6 12 0,-1-5 226,1 7 1,5 7-257,1 5 1,-1 3 111,-5 3 1,0 1-207,0 4 1,-1 4-250,1 7 0,-6 3-290,0 3 0,-8-3 206,2 3 1,2-4-525,-1-1 1,6 0 80,-1-1 0,4-5-710,2 0 220,7-8 251,-5 4 1,15-15 664,0-5 0,9-5 0,15-5 0,-3-5-315,7-7 1,3 1 314,10 5 0,-7 3 565,1 8 0,3 0 40,-9 0 0,6 8 445,-12 3 0,0 5-311,-6 1 1,0 0 245,1 1 1,-7 1-460,1 4 1,-3-10-188,3 5 0,3-7-312,-3 1 0,5-5 108,6-7 0,4 0-644,7 0 1,3-13-232,3-4 1,5-12-682,6 0 0,-4-4 1421,-1-1 0,-8-9 0,4-1 0</inkml:trace>
  <inkml:trace contextRef="#ctx0" brushRef="#br0" timeOffset="1680">1532 1056 7959,'17'-2'420,"0"-4"1,4 4 605,8-4 0,4-3-555,19-3 0,-4-3-272,9-3 1,-3-5-191,-2 0 0,-6-2-112,0 2 0,-9 4-317,-3-4 0,-1 4-440,-10 1 1,0-5 495,-6 0 0,-1 0-479,-5 6 0,3-6 383,-8 0 1,-1 0 459,-5 5 0,-2-5 0,-3 0 0,-5 0 0,-7 6 0,-1 0 0,1-1 0,-6 9 0,0 3 0,0 4 86,6 2 1,-1 2 42,1 4 0,0 3 277,0 9 0,1 1-139,5 4 0,-3 4 340,8 7 0,-5 3-134,5 3 0,0 5 46,6 6 1,0 7-159,0 0 0,0 7-110,0-2 1,0 10-311,0 2 1,-2 6-23,-3-6 1,3-2-365,-4-10 1,4-5 291,2-12 0,0-4-256,0-7 0,0-8-168,0-4-9,0-11-23,0-5 383,0-22 0,0-4-179,0-16 1,0 0 32,0 1 0,0-6 372,0-1 0,0-5 0,0 6 0,-2-1 0,-4 7 0,3 7-169,-9 4 169,8 4 0,-11 9 242,3 4 0,3 4 429,-3 2 1,3 2 295,-3 4 0,-1 4-356,7 7 0,-2 0-362,2 0 1,4-5-28,-3 0 1,5-7-145,5 7 0,5-8-60,7 1 1,3-5-222,3-5 1,9-5-150,9-7 1,7-8-486,-2-4 1,6-4-101,5-1 0,5-7 377,7 1 1,0 0 382,0 5 1,-5 2 46,-1 5 1,-13-1 150,2 11 1,-14-1 73,-3 14 1,-2-7 53,-10 6 1,0 0 96,-6 6 0,-7 2 330,-5 4 0,-3-2-89,-2 8 1,0-1-152,0 6 0,-2-5-289,-3-1 0,3 1 69,-4 5 1,4-5-202,2-1 1,0-5-340,0 6-5,0-9 0,2 11 222,4-8 0,-2-1-35,7-5 0,1 6 481,5 0-200,0 0 0,0 1 406,1 5 1,-9-2-187,-3 1 0,-4 1 196,-2 5 0,0 0 38,0 0 1,0-5 124,0-1 1,0-5-6,0 6-460,8-8-461,1 3 1,11-9 261,3-3 1,-4-5-1171,4-7 0,4-6 602,2 0 0,1-14 614,-1 3 0,4-13 0,-6 3 0</inkml:trace>
  <inkml:trace contextRef="#ctx0" brushRef="#br0" timeOffset="2657">3641 346 7959,'25'-26'134,"4"3"0,6 5 222,5 7 1,-1-5-151,7 5 0,-6 1 120,6-1 0,-9 7-50,-3-2 0,-1 4-126,-10 2 0,-2 2 59,-9 4 0,1 3-57,-7 9 1,0 7-311,-6 4 0,-8 3-113,-4 3 1,-11-1-146,-6 1 0,3 0 136,-3-1 1,0-1-72,-6-4 1,3-4 53,3-8 0,-2-2 77,8-3 0,0-5 71,6-7 1,1-1-39,5-5 0,3-4 162,8-7 1,0 0 9,0-1 1,2 1 103,4 0 0,3-1 22,9 1 0,-1 8 182,0 3 0,1 4 953,-1 2-920,-8 0 0,5 8 147,-8 3 0,-1 4-136,-5 3 1,0 1 884,0 4-407,0-4-704,-7 14 1,5-14 84,-4 4-305,12-11 0,3-5 39,9-7 0,1 0 61,4 0 0,2 0-408,4 0 0,-2-5 179,-4-1 0,-2 0-1242,8 6 216,-8 0 531,4 0 1,-16 2 240,-3 4 1,-6 3 21,-6 9 0,-7 7 470,-16 3 0,0-1 0,-11 2 0,-4 0 0,-2 6 0,-4 1 0,-2 4 0,-8-3-108,-3 3 0,-4 3 98,-3-3 0,1 6-63,0-6 1,2 1 221,3-7 0,5 1 233,7-1 1,8-7 52,4-4 1,5-3 150,6-3 84,12 0 1,9-5-219,8-1 1,17-7 107,12 2 1,14-12-78,14-5 1,12-7-7,12-5 0,5 2-389,7-8 0,1 6-57,-45 9 0,0-1 0,45-11-55,-8-3 0,-7-2 127,-4 8 0,-11 0-712,-7 6 1,-5 1 325,-6 5 0,-5-5-583,-13 5 1,-5 1-438,-11-1 679,-4 7 0,-10-10 124,-4 9 1,-6-7 334,-11 6 0,-3 1-70,-9 5 1,0 0 234,1 0 0,-7 0-83,1 0 0,-6 7 83,6 5 0,-1 3 302,7 2 0,1 3 80,4 3 1,4-4 396,8 4 0,2-2-307,3 2 1,4-9 176,8 3 0,0-4-240,0 5 0,2-3-120,4-3 0,4 1-362,7-7 1,-6-1 117,1-5 1,-1 0-648,7 0 0,-1 0-44,0 0 0,-5-1-308,-1-5 0,-5-4-130,6-7 641,-1 0 1,5-1 442,-5 1 0,3 0 0,-9-1 0,7 1 0,-6 0 0,1 1 0,-1 5-45,-4-4 228,6 13 1,-8-8 439,0 4 1,2 4 52,3-3 115,-3 3 9,6 2-170,-8 0-495,8 0 43,-6 0 1,5 2-114,-7 3 1,2 7 119,4 11 0,-4 4 48,4 7 0,-3 7-34,3-1 0,-4 14 2,4-2 1,-2 13-493,2 4 0,-5 0 213,5 6 0,-2 2-1098,2-2 0,-2-6 644,7-5 0,-1-10-1169,1-3 1701,5-6 0,-9-5 0,5-3 0,-6-11 0,-4-8 0</inkml:trace>
  <inkml:trace contextRef="#ctx0" brushRef="#br0" timeOffset="3616">5042 623 7978,'17'-27'0,"1"-5"0,1 14 467,4 1 1,-4 2-36,4 9 0,2 0-322,-2 6 1,-5 0 50,-7 0 1,-7 2 27,2 4 1,-4 5 79,-2 12 0,-14 4 89,-3 8 1,-10 1-414,4 5 0,-6-5 85,6 5 1,-2-5-268,2-1 0,6-3 173,-1-3 0,3-2-205,9-4 1,-5-4-109,5 4 136,0-3 0,8-3 39,4 0 1,-2-1 94,7-5 0,3 4 169,9-3 0,-4 3-93,4 3 0,-4-1 280,-1 0 0,-1 2-91,0 5 1,-7-5 260,-4 4 0,1-4-119,-1-2 1,0 1-12,-6-1 1,2 0-170,3 0 1,-3-5-336,4 0-757,-4-9 754,6 13 0,-4-16-263,7 0 1,-5-10 167,5-13 1,1 0-129,5-12 0,1 5 63,-1-11 0,0-3-39,0-2 0,1 4 298,-1 1 0,0 5 162,1 1 1,-1 8 365,0 4 0,2 4-243,4 2 0,-1 5 357,6 1 0,1 5-213,6-5 0,-1 1 11,1-2 0,0-1-70,-1 7 0,-1-5-49,-4 5 1,1-6-211,-7 7 0,6-7-348,-6 6 1,0-7-332,-5 1 1,-3 3 336,-3-3 1,-5 1-27,-7-7 0,0 1 62,0 0 1,-7-6 129,-5 0 0,-11-6 104,-6 6 1,-4-6 336,-1 6 1,1-6 15,4 6 1,-1 2 712,7 9-708,-8-3 0,12 13-37,-4-4 1,9 4-275,3 2 0,7 8 142,-2 4 0,4 3-22,2 2 0,8 8 50,3 4 1,7 9 88,5 3 0,4 15 266,7 1 0,3 5-303,3 7 1,-4-2 156,5 14 1,1-6-396,-2 5 1,3-5-66,-3 6 0,-3-8 146,3 2 0,-4 0-277,-1-6 1,0-5 28,-1-18 0,-5 2-117,0-8 1,-2-5 55,2-7 0,1-6-64,-7 1 1,0-12-1125,-5-5 957,-1-4 0,-2-10 311,-3-3 197,-4-12 0,-8-12 0,0-9 0</inkml:trace>
  <inkml:trace contextRef="#ctx0" brushRef="#br0" timeOffset="3779">6166 156 7892,'0'-42'1292,"0"7"283,0 1 0,10 9-1429,7 13 0,8 5-61,10 7 0,-3 0-272,-3 0 1,4 7 187,-4 5 1,3 3-2,3 3 0,-1 6 0,1 3 0</inkml:trace>
  <inkml:trace contextRef="#ctx0" brushRef="#br0" timeOffset="4923">7377 243 7982,'17'0'215,"0"0"-179,1 0 0,1 0 1032,4 0 0,-2 2-393,8 3 1,0-3-182,5 4 0,-1-4-424,-4-2 1,1 0-340,-7 0 0,1 0-225,-7 0-568,-8 0 190,7 0 648,-14 0 1,3-8-502,-10-3 1,1 1 283,-8-1 0,1-1 219,-6-5 1,-1 1 84,1 5 485,0-4 455,-1 13-661,1-6 0,6 8 102,-1 0 0,8 8 1,-2 3 0,-1 5 218,1 1 0,0 0-89,6 0 0,-6 1 53,1-1 1,-1 0-284,6 1 0,0 5-340,0 0 66,0 0 0,0-6 123,0 0 1,0-5-747,0-1 554,0-7 0,2 10-380,4-9 378,-5 1 1,7-4 48,-8 4 48,0-4 314,0 13-20,0-5-119,0 7 309,0 0 1,0-5 122,0-1 281,0-7-320,0 12-244,0-14-136,0 5 0,0-5-144,0 4 1,2-4 181,4 4-140,-4-4 1,7 0 162,-3 3 1,-4-1-105,4 8 1,-4-7 113,-2 7 1,-8 1-85,-3 10 1,-7-1-25,-5 6 0,2-5 31,-8 6 0,2-6-6,-1 6 0,-3-8-19,8 2 1,0 2-32,5-2 0,3-5-654,3-7 273,-3 1-375,13-3 415,-6 7 0,10-14-9,4 3 0,4-5 91,7-5 1,6 1-102,0-8 1,6 3 121,-6-3 0,0 4 16,-6 8 1,1 0 414,-1 0-216,-7 0 0,-3 8 549,-7 4 0,-7 5-110,-5 6 0,-3 4 83,-3 8 0,-5-1-269,0 1 0,-6-1 20,6 1 1,2-1-4,10 1 1,-3 0-245,9-1 1,-1-1-299,6-4 1,7 1 189,5-7 1,5 1-145,6-7 0,6-2 69,12-3 1,-3-5-42,8-7 0,-6 0 60,7 0 1,-7-1-111,6-5 0,-8 2 0,3-8 1,-7 1 148,-5-6 0,2 5-44,-8 0 0,-2 1 23,-9-6 0,1-3-58,-7-3 1,0 4 259,-6-4 1,0 4 301,0 2 0,-8-1-52,-4 1 0,-3 2 694,-2 3-586,-1-3 0,1 13 293,0-4 0,7 6-341,5 6 0,3-2-101,2 7 0,2 1-434,3 5 1,11 0-188,7 1 1,13-7-411,-1 1 1,13-3 176,4 3 0,5-5 564,7-7 0,3 8 0,-6 2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8:16.6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18 8550,'0'-10'939,"0"3"1,-2 7-624,-4 0 1,3 0 44,-9 0 1,6 0 198,-5 0 1,7 0-433,-11 0 100,5 0-231,-7 0 0,5 0 104,1 0 0,5 0-76,-6 0 1,7 0 33,-7 0 0,6 0 165,-5 0-121,7 7 1,-11 1 177,3 4-172,4 3 1,-5-5 19,7 7 0,0-6-182,6 1 0,-2-6 185,-3 5-218,3 1 1,-6 5 55,8 0 0,0 1 45,0-1 0,2 0-88,4 1 34,3-1 1,7 0-28,-5 0 0,5 1 64,-5-1 0,5 0-72,1 1 0,0-3 68,0-3 0,1 3-61,-1-4 0,0-1 47,1 2 0,-7-3-8,1 3 0,-3 3-3,3-3 1,-5 3 4,-7 2 1,0 1-10,0-1 1,0 6 3,0 0 0,-7 2 152,-5-2 0,-3-2-84,-2 8 0,-6-8 77,-1 2 0,1-6 9,6-5 0,0 1 113,0-7 1,-1 2-215,1-2 1,0-4-105,-1 3 0,9-10-594,3-7 0,-2-3 343,3-3 1,-1 1-507,6 0 0,7-6 314,5 0 1,5 0 65,6 5 1,-3 1 138,3 0 0,-4 5 206,-2 1 0,-5 7 19,-1-2 1,-5 4 273,5 2 421,-7 0-352,4 0 778,-8 0 222,0 0-1011,-8 8 0,4-6 506,-7 4-176,7-5-108,-11-1-183,5 0 1,-1 0 131,-1 0-44,8 0-155,-11 0 1,7 2-127,-3 4 1,-5-2 52,5 7 1,1-1-20,-1 2 0,7 3-54,-2-3 1,-2 3-185,3 2 1,-1 0-216,6 1 0,2-1 202,3 0 1,5 6-32,7 0 1,3 2 103,3-1 1,-4-3-138,4 7 1,2-6 4,-2 1 0,0-4 30,-6-2 1,1 0 125,-1 1 1,-6-1 148,1 0 1,-8 1 160,2-1 0,-5 0-91,-1 1 1,-7-1 6,-5 0 1,-3 0-77,-2 1 0,-6-1-36,-1 0 0,1-7-155,6-4 0,0-4-542,0-2 6,-8 0 0,7-8-655,1-4 1,7-9-1400,10-2 2668,0-8 0,8 5 0,2-9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8:17.2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121 327 8912,'0'-12'871,"0"1"1,8-1-1256,4-5 308,-5 0 0,7-2 94,-9-4 0,7 3 116,-6-3 1,0 4-541,-6 2 1,0-6 214,0 0 0,-2 0 304,-4 5 0,2 3 98,-8 3 0,3 3 196,-3 3 0,-3 4-153,3-4 1,3 6 68,-3 6 0,3 0-39,-3 11 1,-3-3-50,3 9 1,3-2-46,-3 2-170,8-4 123,-3 6 1,1-8-194,0 1-84,0 7 0,6-6-155,0 4 1,8-10 14,4-1 1,-3-8-157,3 2 1,-1-5 103,6-1 1,1 2 33,-1 4 1,-5-4 215,-1 4 1,-1 3-123,1 3 1,3 3 406,-9 3 0,1 7 110,-6 3 0,0 7 295,0 5 0,-2-1-187,-3 7 1,1-2 237,-8 2 1,3 2-384,-3-7 1,-1 5-22,7-6 0,0 4-861,6-9 1,0 1 406,0-13 0,0 0-718,0-5 0,0-7-616,0 1 576,0-8 0,2-1 214,4-14 737,3-1 0,9-20 0,-1 5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0:16.2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8680,'10'0'1517,"-1"0"1,-3 0-399,5 0-522,5 0 0,7-2-330,0-4 1,0 4-184,-6-3 1,6 3-607,0 2 1,2 0 422,-2 0 0,-3 0-2195,3 0 1475,-4 0 0,-4 7 819,-3 5 0,3 11 0,-5 4 0</inkml:trace>
  <inkml:trace contextRef="#ctx0" brushRef="#br0" timeOffset="165">53 346 8057,'0'10'387,"0"5"-368,0-13 0,2 6 218,3-8 0,5 0-202,7 0 0,3-2 315,3-4 0,-4 4-244,4-3 0,-2 3-143,2 2 0,-4 0-273,4 0 0,-3 0 310,-3 0 0,8 7 0,2 3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8:17.3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7876,'10'12'155,"-5"-1"1,-3-5 1031,-2 6 0,0-7-412,0 7 1,0-6-242,0 5 0,-2-7-225,-3 2-665,3 3 356,-6-7 0,16 6 0,1-8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8:17.7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11798,'18'8'1074,"-1"-6"1,0 11-748,1-7 1,-1 5 223,0-5-579,0 7 60,1-3 0,-3 2-261,-3-1 1,1 1-536,-7 5 0,0 2-480,-6 4 1,0 2 572,0 4 0,-2 4 891,-4-4 1,-4 3-216,-7 3 1,6-6 1052,-1-1 0,2-6-378,-1 1 0,3-4 664,8-2-229,0-7-647,0 5 1,8-13-956,3 4 1,12-6 388,6-6 0,4-6-3289,2-11 3387,7 4 0,2-21 0,8 3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8:23.1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190 156 8144,'14'0'1405,"3"0"1,-2 0-1008,14 0 0,6 0-110,5 0 0,8-2 28,-2-4 1,-1-1-910,1-5 469,-8-3 1,10 7-301,-8-3 1,-1-5-1410,-10 5 1422,3 3 1,-14-2-1051,-1 5 1461,-7 3 0,-26 2 0,-3 9 0</inkml:trace>
  <inkml:trace contextRef="#ctx0" brushRef="#br0" timeOffset="203">484 18 7993,'0'-10'590,"0"2"0,2 10-393,4 4 1,-4 4 454,4 7 1,-4 8-104,-2 4 1,-4 5-23,-8 7 0,1 3-62,-12 8 1,-4 0-104,-2 0 0,-4 7-506,-1 4 0,-3-1 82,-3 1 0,9-7-571,-4 2 1,5-3-103,-5 3 1,8-12-489,4 0 1,4-15 549,2-8 1,5-4-503,1-1 1175,7-9 0,-4-9 0,8-9 0</inkml:trace>
  <inkml:trace contextRef="#ctx0" brushRef="#br0" timeOffset="668">69 554 7989,'-7'17'1704,"5"-4"-1321,-4 5 1,-2-5 109,2 10 1,-1-2-49,1 2 0,4-3-10,-4 3 1,4 2-79,2-2 1,-2 6 54,-3-6 0,3 5-723,-4-4 1,4 4 284,2-5 0,2 0-881,4-5 0,-2-3 183,7-3-352,1 3 1,5-13 345,0 4 1,2-12 176,5-6 0,-5-5 260,4-6 1,2 4 149,-2-4 1,8-4 142,-3-2 0,-1 2 0,2-2 0,0 8 0,6-2 0,-7 2 0,1-2 0,-6 10 0,6-5 0,-8 5-17,2-5 0,-4 9 45,-1 3 0,-1 4 273,0 2 1,-5 0 469,-1 0 1,3 0-135,9 0 0,-4 8 312,4 3 0,-4 5-57,-1 1 0,-1 8-374,0 4 0,1-2-82,-1 2 0,-2-1-269,-3 7 0,1-2-160,-7-5 0,0 3-147,-6-8 0,0 2-366,0-2 1,-2-3-360,-4 3 1,-4-10 402,-7-1 0,0-9 67,0 3 0,-1-4 4,1-2 1,0-8 575,-1-3 1,1-12-120,0-6 0,7-4 1,4-1 1,6 5-218,6 0 0,10 6-308,7-6 1,7 14-494,-1-2 1,2 9 950,-2-4 0,3 1 0,-5-6 0</inkml:trace>
  <inkml:trace contextRef="#ctx0" brushRef="#br0" timeOffset="1468">35 934 7896,'9'-2'-1331,"-3"-4"1042,-4 5 93,-2-7 222,0 8-54,0-8 150,0 6-130,0-5 1,-2 7 386,-4 0-85,4 0 211,-5 0-150,-1 0 348,6 0-9,-6 0-149,8 0 8,0 0-316,0 7 1,6 3 155,0 7 0,5 0-8,-5 1 1,0-1-6,-6 0 0,0 3-129,0 3 1,0-4 82,0 4 1,0-4-219,0-2 1,0 1 99,0-1 1,0-5-359,0-1 231,8 1-1324,-6-3-82,5 7 342,1-15 1,2 5 974,7-12 0,0-11 0,0-10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8:22.3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8430,'12'6'578,"-1"0"1,1 1 266,5-1 1,-1-2-141,-5 8 0,5-9-271,-5 3 1,-1-4 18,1-2 16,-7 8-1188,11-6-483,-13 13 41,6-5 1,-8 7 407,0 0 0,0 1 753,0-1 0,-8 0 0,-1 0 0</inkml:trace>
  <inkml:trace contextRef="#ctx0" brushRef="#br0" timeOffset="435">69 415 7940,'-15'12'452,"3"-1"0,-1-5-132,7 6-267,0-1 0,5 6 768,-5 1 0,4-7-23,-4 1 1,4-1 174,2 7 0,0-1-115,0 0-591,0 0 1,0 1-640,0-1 0,0-5 193,0-1-258,8-7 555,1 11-1012,9-13 1,-1 4 194,0-12 1,1-1-20,-1-5 0,0-3 392,1 3 1,-1 3 262,0-3 0,-5 8-70,-1-2 21,1 4 0,5 2 578,0 0 0,-5 0-32,-1 0 871,-7 0-470,12 0-123,-7 0-707,8 0 0,1 0-452,-1 0 0,6-7 12,0-5 0,8-3 233,-2-2 0,-2 5-424,1 1 0,1 5 173,6-6 0,-1 8 555,1-1 0,-8 5 259,-4 5 1,-4 5 357,-2 7 0,-7 1 9,-4-1 1,-4 0 693,-2 0 1,0 1-540,0-1 0,-6 0-427,0 1 0,-7-3 47,1-3-255,-3-5 1,-2-1-1015,-1 0 1,7-2-421,-1-10 1,8-4-2624,-1-7 3809,3 0 0,-6-16 0,-2-4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8:20.4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295 104 7098,'9'-9'-139,"1"-5"344,-5 9 143,-3-9 0,12 10 324,-8-7 49,-1 7-66,3-11-419,-6 13 0,6-8 564,-8 4-189,0 4-294,0-5 0,-2 7-80,-4 0 1,2 0 26,-7 0 1,-1 0-103,-5 0 0,0 7-109,-1 5 1,1-3-51,0 3 0,-3-6 47,-3 5 1,4 1-173,-4 5 1,4-5 88,2-1 0,-1-1-24,1 1 1,0 5 48,-1-5 1,3-1-52,4 1 69,-5 1 0,14 5-10,-4 0 0,5 1-98,1-1 0,0 0 50,0 1-113,7-1 0,3 0 95,7 0 0,2 1-17,4-1 1,-1 0 40,6 1 1,-7-7-20,3 1 1,-5-1 55,-2 7 1,0-1 8,1 0 0,-3-5 151,-3-1 1,-5 1-51,-7 5 0,0 0 222,0 1 1,0-1-87,0 0 0,-7 0 8,-5 1 1,-3-1-13,-3 0 1,1-5 90,0-1 0,-1-5-222,1 6 1,6-8-165,-1 1 1,6-3-1280,-5-2 785,7 0-230,-4 0 0,8-7 321,0-5 0,14 2-2045,3-1 2506,12-1 0,-2-13 0,7-2 0</inkml:trace>
  <inkml:trace contextRef="#ctx0" brushRef="#br0" timeOffset="329">900 277 7828,'0'-17'-176,"0"7"736,0-5-180,0 5 378,7 1-136,-5 1-260,6 8 40,-8 0 0,0 2-67,0 4 1,0 3 183,0 9 0,-2 5-34,-4 0 0,4 8-70,-3-3 0,-3 5-232,2 2 1,-5-1-26,5 1 1,0-6-512,6-1 1,-2-4 196,-3 4-70,3-7 1,-6 4 144,8-7 1,0-7-964,0 1 1,2-8-738,4 1 825,-4-3 0,7-4 394,-3-3 1,-4-7 561,4-11 0,3 4 0,1-6 0</inkml:trace>
  <inkml:trace contextRef="#ctx0" brushRef="#br0" timeOffset="684">813 208 7836,'-9'0'2,"-1"-2"-368,4-4 388,4 5 1,-5-9 727,7 4-116,-8 4-85,6-5 0,-6 5-341,8-4 0,8 4 3,4-4 1,3 2-180,2-1 1,1 3 97,-1-4 1,6 2-89,0-2 0,8 4 35,-2-3 1,-3 3-144,3 2 1,-2 0 101,2 0 0,2 7 7,-8 5 0,6 1 33,-6-1 1,0 9 3,-6-4 1,-5 4 101,-1-3 0,-7 1-100,2 4 0,-4-2 159,-2 8 1,-2-6-22,-4 6 1,-6-6 32,-11 6 1,2-2-134,-8 1 1,6 3 35,-5-8 0,4 2-201,-4-2 0,7-4 62,-3 5 1,1-11-359,6-1 1,-4-9 180,9 3 0,3-4-936,-3-2 0,8-8 53,-1-3 1043,3-12 0,2-12 0,0-9 0</inkml:trace>
  <inkml:trace contextRef="#ctx0" brushRef="#br0" timeOffset="1466">1782 70 8043,'0'-10'974,"-8"3"-342,6 7 0,-6 0-370,8 0 0,-5 1 0,-1 5 1,0 11 233,6 12 1,-8 12-93,-3 5 1,1 2 34,-1-2 0,1 10-144,-1-4 1,-5 1-291,5-7 0,3 2-28,2-7 0,-1 5-44,1-6 1,-2-5-3,2-6 1,4-8-722,-3 2-297,3-4 452,2-9 393,0-3 1,0-9 38,0-3 0,2-13 14,3-10 0,-3-7 87,4-5 1,2-3 32,-2-3 0,1-2-93,-1 8 1,-2-6-129,7 5 1,-5 3-55,6 9 1,-1-2 100,7 8 1,-1-5 68,0 4 1,0 1-31,1 6 0,1 0 185,4 0 0,-4 1-44,4 5 0,-2-3 59,2 8 0,-3-5-3,3 5 1,-4-2 488,-2 3-111,1 3 1,-1-6-177,0 8 1,-5 0 256,-1 0-173,-7 8-353,4 1 0,-10 9 16,-4-1 0,-4 2-117,-7 4 1,-6 2-8,0 4 0,-8-2-225,2-4 1,4-4 655,2 4 1,4-5-144,2-7 1,0 4 816,-1-3-661,9 3 1,-1 3 535,4-1-344,4 0 1,-3 1 186,10-1 0,-1 0-151,8 0 0,-1-5-64,7-1 0,-1 1 47,0 5 1,6-5-151,0-1 0,0-5-144,-5 6 0,-1-7 46,0 7 1,-1-6-157,-5 5 0,5-7-496,-5 2-962,4-4 96,3-2 25,-1 0 1,-2-2-1505,-3-4 2772,3 4 0,-5-21 0,7 4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8:27.8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7845,'-7'10'-1,"-5"-5"0,-1 5 1516,1 1 0,5 5 1979,7 1 0,7-5-5404,5-1 0,3-7 716,2 2 0,1-2-171,-1 1 1,2-1 212,4 8 1152,-3-1 0,4 7 0,-6-1 0</inkml:trace>
  <inkml:trace contextRef="#ctx0" brushRef="#br0" timeOffset="92">225 416 7820,'0'12'2357,"0"-1"0,-2-7 51,-3 2-1889,3 3-222,-6-7-297,8-2 0,15-9 0,5-9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8:25.7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156 191 10508,'17'0'663,"0"0"1,6 0-410,0 0 0,2 0-1,-1 0 1,-3 0-30,7 0 1,1 0 10,6 0 0,-6 0-166,0 0 1,-1 0 96,7 0 0,0 0-192,-1 0 0,1 0-323,-1 0 1,-1-6-515,-4 1 1,-4-7-411,-8 6-774,0 0 1309,-7 6 1,-4 0 273,-12 0 1,-6 0 463,-11 0 0,-4-7 0,-7-3 0</inkml:trace>
  <inkml:trace contextRef="#ctx0" brushRef="#br0" timeOffset="206">502 35 7946,'0'-11'-123,"0"-1"272,0 9 185,0-5 0,2 8 386,3 0-176,-3 0 1,6 2-110,-8 4 1,0 5 89,0 12 1,-2 6 39,-4 11 0,-3 4-147,-9 8 1,-9 8-299,-7 3 0,-3 5 101,-9 1 1,0 6-372,-6 0 0,8-6-194,4-6 1,3-9-459,3-2 1,7-8 63,4-9 0,11-8-2024,6-4 2762,-3-12 0,7-3 0,-6-8 0</inkml:trace>
  <inkml:trace contextRef="#ctx0" brushRef="#br0" timeOffset="408">173 502 7946,'0'12'452,"0"-1"0,0 1-227,0 5 1,0 6 489,0 0 1,0 6-143,0-6 1,-6 8 17,1-2 1,-3 3-180,2 3 1,2-6-70,-7 0 1,7-2-1073,-2 1 0,4 3 545,2-8 0,0 0-1000,0-5 734,0-1-878,8 0 0,1-9 525,9-8 1,-1-10 802,0-13 0,8-4 0,2-7 0</inkml:trace>
  <inkml:trace contextRef="#ctx0" brushRef="#br0" timeOffset="695">519 727 7946,'10'0'504,"-1"0"-187,-3 0 0,-2 0 411,7 0 1,1 0-128,5 0 0,2-6-181,4 1 1,4-9-246,8 3 0,-6-5-114,0-1 1,-3 0-217,3-1 0,-4 1 3,-7 0 1,-1-1-202,0 1 1,-7 6 92,-5-1-103,-3 1 565,-2 1 1,-7 2-108,-5 8 0,-3 0 135,-2 0 1,-1 14-29,1 3 0,0 10 628,-1-4 1,7 8-247,-1-2 0,8 3-101,-1 3 0,3-2-321,2-5 1,2 3-246,3-8 0,5 0-73,7-6 1,6 1 175,0-1 1,10-5-1048,2-1 0,-1-7 445,7 2 1,7-6-2105,-2-6 2686,8-4 0,-3-15 0,11-2 0</inkml:trace>
  <inkml:trace contextRef="#ctx0" brushRef="#br0" timeOffset="1075">1954 18 10017,'-9'17'309,"3"1"0,4 7 147,2 4-223,0 3 1,-6 10 130,0 5 1,-5 10-148,5 7 1,-5 3 112,5 2 1,-6 6-157,7 0 1,-9 2-129,3-2 1,3-6-190,2 0 0,-2-9-228,3-14 0,-1-4 149,6-7 1,0-3-83,0-3 1,2-6-1122,4-11 527,-4 3 192,13-13 1,-13 4 220,4-12 1,-3-6 127,3-11 0,-4-5 357,4-13 0,-4-3 0,-2-8 0</inkml:trace>
  <inkml:trace contextRef="#ctx0" brushRef="#br0" timeOffset="1249">1695 589 8025,'-17'0'1466,"-1"0"1,7 0-660,-1 0-557,8 0 0,-3 2 151,7 3 1,0-1 138,0 8-441,0-8 1,0 11 105,0-3 1,2-5-1627,3-1 705,5 4 1,13-8-415,0 3 0,10-3 529,1-2 0,9-13 601,9-4 0,-1-12 0,1 2 0</inkml:trace>
  <inkml:trace contextRef="#ctx0" brushRef="#br0" timeOffset="1935">2335 381 8131,'9'0'1434,"-1"2"535,-8 4-628,0-4-946,-8 6 1,4-3-251,-7 1 1,7 2-323,-2-2-655,4-5 549,2 7 0,4-8-358,8 0 0,-1-2 130,12-4 1,4-3-660,2-8 1,-2 1 580,2 5 0,-8-3 277,2 8 0,-10-5 684,-1 5 0,-6 0-293,5 6 822,-7 0 0,4 8-178,-8 4 0,0 3 178,0 2 0,0 1-74,0-1 0,-2 6 122,-4 0 1,4 0-886,-4-6-14,5 1 0,8-3-600,5-3 1,3-5 99,2-7 0,6 0-271,1 0 1,4-7 310,-5-5 0,6-5-158,-6-6 0,0 1 118,-5-6 1,-1 5 102,0-6 1,-7 2 343,-4-2 0,-5-4-78,-1 5 1,0 1 403,0-2 1,0 13 356,0-1 404,0 4-545,0 3 177,0 2-417,0 8 1,0 2-49,0 4 0,0 4 14,0 7 1,-1 0-57,-5 1 1,4 1-151,-4 4 1,4-2 57,2 8 1,-2-6-192,-3 6 1,3-6 22,-4 6 0,-2-1 103,2 7 0,-5-6-16,5 0 1,-5-2-107,5 1 0,-6 3 17,7-8 0,-3 0 106,2-5-127,4-1 0,-6-6-15,8 1-275,0-8 47,0 3-70,8-7 0,4 0 50,11 0 0,-4 0 56,4 0 0,-4 0 301,-2 0 1,1 8-147,-1 4 1,-5-3 843,-1 3 0,-7 1-169,2 10 0,-6-2 96,-6 8 1,-4-6 33,-7 6 1,6-8 315,-1 2 0,0 2-298,-5-2 0,0 0 384,0-5-894,7-1 0,2 0 240,8 1-616,0-9-15,0 7 131,8-15 1,2 13 243,7-8-2265,0-1 1329,0-5 1,1 0-1350,-1 0 1,8-7 1061,4-5 1,4 3-1921,1-3 2972,8 1 0,3-14 0,6-2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8:47.4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191 278 7860,'0'-10'-1612,"0"-5"1467,-8 13 1,6-8 189,-3 4 75,3 4-99,2-5 0,0 5 26,0-4 22,0 4 0,-2-6 84,-4 8-79,4 0 1,-11-1 92,7-5-128,0 4 71,-2-6-146,7 8 0,-13-2 53,8-4-344,1 5 128,5-7-199,0 8 255,0 0 333,-8 0-94,6 0 265,-6 0-111,8 0-21,-7 0-143,5 0-42,-6 0 0,6-2-196,-4-4 161,4 4-151,-5-5 103,7-1-37,0 6 103,0-6-7,0 1-50,0 5 22,0-14 1,0 12-126,0-7 127,0 7 29,0-11 1,-2 13 103,-4-4 5,4 4-32,-6 2 1,6-6 433,-3 1-120,3-1 262,-6 6-76,8 0-45,-8 0 141,6 0-55,-5 0-66,7-8-209,0 6-251,0-5 0,6 5 273,-1-4-206,9 4 0,-7-8-24,5 5 0,3 3 19,-3-4 0,-3 4-67,3 2 1,0 0 56,5 0 0,0 2-25,0 4 0,-5-3-49,-1 9 0,1-2-99,5 1 1,-5 5 1,-1-5 1,-5-1-312,6 1 192,-9 1 0,11 5 89,-8 0-170,-1 1 0,-5-1 24,0 0 0,-5 0 105,-1 1 0,-8-1 48,3 0 1,-4-3 0,-3 3 0,1-9 19,0 9 0,-1-3 94,1 3 1,0 0 29,0 0 0,1-5-107,5-1 1,-3-5 61,8 6-141,1-8-6,-3 11-17,6-13-90,-6 13 1,10-13 123,4 4 0,4-2-106,7 2 0,0-5 128,1 5 1,-1-4-41,0-2 1,6 0 112,0 0 0,2 0-19,-2 0 1,-9 0 81,3 0 1,-4 2-68,5 4-3,-9-4 1,-1 13 13,-8-3 1,-2 3 94,-4 2 0,-5 6 24,-12 0 1,2 2-120,-8-2 1,8-3 121,-2 3 0,-2 0-18,2-6 0,5 4-26,7-9 0,5 1-143,-6-1-138,9 3 0,-5-11 111,8 7 0,8-5-102,3 6 0,-1-6 15,1 5 1,3-5 49,9 5 0,-4-5 8,4 6 56,-4-8 235,-1 11-168,-1-6 0,-8 9 147,-3-1 0,-6 0-122,-6 1 0,-3-1-19,-8 0 0,-1-1-198,1-5 1,0 3 86,-1-9-543,1 9 1,6-12-188,-1 3 1,8-12-468,-2-10 1,14-10 435,9-14 820,8-3 0,18-8 0,1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8:47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18 139 7887,'0'-18'311,"0"1"0,-6 5-147,1 1 0,-1 5-130,6-5 1,0 5 122,0-6 1,0 7-102,0-7 0,2 8 518,4-2-147,-5-3-376,7 7 1,-6-6 121,4 8 62,-4 0-76,5 0 146,-7 0-81,0 0-219,0 8 33,0 1 0,0 9 59,0-1 0,6 2-100,0 4 1,0-3 54,-6 3 1,2 4-93,3 1 1,-3 5 77,4 2 0,2 7-19,-2 4 0,7 8-11,-1 9 0,-3 1-83,3 11 1,-7 3-226,7 3 0,-8 4 307,2 1 0,1 6-105,-1 0 0,0-5-9,-6-6 0,0-8-167,0 2 1,0-6 187,0-6 0,0-3 38,0-8 0,0-6-24,0 0 1,0-10-12,0-1 0,0-2 132,0-10 1,0 0-125,0-6 423,0 0-502,0 1-3,0-9 1,0-3-16,0-12 1,0-5-238,0-12 1,-2-4-33,-4-8 0,4-7-677,-4-4 1118,4-12 0,10-3 0,2-9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8:49.4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7841,'-21'0'4215,"-8"0"-1581,0 7-1809,4 13 1,16-1-170,3-8-4936,4-7 2269,2 4 1189,0-8-8,0 0 830,8 0 0,1 8 0,9 1 0</inkml:trace>
  <inkml:trace contextRef="#ctx0" brushRef="#br0" timeOffset="114">53 295 8918,'0'17'1767,"0"0"0,0-5-240,0-1-1088,0-7 1,0 6-18,0-4-443,0-5-73,0 7 94,0-16 0,0-9 0,0-10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0:14.8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329 104 7947,'0'-9'496,"0"-7"-263,0 7 1,0-3 276,0 1 0,6 5-162,0-6 40,0 9-273,1-13 209,-5 14-33,6-5 62,-8 7 1215,0 0-1345,-8 7 1,-1 3 84,-9 7 0,3 6-61,3 0 0,-3 10-46,4 2 0,-11 7-36,-1 10 0,-2 1-180,2 5 1,-2 4-68,-4 7 0,4-6-271,8 1 1,0-9-225,0 3 0,5-6 254,1-6 1,5-4-273,-6-7 0,8-8-302,-1-4-105,3-4 520,2-2 1,2-7 0,3-4 0,5-12 36,7-6 445,-7-3 0,13-18 0,-4-3 0</inkml:trace>
  <inkml:trace contextRef="#ctx0" brushRef="#br0" timeOffset="261">295 122 8025,'9'-18'189,"1"1"282,-4 0-179,-4 7 1,7-3 1013,-3 7-869,-4 0 1,11 8 21,-7 4 0,2 9-74,-2 8 0,-3 8-104,9-2 1,-6 9-111,5 3 1,-7 7 2,2-2 0,2 2-109,-3-2 1,3 2-48,-2-8 1,-2 6-393,7-5 1,-5-1-36,5-5 0,-5-1-465,6 1 0,-8-8-122,1-4 1,3-4 440,-2-2 1,0 1-929,-6-1 1483,0 0 0,0 1 0,0-1 0</inkml:trace>
  <inkml:trace contextRef="#ctx0" brushRef="#br0" timeOffset="443">174 710 8013,'-18'-6'0,"1"0"3151,7 0-1403,3 6-1714,7 0-65,0 0 132,7 0 1,3 0 46,7 0-1531,8 0 935,2 0 0,8 0 448,-1 0 0,9-7 0,1-3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8:48.1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1 467 9781,'11'0'404,"1"0"1,-6 0 124,5 0 0,1 0-138,5 0 1,0 0 48,1 0-361,-1 0 0,0 0-232,0 0 1,1 6-153,-1 0 0,-5-1-525,-1-5 1,-7 2-1442,2 4 2271,-4-4 0,5 21 0,3-4 0</inkml:trace>
  <inkml:trace contextRef="#ctx0" brushRef="#br0" timeOffset="406">18 934 7887,'0'17'-140,"0"-7"1002,0-2-466,8-8 0,1 0 890,9 0-1070,-1-8 0,0-2-352,1-7 1,-1 5-389,0 1 0,-5 1 310,-1-1 1,-5-3-22,6 9 1,-9-3-300,3 2-234,-4 4 109,-2-13 373,0 13 0,0-8 26,0 5 268,0 3 248,-8-6-146,6 8-19,-13 0 56,13 0 1,-7 0 453,3 0 526,4 0-709,-6 0 342,8 0-70,0 0-269,0 8 0,0 1 56,0 9 0,0-1-100,0 0 1,0 0-149,0 1 0,0-1 228,0 0-393,8 1 1,0-1-176,3 0 0,3-5-211,-9-1-498,9-7 585,-5 4 0,3-8-211,-1 0 0,-5 0-87,6 0 0,-8-2 195,1-4 0,3-9-189,-2-8 1,5-14-29,-5 3 1,6-13-475,-7 1 1029,9-11 0,-5-12 0,9-10 0</inkml:trace>
  <inkml:trace contextRef="#ctx0" brushRef="#br0" timeOffset="1119">641 0 7887,'9'0'367,"5"2"106,-8 4 1,-1-2 67,-5 7 0,-2 1 245,-3 5 1,3-5-78,-4-1 1,-2 1-252,2 5 0,1 0 12,5 1 1,0-7-213,0 1-497,0-1 1,0 1 24,0-1 1,7-7-187,5 2 1,9-4 120,2-2 0,8-6-453,-2 0 1,-2-5 237,1 5 1,-6-6-356,1 7 694,3-1 1,-6 6-99,3 0 266,-4 0 15,-9 8 1,3 1 175,-7 8 1,0 1-118,-6-1 0,-2 0 70,-4 1 1,2-1-375,-7 0 1,5 0 139,-6 1 0,6-3-873,-5-3 347,-1 3 54,-5-5 455,0 7 343,0-7-144,7 5 187,2-13 0,2 13 29,1-3 0,-1-3-120,6 3 0,2-1 405,4 7 1,-4-1-118,3 0 0,3 2 35,-2 5 0,5-3-160,-5 8 0,6-6-125,-7 5 1,7-5-69,-6 6 1,-1-8-134,-5 2 1,0-1-66,0 1 1,0-4 90,0 4 1,0-4-619,0-2 0,-2-1 197,-3-5 0,1 3 27,-8-8 0,8 1 178,-1-1 1,-5-4 29,-1 4-44,3-4 230,-7-10 342,13-2-225,-6-7 0,8 5-256,0 1 1,2 5-37,4-5 1,3 7-133,9-2 1,-1 2 114,0-2 0,0 5-330,1-5 349,-1 4 0,0 2-23,1 0 0,-7 0 189,1 0 0,-7 6-92,7-1 1,-8 9 336,2-3 0,-5 5 69,-1 1 1,0 0 224,0 1 0,-7-1-24,-5 0 1,3 0 399,-3 1 1,8-1-416,-2 0 0,-1-5 526,1-1-571,0 1 0,6-1-135,0 1 0,2-8-157,4 2 1,-2 1-121,7-1 1,-5 0-199,6-6 1,-1 0-134,6 0 0,-1-2-449,-5-4 1,10 2 128,-3-7 1,3-1-452,-4-5 0,6 2 1002,0 3 0,0-11 0,-5 4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8:54.6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139 329 8019,'9'-8'1569,"-1"6"-1201,-8-5 1,0 8 6,0 5 1,0-2 125,0 8 1,0 1 83,0 10 0,0-4 104,0 4 1,-2 4-356,-4 2 1,2-2-222,-7 2 1,-1-6 6,-5 6 1,0-6-235,-1 6 1,3-8-239,3 2 1,-1-4 326,7-2-290,0-7-138,-1-2-7,5-8 338,-6 0 0,16 0 49,3 0 1,7-8-2,5-4 1,4-9 27,7-2 1,1-6-58,-1 6 0,1-6 58,0 6 1,-7 0 77,1 6 0,-8 5-208,2 1 0,-3 1-200,-3-1 1,-6 1-357,1 4-533,-8 5 580,4-7 1,-8 10-864,0 4 1547,-8 3 0,-17 8 0,-12 1 0</inkml:trace>
  <inkml:trace contextRef="#ctx0" brushRef="#br0" timeOffset="191">294 605 8019,'12'6'890,"-1"0"-492,-7 0 1,4-4 640,-8 3-449,0-3 0,0 8 671,0-4-864,0-4-630,0 13-410,-8-5-946,6 7 278,-6 0 596,8-7-200,0 5 1,2-15 413,4 0 0,4-15 501,7-14 0,0-4 0,8-9 0,2-2 0</inkml:trace>
  <inkml:trace contextRef="#ctx0" brushRef="#br0" timeOffset="423">796 35 8019,'9'-12'340,"-3"1"249,4 7 188,-8-4 0,5 16-265,-7 3 0,-6 5-56,1 1 0,-9 6 392,3 0 1,-3 6-326,3-6 0,-3 0-236,9-6 1,-1 1-235,6-1 0,0 0-238,0 1 1,7-7 102,5 1 1,5-8-78,6 1 1,-2-3 55,8-2 0,0-2-137,6-3 1,-6 1-294,-1-8 0,-7 8 196,3-1 0,-5 1-600,-2-2 0,-5 4 66,-1-4 1,-7 6-153,2 6 1,-12 6 332,-6 11 690,-11-4 0,-11 13 0,-10-5 0</inkml:trace>
  <inkml:trace contextRef="#ctx0" brushRef="#br0" timeOffset="548">882 467 8019,'-9'12'-156,"3"-1"243,4-7 0,4 6 293,4-5 1,3-3 355,8 4 1,1-4-210,-1-2 1,0 0 53,1 0 0,1 0-231,4 0 0,-10 0 219,5 0-1301,-5 0 648,4 0 1,-7 2-2110,-4 4 2193,-4 3 0,-18 9 0,-3-1 0</inkml:trace>
  <inkml:trace contextRef="#ctx0" brushRef="#br0" timeOffset="875">208 882 7923,'17'0'1451,"0"0"-561,8 0-363,-6 8 264,6-6 341,-7 13-329,-1-13-288,0 13-1282,1-13 1,-7 12-809,1-8-1067,-8-1 2041,3 3 601,-7 2 0,-15 15 0,-4 2 0</inkml:trace>
  <inkml:trace contextRef="#ctx0" brushRef="#br0" timeOffset="1057">69 1245 7923,'-11'12'0,"-1"-1"384,8-7 700,-3 12-646,14-14 0,3 3-163,7-10 1,1 1-9,-1-8 0,6 3-71,0-3 0,2-3-87,-2 3 1,-2 3-71,8-3 0,-8 8-258,2-2 1,-4-1-551,-1 1-102,-1 0 0,-2 8-980,-3 4 1851,-4-4 0,-16 21 0,-2-4 0</inkml:trace>
  <inkml:trace contextRef="#ctx0" brushRef="#br0" timeOffset="1265">208 1401 7923,'7'10'0,"1"5"459,4-4 0,3-1-64,-3 2 1,3-3 0,2 3 0,-1 3-33,-5-3 1,4-3 45,-3 3 0,-2-1-40,1 7-334,-7-1-147,4 8 1,-8 0-317,0 4 1,-2-4-336,-4-8 1,-2 0 382,-3 1 1,-5-1-90,5 0 1,-5-7-293,-1-5 439,0-3 0,0-4 37,-1-3 0,7-7 285,-1-11 0,8-4 0,-1-7 0,3-1 0,2-7 0,0-2 0</inkml:trace>
  <inkml:trace contextRef="#ctx0" brushRef="#br0" timeOffset="1457">346 1349 7923,'10'-8'955,"-3"6"-646,-7-5 1,-9 14 163,-9 5 1,-1 3 76,-10 3 1,6 7-161,-5 3 0,-1 5-76,-6 2 1,2-6-166,5-1 1,-3-1-104,8 2 1,6-6-139,5-11-652,8 3 293,-11-13 1,15 6-563,0-8 0,9-16 79,14-7 1,4-9 419,8-9 1,1-3 152,5-8 1,1 0 360,4 0-286,4 0 0,2-7 0,10-3 0</inkml:trace>
  <inkml:trace contextRef="#ctx0" brushRef="#br0" timeOffset="2160">796 899 7923,'17'-25'252,"0"8"-34,1 0 1,-7 2 554,1 9 100,-9-8 335,5 12-203,-8-5-468,0 7 0,0 7 172,0 5-269,0 3 0,0 8-208,0 0 0,0 0-13,0-5 0,0-1-146,0 0 0,6 1-59,0-1 0,7-6-129,-1 1 0,-1-8-7,6 2 1,-3-4-254,9-2 0,4-2 90,2-4 0,-2-4-189,1-7 1,-6 0-185,1-1 1,-4 7-95,-2-1-373,-7 8 613,-3-3 0,-9 9-52,-3 3 1,-7 11 149,-11 7 0,-4 8 36,-7-3 0,-1 5 380,0 2 0,1-1-94,-1 1 0,8-6 96,4 0 0,-2-8-103,2 2 0,6-4 1241,5-2-153,9 0 184,-5 1-812,8-1 0,8-2 47,3-3 1,-1-4-99,1-8 1,1 0-101,5 0 0,0 0-121,1 0 0,-1 0 59,0 0 1,6-8-332,0-4 0,0-1 4,-5 1 0,-1-3-112,0 4 0,1-3 51,-1 3 0,-6-3-102,1 8 0,-8-1-195,2 1 368,-4 4 1,-2-8-216,0 5 228,-8 3 0,-2-6-24,-7 8 1,5 0 163,1 0 0,5 0 204,-5 0 0,5 6-53,-6 0 0,8 7 189,-1-1 1,-3 3 333,2 2 1,-5 2-307,5 4 1,-8-1 94,3 6 0,-10 1-85,-2 6 1,0-1-211,5 1 1,-5-2-158,0-4 0,2-3-299,10-3 0,-3-3-91,8 3 0,-5-10-1310,5-1 705,0-8 291,6 3 1,10-9 383,7-3 0,2-5 92,10-7 1,2-1 319,9 1 1,-3 7 155,3 5 0,-3 3 184,-3 2 1,-5 0-5,0 0 1,-8 7 463,2 5 0,-9 3-337,-3 3 0,-5-1 91,5 0 0,-7 1-113,2-1 0,-4-6 237,-2 1-1168,0-1-281,0 7-658,0-9 265,0-1 51,0-8 0,-6-8 1026,0-3 0,-7-12 0,3-4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9:03.1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0 7815,'-42'10'3301,"-2"1"503,-8 1 0,10 5-4040,7 12-16,8 4 1,16-14-621,-1 4 0,6-10-2541,-5-1 3413,-1-8 0,-5 19 0,0-4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9:03.4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7978,'18'0'196,"-7"0"-21,1 0 0,-1 0 0,7 0 215,-1 0 0,0 0-153,0 0 0,3 6-289,3 0 1,-4-1-120,4-5 1,-4 2-381,-2 4 0,7-4 551,-1 4 0,7-4 0,-3-2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9:04.2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641 502 7848,'-8'-18'2024,"6"1"-1610,-6 0 0,7 7 98,-5 4 359,4 5 2,-6 1-449,8 0 0,-8 7-235,-3 5 0,-4 17-160,-3 5 1,-7 7 31,-3-1 1,-5 4-114,-2 8 0,1 0-206,-1 0 1,8-6 176,4 0 0,4-10-1897,2-1 1143,7 0 1,-3-16-121,7 4 0,8-12 408,9-5 0,7-12 547,5-5 0,3-20 0,9-5 0</inkml:trace>
  <inkml:trace contextRef="#ctx0" brushRef="#br0" timeOffset="253">693 260 7848,'0'-10'1272,"0"2"-636,0 1-546,7 5 0,3-8 172,7 4 0,1 4 143,-1-3 0,-6 8-180,1 3 1,-1 15-14,7 2 0,-1 10 56,0 7 0,1 5-69,-1 7 1,-2-1 25,-3 1 1,-3 2-183,-3 4 1,-4-6-240,4-1 0,-4-1-187,-2-9 1,0 1-520,0-2 1,2-5 392,3 0 1,-3-3-999,4-9 58,-4 0 1449,-2-5 0,0-9 0,0-1 0</inkml:trace>
  <inkml:trace contextRef="#ctx0" brushRef="#br0" timeOffset="420">623 778 7848,'-25'0'0,"12"-5"887,-4-1 1295,3 0-1821,5 6 1,9 0-258,11 0 0,7 6 114,5 0 0,-2-1 29,8-5 1,-1 0-770,7 0 0,5 0-194,1 0 1,-1 0-1466,-5 0 2181,-1 0 0,1 0 0,-1 0 0</inkml:trace>
  <inkml:trace contextRef="#ctx0" brushRef="#br0" timeOffset="1113">1315 744 7988,'0'-10'807,"0"3"1,2 7-242,4 0 1,-4 1-210,4 5 1,-3-2 347,3 8 1,-4 5-218,4 6 0,-4 0-180,-2-6 0,0 1-179,0-1 1,0 0-76,0 0-257,0 1-199,0-1 1,2-5-628,3-1 1,5-7 476,7 2 0,3-14-61,3-9 0,-2-2 206,8-10 1,-3 6 413,3-6 1,-2 8-60,-4-2 0,-4 3 56,5 3 1,-11 7 186,-1 5 1,-7 3 511,7 2 1,-3 2-16,3 3 1,1-1-124,-7 8 0,6 1-472,-7 10 1,3-3 191,-2 3 0,-4-8-1152,4 2 1,-3-9 226,3 9 1,-4-3-693,4 3 1332,-4-7 0,-2 5 0,0-5 0</inkml:trace>
  <inkml:trace contextRef="#ctx0" brushRef="#br0" timeOffset="1551">2007 0 8564,'17'2'1173,"1"4"1,5 11-640,0 12 1,13 11 69,-1 6 1,3 12 354,-3 6 1,-8 3-326,-4 2 0,-10-6-236,-1 1 1,-8-3-986,1 3 0,-12 1 103,-11-7 1,-9 5-163,-13-5 1,-14 9 254,-15 2 0,28-34 1,-2-1-1,-6 5 0,1-1 1</inkml:trace>
  <inkml:trace contextRef="#ctx0" brushRef="#br0" timeOffset="2056">36 865 11348,'1'11'1625,"5"1"0,-4-1-768,4 7-523,-4-1 0,-2 8-1611,0 4 1277,-8 3 0,-9 11 0,-10 1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9:03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9801,'17'0'-1126,"-5"0"602,-1 0 1,1 0 131,5 0 1,-5-2-428,-1-4 819,1 4 0,5-5 0,0 7 0</inkml:trace>
  <inkml:trace contextRef="#ctx0" brushRef="#br0" timeOffset="145">416 18 7830,'9'0'819,"-1"0"-189,0 0 1,-4 0-286,7 0 0,-5 0 72,6 0 0,-7 0-415,7 0-1135,-1 0 908,7 0 225,-1 0 0,0 0 0,0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9:01.8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260 693 7870,'-25'9'0,"-2"9"404,-8-1 0,8 0 626,4 6 0,6-4-2560,6-1 0,-5-3 149,5-3 1381,-5 3 0,-9-5 0,-2 7 0</inkml:trace>
  <inkml:trace contextRef="#ctx0" brushRef="#br0" timeOffset="460">761 105 7916,'0'-18'253,"0"9"452,0-7-443,0 7 137,0-1 224,0-5-206,0 13 1,0-4-76,0 12 1,0 5 64,0 12 1,-2 6-170,-3 12 0,-5 3-6,-7 8 0,-6-2-18,0-4 0,-2 10-192,2-5 0,3 3-231,-3-8 1,6 2-192,6-7 1,-3-1-576,8-5 1,-5-8-296,5-4-623,0-4 694,6-10 1199,0-1 0,8-21 0,3-5 0,-3-10 0,8-7 0,-7-9 0</inkml:trace>
  <inkml:trace contextRef="#ctx0" brushRef="#br0" timeOffset="667">727 53 7916,'7'-18'0,"-5"7"0,4-1 1212,4 9-219,-8-5-542,5 8 0,-1 2 4,0 4 0,7 5 175,-1 12 0,3-2-184,3 8 0,-1 6-104,0 5 0,0 0-118,1-5 0,-1 5-140,0 1 0,-5-1-188,-1-5 0,-1-7-144,1 1 1,3-8-516,-8 2 0,1-1 38,-1 1 1,-4-4-2062,4 4 1166,-4-4 1620,-2-2 0,-8-7 0,-2-2 0</inkml:trace>
  <inkml:trace contextRef="#ctx0" brushRef="#br0" timeOffset="853">744 451 7916,'-15'-2'768,"3"-4"1205,-3 4-1048,13-6-93,-6 8-352,8-7 1,8 5 176,3-4 0,7 4-506,5 2 1,2-2 93,4-4 1,3 4-831,-3-3 0,4 3-161,1 2 0,-5 0-696,0 0 0,-6 0 1442,6 0 0,-8 0 0,4 0 0</inkml:trace>
  <inkml:trace contextRef="#ctx0" brushRef="#br0" timeOffset="1100">1297 433 8473,'18'0'1254,"-1"-2"-1193,0-3 1,8 3-321,4-4 0,-4 4 1433,-2 2 1,2 0 249,-2 0-527,0 0 0,-5 0-315,-1 0-738,0 8 1,-5-1-38,-1 5 0,-7 3-218,2-3 1,-4 3 381,-2 2 1,-8 8-132,-4 4 0,-3-4-19,-2-2 0,1 2-39,5-2 1,-3 0 848,9-5 1,-1-1-344,6 0 0,0-5-64,0-1 1,8-7-419,3 2 0,6-4-549,7-2 0,4-2 534,13-4 209,-5-4 0,22-14 0,-4-3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9:01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18 8024,'0'-10'-986,"0"2"0,-2 8 1176,-3 0 0,3 2 246,-4 4 1,-2 9 315,2 8-430,-7 8 0,3-2-131,-7 11 1,0 5-140,-1 6 1,5 1 62,-4 0 0,9 2-159,-9 4 0,3-10-480,-3 4 1,2-12 316,3 0 0,3-5-466,3-6 0,4-4 106,-4-8 567,4 0 0,2-7 0,2-4 0,4-12 0,3-6 0,9-11 0,-1-11 0,0-11 0</inkml:trace>
  <inkml:trace contextRef="#ctx0" brushRef="#br0" timeOffset="232">363 52 8024,'0'-9'-393,"0"-1"540,0 4-324,0 4 331,0-5 197,0 7 0,6 3-118,0 9 0,7 1 113,-1 16 0,3 2-40,2 9 1,1 5-86,-1 6 1,0 1-208,1 0 1,-1-2-65,0-4 0,-1-2-248,-5-3 1,5-5 88,-5 5 0,-1-11-131,1-1 0,-7-6-148,2 6 1,1-8-379,-1 2 0,0-9 866,-6-3 0,-2-1 0,-4 1 0,-3-3 0,-9-8 0</inkml:trace>
  <inkml:trace contextRef="#ctx0" brushRef="#br0" timeOffset="412">190 502 8010,'-9'-10'-96,"1"3"0,16 7 423,3 0 1,5 0 41,1 0 1,0 0 340,1 0 0,5-6-630,0 0 0,7 0 19,-1 6 0,-2-6-901,2 1 0,-2-1 132,2 6 1,-2 0-899,-4 0 1568,-4 0 0,14 0 0,-7 0 0</inkml:trace>
  <inkml:trace contextRef="#ctx0" brushRef="#br0" timeOffset="617">969 519 8010,'17'0'-1554,"0"0"3337,0 0-1204,-7 0 0,0 6 684,-5 0 0,-3 7-429,4-1 1,-4 3-158,-2 2 1,2 2-309,4 5 1,-4-5-151,3 4 1,-3-2-338,-2 2 0,2-4-419,4 4 1,-4-4-1616,4-1 863,3-1 0,1 0 1289,7 1 0,0-9 0,1-1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9:00.1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1 398 9959,'17'0'591,"0"0"1,3 0-334,3 0 1,2-6 5,3 0 0,3 0-268,-8 6 0,6 0-288,-6 0 1,6-1-701,-6-5 0,0 4 562,-6-4 0,-5 6-647,-1 6 1077,-7-4 0,4 21 0,-8-4 0</inkml:trace>
  <inkml:trace contextRef="#ctx0" brushRef="#br0" timeOffset="144">87 709 7884,'0'10'626,"2"3"154,4-7 0,5 0-519,12-6 0,-1 0-306,6 0 0,1 0 155,6 0 0,-1-6 17,1 0 1,2-5-467,3 5 0,-4-6 185,5 7 0,-3-9 154,2 3 0,-3-5 0,5-1 0</inkml:trace>
  <inkml:trace contextRef="#ctx0" brushRef="#br0" timeOffset="559">1125 104 7974,'9'-18'380,"-1"1"0,-8 6-274,0-1 229,0 8 48,0-11 1,-2 11-95,-4-7 1,3 7 144,-9-2 0,6 4-260,-5 2 0,5 0-142,-6 0 1,1 0 149,-6 0 0,3 6-116,-3 0 1,3 7-210,-9-1 0,4 1 81,2-1 0,-2 9-49,-4-4 1,3 6 118,-3 0 0,4-2 234,2 8 1,-1 2-86,1 9 0,8 2 128,3 4 0,-2 4-150,2-3 0,1-3 36,5 2 0,2-8-213,3 3 0,3-5 133,4-1 1,3-8-561,-4-4 0,7 2-96,5-2 1,-4 0-339,4-6 0,-2-2 264,2-3 1,-4 1-832,5-7 1470,2 0 0,-6 2 0,5 1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8:58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709 87 8005,'0'-12'228,"0"1"227,0 7-57,0-12 381,0 14-429,-8-13 1,-1 11 111,-9-7 1,7 7-213,-1-2 0,7 4 0,-7 2 0,6 0-61,-5 0 1,-1 0-161,-5 0 0,5 8 118,1 3 1,-6 12 108,-6 6 0,-2 19-222,2 10 0,1 9 94,-6 8 1,1 4-69,-2 7 0,-2-13 25,8-3 0,-6-7-100,6 0 0,0-11-13,6-11 0,1-7-279,5-5 1,-4-4 131,3-8 0,2-1-36,-1-5-403,7 5 232,-11-14 0,11 5 68,-8-7 1,7-2-59,-7-3 1,6 1-54,-5-8 1,1 1 61,-1-7 1,-5-1-54,5-4 0,1 4-362,-1-4 297,7-4 481,-4 8 0,8-14 0,0 6 0</inkml:trace>
  <inkml:trace contextRef="#ctx0" brushRef="#br0" timeOffset="376">623 139 7969,'0'-10'1082,"0"-5"-898,0 13 1,0-8 155,0 4 4,0 4 0,5-7-71,1 3 1,8 4 249,-3-4-378,4 4 0,3 4-142,-1 4 1,0 6 114,1 11 1,-1 4-65,0 7 1,-1 8 126,-5 5 0,3 8-36,-9 3 0,1 0 145,-6-7 1,0 1-93,0 0 1,0-8-9,0-3 0,6-7-143,0-5 0,5 2-219,-5-8 1,7-6 1,-1-5 1,3-3-300,3 3 0,-1-4 132,0-8 0,0 0-76,1 0 0,-3-8-652,-3-4 1,3-3-36,-3-2 1100,-5-8 0,9-2 0,-7-8 0</inkml:trace>
  <inkml:trace contextRef="#ctx0" brushRef="#br0" timeOffset="1117">363 692 8165,'0'-10'2588,"0"3"-1993,0 7 0,2-6-99,4 0 1,3 0-192,9 6 0,-5-5-187,4-1 0,-1-8-198,13 3 0,0-5-204,5-1 1,6 0-529,1 0 1,7-1-1691,-2 1 2502,12 0 0,-5-1 0,7 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0:20.3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0 8107,'-10'8'1195,"3"-4"-887,7 7 0,-6-5-14,0 6 1,-7-1-399,1 6 0,2 6-547,-1 1 651,7-1 0,-11-6 0,5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9:11.1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552 0 12456,'0'25'1221,"0"-5"1,0 10-501,0-7-116,0 8-318,-8-4 1,0 8 104,-3-1 0,-10-1-117,3-4 0,-5 3-336,0-3 0,2 4-89,-8 1 0,1 1-52,-7 0 1,0-3 159,1-3 0,5 2-169,0-8 1,2-2-64,-2-9 1,4 1-166,8-7 0,0-1-63,0-5 185,-1 0-196,1 0 41,7-7 49,-5-3 1,13-7-123,-4 0 180,12-1 1,4 1 169,7 0 0,2-1-25,4 1 1,-2 0 456,8 0 0,-6-1-231,6 1 1,0 0 398,5-1 1,1 1-191,0 0 1,5 0-17,0-1 1,6 7-36,-5-1 1,5 1-86,-6-7 1,3 3-30,-3 3 1,-4-1-190,5 7 1,-10-5-38,-3 5 0,-7 0 20,3 6-50,-5-8 49,-2 7 11,-7-7 82,-3 8 7,-7 0 16,0 8 0,-5 1 8,-1 8 1,-8-5-119,3 0 102,-5-1 1,-1 6 98,0 1 1,5-3-45,1-3 1,5 3 5,-5-4 1,5 5 39,-6 1 0,3 2 116,-3 4 0,-3 4-45,3 8 1,-5-1 77,-6 1 1,2 13 83,-8 4 0,0 11-112,-6 1 1,1-1-10,-1 6 1,3-9-102,3 9 1,-2-11 8,8-1 1,0-9-66,6-1 0,-1-11-196,1-1 1,6-3-231,-1-9-518,8 0-194,-4-5 366,8-9-477,0-1 746,0-8 0,2-10-29,4-7 1,2-8 126,3-10 0,5 1 398,-5-1 0,5-7 0,1-2 0</inkml:trace>
  <inkml:trace contextRef="#ctx0" brushRef="#br0" timeOffset="304">604 675 7907,'9'-12'0,"-3"1"0,2 5 675,-3-6-44,1 9-267,2-13 1,-4 14 231,7-3 267,-7 3-568,12 2 1,-9 7-54,5 5 0,-3 3 21,-3 2 1,-4 10-33,4 8 0,1 1 117,-1 11 1,0-1-122,-6 6 0,-6-1 0,0 1 0,-7-2-121,1-4 1,3-3-159,-3-9 1,7-1-134,-7-4 0,8 2-435,-2-8 1,-1 0 507,1-6 1,0-6-203,6 1-2880,0-8 2167,-7 3 0,3-7 249,-8 0 0,3-1 778,-3-5 0,-3-6 0,3-11 0,-11 4 0,4-14 0,-6 6 0</inkml:trace>
  <inkml:trace contextRef="#ctx0" brushRef="#br0" timeOffset="548">448 1038 7907,'10'-17'-338,"-3"-1"676,1 1 355,2 0 192,7-1-169,0 9-27,0 1-38,1 8 123,-1 0-433,-7 0-252,5 8 1,-13-4 78,4 7 1,-6-5-140,-6 6 0,2-3 296,-7 3 0,5 3-126,-6-3 0,8-3 461,-1 3-286,-5-1-339,8 7 0,-4-7-131,12 1 0,4-9-376,7 3 0,6-4-128,0-2 1,8-8-733,-2-3 0,5-6 1332,7-6 0,3 3 0,8-5 0</inkml:trace>
  <inkml:trace contextRef="#ctx0" brushRef="#br0" timeOffset="1515">1762 571 7903,'-11'0'1278,"-1"0"1,8 2-644,-1 4-998,3-4 265,2 5 0,2-5 227,3 4 0,-1-4 607,8 4-657,-1-4 1,12-2 12,0 0 0,2-2-655,-2-4 0,-3-4 67,3-7 1,-4 5-187,-2 1 0,-1-1 325,-5-5 1,3 6-74,-9-1 1,1 1 151,-6-7 0,-2 1 114,-4 0 1,3 1 343,-9 5 0,6-3-159,-5 9 1,5-3 334,-6 2 1,7 4 221,-7-4 177,8 5-243,-11 1-369,13 7 1,-8-3-37,5 8 0,3-1 2,-4 6 0,-2 3 24,3 3 0,-3 5-42,2 13 1,-4 3 274,-7 8 0,0 0-19,0 0 0,-1 7-127,1 5 0,0-3-201,-1 3 0,1-11-210,0-1 1,5-2 74,1-9 0,7-7-109,-2-5 0,4-14-908,2 3 485,0-5 114,0-3 8,0-3 1,0-9 202,0-3 1,0-5 139,0-7 1,0-8 28,0-4 0,0-4 128,0-1 1,0-1-43,0 1 0,0-1 123,0 0 0,0 8 476,0 4 1,-2 6-41,-3 6 1100,3-5-314,-6 14 113,0-5-565,-1 14-24,-9 3-641,9 7 0,-5-5-43,9-1-744,-1-7 572,6 4 0,7-8-658,5 0 1,11-2 76,6-4 0,5-9-209,7-8 1,5-8 286,12 2 0,-3 2 3,9-2 0,-3 8 166,3-2 1,-1 4 388,-11 2 0,-4 7 50,-14 4 0,-7 4-102,-4 2 1,-9 0 478,-3 0 0,-7 2 25,2 4 0,-6 2 359,-6 3 1,-3 5-327,-9-5 0,1 5 25,0 1 1,5-2-197,1-3 0,1 3-109,-1-3 1,3-3-1028,8 3 709,0-8 1,2 5-727,4-3 0,3-4 302,8 4 1,1-4 82,-1-2 0,0 0-82,1 0 240,-1 7 1047,-7 3 0,-3 7-475,-7 0 0,0-5 1148,0 0 0,-2-1-596,-3 6 1,1-5 110,-8-1 1,8-5-544,-1 6-1175,3-8 565,2 3 1,7-7-145,5 0 0,9-2-333,2-3 1,8-5 690,-2-7 0,3-8 0,3-2 0</inkml:trace>
  <inkml:trace contextRef="#ctx0" brushRef="#br0" timeOffset="2417">3319 260 7863,'-10'-12'0,"4"1"0,-1 5 461,1-6-178,0 9 0,12-13-163,0 5 1,7 1-121,-1-1 0,9 5 79,2-6 0,6 8 90,-6-1 1,7 3-189,-1 2 1,-2 2 69,2 3 1,-8 5 55,2 7 0,-9 1-122,-3-1 1,-7 0 151,2 0 1,-4 1-179,-2-1 0,-10 6 63,-7 0 0,-2 2-160,-10-2 1,6-4 115,-6 4 1,2-5-152,-2-7 0,-2 3-56,8-9 201,0 1-47,6-6 1,2-7-44,3-5-28,4-3 56,8-3 121,8 1-61,2 7 0,5 5 409,-3 10 0,-5-1-77,-7 8 1,6-1 47,0 7 0,0-1 88,-6 0 0,0 1 218,0-1 1,0-6 213,0 1-586,0-1 0,7 5-537,5-5 0,5-3 246,6-8 0,-2 0-192,8 0 1,-2-2-192,2-4 0,-4 4-414,-8-3 1,0 3-361,1 2-366,-9 0 1175,-1 0 1,-10 7 135,-4 5 0,-5 3 134,-12 3 1,2-1-100,-8 0 1,0 6 117,-6 0 0,1 2 37,-1-2 0,-5-2 140,-1 8 0,-7 0-12,2 6 0,-4-6 97,-2-1 1,8-1 269,4 2 0,-2 2-207,1-8 1,7 0 284,5-6 1,10-5 134,1-1-44,1 1-312,15-3-309,-6 7 1,18-14 171,7 3 1,16-5-124,13-5 0,8-1-214,9-11 0,1 3 90,11-9 0,2-2-521,-3 2 1,1-2 404,-5 2 0,-9 4-95,-3-4 0,-12 9 6,-6 3 0,-5 1-463,-6-1 323,-4 3-140,-16 8-141,-1 0 510,-31 0 0,2 0 56,-20 0 0,5 8 121,1 3 0,-7 5 0,-4 1 0,2-2 0,-2-3 0,7 1 0,-1-7 0,11 6 117,6-7 0,4 3 164,1-2 0,3-2 139,3 7 0,-1 1 427,7 5 0,0-6-166,6 1 1,-5 0-188,-1 5 1,0-6 64,6 1-439,0-1-327,0 7-87,0-9 1,2-1-438,4-8 0,3 0-678,9 0 0,-1-8 1409,0-3 0,1-5 0,-1-1 0</inkml:trace>
  <inkml:trace contextRef="#ctx0" brushRef="#br0" timeOffset="2704">3561 882 7863,'2'-9'241,"3"3"-20,-3 4-343,6-6 676,-8 6 846,0-5-723,0 7-72,0 0-433,8 0 0,-6 2-42,3 3 0,-3 5 20,-2 7 0,0 3-45,0 3 1,0 3 59,0 9 1,0 7 164,0 4 0,0 1-230,0 4 1,0-1 15,0 14 1,-7-1-112,-5 6 1,3 1-45,-3-1 1,0 0-711,-5 0 0,2-2 88,3-3 0,-3-5-205,3-7 1,3-6 268,-3 0 1,8-7-135,-1 1 0,-3-5 305,2-6 1,-2-4 425,3-8 0,3-8 0,-14 7 0,7-7 0</inkml:trace>
  <inkml:trace contextRef="#ctx0" brushRef="#br0" timeOffset="3596">4668 571 7864,'-18'0'271,"1"0"0,0 0-109,-1 0 1,7 0 438,-1 0 1,-1 2-79,-10 4 1,4 3 3,-4 9 0,-2-1-280,1 0 1,-4 2-201,5 4 1,0-3 65,5 3 1,3 2-123,3-2 1,3 0-674,3-6 1,4 0 447,-4 1 1,6-1-502,6 0 0,-4-5 243,4-1 0,3-5-309,3 6 705,-4-1 1,5 6 278,-7 1 0,0-7-64,-6 1 10,0-1 0,0 7 553,0-1 1,0-6 91,0 1-475,0-8 0,0 5-89,0-3-566,0-4 230,0 6 1,1-8-198,5 0 1,-2-8 136,8-3 0,-1-5-126,6-1 0,3-2-10,3-4 0,-4 3-128,4-3 1,-4 4 222,-2 2 0,8 0 18,4-1 0,-2 1 400,2 0 0,-6-1-53,6 1 1,0 6 109,5-1 0,-5 2-92,0-1 0,-6-3 10,6 9 0,-8-7 279,2 6-300,4-7 0,-8 3-283,4-7 1,-9 6-123,-3-1 107,-7 0 1,4-5 99,-8 0 0,-2 2 12,-4 3 1,-4-3 78,-7 3 0,0-3 212,-1-3 1,3 7 303,4-1 1,-5 7-241,5-7 1,1 8 60,-1-2 1,5 3 215,-6-3-569,8 4 205,-3-6-202,7 8-507,0 0 291,0 8 0,0 2 45,0 7 0,0 6 341,0 0 1,0 13 12,0-1 1,7 13 78,5 4 1,-1 2-168,7 9 1,-5-5-23,10 5 0,-2-5-35,2 5 1,-1-9-182,6-2 0,-6-2-307,1-10 0,2-1 223,-2-10 0,0 1-242,-6-7 1,-2 0 112,-3-5 0,1-7-417,-7 1-44,8-8 350,-5 3 0,3-9 22,-1-3 420,-7-5 0,11-23 0,-5-3 0</inkml:trace>
  <inkml:trace contextRef="#ctx0" brushRef="#br0" timeOffset="3770">5255 139 7862,'0'-18'1353,"0"1"0,2 7-1110,4 5 1,-2 5-8,8 5 1,-7-1 189,7 8 1,-1-6-1113,7 5 0,-3-5 84,-3 5 602,11 1 0,-12 13 0,14 2 0</inkml:trace>
  <inkml:trace contextRef="#ctx0" brushRef="#br0" timeOffset="4835">6172 173 7838,'0'-9'644,"0"1"117,0 8 1,2 0-451,4 0 0,3 0-171,9 0 1,1 0-28,4 0 0,-4 0-223,4 0 0,2-2-270,-2-4 0,0 2 25,-5-7 0,-1 7-766,0-2 830,-7-3 1,-3 5 8,-7-8 1,-2 7 297,-3-7 1,-5 8-178,-7-2 1,-6 5 217,0 1 1,0-6 152,5 0 0,7 0 196,-1 6 1,3 2 33,-3 4-157,-3 4 0,13 7-70,-4 0 0,4 0-94,2 1 0,0-1-114,0 0 0,0 1 152,0-1-194,0 0 1,0 0 16,0 1-259,0-9 136,0 7 0,0-12-146,0 7 0,0-5 34,0 5 1,-2-5-96,-4 6 1,-3-7 234,-8 7 0,5-8-32,1 2 1,1 3 177,-2 3 0,3-3 19,3 3 0,4-6 139,-4 5 1,4-5 65,2 5 179,0-7-351,8 12 0,2-14-26,7 3 1,-5 3-64,-1-2 1,-5 0 59,5-6 0,-5 0-318,6 0-28,-9 0 222,5 7 1,-10 3 85,-4 7 1,-5 0 84,-12 1 1,2-1 5,-8 0 1,2 6 180,-2 0 1,2-5-45,4-7 1,6 1-40,0 5 1,1-5-191,11-1 0,-1-5-330,6 5-139,0-7 1,4 4 103,7-8 1,3 0-169,14 0 0,-5 0 189,6 0 1,-6 0 94,6 0 1,-8 6 233,2-1 0,-9 7 0,-3-6 0,-7 7 59,2-1 1,-12 5 134,-5 6 1,-12-2 242,-6 8 0,-6-2-139,-5 2 1,3 3 160,-3-3 0,5-4-343,7-2 0,-3-3 49,8-3 0,5-2-172,7-3 106,7 3 1,-4-11-552,8 7 0,8-7 191,4 2 0,9 2 49,2-2 1,8 1 181,-3-1 0,7-2 160,5 7 1,-5-7 54,0 2 1,-1 2 378,-5-3 1,-4 7 80,-2-6 1,-4 5-237,-2-5 0,-5 0 386,0-6 0,-9 2-157,3 3-790,4-3 117,-8 6 0,7-8-325,-3 0 279,-4-8 1,6-1-133,-8-9 1,5 1-133,1 0 138,8 0 1,-11 1 988,9 5 23,-8-5-204,11 14 0,-11-5-296,8 7 0,-7 0 237,7 0-359,-1 0 0,7 0-130,-1 0 1,6 0-721,0 0 1,2 0 359,-2 0 1,4 0-1528,8 0 1,5-8 1833,0-4 0,8-3 0,-3-2 0</inkml:trace>
  <inkml:trace contextRef="#ctx0" brushRef="#br0" timeOffset="5450">7521 139 7879,'-8'-10'-279,"6"-5"39,-5 5 0,8 0 65,5 5 0,-2 3 108,8 2 1,-1 0 830,6 0 0,3 0-429,3 0 0,-2 0-433,8 0 1,-8 2 95,2 3 1,2-3-352,-2 4-342,0 4 1,-8-6 378,-3 7 1,-4 1 147,-8 5 0,-4 0 168,-8 1 0,-7 7 0,-16 3 0,1 3 0,-1-2 0,3-4 0,3-8 0,-2 1 0,8-1 0,6-2 0,5-3 0,8 3 0,-3-5 0,14-1 0,3 1 0,7-4 0,6-4 0,0 3 0,0-3 0,-5-2 0,-7 6 0,1 0 0,-7 1 0,7-1 0,-8 4 0,-4 7 0,-12 0 0,-3 1 0,-2-1 0,-6 6-2,0 0 1,-1-2 8,7-9 0,0 3 167,0-3-205,7 3-62,2 2 1,10-1 64,4-5 0,11-3-16,12-8 1,11 0 39,7 0 0,-3 0 4,2 0 0,-8 0 0,3 0 0,-5-6 0,-1 0 0,-8 1 0,-4 5 0,-12 0 0,-3 7 0,-20 9 0,-11 7 0,-11 8 0,-18-5 0</inkml:trace>
  <inkml:trace contextRef="#ctx0" brushRef="#br0" timeOffset="5705">7538 1038 7879,'-9'17'-1341,"1"1"1073,8-1 0,4 0 268,7 0 0,1 1 0,11-1 0,2 0 0,-2 1 0,6-7 225,-6 1 0,0-3 442,-6 3 0,-2-3 542,-3-3-435,3-4-480,-13 6-176,6-8 1,-10 6-63,-4-1 0,-3 1 135,-9-6 0,-5 0-139,0 0 1,-6 0 167,6 0 0,-5 0 186,5 0 1,5 0 30,7 0 1,5-6 257,-6 1-649,9-1 0,-1 6 138,15 0 1,10-6 63,20 0 1,5-7-76,11 1 0,7-3-129,11-2 1,7-1-869,16 1 0,0 5-255,-43 7 1,0-1 1078,-2 0 0,0 0 0,1-1 0,1-1 0,0 2 0,0 0 0,-1 3 0,-1 1 0,0 1 0,0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9:18.4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7881,'9'-8'-1265,"7"6"978,-5-3 1,-1-3 161,1 2 1,-5 0 176,6 6 1,-9-2 10,3-3 0,-2 3 421,2-4-135,-4 4 206,5 2 75,-7 0 99,0 0-122,0-8 202,0 6-322,0-5-226,0 7 0,2 0-233,4 0 1,-2 0 119,7 0 0,-5-2-123,6-4-17,-1 4 1,7-5-17,-1 7 0,-6 0 224,1 0-105,-1 7 0,5 3 42,-5 7 0,3 2 10,-9 4 1,7 2 77,-6 4 0,5 4-101,-5-4 0,0-2-64,-6 1 0,6-5 75,-1 6 1,1-2-183,-6 2 0,0 2 55,0-8 0,0 2-62,0-2 0,0-4 56,0 4 1,0-4-18,0-1 0,-6-1-54,1 0 0,-3 0 39,2 1 0,2-3-61,-7-3 1,1 3 47,-1-3 0,-5-3-82,5 3 0,-5-8 88,-1 1 1,0-3 1,0-2 2,-1 0 1,1 0 2,0 0 0,-1-2 121,1-3 1,2 1-77,3-8 0,-1-1 22,7-10 0,-6 3-35,7-3 0,-3-3 124,2-3 1,4 2-84,-4-2 0,6 8 7,6-2 1,-2 4-85,8 1 0,5 3-151,6 3 1,8-3 60,-2 3 0,3 3 56,3-3 0,7 3-802,4-3 0,6-1 56,6 7 798,3-7 0,8 3 0,1-7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9:36.0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15646,'0'18'-17,"7"-1"0,3-6-411,7 1 247,0-8 1,-5 4-749,-1-8 585,-7 0 0,6 0-1314,-4 0 282,-4 7 1,5 3 682,-7 7 0,-2 6 85,-3 0 0,-3 8 608,-4-2 0,-3 3 0,3 3 0,5-2 693,1-4 1,-2 1-503,3-7 1,-1 0 973,6-5 0,0-7-608,0 1 1,8-8-556,3 1-2,4-3 0,18-9 0,4-3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9:34.3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70 8032,'-18'0'2780,"9"0"-1443,1 0-1083,8 0-583,0 7 449,0-5 131,8 14-284,1-14 0,9 11 120,-1-7 1,0 2-351,0-3 0,6-3 62,1 4 1,-1 2 39,-6-3 1,-2 9 87,-3-3 0,1-1-135,-7 2 1,0 5 136,-6 6 1,0 2 190,0-2 1,-8-2 29,-3 8 1,-7-2-109,-5 2 0,-4 3 71,-7-3 0,-1 4-30,1 1 0,-7-1 30,1-4 1,-1 2-89,7-8 0,-1 0-7,1-6 0,5-7-22,0-5 1,8 3-157,-2-2 1,4 0-655,1-6 327,9-8 249,1-9-121,8-10 0,14 0-384,3 4 0,10 5 457,-4 7 0,8 3 210,-3 8 0,5-5 79,2-1 1,-1 0 390,1 6 1,-1 0 248,1 0 0,5 0-347,1 0 0,1 0-84,-2 0 0,-1-2 36,7-4 0,-6 4-12,6-3 0,-7 3-219,1 2 0,-5-2-262,-7-4 1,-3 4-189,-7-4-396,-1 4 573,-7 10 1,-5 2 52,-10 7 0,-13 6-181,-10 0 1,-5 8 94,-2-2 0,1 3 105,-1 3 0,0-6 51,1 0 0,-6-6 98,-1 5 1,1-6-13,5 1 1,1 2 194,-1-2 0,8-2 1156,4-10-1018,-4 5 1,14-9 586,-5 5-106,13-4-314,-3-8 1,16 0-77,3 0 0,5 0 4,1 0 1,2-2-276,4-4 0,2-2-223,4-3 0,2-5 38,-8 5 0,4 1 69,-10-1 0,4 1-907,-9-1 283,-5-5-14,1 7 491,-8-9 0,-2 7 20,-4-1 167,-3 8 1,-9-3 496,1 7-201,0 7 1,1 3-80,5 7 0,-2 2 244,7 5 1,0-3-111,6 7 0,0 1 11,0 6 0,2-1-195,4 1 0,1-6-11,5 0 0,-3-6-155,-3 6 0,-2-8-289,8 2 0,-9-4-437,3-2 545,-4 1 0,4-7-1423,0 1 258,-1-9 571,-5 5 1,-1-8 229,-5 0 0,2-2-73,-8-4 1,-1 1 225,-10-13 1,4 7 360,-4-6 0,-2-5 0,2 11 0,0-8 0,5 7 0,-5 3 0,0-3 0,6 8 300,5-2 1,1 5 463,-7 1 0,7 0-166,-1 0 1,3 1 392,-3 5 0,3-2-341,3 8 0,2-1 31,-7 6 0,7-5 335,-2-1-667,-4 1 0,8 5 111,-3 1-65,3-9-226,2 7 0,2-15-177,3 5 0,5-4-270,7-2 1,3 0-41,3 0 1,5-8-398,13-3 1,3-10-2739,8-2 3453,0-8 0,0 4 0,-1-7 0</inkml:trace>
  <inkml:trace contextRef="#ctx0" brushRef="#br0" timeOffset="124">934 1021 8032,'9'8'1462,"-1"-7"0,-16 13-757,-3-8 1,1 5 250,-1-5 0,5 0-73,-5-6-898,-1 7-1523,2-5-2143,3 6 3681,7 0 0,0-6 0,0 5 0</inkml:trace>
  <inkml:trace contextRef="#ctx0" brushRef="#br0" timeOffset="1343">1660 312 7984,'0'17'1413,"0"0"1,-2 7-880,-3-1 1,-5 5 7,-7-5 0,-6 14-144,-1-2 0,0 1 122,0-7 1,5 4-357,-4-5 1,4 3 16,2-2 1,5 2 57,1-8 1,7 6-487,-2-6 1,6 2-752,6-2 0,-2-2 702,7 8 0,1-6 19,5 5 1,-2-1 51,-3 2 1,1 2 10,-7-8 0,6 6-38,-7-6 1,1 0 513,-6-6 1,0 1 778,0-1 1,0-6-273,0 1-79,0-8-443,0 3-516,8-7 1,0-7-78,3-5 1,6-11-445,1-6 0,1-5-265,10-7 0,-6-3 421,6-8 0,5-7-103,6-5 1,3-3 58,-3-2 1,4 0 409,8 0 0,-2 7 105,-4 4 0,2 12 163,-7 6 0,-3 3 98,-9 3 1,2 13 1,-8 3 0,-6 13 1832,-5-1-947,-9 4 1228,5 2-243,0 0-858,-6 0-341,5 8-480,1 1 1,2 3-227,7-1 1,0-7-172,1 2 0,6-4-513,5-2 0,-2-2 384,2-4 1,-6 4-479,6-4 1,-8-1-268,2 1 144,-4 0 525,-1 6 1,-9 8 226,-3 3 1,-12 7 16,-5 5 0,-10-2 220,-3 8 1,-6 2 381,1 9 1,-4-6-288,-1 1 0,1 4 501,4-11 1,4 9-276,8-8 0,2-2-85,3 1 1,4-6-120,8 1 1,2-4-273,4-2 1,6-7 84,11-5 0,5-3-195,13-2 0,-3-2-348,8-3 1,-5-5 223,5-7 0,-8-2 95,3-4 1,-5 3-123,-1-3 1,-8-2-229,-4 2 1,-6-2 178,-6 2 1,3 2 91,-8-8 0,-1 2 25,-5-2 1,0-3 2,0 3 0,-7-4 37,-5-1 1,-3 5 1,-2 0 1,5 6 275,0-6 1,1 8-9,-6-2 1,-1-2-1,1 2 1,2 0-77,3 6 0,-3 5 130,3 1 1,-3-1-102,-2-5 0,5 1 236,1 5-156,-1-5 0,-3 13 26,3-9 180,-3 8-165,13-3 47,-14 7-134,15 0-160,-7 0 1,6 5 178,-4 1 1,4 8 90,-4-3 0,5 4 92,1 3 0,-2-1-68,-4 0 1,4 3-3,-4 3 1,4 4-40,2 7 1,0 3 44,0 3 0,0 4-108,0 8 0,2 8-8,4 3 0,-4 6-139,4 6 0,3-2-88,3 8 1,-3 3-678,3 14 1,-8 0 689,-1-43 0,0 0 0,-2-2 0,-1 0-10,1-1 0,-2-1 0,0 47-113,-5 0 1,4-9-310,-4-3 1,4-9 143,2-14 1,0-3 155,0-8 0,0-8 10,0-4 1,0-3 6,0-2 0,0-9-7,0-3 1,0-9-22,0-3 1,2-7-318,4 2 116,-4-4 1,7-2-36,-3 0 295,-4-8 0,8 4-145,-5-7 81,-3-1 1,8-5 237,-4 0 0,-4 0 0,13-8 0,-5-2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9:32.4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8955,'-10'0'3783,"10"8"-3329,10 2-143,7 7 0,0-5 194,1-1-253,-1-7 0,-5 9-228,-1-7 0,1 6-382,5-7 0,0 1-511,0-6 1,-5 6 184,0 0 0,-3 1-697,3-1 1,-5-2 470,-7 7 910,0 1 0,-7 13 0,-3 2 0</inkml:trace>
  <inkml:trace contextRef="#ctx0" brushRef="#br0" timeOffset="460">53 415 7984,'-16'12'536,"5"-1"0,1-5-29,5 6-16,3-1-6,-6 7-35,8-1 1023,0 0-539,0 0 55,0 1-451,0-1-605,0 0 1,0-5-62,0-1-403,0-7 19,0 12 301,0-14-382,0 13 324,8-5 228,1-1 0,3 5-31,-1-9 0,-5 1 153,6-6 0,-7 0-157,7 0 1,-1 0-57,7 0 0,1-8-50,4-3 0,-2-10-378,8-2 0,0 0-8,5 5 1,-5 1 175,0 0 0,-6 1 578,6 5 1,-8 3 141,2 8 1,-4 0 261,-1 0 0,-1 0-277,0 0 1,-7 2 794,-4 4-35,3 3 0,-7 3-441,4 0 1,-4-7 223,-2 7-321,0-8-1226,0 3 317,7-7 1,-3 0-361,8 0 0,-6-5 364,5-1 0,-5-6-224,5 7 1,-5-9-825,6 3 397,-8 3 785,11-8 282,-13 15 169,6-7-333,-8 16 1,0-5-83,0 9-193,0-8-376,0 3 769,7-7 0,10-7 0,10-3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9:27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0 690 8036,'18'0'0,"-7"0"439,1 0 0,-1 0 167,7 0 1,5 6 125,0-1 0,0 7-110,-6-6-1,0 5 92,1-5 1,-1 6-298,0-7 1,-5 3 95,-1-2-816,1-4 0,-1 7 259,1-3-1877,-8-4 1035,11 6 1,-13-1-472,4 5 1,-4 3 338,-2 3 1019,-8-1 0,-9 8 0,-10 2 0</inkml:trace>
  <inkml:trace contextRef="#ctx0" brushRef="#br0" timeOffset="186">139 1226 8036,'0'17'-141,"0"-3"71,0 3 0,0-3 536,0 9 0,0-10 665,0-1 1,6-1 393,-1 6-1064,1 1 1,-6-1 130,0 0 0,0-5-338,0-1 0,6-5-479,0 6 150,-1-9-199,-5 13-565,0-14-305,8 5 0,-6-14-403,4-5 1,1-9 1546,-1-2 0,8-15 0,-5 1 0</inkml:trace>
  <inkml:trace contextRef="#ctx0" brushRef="#br0" timeOffset="465">485 1019 7871,'-18'0'428,"9"-2"724,3-4-953,4 4 1,15-13 43,5 3 1,11 2-97,-1-1 1,13-1 4,5-5 0,-2 0 27,2-1 0,-2 7-75,3-1 0,1 7-166,-8-7 0,-6 8 30,-5-1 0,-8 3-819,2 2-52,-3 0 395,-3 0-153,-7 0-17,-3 0 0,-20 0 358,-4 0 1,-5 0 319,5 0 0,-6-2 0,0-4 0,-8 4 0,4-13 0,-7 5 0</inkml:trace>
  <inkml:trace contextRef="#ctx0" brushRef="#br0" timeOffset="661">744 759 7896,'-10'0'1065,"3"0"1,7 2-473,0 4 0,0 3-2,0 9 0,0 5 408,0 0 1,-6 8-423,0-3 0,0 5-310,6 2 1,0-1-224,0 1 1,0-8-189,0-4 0,0-4-177,0-2 1,0 1-1133,0-1-2,0-8-4,8-1 1,-4-10 469,7-4 0,-5-9 431,6-8 0,-6-10 558,5-1 0,-5-3 0,5-9 0,-7 8 0,2-3 0,4-3 0,-1 0 0</inkml:trace>
  <inkml:trace contextRef="#ctx0" brushRef="#br0" timeOffset="960">865 673 7896,'17'-10'-504,"-7"-5"0,0 13 2023,-5-4-443,-3 4-672,14 2 0,-13 0 1,9 0 0,-6 0 172,5 0 0,-5 8-11,6 3 1,-1 12 147,6 6 1,1 6-100,-1 5 0,0-3-188,1 3 1,-7 2-329,1-1 1,-7 5-82,7-6 0,-8 0-177,2-5 0,-5-2 0,-1-5 0,-7 5-213,-5-4 1,-3-2-115,-2 2 1,-6-8-263,-1 2 0,-4-4 333,5-2 0,0-5 53,5-1 0,1-7 390,0 2 1,-1-6 145,1-6 0,2 2 657,3-7-643,4-1 0,8-5 232,0 0-333,8 7 1,4-3-263,11 7 0,-4-2-575,4 3 0,2 3 357,-2-4 0,6 4-241,-6 2 0,0 0-90,-6 0 0,1 0 724,-1 0 0,0 0 0,0 0 0</inkml:trace>
  <inkml:trace contextRef="#ctx0" brushRef="#br0" timeOffset="2026">1730 310 7985,'17'-18'1327,"0"1"-929,1 7 1,-1 5 17,0 10 1,-5 5 239,-1 7 0,-5 6-108,6 0 1,-9 8-176,3-2 1,-4 4-190,-2 1 1,0 1-105,0-1 0,0-1-245,0-4 0,0 2-2,0-8 0,0 0-606,0-6-374,0 0 118,0-7 654,0 5 0,0-21 109,0 1 0,2-11-76,4-7 1,3-4 62,9-7 1,-1-1 38,0 1 0,1 1 127,-1 4 1,0 10 161,0 7 103,1 9-234,-1-5 1,-7 16 725,-5 3 0,-3 10-334,-2 2 1,0 8 286,0-2 1,-5-4-215,-1-2 1,-8 2-167,3-2 1,1 6-171,-1-6 0,1 0-251,-1-6 0,1 6-106,4 0 0,4 0 182,-4-5 0,-1-1-763,1 0 587,0 0 0,6 1 73,0-1 223,0 0 1,6 1 231,0-1 1,0 0 143,-6 1 77,0-1 0,0 0-28,0 0 0,0 1-132,0-1 0,-2 0 233,-4 1 0,4-1-127,-4 0 0,-2 0-12,3 1 0,-1-1-198,6 0 1,0-5-78,0-1 27,0-7-485,0 12 274,8-14 1,7 3-36,8-10 1,2-11-599,-2-7 0,2-6 320,4 6 0,2-8-410,-8 3 0,4-3 198,-10 2 0,2-2 33,-13 8 0,0-6 290,-6 6 0,0 6 69,0 6 1,-8 7 108,-4-2 1,-9 4-136,-2 2 0,-6 14 413,6 3 1,-7 10-182,1-4 1,-4 7 581,-1-1 0,1 2-113,4-2 0,-4 2 94,5-8 1,1 2-207,-2-2 0,2-4-33,-2 4 0,4-6-384,8-5 0,0 1 104,-1-7 0,3 2-967,3-3 525,-3-3 1,7 4-114,-3-12 1,3 3 280,8-9 1,-2 2 21,-4-1-21,4-4 240,-5 5 1,9-2 874,3 1-428,-3 7 730,14-4-817,-7 8 1,9 0 322,-1 0 0,-6 8-91,1 4 0,5-3 46,6 3 1,2 1-152,-2 10 1,4-4-20,8 4 0,1-3-38,5-3 1,3-6-161,8 1 0,0-8-536,0 2 1,5-4-241,1-2 1,7-8-546,-1-4 0,-3-1 67,3 1 1,-11-3-875,-1 3 1,0-1 680,-6 1 1173,-4-3 0,1 13 0,-9-5 0</inkml:trace>
  <inkml:trace contextRef="#ctx0" brushRef="#br0" timeOffset="2602">3165 621 8918,'8'15'1526,"3"-3"0,5 1-1082,1-7 1,8 5-341,4-5 1,3 0 98,3-6 0,1-8-601,5-3 0,-5-5-84,5-1 0,-7 0-367,-5-1 1,2 3 514,-8 4 0,-6 3-675,-5 8 14,-8 0 434,3 0 0,-9 2 461,-3 4 0,-3 3-58,-4 8 217,-3 1-122,5-1 63,-7 0 0,6-5 24,-1-1 120,8-7-30,-4 12 0,3-13 160,-1 9 1,0-6 146,6 5 1,0 1-189,0 5 0,0 2 355,0 4 0,0 4-139,0 8 0,0 7 24,0 4 1,0-2-142,0 3 0,0-3-121,0 2 1,0-4-199,0-7 0,0-1-301,0 1 1,6-8-610,0-4 535,-1-12 232,-5 5 1,2-14-1136,4 3 875,-4-3 0,13-11-114,-3-9 0,-2-1 504,1-10 0,8-7 0,8-8 0</inkml:trace>
  <inkml:trace contextRef="#ctx0" brushRef="#br0" timeOffset="2744">3822 932 9204,'2'15'1678,"4"-3"0,-4-2-1468,4-5 118,3-3 1,-5 6-66,8-8 0,-7 0-920,7 0-176,-1 0 0,7 0 833,-1 0 0,0 0 0,1 0 0</inkml:trace>
  <inkml:trace contextRef="#ctx0" brushRef="#br0" timeOffset="3137">4531 16 8594,'12'5'1153,"-1"1"0,3 0-963,9-6 1,4 0 188,7 0 1,3 0-153,3 0 1,-3-6-85,3 0 0,0 1 3,-5 5 0,1-6-194,-13 0 0,1 2 83,-7 10 1,-8 4-151,-3 7 1,-4 8 43,-2 4 1,-2 5 89,-4 7 0,-5 3 75,-12 8 0,2-6-75,-8 0 1,0-8 79,-6 3 0,7-5-340,-1-1 1,6-6-422,-6-1 0,8-6-62,-2 1 0,-2-4 724,2-2 0,-8 0 0,4 1 0</inkml:trace>
  <inkml:trace contextRef="#ctx0" brushRef="#br0" timeOffset="3320">4289 794 8010,'-17'17'1479,"0"0"1,5 1-1747,0-1 1,9 6-87,-3 0 0,4-6 1430,2-5 1,0-1-349,0 7 0,6-1 378,-1 0-1110,1 1-584,2-1 1,-4-2-11,7-3 0,-5-3-1857,6-3 1538,-9-4 0,11 4 916,-8-12 0,15-11 0,-2-10 0</inkml:trace>
  <inkml:trace contextRef="#ctx0" brushRef="#br0" timeOffset="3858">4479 707 8010,'0'10'444,"0"-2"1,2-3-397,4 1 0,4 0 37,7-6 0,6-8-45,0-3 0,14-7 168,-3-5 1,12 2 2,0-8 1,6 6-155,6-6 0,-2 6-334,7-5 1,-2 6 13,3-1 1,1 10 29,-7 1 0,-2 9 127,-10-3 0,2 4-7,-8 2 1,-1 0 137,-11 0 1,3 8-122,-8 3 0,-6-1 618,-5 1 1,-6-1 32,5 1 858,-7 5-509,4-7-486,-1 9 1,-5-7-228,4 1 1,-2-8-123,2 1 51,-4 5 1,7-6-142,-3 7 19,-4-7 0,6 6 74,-8-5 302,0-3-100,0 6-155,0 0 1,0-4-30,0 7 1,0-5-84,0 5 1,0 1 127,0 5 0,0-5 3,0-1 0,0 1 139,0 5 1,0 0-108,0 1 0,-8 5 253,-4 0 0,-3 2-21,-2-2 0,-1-2-20,1 8 0,-2-2-48,-4 2 1,2 3-86,-8-3 0,8-2 37,-2 2 1,2-6 27,-2 6 1,9-8-100,-3 2 0,3-2 12,-3 2 1,0-6-169,0 1 1,5-1-157,0-6 0,7-1-180,-7 2 1,6-9 24,-5 3 1,5-4-177,-5-2 1,5 0-245,-6 0 1,1 0-748,-7 0 0,1-10-356,0-7 1,0-2 909,-1-10 1,1-2-1540,0-9 2404,-8 4 0,-2-14 0,-8 5 0</inkml:trace>
  <inkml:trace contextRef="#ctx0" brushRef="#br0" timeOffset="4178">4600 759 8534,'10'0'1882,"0"2"-1283,-5 4 1,-3-2 142,4 7 0,-2-5-177,2 5 1,-4-5 119,3 6-385,-3-1-222,-2 7 23,8-1 1,-6 0 0,4 0-199,-4 1 0,-2-1-995,0 0-1091,0 1 1573,-8-1 0,4-2-512,-8-3 543,9-4-159,-5-8-426,8 0 219,0 0 945,0-8 0,6-2 0,-1-7 0,17-8 0,-3-2 0</inkml:trace>
  <inkml:trace contextRef="#ctx0" brushRef="#br0" timeOffset="4766">4825 742 8101,'2'-12'-644,"4"1"994,-4 7 789,13-11 61,-5 13-749,7-14 1,-5 14 20,-1-3 1,-5 8-110,5 3 0,-5 10 47,6 1 0,-8 2-87,1 10 1,-3-6 129,-2 6 0,0 0-493,0 5 0,0-5 112,0 0 0,-6-6-686,1 6 1,-7-8-564,6 2 211,-7-4 0,3-4 462,-7-3 1,6-4-139,-1-8 0,0 0 189,-5 0 1,6-2 2,-1-4 0,1-4 285,-7-7 0,7 0 177,-1 0 1,6-1 735,-5 1-711,7 0 1,-4-1 231,8 1 1,0 6 23,0-1 1,0 6 522,0-5-553,8 7 1,-4-6-20,7 4 1,-5 5 102,6-5-159,-8 4-265,3 2 173,-7 0-133,0 8 0,0 1 38,0 8 1,0-5-126,0 0 0,-5-7 174,-1 7 1,0-6 86,6 5-95,0-7 1,8 4 119,3-8 0,12 0-249,6 0 1,4-6 146,1 0 0,1-7-199,0 1 1,-7 4-21,1 3 1,-8-3-449,2 2 236,-3 0 141,-11 14 0,-9 8 408,-11 7 0,-12 7 425,-6-1 0,-10 4 470,-1 1 1,-6-1-502,6-4 0,-1-4 236,7-8 1,9 0-212,7 1 1,3-7 494,9 1-994,0-8 1,8 3-296,4-7 0,6 0-219,11 0 0,6 0 328,11 0 1,4-13-506,8-4 0,0-12 244,0 0 1,0 2-1354,-1-2 1,1 2 81,0-2 1493,-8-3 1,-1 5-1,-9-8 1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9:26.2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0 346 8038,'0'-11'299,"0"-1"74,0 8 269,0-3 488,0-1-252,0 6-204,0-13-1,0 13 39,0-6-296,0 8 1,2 0 187,4 0-73,4 0 1,5 8 35,-3 3 0,1 10 33,-7 2 0,0 8-249,-6-2 0,0 4 43,0 1 1,0 1-204,0-1 1,0-1-15,0-4 1,-6 4-210,0-5 0,-2-1 110,3 2 1,3-8-252,-4 2-65,4-3-252,2-3 309,0 0-97,0-7 84,0-3 41,0-7-567,0 0 0,2-7 282,4-5 0,3-11-551,9-6 0,7-3 274,3-3 1,-1 1 99,2-1 0,0 6 226,5 0 1,-7 10 108,-4 2 1,-3 1-89,-3 11 273,0-9 277,1 12 1,-9-3-193,-3 10 1,-4 5 733,-2 7 0,0 0-177,0 1 0,-6 1 52,0 4 1,-7-2-243,1 8 1,-9-6 71,-2 6 1,-2-2-105,2 2 0,4 1-135,-4-7 1,-2 6-260,2-6 1,0 0-144,5-5 1,1-1-444,0 0 0,5-5 260,1-1 0,5-7-308,-6 2-156,9-4-563,-5-2 385,8 0-4,0 0 1022,8 0 0,-5 2-32,9 3 0,-6-1 450,5 8 1,-7-6-146,2 5 0,-4 1 489,-2 5-310,0 0 0,-2 1 1223,-4-1-551,4 0-84,-13 0-145,5-7-605,1 5 1,-1-13-417,4 4-74,4-4-13,-5-2 0,14 0-163,5 0 1,3-8-556,3-3 0,5-5 203,0-1 1,7-6-357,-1 0 1,2 0 442,-2 6 1,2-1 249,-8 1 0,0 6 521,-6-1 0,0 8-68,1-2 1,-7 5-29,1 1 0,-7 0 262,7 0 319,-8 0 1,3 7 6,-7 5 1,2-3 1453,4 3-1311,-4-1 1,6 7-316,-8-1 1,0-6-535,0 1-236,7-8 92,-5 4 0,14-8-296,-5 0 1,-1-8-811,1-4 1,7-5 692,5-6 660,0-4 0,2-15 0,2-2 0</inkml:trace>
  <inkml:trace contextRef="#ctx0" brushRef="#br0" timeOffset="140">727 796 8038,'9'8'470,"5"3"141,-9 12 0,1-4-84,-6 4 0,0-3 746,0-3-765,0 0 1,-2-1 215,-3-5-598,3-3-331,-6-8 1,8-8-447,0-3 1,6-12 41,-1-6 0,9-4-1702,-3-2 2311,5 1 0,1-1 0,0 1 0</inkml:trace>
  <inkml:trace contextRef="#ctx0" brushRef="#br0" timeOffset="574">969 139 8038,'0'-18'61,"0"1"0,0 0 122,0 0 0,0 5 239,0 1-183,0-1 0,0 0 238,0 1 50,0 7 28,0-4-430,0 8 517,0 0-499,0 8 1,0-4-17,0 7 1,0-5-20,0 6 1,0-1-144,0 7 1,0-7 40,0 1 1,0-1-100,0 6 1,0 1 39,0-1 1,6 6 112,-1 0 0,3 8-163,-2-2 1,-4 3 94,3 3 0,3 1-9,-2 5 1,5 5 24,-5 12 0,8-1-2,-3 12 1,-3 4-8,-2 14 0,1-1-183,-1 1 1,0-1 117,-6 1 0,0-1 69,0 1 0,0-9-213,0-3 0,0-9 6,0-3 1,0-13-10,0 2 1,0-12 85,0 1 0,0-13-298,0-4 239,-8-5-23,6-2-162,-5-7 451,7-3 1,0-14-570,0-5 1,-2-3 2,-4-3 0,4 1-529,-4 0 1015,4-8 0,2-10 0,0-9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9:37.3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900 433 7955,'0'-12'-554,"0"1"1,2 5 853,4-6-68,-4 8-94,5-11 1,-7 11 323,0-7-236,0 7 1,2-6 457,4 4-189,-4 4 338,6-5-153,-8 7 894,0 0 0,-2 7-1141,-4 5 0,2-2 5,-7 1 1,7 1-144,-2 5 0,-2 6-99,3 0 1,-1 10 19,6 1 0,-6 3 14,0 9 0,1 0 65,5 6 1,-6 0-15,0 0 1,-2 0-89,3-1 0,3-4-85,-4-1 0,4-8-640,2 2 275,-8-11 221,6 4 0,-5-14-282,7 4 1,0-4 126,0-1-1806,0-9 333,7-1 771,-5-8 0,8 0 299,-4 0 0,-4-10-112,3-7 1,3-2-275,-2-10 1,5-2 81,-5-9 898,7 4 0,-11-14 0,6 5 0</inkml:trace>
  <inkml:trace contextRef="#ctx0" brushRef="#br0" timeOffset="546">1021 467 7955,'0'-17'165,"0"5"419,0 1 26,0 7 288,0-4-356,0 8 1,2 2-128,4 4 0,-2 11 47,7 12 0,1 4-32,5 1 1,-5 1 13,-1-1 0,-5-5-268,5 0 1,-1-2-92,2 2 0,3-4-23,-4-8 0,-1-1-464,2-5-71,-1 4 0,6-13 302,1 4 1,-1-4-91,0-2 1,-5-2-2,-1-4 1,-1 2 120,1-7 1,5-1-55,-5-5 0,1-2-105,5-4 1,-7 2 5,13-8-587,-8 8 529,10-4 1,-8 2-79,1 0 0,1 0 46,4 5 1,-4 1 254,4 0 0,-9-1-41,-3 1 262,1 0 1,-1 1 189,1 5 218,-8-4 1,3 11-143,-7-8 0,0 6 1010,0-5-341,0 7-632,0-11 1,0 11 544,0-8-460,0 8-279,0-3 100,0 7 251,0 0-332,0 7 1,2 3 95,4 7 1,-2 3-84,7 3 0,-5 5 319,6 13 0,-8 3-62,1 8 0,3 7 72,-2 5 0,0-3-505,-6 3 1,0-3-332,0 3 0,2-11-204,3-6 0,-1-3-596,8 2 0,-7-6-53,7-11 1,-6 2 455,5-8 1,-5 0-717,6-6 1,-9-5-37,3-1 1423,4-7 0,-8 11 0,5-5 0</inkml:trace>
  <inkml:trace contextRef="#ctx0" brushRef="#br0" timeOffset="1134">2595 450 8095,'-2'-16'533,"-4"5"1,4 1 40,-4 5 93,5-5-386,-7-7 1,6-1 19,-4 1 0,2 6 68,-1-1 0,3 6-114,-4-5 0,2 7 254,-2-2-148,4-3 85,-13 7-318,5-6 0,-7 8 99,0 0 0,-1 2-28,1 4 1,0 3 12,0 9 0,-6 1 18,-1 4 0,1-2 25,6 8 0,-6 0 148,0 5 0,0 8 119,6 5 0,1-3-158,5 2 0,-3-2 117,9 2 1,-1 2-77,6-7 1,2-3-183,3-9 1,5 2-52,7-8 1,8 0-73,4-6 0,4-6-473,1 1 0,7-8-858,-1 2 1,8-6-810,-2-6 1,-2-4 971,3-7 0,-9 0 329,2-1 739,-3 1 0,-3 0 0,1-1 0</inkml:trace>
  <inkml:trace contextRef="#ctx0" brushRef="#br0" timeOffset="2232">208 433 8048,'0'-10'-592,"0"2"554,0 8 243,0 0 0,-2-5 167,-3-1-81,3 0 31,-6 6-61,8 0 915,0 0-846,-8 0-124,-1 0 0,-8 8-20,-1 3 0,1 10 65,0 2 0,-1 10 135,1 2 1,0 7-54,-1 10 1,7 9-100,-1 8 0,9 1 20,-3 5 0,4-4-149,2-2 1,8-2-209,3-4 1,4-3-212,3-8 0,7-2-628,4-4 0,-1-4 376,7-7 0,-4-8 566,9-4 0,4-4 0,0-2 0</inkml:trace>
  <inkml:trace contextRef="#ctx0" brushRef="#br0" timeOffset="2795">3200 0 8457,'-10'0'3010,"3"0"-2694,22 16 0,-1 5-80,14 19 1,-1 6 2581,2 12-1842,4 3 1,-8 3-295,4-1 0,1-1-102,-7 1 1,-5 2-181,-7-7 1,-7 2 9,2-3 1,-4-1-221,-2 7 1,-16-5-1322,-7 5 0,-7 1-1867,-5 5 1,-13 6-595,-4 0 3592,-4 0 0,-3-12 0,-5 1 0,-3 1 0,-2 2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9:44.4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87 344 8150,'10'0'-1182,"-3"-2"1098,-7-3 0,6 1 424,0-8 173,0 8-347,1-11 0,-5 11 90,4-7 1,2 5 50,-3-6 44,1 8-154,2-11 0,-4 13 472,7-4-178,-7 5-274,4 1 0,-6 0 155,4 0 0,-5 1-68,5 5 0,-4-2-72,-2 8 0,2-7-57,4 7 0,-4-1 13,4 7 1,-5 5-39,-1 0 0,6 2-7,0-2 0,0 4-97,-6 7 1,0 1 69,0-1 0,-6 3-102,0 3 0,-5 5 82,5 6 1,-8-1-105,3-4 1,3 3 7,2-9 0,-1 6-59,1-6 1,0-5 167,6-6 1,0-8 138,0 2 1,2-4-38,4-2 1,-2-1-75,7-5 0,-1 5 155,1-5 0,5-3-63,-5-2 1,5 1-54,1-1 0,0 2-32,1-2 0,-1-3-5,0 9 0,0-8-66,1 2 0,-1 1-136,0-1 0,-5 6-360,-1-7 0,-5 7-91,6-6 0,-8 1-859,1-1 0,-3-2-168,-2 7 588,0 1 0,-2 3 953,-3-3 0,-5 3 0,-7-5 0</inkml:trace>
  <inkml:trace contextRef="#ctx0" brushRef="#br0" timeOffset="386">329 742 9788,'2'-10'-361,"4"5"-553,-4 3 2298,13 2-299,-13 0-544,13 0 1,-11 5-379,8 1 0,-8 8-288,1-3 0,-3 7-104,-2 5 1,0-4 136,0 4 1,0 4-47,0 2 1,-5-4 86,-1-2 1,-8 2-307,3-2 1,-5 0 26,-1-6 1,-6 0 74,0 1 0,0-3 165,6-4 1,-2 3 1,-5-8 0,5-1 163,-4-5 1,-2 0-109,2 0 1,0-5 250,6-1-182,0-8 429,-1 5 0,7-7 179,-1 5-311,8-4 1,-3 11-129,7-8 0,2 8 166,3-1-67,5-5 1,9 6-139,4-7 0,-4-1-120,4-5 1,4 0-104,2-1 0,4 1-311,1 0 1,7-3-242,-1-3 0,6 2-1436,-5-8 2045,-1 8 0,2-11 0,2 5 0</inkml:trace>
  <inkml:trace contextRef="#ctx0" brushRef="#br0" timeOffset="1044">831 68 8078,'0'-18'-157,"0"1"-94,0 7 414,0 3 502,0-1-318,0 6 0,-2-4-135,-4 12 0,2-2-334,-7 7 0,5 3 46,-6 9 1,7-2-68,-7 8 1,2 0 119,-1 5 0,-4 1-58,3 0 0,4-1 157,3 1 0,-3-7-33,2 1 0,0-2 51,6 2 0,0-2-53,0-4 0,0-4 163,0 4 0,2 2-51,4-2 1,-4 6-87,4-6 0,-4 6-15,-2-6 0,0 0-105,0-6 0,5-5 146,1-1 0,0-5-15,-6 6 1,2-8 96,4 1 0,-3-3-79,9-2 0,-6-2-67,5-3 1,7-5-28,5-7 0,5-6-135,-4 0 0,6-8 140,-1 2 1,4 2-31,1-2 0,-5 8 15,0-2 0,-8 4-29,2 2 0,-9 5-555,-3 1 377,-7-1 0,9 0-406,-7 1 33,0 7 392,-14-11 0,-1 11 160,-9-8 0,1 9 169,0-3 0,-1-2-129,1 2 0,6-1 130,-1 1 1,6 4 326,-5-4-287,-1 4 0,1 2 308,-1 0-249,8 0 0,-5 0 298,3 0-330,4 0-19,-6 0-15,8 0 0,2 8 15,4 3 0,4 5 80,7 1 0,0 6 206,1 0 0,1 8 227,4-2 1,4 9-210,7 3 0,1-1-168,0-5 0,-1-3-177,1-3 0,-1 4-177,1-4 1,-1-5 141,1 0 0,-6-5-80,0-2 0,-8 0-843,2 1 0,0-7 440,-6 1 1,4-7-1080,-9 7 1,-4-6-894,-3 5 448,-3-7 1901,-2 11 0,-7-13 0,-3 6 0</inkml:trace>
  <inkml:trace contextRef="#ctx0" brushRef="#br0" timeOffset="1381">848 1071 8078,'-17'0'1329,"7"0"-25,2 0-222,1 0 144,5 0-870,-6 0 0,10 7 33,4 5 0,-4 3-197,3 2 1,-1 1-30,2-1 0,-4 6-628,4 0 1,-4 2 378,-2-2 0,0-4-846,0 4 1,0-3 283,0-3 1,0 0-693,0 1 190,0-9 549,0 7 0,2-15 166,3 5 1,-3-12 113,4-5 0,-4-4 321,-2-3 0,8-7 0,1-2 0</inkml:trace>
  <inkml:trace contextRef="#ctx0" brushRef="#br0" timeOffset="1690">883 1122 8078,'0'-17'-134,"5"6"-68,1-1 1,2 6 884,-2-5 0,-3-1-166,9-5 0,-1 5 59,7 1 0,-1 1-100,0-1 1,1 1-11,-1 4 0,0 4-114,0-3 177,8 3-243,-5 9 0,5 3 34,-8 7 0,-2 1-66,-3-1 1,1 2-380,-7 4 1,2-2 172,-2 8 0,-5-2-728,5 2 0,-6 4 167,-6-5 1,3 5-73,-9 2 0,2-8 24,-1-4 0,-10-2-317,4 2 1,-5-12 511,5 1 0,0-3 191,-1-3 1,3-2 565,4-10-254,-5-3-203,14-16 0,-11 6 948,7-5 1,2-2-318,10-3 1,-2 4-26,7 2 0,7 3-137,5 3 1,6 0 36,-6 0 0,2-1-356,-2 1 0,-4 7-340,4 5 1,-4 3-3110,-2 2 3365,-7 0 0,5 15 0,-5 4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19:48.1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52 8244,'0'-17'1449,"0"7"1,2 0-1003,4 5 1,-2 3-24,7-4 1,-5 4-217,6 2 1,-1 0 17,6 0 0,1 0-511,-1 0 74,0 0 1,1 0-265,-1 0 0,-6 0 275,1 0 0,-6 0-573,5 0-85,-7 0 165,4 0 1,-8 8 341,0 3 1,-8-1 104,-3 1 1,-5 7 422,-1 5 0,0 8 65,-1-3 1,-5 11 279,0 1 0,0 8-297,6-2 1,1 4 96,5 2 0,-4 0-6,3 0 1,-1 0 117,1 0 0,-1-8-336,7-4 1,0 1 7,6-7 1,-6 3-189,1-14 0,-1 0 26,6-6-316,0 0 231,0 1 56,0-9 73,0-1 0,0-10 25,0-4 0,6-3-358,-1-9 0,3-5 108,-2 0 0,1-6-75,5 6 1,3-2-9,-3 2 0,9 2 19,2-8 0,2 8 120,-2-2 0,-2 4 29,8 2 0,-8 1 216,2 5 0,2-3-159,-2 9 635,0-1-274,-5 6 198,-1 7 0,-7 5-197,-5 11 0,-3-4-25,-2 4 1,0 2-199,0-2 0,-7 6-260,-5-6 0,-3 6 132,-3-6 0,7-2-465,-1-9 384,1 3 0,-7-13 129,1 4 0,2-6 6,3-6 0,-1-4-107,7-7 0,-5-8 19,5-4 0,0-3 13,6-3 0,0-5-142,0-1 0,2 1 183,4 5 0,-2 7-34,7-1 1,-1 13 244,1-1-193,5 4 0,-13 3 819,9 4-145,-8 4-241,3 10 0,-7 2-40,0 7 0,0 0 147,0 1 1,-5 5-405,-1 0 1,0 0 175,6-6 1,-2 0-513,-4 1 0,5-7 189,-5 1 1,4-1-351,2 7 1,0-7 164,0 1 1,0-7-216,0 7 199,0-8 387,0 11 0,0-5 267,0 7-144,0 0 1,0 1 122,0-1 0,0-6-99,0 1 0,0-6 42,0 5 1,0-5-7,0 6-59,0-9-16,0 5-323,0-8 60,0 0 1,0-8-129,0-3 0,8-12-246,3-6 0,4 2 129,3-2 1,-1-5-48,0-7 1,8-7-6,4 2 1,11 2-147,7-2 0,-3 9 242,2 3 0,-6 1 171,6 10 1,-7 0 251,1 6 0,-5 7-162,-6 4 0,1 4 308,-7 2 0,-2 2-170,-9 4 1,1-2 26,-7 7 0,0 1-63,-6 5 1,0 2-222,0 5 1,0-5 76,0 4 0,-8 2-246,-3-2 0,-5 0 123,-1-6 1,0 0-151,0 1 0,-1-7 78,1 1 0,0-8 95,-1 1 1,1-3 25,0-2 1,5-2 2,1-3 0,1-5-77,-1-7-1,3-1-7,0 1 144,6 8 236,-5 1-41,7 8 0,0 2 113,0 4 1,0 3 180,0 8 1,0 1-17,0-1 1,0 6 213,0 0 1,-6 8-129,0-2 0,0-2 141,6 1 1,0-4 28,0 4 0,0-7-260,0 3 0,8-5 7,4-2 0,12-5-101,11-1 1,7-7 42,10 2 0,15-18-797,8-5 0,2-6-886,4 0 1,-8 4 1027,2-5 257,-4 5 0,-8 6 0,-3-1 0,-6 1 0,-6 1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0:20.7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53 8132,'18'0'2371,"-1"-2"-2412,0-4 0,0 4-567,1-4 0,-1-1 2608,0 1-1227,1 0 1,-1 4-301,0-4 0,1 4-223,-1-3 0,-6 3-334,1 2 0,-6 6-489,5-1 0,-7 9-291,2-3 0,-6 10 492,-6 2 1,-4 8-117,-7-2 1,-6 4 21,0 1 0,-6 1 145,6-1 1,0-1 434,6-4 1,-1-4 444,1-8 1,8 1-24,3-1 1,8-8 592,9-3 1,8-4 663,16-2 1,7-8-906,4-3 1,10-4-432,2-3 1,5-5-341,-5 0 0,-8 0-318,-10 6 1,-3-1-379,-3 1 1,-7 8-1725,-4 3 2303,-4 4 0,-1 2 0,-1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0:02.8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243 105 8043,'0'-12'-145,"0"1"519,0-1 1,0 1 1513,0-1-770,0 8-581,0-11-220,0 13 1,6-8 1374,0 5-399,7 3 59,-3-6-412,7 16-459,0 1 1,-7 9-191,-4-1 1,-4 0-61,-2 0 0,-2 3-177,-4 3 1,-4-2 146,-7 8 0,-6 0-445,0 5 0,-6-5-16,6 0 1,-6-2-261,6 1 0,-2 3 225,2-8 1,4 0-117,-4-5 1,9-1 75,3 0 1,1-5-12,-1-1 0,3-5-332,8 6-29,0-9 254,0 5 0,8-6 241,3 4 0,5-4 170,1 3 0,0-3 109,0-2 1,3 0 311,3 0 0,-10 0-177,4 0 1,-5 2 106,0 4 1,1-2 603,-7 7 0,5 1-342,-5 5 1,0 2 111,-6 5 1,0-3-356,0 7 0,-6-4-159,0 4 1,-5-7-141,5 3 0,-6 1-214,7-2 1,-7-6-6,6-6-84,1 1 1,3-2-1516,-4-5 537,4 5-592,-6-8 234,8 6 654,0-8 0,6-10 206,0-7 1,9-8-1046,3-10 1795,-1 0 0,15-7 0,-5-2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0:03.5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0 12303,'8'12'1247,"3"-1"1,5-5-778,1 6 0,-5-3-380,-1 3 0,1 1-333,5-7-644,0 8 540,1-5 1,-3 3-582,-3-1 0,-5-5 463,-7 6 1,0-7-207,0 7 1,-2-1 6,-3 7 0,-5 5 78,-7 0 1,-3 9 87,-3 3 0,2 0 200,-8 5 1,6-4 236,-5-1 1,4-2 180,-4-4 0,8 1 15,3-7 0,2 6-162,9-6 407,-7 0-41,11-5 1,-4-3 377,12-4 0,3-3 90,9-8 0,-1 0-261,0 0 1,6 0-107,0 0 1,6-2-293,-6-4 0,6 3-190,-6-9 1,0 6 100,-6-5 1,1 1-104,-1-1 0,0-5-638,0 5 0,-7 1 373,-4-1 1,-4 5-750,-2-6 302,0 8 58,0-11 424,0 13 0,-2-6 84,-4 8-122,4 0 163,-6 8 1,3 2 106,-1 7 186,0 0 1,6 1 529,0-1-530,0 0 0,0 1 710,0-1-580,0 0 0,0 0-22,0 1 0,-2-7-21,-3 1 1,3-1 163,-4 7-168,-4-1 0,6 0 60,-7 0 1,7-5 188,-2 0 0,4-7 336,2 7-548,0-8 1,6 5 111,0-3-56,7-4-195,-3 6 0,7-8-115,0 0 1,-5 0-359,0 0 1,-1-2 219,6-4 1,-5 4-749,-1-4 0,1-1 416,5 1 1,1-6-1013,-1 7 0,0-7 1472,0 6 0,1-15 0,-1 2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0:04.2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16 7923,'10'-7'361,"0"5"172,-5-4 1,-3 6 124,4 6-392,-4-4 0,-2 13 118,0-4 1,-8 11 8,-3 1 0,-5 7-448,-1-1 1,-6 4 21,0 1 0,-8-1 66,2-4 0,4 4-65,2-5 0,4-3-316,2-2 1,1-3-56,5-3-347,3 0 184,8 1 261,0-9 1,2 5 269,4-9 1,4 7-81,7-6 0,0 1 130,0-1 1,-5-2-50,-1 7 0,-1-5 147,2 6 1,1-1-88,-7 7 0,0-1 144,-6 0 1,-2 0-30,-4 1 0,-2 5-62,-3 0 1,-5 6-23,5-6 1,1 6 43,-1-6 0,5 5 21,-6-5 0,8 1-96,-1-7 1,3 0 7,2 0 0,6 1 43,-1-1 0,7-5-12,-6-1 0,5 1 172,-5 5 1,5-6-101,-5 1 1,6-6 245,-6 5-134,-1 1-16,-5 5-94,0 0-155,0-7 1,0 0-103,0-5-571,0-3-500,0-9 571,0-5 371,0-21 1,0 5-232,0-13 1,8-3 37,3-8 1,5-7-179,1-5 1,2-5 617,4-6 0,4 4-170,8-4 0,-1 6 170,1 5 0,5 3 0,1 7 0,-3 2 0,-1 4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0:04.6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87 208 7923,'33'-35'0,"-4"0"-156,-6 1 1,-4 7 271,-2 4 0,1 6 352,-1 5 1,-6-1 330,1 7 318,-8 0-636,4 6 0,-8 8 113,0 3 0,0 7-249,0 5 0,-6 4-99,0 7 1,-9 8-199,-3 5 0,-1 3-57,-10 1 0,6 1-129,-6 0 1,6-8-113,-5-3 0,6-1-378,-1-5 0,10 1 165,1-13 1,9-5-1082,-3-7 338,4-7 789,2 4 1,2-16-25,4-4 1,5-9 164,12-2 1,-2-8 275,8 3 0,-2 1 0,2-2 0,2 8 0,-8-2 0,0 5 0,-6 7 0,-6-3 0,1 9 8,0-1 0,-1 6 104,1 0 1,-7 0 1653,7 0-980,-1 0 0,7 0 116,-1 0 1,2 2-400,4 4 0,-4-5 67,5 5 1,-3 2-205,2-2 1,-4-1-82,4-5 1,-4 6-227,-1 0 1,-1 2 290,0-3-766,0-3 0,-5 12-588,-1-8-894,-7-1 727,12 3-479,-14-6 576,5 13 520,-7-5 0,-6 7 249,1 1 0,-9-1 305,3 0 0,-10 0 0,-2 1 0,-8 7 0,4 2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0:04.9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35 7923,'-10'0'-336,"-5"0"768,13 0 0,0-2 501,8-4-474,7 4 1,-3-8-26,7 5-343,1 3 0,-1-6 236,0 8-310,-7 0-184,5 0 0,-13 8 122,4 3 0,-6 12-90,-6 6 0,2 4 68,-7 1 0,-1 7 79,-5-1 1,0 0 129,-1-5 0,9-8 264,3-4 0,4 2-178,2-2 1,0-6-66,0-5 1,8-8-144,3 1 1,5-3 82,1-2 1,2-2-409,4-3 0,-4-5 137,4-7 0,-3-2-31,-3-5 0,0 5 255,1-4 1,-9-2 281,-3 2 1,-4 0-216,-2 6 1,-2 0 131,-4-1 1,-3 3 190,-9 3 0,1-1-138,0 7 0,-3 0-217,-3 6 1,4 2-198,-4 4 0,4 4-476,2 7 0,-1-2-55,1-3 1,5 3-695,1-3 1,7 3 457,-2 2 873,12-7 0,11 5 0,10-5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0:05.8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121 346 7897,'-17'8'0,"0"3"293,7-3 0,3 7 1136,7-3-942,0-4 1,7-1-169,5-7 1,-3 0-258,3 0 0,1 0-95,10 0 1,-3-13-297,3-5 1,2-3 197,-2 4 1,-2-6-3,-10 0 1,3 0-55,-8 6 0,-1-1-148,-5 1 1,0-6 84,0 0 1,-7-2 85,-5 2 1,1 4 238,-7-4 0,11 3-70,-11 3 0,5 2 188,-4 3-129,-1-3 86,1 13 1,6-6-94,-1 8 1,6 0-14,-5 0 1,7 2-11,-2 4 0,-2 3-11,3 9 0,-3 1 146,2 4 0,4-2-25,-3 8 1,-3 6 91,2 5 1,0 8-166,6-2 0,-5 4 26,-1 2 0,0 6 463,6-1 0,-2 1-5,-4-6 0,4-2-479,-3-4 1,-3 2 88,2-8 0,0-5 78,6-6 0,0-8-581,0 2-1197,0-4 844,0-2 303,0-7 1,0-4 149,0-12 1,2-11 63,4-12 0,-2-4-140,8-1 1,-7-9 111,7-3 1,-1 2-93,7-2 0,-1 9 111,0 3 1,6 3 23,0 14 1,2-2 20,-2 13 1,-2 0 173,8 6 0,-8 0-72,3 0 0,-1 2 248,-6 4 1,4-2-35,-9 7 1,-3-1-62,3 1 0,-8 5-59,1-5 0,-5 4-41,-5 3 1,-5-1-38,-7 0 1,-1 1-2,1-1 1,-2-2-138,-4-3 0,4-5 304,-5-7 41,-2 0 0,6 0 199,-3 0 1,10-5 111,1-1-54,8-7-261,-3 11 0,9-6 107,3 8 0,5 0 56,7 0 1,1 8 208,-1 3 0,-2 10-63,-3 2 1,3 0 60,-3-5 0,3 5-188,2 0 0,-5 0-111,-1-6 1,1-1-219,5-5 0,1 2-520,-1-7 1,6 6-639,0-6 1,8-1 1121,-2-5 0,11-15 0,4-4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0:06.5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396 35 7927,'-17'-8'0,"0"-1"207,0-1 0,-1 2 92,1 8 0,0 0 251,-1 0 0,-1 0-96,-4 0 0,4 10 122,-4 7 1,4 8 25,1 10 0,-1 13-171,-4 4 0,4 11-119,-4 1 1,4 3-80,1 2 0,7-8 41,-1-3 1,8 0-320,-1-6 1,5-4-317,5-14 0,18-1-333,12-4 0,19-6-1990,3-12 2684,16-3 0,6-23 0,8-5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0:07.4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208 467 7961,'-9'0'707,"1"0"0,6 0 82,-4 0-452,4 0 0,-5-8-87,7-3 1,5 1-259,1-1 0,8-1-155,-3-5 1,4 0-193,3-1 1,-3-5 38,-3 0 1,1-2 161,-7 2 0,0-2 33,-6-4 1,-2-3-10,-4 3 0,2 4 39,-7 2 0,-1-2-42,-5 2 1,5 5 306,1 7 1,1 5 181,-1-5-177,-5 7 0,12-4 226,-7 8-251,7 0 1,-9 2-76,7 4 0,-2 5 12,2 12 0,4-2 125,-3 8 1,-3 0-117,2 6 1,-5 7 298,5 4 0,-2 4 42,2 2 1,3 0 43,-9 0 1,2-6-216,-1 0 1,-3-2-161,9 2 0,-3 2-75,2-7 1,4-1 68,-3-5 1,3-7-458,2 1 0,0-8 110,0 2-991,0-3 537,0-11 525,0-1 1,0-10 44,0-4 0,5-5 22,1-12 1,0 2-44,-6-8 1,6 0 61,-1-6 1,9 3-198,-3 3 0,5-4 119,1 4 1,2 4-113,4 2 0,-1 4 68,6 2 0,1 5 139,6 1 0,-6 7 172,-1-2 1,-5 4-86,6 2 1,-8 0 101,2 0-123,-3 0 97,-3 8 0,-7-4-64,-5 7-75,-3 1 1,-9 5-24,-5 0 0,-9 1-156,-2-1 0,-10-6 155,-1 1 1,-1 0-7,-5 5 0,9-6 220,2 1 1,8-8-74,-2 1 1,4-3 713,1-2-212,9 0-256,1 8 0,10-4-25,4 7 0,-2-5 144,7 6 0,6-3-84,7 3 1,0 3 46,0-3 1,-5 1 3,4-1 1,2 1-132,-2-7 1,0 7-77,-6-1 1,1-4 39,-1-3 0,2 3-819,4-2 0,-9 5-895,3-5-1126,-4 0 1938,5-6 1,-9 2-812,-3 4 1476,-4-4 0,-2 5 0,0-7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0:07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18 8062,'0'-10'92,"0"2"1,-1 8 77,-5 0 0,-4 0 0,-9 0 275,-4 0 0,2 8-132,-8 4 0,2 3-151,-2 2 0,-2-1 223,8-5-47,-7 5-264,10-7 1,3 3 46,11-1-305,4-7 0,6 6 122,8-5 0,1-3 9,16 4 1,0 2 87,6-2 1,-1 1 80,1-1 0,-1-4-67,1 4 0,-2 1-2,-5-1 1,-1 6-223,-4-7 0,-9 3 99,3-2 0,-5-2-1409,-1 7 691,-3-7-806,-8 11 1600,-8-5 0,-2 7 0,-7 1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0:08.1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8044,'0'9'415,"0"-1"-150,0-8 1658,0 0-1107,16 8 0,-3-6-296,16 4 0,0-5-402,5-1 0,1 0-14,0 0 1,-3 0-56,-3 0 1,2 0-329,-8 0 1,0 0-1746,-6 0-587,0 0 2611,-7 0 0,-2 8 0,-8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46:06.0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18 589 7938,'17'0'0,"1"0"0,5 0 404,0 0 1,0 0 602,-6 0 0,0 0-454,1 0 0,-7 0 539,1 0-269,-8 0-327,11 0-1368,-13 0 1,8 0 271,-5 0-174,-3 7 1,4 9-19,-12 7 792,4 8 0,-21 3 0,4 10 0</inkml:trace>
  <inkml:trace contextRef="#ctx0" brushRef="#br0" timeOffset="157">53 1211 7938,'0'25'0,"-2"-6"297,-4 5 1,4 1 227,-4-2 0,-1 0 1226,1-6-878,0 0-346,-2 1-1112,6-1 490,-5-8-1574,7-1 962,0-8 318,0 0 0,2-8-148,3-3 0,-1-4-714,8-3 1251,-1-7 0,7-2 0,-1-7 0</inkml:trace>
  <inkml:trace contextRef="#ctx0" brushRef="#br0" timeOffset="837">935 554 7938,'27'-17'0,"-2"1"309,-8 5 1,0-2-112,0 7 1,1 0 508,-1 6 1,0 0-232,1 0 0,-1 0-119,0 0 1,0 0-208,1 0 1,5 0-139,0 0 1,0 0-183,-6 0 1,0 6 134,1 0 35,-1 7 0,-5-5 55,-1 3 0,-7-1-69,2-4 30,-4 3 1,-2 8-51,0 1 229,0-1 1,0 6-71,0 0 1,0 2-38,0-2 1,0 4 3,0 8 0,-2 7-142,-4 4 1,4 10 120,-4 1 1,4 9-23,2-3 1,0 4-72,0 3 1,-5-1-7,-1 0 1,-2-8 43,2-3 0,4-10-7,-3-2 0,3-7-293,2 1 1,-2-9 90,-4-2 0,4-8-155,-4 2 1,3-6-135,-3-5 137,4 3 0,-13-13-147,3 4 1,2-12-158,-1-6 0,3-3 196,-9-2 0,3-6 39,-9 0 1,2-14 413,-2 2 0,-4-11 0,-7 0 0,-1-4 0,1-2 0,-1-5 0,0-1 0,7 6 0,-1 6 0,0 10 40,-6 1 1,8 2 226,4 10 0,4 2 128,2 10 1,0-3 262,-1 8 1,7-5 209,-1 5 0,1 0-358,-7 6 0,7 0 133,-1 0 0,1 2-213,-7 4 0,1 4-4,0 7 1,0 8-49,-1 4 0,1-2 122,0 1 0,5-4-285,1 4 1,7-7-161,-2 3 0,4-5-425,2-2 1,8-2 280,3-3 1,10-4-701,3-8 0,6 0 267,-1 0 1,-2-2 2,2-4 0,-8-6 134,2-11 1,-6 4 54,-5-4 1,-4 2 385,-8-2 0,-4 4 362,-8-4 1,1-2 414,-12 2 1,-4 0-416,-2 5 0,4 9 131,2 3 0,-2 4 379,2 2-961,0 0-600,13 0 1,4 6-854,12-1 0,11 7 1486,12-6 0,19 0 0,6-6 0</inkml:trace>
  <inkml:trace contextRef="#ctx0" brushRef="#br0" timeOffset="1851">2422 35 7828,'9'-7'-114,"7"5"0,-12-12 38,7 9 1088,-7-1-170,11 6-17,-13 0 1,6 2 146,-8 3-172,0 5 1,0 7-317,0 1 0,0 1-268,0 4 0,-2-4-40,-4 4-257,4-4 1,-7-1-69,3-1 1,4-5-563,-4-1-245,4-7 0,2 6 400,0-5 1,2-3-45,4 4 0,4-12 195,7-5 0,6-5 177,0-1 0,6 0 121,-6-1 1,0 3 241,-6 4 109,1 3 249,-1 8 0,-7 2 298,-5 4 0,-3 5-351,-2 12 0,-2-2-3,-3 8 1,-5-6-149,-7 6 1,-6-2-148,0 2 1,-6 3-214,6-3 0,-6-2-409,6 2 1,0-8 22,5 2 0,1 2-470,0-2 1,0 0 77,-1-6 1,7 7 357,-1-1 0,6 2 481,-5-2 1,1-2 36,-1 8 0,-3-8 17,9 2 0,-9-4 71,3-2 1,3 1 463,2-1 0,4-6 449,2 1-366,0-8-579,0 3 1,8-7 97,3 0 1,5-7-235,1-5 1,6-3 93,0-2 1,6 1-59,-6 5 104,0-5 152,-6 14 1,-5-5 135,-1 7 53,-7 0 1,4 7 40,-8 5 1,0 3-124,0 3 0,-2-1-214,-4 0 1,4 0-15,-3 1 1,3-1-68,2 0 1,2-7 285,3-4-316,-3 3 7,14-7 21,-7 6 0,9-8-57,-1 0 1,-6 0 42,1 0 0,-1 0-247,7 0 0,-1-2 100,0-4 0,-1 2-290,-5-7-167,5 7 101,-7-11 0,1 11-419,-4-8 537,-4 8 1,-10-3 84,-4 7 1,-9 0 33,-2 0 0,-8 7 357,3 5 0,-1 3 16,-6 3 1,10-1 134,-9 0 1,5 0 13,0 1 0,-4-1 354,4 0 1,-3 1-231,-3-1 0,3-2 124,3-3 0,4 1-661,7-7 1,1 6 154,0-7-459,0 9 1,1-10 124,5 7 0,3-5-362,8 5 152,0-7 189,0 12 1,2-9 417,4 5 0,-3 1-99,9-7 0,0 8 346,5-3 0,8 4-153,4 3 0,9-1 131,2 0 1,16 1-165,2-1 1,7 6-53,4 0 0,0 6-193,1-6 1,-1 0-590,0-6 1,6 1-264,0-1 1,0-6 409,-6 1 1,6-2 13,0 1 0,6-3 125,-7-8 1,7 0-850,-6 0 1240,0 0 0,0-4 0,0-4 0,-2-3 0,-2 3 0,-2 4 0</inkml:trace>
  <inkml:trace contextRef="#ctx0" brushRef="#br0" timeOffset="2549">3131 243 7886,'-8'-17'-1968,"6"7"2521,-5 2-23,14 8 296,3 0 0,7 6-86,0 0 1,1 7 31,-1-1 0,-5 1 185,-1-1-1143,1 3 1,-1-5-218,1 7 0,-8-5-342,1-1 0,-3-5 436,-2 5 0,0-5-367,0 6 1,-7-1 116,-5 7 0,-3-1 108,-3 0 0,1 8 451,0 4 0,-1-2 0,1 2 0,2-6 0,3 6 0,-1-3 64,7 3 0,-2-2 68,3-4 1,3-9 121,-4 3 1,4-4 825,2 5 52,-8-9-348,6 7 1,-5-13 21,7 9-241,0-8-531,-8 4 44,6-8-111,-6 0 0,8 1 159,0 5-365,0-4-405,0 6 0,8-8 318,4 0 0,5 0-195,6 0 0,4 0 141,7 0 0,7-2 73,-1-4 1,0 4 80,-5-4 0,-6 5 447,0 1 1,-14 0-48,2 0 1,-11 1 110,0 5 1,-4-2 855,-2 8 1,-8-7-513,-3 7 0,-11-1 263,-1 7 1,-7-1-331,1 0 1,4 1 509,2-1-844,4 0 0,3 0-305,5 1 1,3-7 158,8 1 7,0-1-444,8 7 258,1-1 1,7-6-63,-5 1 0,5-8 49,-5 2 1,-1-4-429,1-2 0,1 0-226,5 0 1,0 0-506,1 0 1,-7 0 447,1 0 821,-8 0 0,11 0 0,-5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0:20.0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35 260 8126,'-10'0'1991,"3"0"-628,7 0 1855,0 0-3325,0 8 159,0 1 0,0 8-174,0 1 1,-6-1-490,0 0 1,0 1-1650,6-1 2260,0 0 0,0 1 0,0-1 0</inkml:trace>
  <inkml:trace contextRef="#ctx0" brushRef="#br0" timeOffset="1030">104 294 8050,'8'-9'-1882,"-6"-1"1882,3 4 0,5-3 0,0-8 0</inkml:trace>
  <inkml:trace contextRef="#ctx0" brushRef="#br0" timeOffset="1358">139 139 8089,'0'-17'362,"0"-1"-196,0 1 0,0 5 435,0 1-341,0-1 0,0 1 230,0-1-302,0 8 0,0-5-44,0 3 256,0 4-1,0-6-164,0 8-45,0 0 1,0 8-42,0 4 1,-2 5 70,-4 6 1,4 2 1,-4 4 0,-1 4-82,1-5 0,-8 3-123,3-2 1,1 4 70,-1-5 1,1 3-144,-1-2 0,-3 2-364,8-8 1,-1 0 231,1-6 1,4 0-198,-4 1 1,4-1-58,2 0 0,0-5-264,0-1 0,2-5 115,4 6 590,4-9 0,7 13 0,0-7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0:08.4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34 7952,'-18'0'-13,"1"0"1,6-2-15,-1-4 0,6 4 602,-5-4 0,5 4 285,-5 2 188,7-7-573,-4 5 1,8-4 19,0 12 1,0 5-41,0 12 0,0 4 143,0 8 0,0-3-614,0-3 1,2 4 75,4-4 0,-2-4-1167,7-2 0,1 2 635,5-2 0,0 0-1372,0-6 1844,8 0 0,2 1 0,8-1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0:08.8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321 18 7876,'-17'0'803,"0"-8"1,5 6 241,1-3-576,7 3 1,-6 2-165,5 0 1,1 0-68,-8 0 1,1 2-133,-7 3 1,-1 5-135,-4 7 1,2 1 139,-8-1 1,6-2-42,-6-3 1,10 3 287,2-3-139,0-5-212,15 9 0,2-9 51,11 5 0,12 1 6,6-7 0,6 6-24,5-7 0,-2 3-113,9-2 0,-3-4-106,2 4 0,-4-5-312,-7-1 0,-3 6-110,-3 0 0,-4 2-92,-8-3-1735,-7-3 2427,-2 14 0,-24-7 0,-3 9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0:09.0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7876,'0'18'3689,"14"-9"-4230,3-3 0,10-4 763,-4-2 0,6 6 953,-6-1 1,2 1-673,-2-6 0,-4 6-182,4 0 1,2 1-1034,-2-1 1,0-4 446,-5 4 0,-7 2-1116,1-3 1,-7 1 230,7-6 1150,-8 0 0,4 8 0,-8 1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0:09.4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9867,'11'6'1229,"1"0"0,-8 7-356,1-1 1,-3 3 171,-2 3 1,0 5-480,0 0 0,0 0-444,0-6 1,0 0-206,0 1 0,6-1-673,0 0 420,0 1 100,1-1 1,-3-8-754,8-3 0,-7-4 322,7-2 0,-1-8 8,7-3 1,1-10 237,4-2 0,-4-8-158,4 2 0,2-4 225,-2-1 0,6 7 171,-6 4 1,0 6-84,-6 5 204,1 4 939,-1 8 0,-2 14-532,-3 3 1,-4 6 1319,-8 0 0,0 4-744,0 8 1,0-6 123,0-1 1,2-6-738,3 1 0,-3 2-631,4-2 1,-2-6 20,2-6 1,-3-1-217,9 2 0,0-5-3366,5-7 3884,0 0 0,0 0 0,1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0:09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8146,'14'14'861,"3"3"0,-4-2-325,10 14 1,2 2 715,-1 9 1,4 4-589,-5 8 0,0 0 773,-5 0 1,-1 8-710,0 3 0,-7-2 217,-4 3 0,-4-3-517,-2 3 0,0-5-280,0-7 1,-14 6-655,-3-1 0,-18 3-2069,1-2 2298,-20 3 1,-8 8 0,23-34 0,0-1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0:16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191 174 8044,'-11'2'710,"-1"3"1,6 11-153,-5 7 1,1 10-69,-1 1 1,-5 8 287,5 10 1,-5 0-294,-1 0 1,0 6-22,-1-1 0,7-5-157,-1-6 0,9-7-552,-3 1 1,4-3-133,2-3 0,0-7-350,0-4 0,0-4 63,0-1 73,8-9 1,-5-1-110,9-8 0,-6-8 175,5-3 0,-5-14 122,6-10 1,-7-1 117,7-10 0,-3-2-73,3-10 0,3 2 169,-3-7 0,3 5 56,3-5 1,5 7 132,0-2 0,5 6 0,-4 6 0,6 4 0,-1 7 0,4 3 0,1 3 0,1 4 60,0 8 0,-7-1-25,1 1 1,-8 8 540,2 3 1,-9 4-5,-3 2 1,-5 0 166,6 0 1,-9 2-325,3 4 0,2 3-1,-2 8 1,-1 1-272,-5-1 0,0 6 50,0 0 1,0 8-149,0-2 0,0 3 135,0 3 1,6-2-51,0-5 1,7 3-33,-1-8 0,3 8 15,3-2 0,-7-4-82,1-2 1,-3 2 20,3-2 1,-4 6-149,-8-6 1,0 6 130,0-6 1,0 7-262,0-1 1,-8-2 113,-4 2 1,-9-6-79,-2 6 1,-2-6 152,2 6 0,2-10 46,-8-2 0,2-1-34,-2-11 1,2 1 27,4-6 1,4-8 113,-4-3 0,10-10-112,1-2 1,8-6 238,-1 6 1,10 0-44,7 5 1,9 7 45,2-1 0,8 9 4,-2-3 0,-2 4-79,1 2 1,-5 0 21,6 0 1,-8 2 199,2 4-360,-3 3 0,-5 8 188,-3 1-980,3-1 0,-11 0 414,7 1 1,-7-7-1480,2 1 0,-4-7 1823,-2 7 0,7-8 0,3 3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0:21.0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8067,'17'-17'1235,"1"0"-795,-1 7 0,0 2-221,0 8 0,-5 0 306,0 0 337,-9 0-696,13 8 1,-12 2-238,7 7 0,-7-6-383,2 1-258,-4-1 0,-2 7-400,0-1 0,0 0 233,0 1 879,7-1 0,3 16 0,7 3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0:22.0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7988,'0'-17'0,"0"0"0,0 5 1878,0 1-826,0 7 168,8-4 158,-6 8-711,13 0 0,-5 0 233,7 0 0,-6 0-835,1 0 1,-1 6 20,7 0 1,-7 5-1425,1-5 1,-1 7 403,7-1 934,-9 3 0,7 2 0,-7 1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0:24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8047,'17'2'1048,"1"4"1,-1 2-107,0 3 1,6 5-385,0-5 1,0 4 60,-5 3 0,5 1-299,0 4 0,0-4-366,-6 4 0,0-4-344,1-1 0,-1-1-1569,0 0 1959,-7 1 0,13 7 0,-4 2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0:23.0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0 294 8066,'12'0'405,"-1"0"-65,1 0 0,0-2-39,-1-4-334,-7 4-1099,11-5 596,-13 7 536,14 0 0,-15 0 0,7 0 0</inkml:trace>
  <inkml:trace contextRef="#ctx0" brushRef="#br0" timeOffset="248">381 294 7880,'0'10'261,"2"-3"110,4-7-376,-5 0 1,9 0 3,-4 0 1,-4-2 1485,4-3-792,3 3-1681,1-6 524,7 8 0,0 0-100,1 0 1,-1 6 186,0 0 0,-5 5-53,-1-5 1,1 5 232,5-5 197,0 0 161,1 2-380,-1-6 807,-7 5 1,-3-9-318,-7-3 1,0 1 524,0-8 1,0 6-521,0-5 0,-2 5-668,-3-5 392,3-1 0,-14-5 0,7 0 0</inkml:trace>
  <inkml:trace contextRef="#ctx0" brushRef="#br0" timeOffset="903">986 121 8072,'0'-17'522,"0"5"66,0 1 0,2 5-222,4-5 1,3-1-1,11-3 311,3 3 1,-4-1-78,4 7 1,-2 0 16,2 6-364,-4 0 0,4 8-13,-11 3 1,-4 7-7,-8 5 0,0 2 187,0 3 1,-2 5-56,-4-4 0,2 4 46,-7 1 0,7-5-153,-2 0 1,4-6-1,2 6 1,2-8-318,4 2 1,3-10-358,9-1 1,1-8-880,4 2 1,2-5 652,4-1 1,3-7-1063,-3-5 0,-4-3 640,-2-2 1,-4-8 1062,-1-4 0,-1-4 0,0-1 0</inkml:trace>
  <inkml:trace contextRef="#ctx0" brushRef="#br0" timeOffset="1327">1712 156 13863,'0'17'1232,"0"8"-570,0 4 1,-1 0-175,-5 5 0,4-3-134,-4 9 0,4-9-355,2-2 0,0-6-352,0 6 1,0-8-232,0 2 0,0-4-705,0-2 1,0 1-706,0-1 1,8-7 1993,3-5 0,5 5 0,1 0 0</inkml:trace>
  <inkml:trace contextRef="#ctx0" brushRef="#br0" timeOffset="1632">2266 260 7976,'-17'0'1618,"-1"0"0,1 0-1325,0 0 1,5 0-403,1 0 0,-3 0 186,-9 0 1,-4 5 12,-7 1 1,-3 6 85,-3-7-8,3 9 1,-5-7-38,7 5 0,3 3-294,3-3 502,-4-4-18,14 7 123,2-13-245,9 13 1,16-7 373,3 3 1,7 5-75,5-5 0,-2-1 70,8 2 1,-6-3-317,5 3 1,-6 3-98,1-3 0,2-3-119,-2 3 0,0-7 81,-6 7 0,0-6-1401,1 5 0,-1-7 231,0 2 1052,0 3 0,8-7 0,2 6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0:24.7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18 174 8020,'0'-18'0,"0"1"664,0 0 0,0 5-203,0 1 0,2-1 266,4-5-433,-4 7 1,7-5 71,-3 3 0,-4 3 78,4-3 1,-2 8 248,1-1-207,-3 3 7,6 2-292,-8 0 1,-2 7-83,-4 5 0,3 9-322,-9 2 1,2 8-573,-1-2 1,-3-2-507,9 1 1,-1-4-753,6 4 2033,0-7 0,8 4 0,1-7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0:20.8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8092,'0'-10'3313,"0"-5"-2659,0 5 1,2 0-216,4 5 0,-2-3 135,7 2 0,1 0-77,5 6 1,1 0-22,-1 0 1,2 0-41,4 0-395,-4 0 0,6 8-18,-7 4 1,-9 3 164,-3 2 0,-4 8 150,-2 4 0,-6-2-109,0 2 1,-7-8 18,1 2 1,5 2-69,1-2 1,-2 0 181,2-6 1,1-5-298,5 0 0,0-7-359,0 7 0,2-8-792,3 1 0,5-3 570,7-2 0,2-2-974,5-3 0,-3 1 633,7-8 0,-6 1-14,1-7 0,2-5 57,-2 0 0,-8-7 814,-9 1 0,3-12 0,1-3 0</inkml:trace>
  <inkml:trace contextRef="#ctx0" brushRef="#br0" timeOffset="469">761 225 8046,'-7'10'1445,"5"-3"-578,-14-7-330,14 0 404,-5 0-134,7 0 291,0 0-392,0 8 0,0 2 194,0 7 0,0-5-92,0-1 1,0 2 241,0 11 1,-2-5-350,-4 4 0,2-4-261,-7-2 1,5 3-334,-6 3 1,7-10 110,-7 4 1,8-3-1121,-2 3 1,3-5-219,-3-1 0,4-5-2759,-4 5 2474,4-7 0,4 4-1940,4-8 3345,11 0 0,2-8 0,6-1 0</inkml:trace>
  <inkml:trace contextRef="#ctx0" brushRef="#br0" timeOffset="615">1280 502 7987,'-12'0'1848,"1"0"0,5 0-881,-5 0 1,-1 0-506,-5 0 1,0 6-278,-1-1 0,-5 9-911,0-3 1,6-1 725,5 1 0,1 1 0,-6 5 0</inkml:trace>
  <inkml:trace contextRef="#ctx0" brushRef="#br0" timeOffset="1016">1747 52 7996,'0'-9'1413,"0"-1"-679,0 4 1,8 4-349,3-3 0,5 1-142,1-2 1,-6 4-74,1-4-455,-1 4 701,7 10-294,-9 2 0,-1 7 136,-8 0 1,0 6 160,0 0 0,0 6 150,0-6 0,0 6-155,0-6 0,0 0-285,0-6 0,0 1 96,0-1 0,0-5-466,0-1 1,8-5-105,3 5 0,5-7-434,1 2 1,0-4 364,0-2 1,-1-8-221,-5-3 0,5-5-617,-5-1 1,-1 0 576,1-1 1,-5-1 672,6-4 0,-8-4 0,3-7 0</inkml:trace>
  <inkml:trace contextRef="#ctx0" brushRef="#br0" timeOffset="1541">2473 69 8031,'0'10'-11,"8"-2"1115,3-8 1,-1 6 205,2-1-407,-1 1 0,6-6-371,1 0 0,-1 6-77,0 0 0,-5 1-271,-1-1 0,-5-4-255,6 4 124,-9 3 1,5 1-144,-8 7 0,-2 1 153,-4-1 0,-3 0 71,-8 0 1,-1 3 675,1 3 0,0-4-355,-1 4 0,9-4 198,3-2 0,2-1-176,-2-5 0,5 5-29,-5-5 0,12-3-373,5-2 1,6-4-300,6-2 0,2 0-1605,4 0 0,10-8 991,-5-4 0,7-3 838,-1-2 0,-4-8 0,7-2 0</inkml:trace>
  <inkml:trace contextRef="#ctx0" brushRef="#br0" timeOffset="1879">3355 450 7827,'-17'0'1956,"-8"0"-1015,6 0 1822,-6 0-1244,15 0-934,-5 0 1,11 0-186,-8 0 0,7 4-557,-7 7 1,-1 1-725,-10 11 1,3 2-2611,-3-2 3491,-4 8 0,8-12 0,-6 6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0:17.4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156 156 9511,'10'0'1428,"-2"0"0,-8 2-1209,0 4 1,-8 3-437,-4 8 0,-3 1 225,-2-1 0,-6 2-128,0 4 0,0-3-123,5 3 1,3-4-268,3-2 1,5 0 260,7 1 1,2-1-136,3 0 1,1 1 382,12-1 1,-5 0-89,10 0 0,-4 1 420,-1-1 0,-1 0-155,0 1 1,-7 1 248,-5 4 0,3-4 178,-2 4 0,0 2 422,-6-2 1,-8 2-514,-4-2 1,3-4-90,-3 5 0,3-5-742,-3-2 0,3-5 169,3-1-619,4-7 725,-6 4 1,10-12-1382,4-8 1,4-3 59,7-20 1365,8-3 0,2-14 0,7 0 0</inkml:trace>
  <inkml:trace contextRef="#ctx0" brushRef="#br0" timeOffset="215">623 0 9389,'0'18'668,"6"-7"-140,0 1 1,2-7 105,-3 7 0,-1-2 267,8 1 1,-3 4-667,3-3 0,3-2-334,-3 1 1,-3-7-910,3 2 0,-6 1 647,5-1 1,-5 6-412,5-7 0,-7 3 417,2-2 1,-4 3-1684,-2 9 2038,-8-1 0,-1 8 0,-9 2 0</inkml:trace>
  <inkml:trace contextRef="#ctx0" brushRef="#br0" timeOffset="570">606 484 7906,'-10'16'0,"-3"-10"400,7 11 1,-1-4-58,1 5 0,4-7 198,-4 1 1,6-8 574,6 1-600,3-3 0,9-2-325,-1 0 1,0 0-163,1 0 1,5-2-221,0-3 1,0-5 224,-6-7 1,0 5-742,1 1 0,-1-1 306,0-5 1,-5 1-1273,-1 5 695,-7-5 552,4 15 473,-8-7 0,-8 16 346,-3 3 0,1 4 93,-2 3 1,7-1-243,-7 0 0,6 1 783,-5-1 0,7 6-374,-2 0 1,-1 0-151,1-6 0,-2-1-292,2-5 0,4 5-242,-3-5 1,-3-1 85,2 1 1,0-5-129,6 6 68,-7-9 1,5 7 62,-4-4 329,4-4 1,2 7 479,0-3 161,0-4-404,8 13-431,1-5 1,9 2-304,-1-1-265,0-7 0,1 4-400,-1-8 0,6 0 429,0 0 1,6-2 345,-6-4 0,8-4 0,-4-7 0</inkml:trace>
  <inkml:trace contextRef="#ctx0" brushRef="#br0" timeOffset="2489">1505 52 8136,'-9'0'1335,"-1"0"330,4 0 16,4 0-668,-5 0 675,7 8-1175,0 1 0,2 7 275,3-5-704,-3 5 1,14-14-189,-5 3 1,5-3-830,1-2 1,2-2 656,4-3 0,-4-5-1082,4-7 0,-5 5 428,-7 1 1,3 5-299,-9-6 625,1 9 520,-6-5-63,0 8 321,0 0 0,-6 8 953,1 3-614,-9 4 36,5 3 0,-9-3 179,1-3-290,7 3-306,-5-5 1,11-1 80,-7-3-59,7 4-373,-4-8 149,8 5 1,-2-7 76,-4 0 1,5 8 355,-5 3 1,-2 5-118,2 1 0,-5 6 287,5 0 1,-7 10-135,1 1 0,-3 1-2,-3 5 0,7-1-109,-1 1 1,3-3-262,-3 3 1,-1-5-605,7-7 0,-2-1 414,3-4 1,3-9-1402,-4 3 704,4-3-188,2-5 501,0-1 0,8-16-12,3-3 1,4-7 44,3-5 0,-1-4-152,0-7 0,1 5 68,-1 0 1,6 0 207,0-5 0,0 7 356,-6 4 0,-1 4 33,-5 1 0,5 1 0,-9 5 215,5 1 90,-4 7 303,-8-4 952,0 8 355,0 0-1771,0 8 116,0-6-188,0 6-24,0-1 52,0 3 1,0 7 41,0 1 1,-6-1 481,0 0-284,0 0 0,6 1-93,0-1 1,-2-5-225,-3-1 0,3 1 110,-4 5 0,4 0 40,2 1 1,-2 1-8,-4 4 1,2 2-17,-7 4 1,5 3-39,-5-3 0,-1 4 2,-5 1 0,5-5-33,1 0 1,5-8 59,-6 2 0,9-9-422,-3-3 202,4 1-208,2-3-46,0-1 86,0-8 442,0 0-236,0 8 0,0 1 373,0 9 0,-2-1-149,-4 0 0,2 2 56,-7 4 0,1-3-66,-1 3 1,-5-4 29,5-2 1,3 0-140,2 1-243,-3-9 10,7 7-418,-6-14-131,8 5 0,0-14 334,0-5 1,0-9-14,0-2 1,6-8-151,0 2 1,7-3-120,-1-3 0,-3 1 181,3-1 1,-3 0-51,3 1 1,-4 1 83,-8 4 0,5-1 181,1 7 0,0-1 261,-6 7-1,0 0-88,0 0 0,0 5 23,0 1-97,0-1 0,0-5 935,0-1-409,0 1 0,6 0 104,-1 0 0,9 5-216,-3 0 0,-1 7 35,2-7 1,-7 8 283,7-1-276,-8 3 182,3 2-87,-7 0 256,0 0-137,0 7 7,-7-5-231,-3 14 133,-7-7-308,0 9 0,1-7 89,5 1 0,-3-7-20,8 7 0,-1-6-75,1 5 0,2-7-269,-7 2 194,7 3-199,-12-7-703,14 6-256,-5-8-353,7 0 633,0 0-232,7-8 0,3 6 414,7-3 1,-7 1 676,-4-2 0,3 4 0,1-6 0,1 8 0,1 0 0,-8-7 0,9 3 0,-7-8 0,0 7 0,-6-7 0,2 8-333,4-2 286,-5-3 1,7 5 316,-8-8 352,0 9 241,0-5 438,0 8 1261,0 0-2050,-8 0 0,-1 2-50,-8 4 1,-1-3-123,1 9 1,0-2-181,-1 1 0,-1 4-90,-4-3 1,2 3-38,-8 3 0,6-1 73,-6 0 1,8 1 33,-2-1 0,4-2-4,2-3 0,5 1-425,1-7-342,7 0 81,-4-6 0,10 0 198,4 0 1,9-2-205,8-4 1,10-5 129,1-13 1,1 5-62,5-4 0,3-2-207,-3 2 0,0-2 280,-5 2 1,-1 4 59,1-4 0,0-2 179,-1 2 1,1 0 127,-1 5 0,1-5-79,0 0 1,-1 2 159,1 10 0,-8-3 88,-4 8 1,2-5 37,-2 5 929,0 0-794,-6 6 1,-5 0 471,-1 0 0,-7 8-164,2 4 1,-6 3 5,-6 2 0,-4 6-245,-7 0 0,0 6-131,-1-6 1,1 6-69,0-6 1,-8 6-91,-4-6 0,2 6-274,-2-6 1,6 0 200,-6-6 0,6 1-651,-5-1 0,6-2 93,-1-3 0,4-5-107,2-7 0,5 0 43,1 0 0,5-1-278,-5-5 1,7-6 897,-2-11 0,4-4 0,2-7 0</inkml:trace>
  <inkml:trace contextRef="#ctx0" brushRef="#br0" timeOffset="2661">1695 519 7916,'8'10'1283,"-6"-1"-813,4-3 1,-2-2-57,1 7 1,-1 1-152,8 5 1,-3 1 832,3-1 0,3 6-182,-3 0 1,9 6 61,2-6 0,0 6-506,-6-6 0,6 2-64,1-2 0,6-4-508,-1 4 1,4-6-206,1-5 0,3 1-1706,3-7 1,-1 0 2012,7-6 0,-8 0 0,4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0:15.5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1 363 8023,'10'0'1978,"-3"0"-559,1 0-355,-6 0-502,13 0 0,-11 0 888,8 0-440,-9 0-375,13 0 1,-9 2 97,5 4 0,1-2 89,-7 7 1,2-5 144,-2 6-171,-4-1-330,13 6-57,-13 1-238,13-1-302,-13 0-610,6 1-220,-8-1 1,0-6-3238,0 1 2139,0-8 957,0 3 0,2-1-1012,4 0 2114,-5 0 0,15 1 0,-7 3 0</inkml:trace>
  <inkml:trace contextRef="#ctx0" brushRef="#br0" timeOffset="220">606 415 8020,'0'10'4490,"0"-3"-3648,0-7 0,-2 0 475,-4 0 47,5 0-1086,-7 0 1,10 6-325,4 0 1,-5 2-505,5-3 0,2-1 387,-2 8-771,7-8 652,-11 11 0,8-7-2935,-5 3 1575,-3-3 1642,6-1 0,0-5 0,1 6 0</inkml:trace>
  <inkml:trace contextRef="#ctx0" brushRef="#br0" timeOffset="535">1177 35 7899,'0'-12'0,"0"1"3497,0 7-1095,0-4-1415,0 8 0,0 2-461,0 4 0,0 3 16,0 9 1,0 1-550,0 4 1,0 4 64,0 7 1,6 3-32,-1 3 1,1-3 121,-6 3 1,8-3-201,3-3 0,3 1-60,-3-1 0,7 1-62,-1 0 1,-2-9 190,3-3 1,-1-1 575,-6 1-203,5-4 1,-1 6-88,-3-8 0,-5 0 6,-7 1 1,-2 1-46,-3 4 0,-13 4-780,-10 7 0,-7 1-454,-5 0 0,-5-1-881,-6 1 1,-1-2 786,0-5 940,8-3 1,-6-7 0,5-1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0:31.7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139 986 7990,'-10'0'4135,"-5"0"0,11 0-2167,-7 0-1044,7 7-132,-4 3-1808,8 7 0,-8 1 589,-3-1 0,1-6-3647,-1 1 4074,7 0 0,-19-3 0,4-1 0</inkml:trace>
  <inkml:trace contextRef="#ctx0" brushRef="#br0" timeOffset="436">537 467 11767,'0'17'-641,"0"1"2163,0-1 0,5 2-672,1 4 0,0-4-34,-6 4 1,0 2-450,0-2 1,0 2-373,0-1 1,0-5-154,0 4 0,0-4-846,0-2 519,0 1-665,0-1-1136,0-8 1599,0-1 0,2-10 215,4-4 1,3-5 164,9-12 0,5-2 88,0-4 0,6-4-155,-6 5 0,5 3-221,-5 2 1,1 9 349,-7 3 0,0 7 257,0-2-214,1 12 1,-3 5 607,-3 12 1,-5-2 2784,-7 8 0,0-6-1513,0 6 1,6-8-558,0 2 1,0-3-888,-6-3 0,1 0-665,5 0-24,-4 1 19,14-1 1,-7-5-1711,8-1 0,1-7 2146,-1 2 0,8-20 0,2-5 0</inkml:trace>
  <inkml:trace contextRef="#ctx0" brushRef="#br0" timeOffset="990">1419 17 7997,'9'-7'1446,"-1"5"1,0-6-710,3 8 0,6 0-27,7 0-409,-5 8 1,8-4-120,-4 7 0,-4 1 0,4 5 0,-10-5-282,-1-1 1,-2 2 124,1 11 1,-1-5-507,-5 4 0,-3-2 277,4 2 0,-6 2-265,-6 4 0,-3 3 133,-9-3 0,1 10-51,0 1 0,0 0 43,-1-5 0,3 5 99,3 1 0,-1-1 199,7-5 1,0-7 292,6 1 0,2 0 400,4 6 1,-2-1-345,7 1 0,1-1 672,5 1 0,1 0-227,-1-1 0,-6 7-20,1-1 0,-2 6-297,1-6 0,-3 6-205,-8-5 0,0 1 520,0-2 0,0-3-232,0 3 1,-2-3-940,-4-3 0,-5 1 299,-13 0 1,3-3-1197,-7-3 1,4 4 256,-4-4 1,-7-4-1147,-5-2 2211,-8-12 0,3 4 0,-6-5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0:31.1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8978,'8'-10'1851,"1"3"0,14 1-1390,0 0 1,2 0-1,-4 6 129,3 0 0,-1 0-612,-6 0 0,0 0 51,0 0 1,-5 0-1148,0 0 1,-7 0 216,7 0-722,-8 0 0,9 2 593,-7 4 1,5-2 1029,-5 7 0,8-7 0,-5 4 0</inkml:trace>
  <inkml:trace contextRef="#ctx0" brushRef="#br0" timeOffset="203">416 87 7945,'17'0'-10,"-5"6"10,-1-1 0,1 1 556,5-6 0,0 0-136,1 0 1,1 0-130,4 0 1,2 0-426,4 0 1,2 0-524,-8 0 1,5 0 321,-5 0 0,6 0-180,-6 0 0,0 0-423,-5 0 938,-1 0 0,0 0 0,1 0 0,-9 8 0,1-6-338,-4 4 300,-4-5 1226,5-1-357,-7 8-481,8-6 0,-4 6 43,7-8 1,-5 0-479,6 0 1,-7 0 56,7 0 28,-8 0 0,11 0 0,-5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0:30.5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8021,'11'-6'900,"1"0"0,1 0 166,10 6 1,-4 0-476,5 0 1,0 0 273,0 0 0,-1 6-430,-6 0 0,0 5-390,0-5 1,-1 8-15,-5-3 1,-3 5-220,-8 1 1,-2 6-787,-4 0 0,-3 6 630,-9-6 0,-6 8-590,-5-3 1,2-1 564,-2 2 0,8-2 549,-2 2 1,5-4 378,7-8 182,3 0 1,8 1-330,0-1 0,10-7 252,7-5 1,8-3-328,10-2 1,-1 0-28,1 0 0,5 0-1541,1 0 0,5 0 310,-6 0 921,0 0 0,-13 0 0,-2 0 0</inkml:trace>
  <inkml:trace contextRef="#ctx0" brushRef="#br0" timeOffset="137">900 519 7968,'10'0'6112,"-3"0"-4620,-7 0-770,0 0 0,-2 6-664,-3 0 0,-13 9-58,-11 2 0,-11 8 0,-4 10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0:28.3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225 381 8154,'-17'9'0,"0"-3"0,7-4 0,-5 0 391,3 4 1,-3-2-24,-3 7 0,7-7-30,-1 2 1,7-2 29,-7 1-199,1-3 0,-1 12 16,0-8 0,7 7-109,-7-1 17,8 3 0,-5 8 84,3 0 1,4 0-165,-4-6 0,4 6 10,2 0 1,0 1-81,0-7 1,0 0-30,0 0 1,2-1-66,4-5 1,-2 5-157,7-5-147,1-3 1,5 0 177,1-8 1,-1 5 41,0 1 1,-5 0-210,-1-6 0,1 0 64,5 0 1,0-2 378,1-4 0,-1-3 0,0-9 0</inkml:trace>
  <inkml:trace contextRef="#ctx0" brushRef="#br0" timeOffset="515">398 398 8240,'-8'-9'749,"6"-7"-393,-5 7 0,1-9 227,0 1-561,0 7 216,6-5-603,-7 13 286,-3-6 0,-7 8 141,0 0 0,-1 2 72,1 4 1,0-2-2,-1 7 0,1-1-75,0 2 1,0 3 9,-1-4 1,1-1 116,0 2 1,-1-1 0,1 6 0,6-5 123,-1-1 1,6 1-118,-5 5 0,5 1 107,-6-1 1,9 6-82,-3 0 1,4 0 8,2-6 1,0 6 3,0 0 0,0 2-24,0-1 0,0-5-90,0 4 1,2-4 99,4-2 1,-4-5-162,3-1 0,5-5 117,1 6 1,-1-7-130,2 7 0,-1-8-183,6 2 0,1 1-298,-1-1 0,6 0 176,0-6 1,6 0-201,-6 0 1,2 0-2021,-2 0 1742,-4 0 1,6 0-1513,-8 0 2251,-7 0 0,-2 0 0,-8 0 0</inkml:trace>
  <inkml:trace contextRef="#ctx0" brushRef="#br0" timeOffset="736">225 658 8051,'-8'-16'0,"-3"5"1069,3 3-539,-7 8 1424,13 0-786,-6 0-113,8 0-196,0 0-561,8 8 0,-4-6-135,7 3 1,3 3-139,9-2 0,-2 0-479,8-6 0,0 0 369,5 0 0,1 0-2934,-1 0 3019,1 0 0,7-8 0,2-2 0</inkml:trace>
  <inkml:trace contextRef="#ctx0" brushRef="#br0" timeOffset="1416">1557 87 8084,'-8'-19'500,"4"-2"890,-7 15-2050,7 0 468,-4-2 0,2 4 405,1-7 1,-9 7-86,3-2 1,1 4-99,-2 2 1,1 0 53,-6 0 1,-1 0-103,1 0 1,-2 6 24,-4 0 0,4 7-148,-4-1 0,-2-2 163,1 1 1,1 1-189,6 5 1,2-6 309,3 1 1,-1-6-173,7 5 1,0-5 240,6 5 0,0-5-61,0 6 1,0-6 89,0 5 0,6 1 9,0 5 1,5 0 93,-5 0 1,8 1 32,-3-1-368,-3 0 0,-1 1-101,-7-1 0,0 0 59,0 1 0,-1-1-132,-5 0 1,-6 4 50,-11-3 0,4 3 34,-4-10 0,-2 5 59,2 1 0,-6-6-49,6 1 0,6-8 107,5 2 295,1 3-399,1-7 0,2 8 76,8-5 0,2-1 79,4 8 1,4-6-52,7 5 0,0-1 104,1 1 1,-1 5 65,0-5 1,-7 5 181,-5 1 0,3 0 55,-2 0 0,0 1 374,-6-1 1,0 2-26,0 4 0,-2-4-319,-4 5 1,4-3-223,-4 2 1,-1-4 57,1 4-312,0-4 1,6-1-78,0-1 1,0-6-320,0 1 0,2-3-51,4 3 1,-4-2-1656,3-5 555,5-3 0,-2 8 740,3-4 0,5-4-49,-5 3 1,5-5 856,1-5 0,8-13 0,2-9 0</inkml:trace>
  <inkml:trace contextRef="#ctx0" brushRef="#br0" timeOffset="1661">1937 485 8041,'0'-18'0,"0"9"0,2 1 1434,4 8-622,-4 0 193,5 0 0,-7 8-238,0 3 0,0 7-20,0 5 0,0 2-302,0 3 1,-5 5-58,-1-4 0,-6 4-266,7 1 0,-7 1 67,6-1 1,1-1-849,5-4 0,-6 2 497,0-8 0,0 0-1440,6-6 1,2-6 99,4 1 1502,4-8 0,7 11 0,0-5 0</inkml:trace>
  <inkml:trace contextRef="#ctx0" brushRef="#br0" timeOffset="1823">2577 796 12891,'-8'11'965,"-3"1"0,-5-6-557,-1 5 1,-2 1-932,-4 5 0,2 0-1244,-8 1 0,8-1 1767,-2 0 0,3 1 0,3-1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0:34.9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 7875,'-9'0'-1843,"1"0"1701,8 0 1,2 0 251,4 0-89,-5 0 527,7 0-205,-8 0 3060,0 0-2595,-8 0 171,-1 0-593,-8 0 0,-1 7-74,1 5 0,0-2-398,-1 1 0,-7 8-794,-3 10 880,-13 19 0,-18 6 0,-12 15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0:40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156 105 8233,'9'-25'0,"-1"5"765,0-5 1,1 10 0,9 3-203,-1 7 1,0 3-314,1 2 0,-7 7-202,1 5 1,-9 9 163,3 2 0,2 14 194,-2-3 1,-1 7-239,-5-1 0,-2 4-92,-3 8 1,3-6-358,-4 0 1,4-2 180,2 3 1,0-5-25,0-8 1,-6-1 31,1-4-735,-1-4 154,6-8 300,0-7 0,6-4 36,-1-12 0,9-4-47,-3-7 0,10 0 200,3-1 0,-1 3-186,-6 3 297,8 5 1,-6 9-57,4 3 1,-11 7 519,-7 11 0,-3 2 50,-2 4 1,0 3 300,0-3 1,0 4-416,0 2 0,-2-1 48,-3 1 0,3-6-199,-4-1 0,4-6 94,2 1 1,0-4-314,0-2 0,2-5 42,4-1 1,-2 1-16,7 5 1,1-6 82,5 1 0,0 0 62,1 5 1,-1 0 10,0 0 0,0 1 187,1-1 0,-7 0-54,1 1 0,-8-1-44,1 0 1,-3 0 632,-2 1-113,0-1-492,0 0-104,0-7-252,0-2 0,0-10-113,0-4 1,0-6-430,0-11 1,0-4 289,0-7 1,0-1 57,0 1 1,0-1 128,0 1 1,0 1-30,0 4 1,-2 6 556,-3 11 1,1 3-53,-8 3 0,1 6 129,-7 0 0,-1 8-48,-4 9 0,2 8 144,-8 4 0,0 4-247,-5 1 1,-1 1-26,1-1 1,-1 1-374,0-1 0,1 7 77,-1-1 0,1 1-332,-1-7 0,2-1 83,5-4 0,3 1-67,7-7 1,1 0 43,0-5 0,5-7-446,1 1 489,7-8 1,-4 5-104,8-3 316,0-4 0,2 8 35,4-5 1,9 3 579,8 4 1,10 1 136,2-7 0,7 7 549,10-1 1,5-5-560,1-1 1,7 2 72,-1-2 0,9-1 10,2-5 1,0 0-292,-6 0 1,-2 0-797,-4 0 1,5-2 232,-5-3 1,-3 3-1166,-3-4 0,-9 4-160,-2 2 1,-7 0-861,1 0 1,-5-6 1143,-6 1 0,1-1 1117,-7 6 0,0-16 0,-5-3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0:43.9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35 104 8110,'9'-8'784,"-1"6"-333,-8-13-287,0 5 1,0-1 0,0-1 0,0 7 196,0-7 115,0 8-413,0-4 296,0 8-647,0 0 210,-8 8 0,5 8 214,-9 7 0,8 9-6,-2 3 1,3 1 181,-3 10 1,4-5-138,-4 5 1,4-2 94,2 2 1,0 4-113,0-4 0,6-3 197,0-3 1,7-4-153,-1-1 1,-3-2-172,3-5 0,-1-3 84,7-7 0,5-3-171,0-3 1,2-3 60,-2-3 1,-2-4 88,8 4 1,0-12-215,5-6 0,1-5 33,-1-6 1,-5 2-261,0-8 1,-2 0 24,2-5 0,-2-7 41,-4 1 1,-4-8 89,4 2 1,-10-6-134,-1-6 0,-8 10 414,2-4 0,-5 12-161,-1 0 0,0 3 569,0 3 0,-7 7-257,-5 4 1,-1 9 108,1 3 1,-3 7-305,3-2 1,3 4-846,-3 2 720,8 0 168,-3 0 1,9 8-2201,3 3 2110,5 5 0,7 9 0,1 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0:25.7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53 7955,'10'-8'0,"-4"-4"0,3 3 2062,3-3-1338,-4 8 1,7-3 315,-3 7-194,3 0-760,2 0 82,1 0-202,-9 7 1,-1 5-195,-8 11 0,0-4-258,0 4 0,0 4 206,0 2 0,-8-2-391,-3 2 1,3-6 160,2 6 0,2-3 83,-1 3 0,3 2 220,-4-8 0,4 6 49,2-6 0,6 0 97,-1-6 0,9 1 143,-3-1 1,5 6 321,1 0 1,-5 2-1,-1-2 1,-1-2 305,1 8 0,-3 0 486,-8 5 0,0 1-501,0 0 0,0 1-135,0 4 1,0-3-174,0 3 1,0-1-8,0 1 1,0-7-273,0 7 0,0-13-241,0 8 0,-2-12 52,-4 0 0,4 2-183,-3-2 0,1 0-270,-2-6 0,2 2-688,-7 4 0,5-3 1222,-6 3 0,-7 3 0,-8 1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0:46.2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122 252 8191,'-10'-10'606,"0"-3"-39,5 7-604,3 1 1,-8 5 151,4 0-427,4 0 1,-11 9 313,7 8 1,-7 3 262,1 8 0,3 9-60,-3 9 1,8 4 180,-2 2 0,4 2 36,2 3 0,8-3-160,4 4 1,3-4-66,2-3 1,3-6 66,3-5 0,-2-9-252,8-2 1,5-14 112,7 2 1,1-11-177,-2 0 1,-1-6-50,7-6 0,-2-4 118,2-7 1,-2-8-57,-3-4 1,-5-9-88,4-2 1,-5-3 66,-6 3 0,2-4 87,-8-8 1,0 0-147,-6 0 1,-7-6 124,-5 1 1,-3-1 178,-2 6 1,-2 6-55,-3 0 1,-5 8 76,-7-3 1,-6 7-132,0 5 1,-1 4 21,7 8 1,6 1-997,-1 5 0,6 1 34,-5 4-1617,7 4 2478,-4 2 0,8 10 0,0 7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0:46.9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8208,'0'-9'2761,"8"-5"-2351,3 9 1,5-1-834,1 6 0,8 0-397,4 0 1,3 0 274,3 0 1,1 0-9,5 0 1,-7 0 552,1 0 0,0 0 0,-9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0:47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1 120 8151,'17'0'1141,"-6"-2"263,1-4 1,0 2-1001,5-7 0,2-1-431,4-5 0,4 2-78,8 3 0,-3-1-319,-3 7 0,2-2-102,-8 3 0,0 3 362,-6-4 0,1 6-651,-1 6 0,0-3 815,0 9 0,1 7 0,-1 8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0:44.2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467 104 8146,'0'-17'0,"0"-1"396,-7 1 0,3 2-20,-8 3 1,7 4 274,-7 8-309,1 0 1,-7 2 116,1 4 0,0 6-247,-1 11 1,1 4 29,0 7 1,0 8-145,-1 5 0,1 4 135,0 7 1,-6 6-206,0 10 0,-1-1-123,7 8 0,-6-8-372,0 2 0,0-4-100,6-2 0,5-7-360,1-4 0,1-12 488,-1-6 1,1-11-578,4-6 449,4-4 0,-5-11 147,7-8 1,7-10 419,5-13 0,3-4 0,2-23 0,1-4 0</inkml:trace>
  <inkml:trace contextRef="#ctx0" brushRef="#br0" timeOffset="267">450 87 8069,'10'-18'-41,"-3"1"1,-5 2 81,4 3 800,-4-3 521,6 13-963,-1-6 0,-3 8 307,8 0 1,-8 10-266,1 7 1,3 8-9,-2 10 1,2 3-80,-3 8 0,-3-4-4,4 16 1,-4-6-9,-2 11 0,0 1 192,0 5 0,0-2-734,0-3 0,6 1 189,-1-7 1,3-1-934,-2-5 0,-4-2 527,4-4 1,1-4-821,-1-7 0,2-8 311,-3-4 1,-3-4-543,4-2 783,4-7 685,-8-2 0,5-16 0,-7-2 0</inkml:trace>
  <inkml:trace contextRef="#ctx0" brushRef="#br0" timeOffset="425">243 744 8053,'0'-12'938,"0"1"0,7 5 169,5-6 1,5 7-400,6-7 0,-4 6-148,4-5 0,2 7-814,-1-2 0,4 4-1660,-5 2 1914,8 8 0,-4 2 0,8 7 0</inkml:trace>
  <inkml:trace contextRef="#ctx0" brushRef="#br0" timeOffset="721">1038 882 8054,'10'10'2766,"5"-3"-1086,-3-7-1154,3-7 0,2 5 518,1-4-681,-1 4 1,0 2-201,0 0 0,-7 8-70,-4 3 1,2 5-206,-3 1 1,1 6 52,-6 0 0,0 6-147,0-6 0,0 6 122,0-6 1,0 6 19,0-6 0,0 0 348,0-6-288,0 0 1,2-1-33,4-5 0,-2-3-196,7-8 0,1-2-447,5-4 0,2-3-79,4-9 0,-4-1 758,4-4 0,4-12 0,0-9 0</inkml:trace>
  <inkml:trace contextRef="#ctx0" brushRef="#br0" timeOffset="854">1470 467 8046,'-17'-17'9129,"8"7"-8456,1 2-442,8 8-58,8 0 1,1 0-436,8 0 1,1 0-443,-1 0 1,2 0 703,4 0 0,4 16 0,8 3 0</inkml:trace>
  <inkml:trace contextRef="#ctx0" brushRef="#br0" timeOffset="1361">1816 1038 7981,'8'-18'1161,"2"9"0,9 1-583,4 8 0,-4 0 749,4 0 0,2 0-62,-2 0-1051,0 0 1,-7 8-223,-5 3 0,-3 5-325,-8 1 1,0 6-44,0 0 0,0 6 286,0-6 0,-8 6-640,-3-6 0,-3 2 217,3-2 1,-5-4 501,5 4 1,1-9 237,-1-3 1,5-5 827,-6 5-533,8-7 352,-3 4-909,7-8 1,2 0 198,3 0 1,5 0-1119,7 0 0,3-2 139,3-4 815,-4 4 0,13-13 0,-5 5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0:41.5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18 8134,'-11'0'376,"-1"0"1,8 7-644,-1 5 1,-3 11 0,2 6 0,-7 5 855,1 7 0,3 10-235,-3 13 0,0 3 289,-5 2 1,0 14-427,0 3 0,-1 5 380,1-5 1,2 1-349,3-1 0,-3-7-234,3-4 1,-1-10-5,1-1 0,-1-15 97,7 3 1,-2-11-440,3-1 0,3-5 176,-4-7 1,2-4-481,-2-13-87,4 4 313,-5-13-19,7 6 1,0-16-96,0-3 1,5-6-217,1-7 0,8-2-28,-3-9 767,5 0 0,1-7 0,0-2 0</inkml:trace>
  <inkml:trace contextRef="#ctx0" brushRef="#br0" timeOffset="312">1419 18 8813,'-8'-10'1140,"6"2"-1099,-6 16 1,3 2 183,-1 7 0,-8 0 20,3 0 1,-6 8 7,-6 4 0,3 12 13,-3 5 0,2 7-267,-2 11 0,-4-1 63,-7 12 1,1 4-307,4 2 0,-5-2 350,-1 1 1,0-5-128,-5 6 0,4-8 62,1 2 1,2-12-281,4-5 1,-1-1 0,7-5 0,0-4 12,5-13 0,3-8 45,3-4 1,3-10-471,3-1 169,4-8 0,-6 2 152,8-12 0,2-12 5,4-10 0,9-7 325,9-5 0,6-12 0,-3-10 0</inkml:trace>
  <inkml:trace contextRef="#ctx0" brushRef="#br0" timeOffset="562">1367 121 8139,'0'-19'588,"0"-4"609,0 4-997,0 2 1,2 9-149,4 8 1,1 4 79,5 7 0,3 10-113,-3 20 0,-3-1 756,3 12 1,-3 4-182,3 13 0,3 6 42,-3 0 0,-3 0-424,3-6 0,-6 0-274,5 0 0,-5-2-137,6-3 1,-9-1 194,3-11 1,2 2-831,-2-14 1,5-1 366,-5-11 1,5 3-712,-5-8 0,0 0-694,-6-5 1872,0-9 0,-8 7 0,-1-7 0</inkml:trace>
  <inkml:trace contextRef="#ctx0" brushRef="#br0" timeOffset="711">1142 1003 8086,'10'-17'0,"3"0"1444,-7-1 1,15 1-904,2 0 0,10-2 285,7-4 0,2 3-376,4-3 1,2 4-1046,-7 2 0,5 5-358,-6 1 0,-5 7 953,-6-2 0,0 4 0,5 2 0</inkml:trace>
  <inkml:trace contextRef="#ctx0" brushRef="#br0" timeOffset="995">2128 986 8091,'7'-17'0,"-3"7"562,8 4-48,-1-3 0,7 7 360,-1-4 0,-6 4-475,1 2 1,-8 8-306,2 3 0,-5 5-48,-1 1 1,0 8 5,0 4 1,0-2-97,0 1 0,0-4-10,0 4 0,0-7 94,0 3 0,0-5 108,0-2-254,8 0 1,2-1 109,7-5 1,-5-3-774,-1-8 0,1 0-24,5 0 1,6-14 792,0-3 0,8-12 0,-4 2 0</inkml:trace>
  <inkml:trace contextRef="#ctx0" brushRef="#br0" timeOffset="1148">2387 554 7965,'-11'-12'1757,"-1"1"345,8-1 1,-2 12-2241,12 0 0,2 2 77,3 4 1,3-2-592,-8 7 0,7-5-104,-1 5 1,3 1-1602,2 5 2357,1 1 0,-1 6 0,0 3 0</inkml:trace>
  <inkml:trace contextRef="#ctx0" brushRef="#br0" timeOffset="1378">2958 1124 8072,'0'-9'5049,"7"-7"-3714,-5 14-665,14-5 0,-14 14 164,3 5 1,-3 5 404,-2 6 1,0 4-1052,0 8 0,0-3 8,0-3 1,0 4-1351,0-4 1,2 1 355,4-1 0,-2 2-88,7-8 0,-5 6 886,6-6 0,7 0 0,8-6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0:37.2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581 260 8359,'0'-17'560,"0"-1"-500,0 9 0,2 1-35,4 8 1,-2 0-181,7 0 1,1-6 916,5 1 1,8-1-415,4 6 0,4-6 999,1 0 1,3-5-573,3 5 0,4-6-268,8 7 0,0-9-171,0 3 0,-6 1-83,0-1 1,-7 5-888,1-6 0,-9 8 406,-3-1-2278,-6-5 1073,3 8-1268,-16-6 1887,-1 8 0,-12 0 243,-8 0 1,1 0 303,-12 0 0,-4-5 206,-2-1 0,-2 0 101,3 6 0,-3-6-40,8 1 0,0-3 1006,5 2-787,1 4 0,6-5 1758,-1 7-1190,8 0 1,-5 5 73,3 1 1,4 8-224,-4-3 1,4 4-211,2 3 0,0-1 110,0 0 1,-2 1-107,-3-1 1,3 2-601,-4 4 1,4-2 227,2 8 1,0-2-1539,0 2 0,0 4 148,0-5 0,6 7 1330,0 5 0,-1-3 0,-5 5 0</inkml:trace>
  <inkml:trace contextRef="#ctx0" brushRef="#br0" timeOffset="861">132 1125 8264,'-35'17'469,"0"0"0,10-5 404,8-1-778,0-7 151,15 4 0,12-16 223,18-3 1,15-13-124,14-4 1,14-11-127,16-1 1,-43 16 0,0 0-964,5 1 0,0 0 785,0-2 1,0 0 52,-1 3 0,0 0 0,2-3 0,0 2-331,-3 2 0,-2 1 0,2 0 0,-1 0 180,40-15 1,-7 3-1151,-4 3 0,-10-2 397,-1 8 1,-14 0-119,1 6 0,-16-1 408,0 1 1,-12 2 2011,0 3-1971,-12-3 753,-3 13 1,-16-6-116,-3 8 1,-7 0-82,-5 0 0,2 0 802,-8 0 1,1 2-252,-7 4 0,-1-2-46,-5 7 1,10-5-103,-3 6 1,3-1 63,-3 6 0,-1 1-512,0-1 0,-1 8 28,-5 4 0,3 3-364,-8 3 0,0 7 216,-6 4 1,-2 6-268,-3 6 0,-3-4-99,-3 3 0,-3 3 245,9-2 1,5-1-43,6-5 1,7-8-39,-1-3 1,11-7-18,6-5 1,4-4-79,1-8 55,1-7 0,8-1-157,3-3 93,4-4 0,10-2 631,3-11 1,6-5-241,6-1 0,6 0 0,12-1 0,-5 3 0,4 4 0,-5-3 106,-6 8 0,2 1-29,-8 5 0,0 0 985,-6 0 1,-2 7-471,-3 5 1,1-3 525,-7 3 0,0-1 211,-6 7-821,0 7 0,0-6-108,0 4-196,0-4-374,0-2 1,0-5 216,0 0-1155,0-9 873,0 5 1,0-16-334,0-3 1,8-6-59,3-7 0,10 3-195,2-7 0,6 4 512,-6-4 0,6 8 62,-6 3 0,6 2 534,-6 9 1,0 0-224,-6 6 0,-5 2 1511,-1 4-1042,-7 4 0,4 7 609,-8 0-701,0 8 1,0-6 599,0 4-806,0-11-581,0 3-485,0-13 0,4-4 467,7-15 0,5-12-603,18-17 1,5-2 365,12-15 0,11-3 362,-28 29 1,1-1 0,0 0 0,1-1-37,4-1 0,1 0 0,-1 1 1,1 3 268,1 3 1,2 2 0,-1 1 0,1 1 16,-1 2 0,0 2 0,43-19 244,1 3 1,-3 7 216,-3 5 1,-10 6-197,-7 11 1,-14 5 24,2 7 1,-14 2-59,-3 3 0,-3 5-37,-9 7 1,-5 1-158,-7-1 0,-5 8-116,5 4 0,-7 3-146,2 3 0,-14 1-109,-9 5 1,-2-3-610,-10 8 0,0-5 55,-5 5 876,-9-8 0,-1 5 0,-8-9 0</inkml:trace>
  <inkml:trace contextRef="#ctx0" brushRef="#br0" timeOffset="1186">1792 900 8149,'9'-10'442,"-1"-5"-793,-8 13 202,0-6 239,0 16 1,-2 0 30,-4 3 0,4 4-59,-3-3 1,3 11 33,2 6 1,6 5-4,-1 7 1,9 5 97,-3 12 1,-1 5 181,1 12 1,-1 6-408,2 11 1,-5-41 0,-1 2 137,-3 4 0,0 1 1,0 2-1,0 1-37,-3 2 0,0 1 1,0 1-1,0 0-110,0 5 0,0-1 0,0-4 1,0 0-169,-1-1 0,2-1 0,1-3 0,1-1 3,0-3 0,0-2 0,5 40-304,-2-19 1,-3-8 211,9-9 1,-6-4-29,5-20 0,-7-3 458,2-14-206,-4-7 0,-2-4 86,0-12 1,0-8-185,0-14 0,0-3-445,0-15 619,0-8 0,7 8 0,3-4 0</inkml:trace>
  <inkml:trace contextRef="#ctx0" brushRef="#br0" timeOffset="1393">2933 675 8086,'10'-15'3883,"-1"5"-3010,-3-7 1,4 7-481,7 10-414,8 0 1,-6 0 110,4 0 0,-4 0-64,-1 0-483,-1 0 366,8 0 0,-6 4-2390,4 7 2481,-11 1 0,3 21 0,-5-6 0</inkml:trace>
  <inkml:trace contextRef="#ctx0" brushRef="#br0" timeOffset="1560">3123 1315 7964,'-15'8'2346,"3"3"0,5 4-1484,7 3 0,6-1-1182,-1 0 0,1-5 531,-6-1 0,0-5-3,0 6 1,0-7-195,0 7 0,2-6 120,4 5 0,-4-5-1321,3 6-1,-3-7 211,-2 7-1203,0-8 1012,0 3 1168,0-7 0,8 0 0,2 0 0</inkml:trace>
  <inkml:trace contextRef="#ctx0" brushRef="#br0" timeOffset="1957">3504 1038 8106,'7'-17'0,"3"1"899,7 5 0,14-4-436,4 3 1,9-3-268,-4-3 1,8 1 163,-2 0 0,2-1 441,-1 1 0,6 0-445,-7 0 0,8 5-347,-8 1 0,-1 5-224,1-6 0,-8 6 210,2-5 0,-11 7-784,-6-2 0,-3 3 437,-3-3 1,-6 4-1631,1-4 1156,-8 4 1,2 2-13,-12 0 1,-4-2 837,-7-4 0,-8 5 0,-4-5 0,-2-2 0,2 2 0,-1-5 0,7 5 0,-6-2-107,6 3 1,-6 3-18,6-4 1,0 4 1098,6 2 1,-1 0-95,1 0 0,5 2 232,1 4 1,5 5-570,-5 12 1,7-2-117,-2 8 0,-2 0 72,3 6 0,-1-1-200,6 1 1,0 5-528,0 0 1,0 1 259,0-7 1,0-1-1010,0-4 0,0 2 89,0-8 0,0 0-1533,0-6 1058,0 0 140,0-7 1222,0-2 0,0-24 0,0-3 0</inkml:trace>
  <inkml:trace contextRef="#ctx0" brushRef="#br0" timeOffset="2283">4144 554 8053,'11'0'1884,"1"0"0,-1 8-1661,7 3 1,-1 10 124,0 2 1,0 10 173,1 2 1,-1 1 589,0 10 1,-5 2-524,-1 10 0,-7-2-547,2 7 0,-4-5 81,-2 5 0,-2 0-1237,-4 7 1,-5-1 428,-12 0 0,1-8-34,-6-3 0,6-10-60,-1-2 1,10-13-1721,1 2 1892,1-20 0,-1 0 240,1-15 1,7-9 844,-2-9 0,4-7-383,2-9 0,2 1 1385,4 4 0,2-1-480,3 7 1,5-1 3,-5 7 0,5 6-288,1-1 0,-6 8 13,1-2 1,-1 5-523,7 1-104,-1 0 1,0 1-1527,1 5 1,-9 4 1422,-3 7 0,4 8 0,-1 2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0:47.9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1280 8502,'-11'0'1346,"-1"0"-1263,8 0 0,-3 8 72,7 3 0,-6 10-41,0 2 1,0 10 315,6 2 0,0 1-139,0 10 1,2-7 68,4 1 1,4-4-95,7-1 0,2-2-224,4-5 0,4-4 13,8-13 1,1 3-58,4-9 1,5-1 77,7-10 0,-1-5-86,1-12 1,0-4-580,0-8 1,-6-1 301,0-5 1,-7-1-185,1-4 0,-5-4 139,-7 4 1,-3 0 256,-7-6 0,-3 4-59,-3-10 1,-5 5 88,-7 1 0,-7 2 86,-5 4 0,-3 3 332,-3 9 0,-5 9-17,0 7 0,0 3-118,6 9 1,0 1-922,-1 5 0,1 1 319,0 5 1,7 4-1414,4 7 1777,4 8 0,-5-6 0,-3 6 0</inkml:trace>
  <inkml:trace contextRef="#ctx0" brushRef="#br0" timeOffset="336">1972 657 8107,'0'-17'0,"-6"0"-91,0-1 1,-2 9-440,3 3 2041,3-4-1024,-14 9 0,13-7-221,-9 8 0,0 9-132,-5 9 0,4 1 149,-5 10 0,5 5-62,-10 7 1,-4 9-38,-2 2 0,-3 7-22,-3 10 1,-2 2-105,-3 4 1,4-4-311,-5 4 0,-1 2 184,2-2 1,1-6-453,10-5 0,-1-9 245,7 3 0,0-12-107,5-5 1,7-13-20,-1-5 1,8-9-663,-1-3 716,3-7 0,4-10 64,3-11 0,3-14 283,4-3 0,3-1 0,-5-7 0</inkml:trace>
  <inkml:trace contextRef="#ctx0" brushRef="#br0" timeOffset="598">1937 605 8085,'0'-17'0,"2"8"1308,4 3 0,-2-2-738,7 2 0,-5 1-666,5 5 0,-5 1 171,6 5 0,-7 0 41,7 11 0,-8-1 328,2 12 1,-4 9-85,-2 9 1,0 10-166,0 1 0,0 11 40,0 1 0,0 0-202,0 6 1,0-4 141,0-2 0,0 0-262,0 1 1,-6-3-89,0-4 1,-2-5-463,3-12 1,3 2-321,-4-8 1,4-1 444,2-10 0,0-4-810,0-8 387,0-7-123,0-3 1122,0-7 0,0-15 1,0-4-1</inkml:trace>
  <inkml:trace contextRef="#ctx0" brushRef="#br0" timeOffset="747">1643 1505 8060,'-15'-2'544,"3"-4"1,4 2 549,8-7 1,16 5-621,7-6 0,13 1-367,5-7 1,1 1-363,-2 0 1,-3 5 93,3 1 1,-5 7-1393,-6-2 1553,3 4 0,-5 2 0,8 0 0</inkml:trace>
  <inkml:trace contextRef="#ctx0" brushRef="#br0" timeOffset="1028">2456 1608 8006,'15'-17'0,"-3"0"0,3 7 128,-3 4 1,3-1 342,2 1 0,-5 0 1634,-1 6-1556,-7 0 1,4 2 3,-8 4 1,0 9-179,0 8 0,-6 8-134,0-2 1,-7 2-225,1-3 0,5 5 75,1-4 1,-2-4 1,2-2-119,1 4 0,12-8-128,5 4 0,3-11-156,3-7 0,-1-3-339,0-2 0,6-7-44,0-5 0,6-5 295,-6-6 1,2 2 396,-2-8 0,-4-8 0,6-7 0</inkml:trace>
  <inkml:trace contextRef="#ctx0" brushRef="#br0" timeOffset="1168">2819 899 12291,'10'8'-925,"3"-4"436,-7 7 1,5 3-61,-5 9 1,6-2 548,-7 8 0,9 0 0,-5 5 0</inkml:trace>
  <inkml:trace contextRef="#ctx0" brushRef="#br0" timeOffset="1469">3303 1557 9071,'-9'0'1842,"1"0"0,8 7-1087,0 5 0,2 3-217,4 2 0,-4 8 38,3 4 0,-3 4-178,-2 1 1,0 1-374,0 0 0,0-7-430,0 1 1,0-2-515,0 2 0,0 2 489,0-8 0,0 0-354,0-6 1,0-5-2337,0-1 3120,0-7 0,0 4 0,0-8 0</inkml:trace>
  <inkml:trace contextRef="#ctx0" brushRef="#br0" timeOffset="1727">3597 1747 11946,'-17'0'1802,"5"2"-1795,1 3 1,5-3-347,-5 4 1,-1 2-403,-5-2 1,-1 5 423,1-5 1,-6 5 312,0-5 1,0 2-382,6-2 0,-6-4 34,0 3 1,0 3-112,5-2 1,1 0 82,0-6 0,5 0 1150,1 0-538,7 0 1,-4 1 67,8 5 1,8-4 216,3 4 0,12-4 612,6-2 0,6 2-111,5 4 1,-2-3-470,9 9 1,-9-8-731,2 1 1,-3 3-39,-3-2 1,-7 7-1111,-4-1 1,-3-2 1327,-3 1 0,-7 8 0,-3 8 0</inkml:trace>
  <inkml:trace contextRef="#ctx0" brushRef="#br0" timeOffset="2397">4168 17 8174,'-8'-9'-399,"6"1"426,2 8 784,2 0-630,14 0 1,-15 2 254,5 4 1,-2-2-7,2 7 1,-4 1 46,4 5 1,-3 2-207,3 4 0,-4 4 62,4 8 0,-4 1-108,-2 5 0,0 3 30,0 8 1,0 0-217,0-1 1,0 3 74,0 4 1,6 9 10,-1 8 0,1 8-62,-6-3 0,0 5 148,0 1 0,0 9-1655,0 3 1615,0-48 0,0 1-54,0 1 0,0 0 1,-2-1-1,-2 0-52,-1 47 1,-1-47 0,0 0-285,0 47 1,-1-4-120,1-2 1,4-9 196,-4-2 0,2-10-333,-2-2 0,5-2 56,-5-9 0,-2 1-1708,2-1 2126,1-12 0,5 8 0,0-12 0,-4 4 0,-8-3 0,-7-5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0:55.2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276 623 8201,'-18'-7'300,"9"-3"1,-5-2 522,9 1 1,-1 5-258,6-5 0,0 5 317,0-6-619,0 9 1,8-11-1,3 8 1,6-5-50,6 5 1,4-2-155,8 3 0,-1 3 230,1-4 1,0 4 119,-1 2 1,3 0-262,3 0 0,-5 0 81,-1 0 0,-1 6-141,-10 0 1,6 5 123,-6-5-283,0 7 1,-6-3 109,1 7 0,-9-5-204,-3-1 0,-4-5 236,-2 5 1,-2 1 30,-4 5 0,-5 1 152,-12-1 1,-4 2-109,-8 4 0,-7-2-102,-4 8 0,-4-6-243,-2 6 1,6-2-400,0 2 1,1 5-383,-1 1 1,4-1-2338,7 7 3315,1-5 0,-1 7 0,1 1 0</inkml:trace>
  <inkml:trace contextRef="#ctx0" brushRef="#br0" timeOffset="190">51 1505 8169,'-17'0'1689,"7"0"-1201,-5 0 1,13-2 103,-4-3 0,19-5-266,10-7 1,18-6-69,11 0 1,13-14-209,10 2 0,6-1-59,-6 7 1,5-2-1564,-5 8 1264,8-7 0,-12 3 1,6-8-1</inkml:trace>
  <inkml:trace contextRef="#ctx0" brushRef="#br0" timeOffset="1053">1365 917 8072,'-9'0'1278,"1"0"1,10-2-1222,4-3 0,3-5 45,8-7 0,7-2 102,-1-5 1,7 3-700,-1-8 1,10 6 31,1-5 1,0-1-240,-5-6 0,-1 6 389,1 1 1,-2-1-156,-4-6 0,-4-5 179,-8-1 0,-2-1 289,-3 2 0,-5 1 0,-7-7 0,0 8 0,0-2 0,-2 5 0,-3 6 0,-3-2 32,-4 8 0,-3 0 109,4 6 0,-3 5-77,3 1 1,-5 5 189,5-5 0,-3 5 20,3-6 1,-5 8-168,5-1 0,1 3 185,-1 2-165,-1 0 1,-3 2-164,3 3 0,-3 5 183,3 7 1,-3 3 19,-2 3 0,-1 4-24,1 7 1,0 10 98,0 8 0,-1 8-82,1 9 0,0 2 87,-1 4 0,1 4-229,0 7 0,-1 1 192,1-1 1,0 3-309,0 3 1,-1-10-84,1 5 0,2-14-75,3-4 1,-1-7 107,7-11 1,-2-8-55,2-9 1,5-7-1,-5-10 17,4 1 514,2-9 0,0-9-156,0-11 0,2-12 270,4-6 0,-5-6-452,5-5 0,4-4-62,1-8 1,5 0 90,1 0 0,0-5-108,1-1 0,1 8 31,4 10 0,-4 3-184,4 2 0,2 9 23,-2 3 0,8 9 82,-2 3 1,-2 5 224,1-6 1,-1 8-61,2-1 0,4 3 43,-4 2 0,-4 2-76,-2 3 1,-6-1 41,-5 8-19,3-1 0,-7 7-16,3-1-1,-3 0 0,-16 0-4,-3 1 1,-7 1-156,-5 4 0,-4-4 10,-7 4 1,-1-2 35,1 3 1,-1-5 31,0 4 1,1-4-12,-1-2 0,3-5 11,3-1 1,4-1 0,7 1 1,7-1 406,-1-4-254,9-4 0,-3 11 374,12-7 1,9 7 153,8-1 0,8 1 354,-2-1 1,1 3-318,-1-3 0,4 3 150,-4 3 1,-2-3 636,1-4 0,-5 5-690,6-5 0,-8 3 277,2-3 0,-3 5-411,-3-5 1,0-1-514,1 1 0,-1-5-110,0 6 0,6-9-82,0 3 1,8-4-305,-2-2 0,11 0-667,6 0 0,6-6 1073,6 1 0,11-17 0,10 3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1:14.1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70 865 8277,'-17'2'821,"-1"4"-973,1-5 29,8 7 1012,1-8-592,8 0 1,8-8 380,3-3 1,6-4-338,6-3 1,-1 3-282,6 3 1,-7-1-65,3 7-301,2-7 1,-6 11 63,3-4 194,-4 4 0,-9 4-134,-5 4 0,-3-2-230,-2 7-56,0 1 0,0 5-178,0 0 0,-6 1 645,1-1 0,-16-8 0,1-1 0</inkml:trace>
  <inkml:trace contextRef="#ctx0" brushRef="#br0" timeOffset="405">295 0 13583,'17'0'2885,"0"0"-2274,1 0 1,-7 0 34,1 0 0,-6 0-532,5 0 1,1 0-418,5 0 1,0 2-228,0 4 1,-5-2-1726,0 7-581,-1 1 1915,-1 13 0,-3-6 170,-7 4 0,0 4 117,0 2 0,-7 3-658,-5 3 1292,-3 7 0,-18 3 0,-3 6 0</inkml:trace>
  <inkml:trace contextRef="#ctx0" brushRef="#br0" timeOffset="1128">87 830 8121,'-15'8'0,"3"4"0,3-3 830,3 3-58,4-9-502,-6 5 396,16-8-196,2 0 1,7 0-231,0 0 1,1 0-29,-1 0 0,0 0-210,0 0 0,-5 0 173,0 0-289,-1 0 1,4 8 124,-3 3 1,-4 5-58,-8 1 0,0 6 130,0 0 1,0 6 234,0-6 1,-2 0-195,-4-6 0,4 1 418,-4-1-293,4-7 90,2 5-347,0-13 1,0 4 114,0-12 1,2-4-408,4-7 1,4-8 75,7-4 1,2-5-92,4-7 1,-2-3-47,8-8 0,0-2-278,6-3 0,7-1 126,4-11 0,4 9-97,2-9 1,0 6 538,0-1 0,-2 5-115,-4 7 1,4 8 511,-4 3 1,-10 7-160,-1 5 1,-4 4 66,3 8 1,-7 1 192,-4 5-119,-4 3 1,-3 10-147,-5 4 1,-1 5 175,-4 12 1,-5 4-268,5 8 1,-4-1 14,-2 1 1,-6 7-111,1 4 1,-3-1 44,2 1 0,4-2-17,-3 2 0,3-2 2,2-3 1,0-7 19,0 1 1,0-3 30,0-9 1,0 6-28,0-6 1,2-1 110,3-11 1,-1 4-99,8-3 0,-7-4 7,7-3 1,-1-1-19,7 2 0,-1-4-2,0 4 0,1-6-37,-1-6 1,-6-4-16,1-7 0,-2 5-324,1 1 1,3-1 148,-9-5 0,1 0-103,-6 0 1,0-1 69,0 1 1,-2 5-198,-4 1 363,-3-1 0,-8 1 364,-1-1 81,-7 8 1,6-9 636,-4 7 0,10-1 2716,1 1-2789,8-4 0,0-13-167,16 0 0,1-2-324,16 2 0,0-2-134,6-4 0,5 2-302,0 4 1,1 4-342,-7-4 0,1 10-239,-1 1 1,1 8-785,-1-2 1,-1 5-802,-4 1 1,2 0 1071,-8 0 1,0 1 13,-6 5 0,0 4 463,1 7 1,-1 2 56,0 4 1,-5-3 161,-1 3 1,-7 2 377,2-2 0,-4 7 0,6-10 0,1 5 0</inkml:trace>
  <inkml:trace contextRef="#ctx0" brushRef="#br0" timeOffset="1236">1920 709 8119,'2'10'346,"4"-4"0,-2-4 295,7-2 751,1 7-2289,5-5 0,1 8-15,-1-4 912,-8-5 0,7 15 0,-7-7 0</inkml:trace>
  <inkml:trace contextRef="#ctx0" brushRef="#br0" timeOffset="1361">2093 1142 7989,'-17'-8'7580,"7"6"-4804,3-6-3704,7 8 972,7 0-44,3 8 0,7 9 0,1 10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1:20.0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7980,'0'-17'1669,"7"7"0,-3-3-892,8 7 1,-6 0 368,5 6-763,-7 0 1,11 0 139,-3 0 0,-3 0 20,3 0 0,-6 0-684,5 0 195,1 0 1,3 8-567,-3 3 0,1-1 405,-7 1 0,5 1-1132,-5 5 1,2 1 266,-2-1 0,-4 2-55,3 4 0,-5 4 1027,-5 8 0,-5-1 0,-7 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0:25.0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120 35 8079,'0'-10'1576,"-8"3"1,6 5-1104,-4-4-861,4 4 574,2-6 283,0 8-664,0 0 68,0 8-1,-2 2-105,-3 7 0,1 6 173,-8 0 1,1 8 37,-7-2 1,7-2 37,-1 1 0,9-1 353,-3 2 1,-2 2-28,2-8 1,3 0-109,8-6 0,7 1-18,11-1 1,-2-8-63,8-3 0,7-4-122,10-2 1,-1 0-87,1 0 1,-8 0-329,3 0 0,-5 0-856,-1 0 1,-3 0 602,-3 0 1,-4 0-1257,-8 0 1891,-7 0 0,5-8 0,-5-1 0</inkml:trace>
  <inkml:trace contextRef="#ctx0" brushRef="#br0" timeOffset="179">327 191 8079,'-6'11'1037,"1"1"1,-7-1-489,6 6 1,-5 8 636,5 4 0,-5-2-1017,5 2 0,-6 0-15,6 5 1,-5 7-706,5-1 1,0 2-381,6-1 1,0-5 930,0 5 0,8-5 0,2-1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1:20.4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7980,'-10'0'1619,"2"0"-1729,16-8-69,2 6 758,7-13 1,0 13 441,1-4-377,-1 4 1,0 2-616,0 0 0,-5 14 16,-1 3 0,-5 12-65,6 0 1,-8 3 151,1 3 0,-5 5-22,-5 1 1,3-1 11,-4-5 1,2-8-174,-2-4 55,4 3 1,-5-6 139,7 3-41,0-12-355,0-3 115,0-8 119,0 0 0,0-8-273,0-3 137,0 3 59,0-7 0,5 5-177,1-7 0,2 5-249,-2 1 1,-2-1-267,7-5 0,-7-6 116,2 0 671,3-8 0,1-4 0,7-9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1:20.7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8063,'0'-35'4280,"0"16"-3389,8 4-881,-6 7 279,13 6 194,-13-6 1,6 10-242,-8 4 0,0-2-104,0 7 0,0 7-658,0 5 0,0 6 272,0-6 0,0 6 11,0-6 0,0 5 93,0-5 0,-6-5-387,0-7 120,1 1 187,5-3 0,7-1 122,5-8 0,3-2 168,3-4 0,1-3 73,4-8 0,-2-1-68,8 1 1,-8 5 151,2 1 1,-10 7 95,-1-2 307,0 4 1,-1 4 42,1 4 1,-9 4 295,3 7 0,-4 6-502,-2 0 0,-6 6-231,1-6 1,-3 6-155,2-6 0,4 0 93,-4-6 1,5 0-323,1 1 0,0-7 221,0 1 0,0-6-743,0 5 1,7-7-150,5 2 1,3-4-495,2-2 0,1 0 421,-1 0 895,0 7 0,1 3 0,-1 7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1:21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85 173 7915,'-12'-17'0,"1"0"0,9 5 255,2 1 0,9-1 17,14-5 0,-3 0 271,3-1 1,-4 3 143,-2 3 1,2-1 803,4 7 1,-3 0-547,3 6-587,-4 0-125,-2 8 0,-5 4-264,-1 11 1,-1-2 126,1 8 1,-3-1-261,-8 7 0,0 0-121,0-1 0,0 1-344,0-1 1,-8 1-300,-3-1 0,-5-5 402,-1 0 1,-8-8 12,-4 2 1,2-3 130,-1-3 0,1-6 268,-2 1 1,-2-8 153,8 2 1,0-12 264,6-6 1,1-3-81,5-2 0,5-1 252,12 1 0,5 0-165,12-1 1,10 1 195,7 0 1,8 5 400,-1 1 0,4 5-372,7-6 1,-4 9-547,4-3 1,-7 6 74,-4 6 1,1-3-1334,-8 9 0,6-1-20,-6 7 0,1-1 1287,-7 0 0,1 1 0,-1-1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1:22.0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728 208 8010,'10'-32'0,"-4"3"103,3-4 0,-7 14 171,4-4 0,-4 9 131,-2 3-234,8-1 0,-6 1 411,3-1-57,-3 8-460,-9-3 1,-3 7 136,-7 0 0,3 0-229,-3 0 0,9 0 93,-9 0 0,3 6-143,-3-1 0,-6 3-5,0-2 1,0 3 108,6 9 1,-1-1-37,1 0 0,-2 1-107,-4-1 1,4 0-110,-4 0 1,3 1 98,3-1 0,0 0 228,0 1 0,-1-7-126,1 1 1,7-1 319,5 6 1,-3 1-40,2-1 1,0 0-145,6 1 1,-5 1-21,-1 4 0,0-2 13,6 8 1,0-6-10,0 6 1,6-6 28,0 6 0,-1-8 113,-5 2 0,6-4-137,0-2 1,0 1 388,-6-1-378,0 0 0,0 1-18,0-1 0,0-6-8,0 1 0,0-6-160,0 5 1,0-5-164,0 5 0,-8-5 122,-4 6 1,-3-6-130,-2 5 1,-2-7 70,-5 2 0,3-4-66,-7-2 0,-1 0-24,-6 0 0,6 0-430,0 0-22,8 0-311,-4 0-12,8 0 1,15 0 1036,8 0 0,15-16 0,6-3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1:22.3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0 243 8010,'10'-27'2338,"3"2"-1812,-7 7 0,8 1-964,-3 0 1,-1 0 132,1-1 1,1 1 488,5 0-157,0-1-27,1 9 130,-1-7 1,0 9-485,0-5 1,-5 5 60,0 7 0,-7 0 75,7 0 1,-6 1 68,5 5 1,-7 6 90,2 11 1,-4 4-16,-2 7 1,0 9 134,0 3 0,-2 4-51,-4 1 1,2 7 222,-7 0 1,7-1 615,-2-5 1,4-2-430,2-4 0,0 4 142,0-4 0,0-3-146,0-3 1,8-5-5,3-7 1,5 3-252,1-8 1,2-5-188,4-7 1,-4-1-81,4 1 0,2-3-329,-1-8 0,4 0-693,-5 0 0,0-8 544,-5-3 0,-1-5-250,0-1 0,-7 0 833,-4-1 0,-4-7 0,-2-1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1:22.5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7954,'-6'-11'0,"1"-1"1129,-1 8 1,13-5-657,5 3 0,5 4 732,6-4 1,4 4-414,8 2 0,-1 0-153,1 0 1,0 0-782,-1 0 1,8 0-761,5 0 0,-3 2-1420,2 4 1,0-2 2321,6 7 0,0 1 0,0 5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1:23.6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675 35 8141,'0'-17'841,"8"8"839,-7 1-1622,15 8 0,-12 8-240,7 3 0,-7 6 83,2 6 1,-12 1 219,-5 10 1,-13-1-9,-4 13-232,-13 0 0,-3 12-234,-8-1 1,2 1 27,4-6 1,-2-2 218,8-4 0,-6-6-6,5-11 0,1-4 173,5-8 1,1-7-130,-1-4 0,6-4 168,1-2 1,8-8-38,3-4 0,7-3 28,10-2 0,16-6 45,7 0 0,10-6-161,7 6 1,10-2 110,7 2 1,15 2-89,-3-8 0,-2 8 306,-4-2 0,-5 3-100,5 3 0,-9 6-189,-2-1 0,-2 8-6,-10-2 1,-1 4-113,-10 2 0,-4 0 4,-8 0-533,0 0 269,1 0 1,-9 8 102,-3 4 1,-12-3 252,-5 3 0,-7 1-144,-5 10 1,2-2 350,-8 8 1,2 0-13,-1 6 0,-5 5-13,4 0 0,-2 14 140,3-2 0,1 6 277,4-1 0,3-1-13,-3 7 1,4-1-155,2 1 1,5 5-574,1-5 0,7 2 131,-2-1 1,-2-1-263,3-11 0,-1 0-236,6-17 1,0 1-1558,0-13 1444,0-8 0,2-7-583,4-8 1211,-4-8 0,5-9 0,-7-10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1:23.8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50 8044,'0'-17'841,"0"8"1,0-1-601,0 4 1,7 4-560,5-3 1,3 8 514,3 3 1,-1 15 501,0 2 0,0 4 220,1 8-457,-9-4-173,7 19 1,-9-6-448,5 8 0,1-1 116,-7 1 1,0 0-106,-6 0 0,0-6-70,0 0 0,0-9-305,0-3 1,0-1-376,0-10-610,0 8 285,-8-12 572,-1 6 210,-9-15 440,1-3 0,0-22 0,-1-4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1:24.0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8011,'0'-17'2721,"0"7"-2422,8 3 0,-4 7-439,7 0 1,-7 7 236,2 5 0,-4 3 395,-2 2 1,0 7-253,0-1 1,0 5-219,0-5 0,0 1-895,0-7 704,0 0 0,2-2-152,4-3 0,-2-4 121,7-8 1,3-2-494,9-4 0,3-4-10,9-7 703,-8 0 0,13-8 0,-3-2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1:24.8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1 468 8011,'10'0'4970,"-1"-6"-5212,-3 0 1,9-7 178,8 1 1,6-3 104,-6-2 1,8-1 185,-2 1 0,-2-2-150,2-4 1,-1 4-400,7-5 1,-2 3-614,-5-2 0,5 4 429,-4-4 0,-4 4-436,-2 2 0,-6-7 344,-5 1 0,1 0 271,-7 6 1,0 0 439,-6-1-114,0 1 0,-8 8 278,-3 3 1,1 4-28,-2 2 0,1 2 311,-6 4 1,3 5-188,-3 12 0,9 4 155,-9 8 0,5-5-106,1 5 1,-5 3-17,5 14 1,1 2-30,-1 4 0,5-3-149,-6 9 0,9-3-101,-3 3 1,4-5 127,2-7-736,0-8 420,0 6 0,2-13-397,4 3 0,-3-5 279,9-6 1,-6-4-90,5-8 0,-7-6-230,2 1-230,-4-8 376,6 3 0,-7-8 395,5-5 0,-10-4-120,-1-7 1,-9 0-255,3-1 0,-5-5 102,-1 0 0,0-8 90,-1 3 1,3 1 71,3-2 0,-3 10-82,4 1 0,-5 3 453,-1 9 0,0-5 70,-1 5 0,1 0 278,0 6 1,-1 6-149,1 0 0,6 1 360,-1-1 0,6-2 63,-5 8-354,7-9-730,-4 13 1,12-14 197,8 3 1,3-5-588,20-5 1,5-11 340,18-7 0,3-8-980,8 3 1,2-11 181,4-1 1,-2 0 437,8 5 1,-8 6 468,2 0 1,-10 8-87,-1-2 0,-11 4 585,-1 2 0,-7 7-309,-11 4 1,-7 4 663,-4 2 1,-4 0-197,-1 0 0,-9 8 16,-3 4 0,-4 3-138,-2 2 0,-2 0-684,-4 1 1,-1-1 109,-5 0-75,-3 1 1,7-1-1206,-4 0 1002,5-7 0,9 3-160,3-7 1,-1 0-89,8-6 565,-1 0 12,7 8 0,-1-7 139,0 5 344,0 4 0,-1-1 52,-5 9 0,-3 1-225,-8 4 1,-8-2 829,-3 8 0,-5-6-455,-1 6 0,0-8 326,0 2 0,7-4-340,4-1 1,-1-7-484,1 1 1,8-9-108,9 3 1,8-4-31,10-2 0,2-2-2319,15-4 2349,8-11 0,7-10 0,9-7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0:27.5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1 105 8021,'9'-18'913,"-3"1"0,4 2 1241,1 3 1,7-1-1638,5 7 0,-4-6-786,4 7-413,-4-1 0,-7 6 307,-1 0 1,-7 2-50,2 3 0,-4 5-175,-2 7 0,-6 8-320,0 4 0,-7 4 440,1 1 0,-3 7 45,-2-1 0,7-1 413,4-11 1,4 3 231,2-8 1,0 6 461,0-6 0,8 2-463,4-2 1,3-9 358,2 3 0,0-4 100,1 5 1,-7-3 337,1-4 0,-6 3-492,5-8 0,-7 7-263,2-1 1,-4 3-328,-2 2 0,-2 1-351,-4-1 1,2 0-1111,-7 1 0,1-1 304,-2 0 1232,-3 0 0,-2 1 0,-10-1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1:25.7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571 139 7951,'9'-23'0,"9"0"0,1 0 434,10 6 1,1 5 613,11 0 1,-3 3-593,8-3 1,-7 5-23,1 7 1,-11 0-533,-6 0 0,-6 7 99,-5 5 1,1 5-310,-7 6 1,-2 2 199,-10 4 0,-3 4-116,-9-5 1,-5-1-39,0 2 0,-6-8-193,6 2 0,-2-3 155,2-3 0,4-7 78,-4-5 0,-2-3 194,2-2 0,6 0-118,5 0 0,2-7 2,-1-5 0,3 2 120,8-1 0,2 1 119,4-1 0,4 3 240,7 8 43,0 0 1,-1 2 1,-5 4 0,3 3 173,-9 9 1,7-1 322,-6 0 0,-1 1-335,-5-1 1,6 0-143,0 0 1,5 1-256,-5-1 1,8-7-151,-3-5 0,5 3-22,1-2 0,0 0-230,0-6 0,1-6-185,-1 0 0,0-6-1604,1 7-402,-1-9 1137,-8 12 727,-1-5 0,-12 14 225,-7 5 1,-3 11 359,-15 6 0,-5 3 0,-6 3 0,-8 5 0,1 1 0,-8 1 0,-3-2 1,-5-1-62,5 7 0,-5-2 537,5 2 0,-5 2-378,5-7 0,0-1 342,6-5 0,6-7 27,0 1 1,15-8 592,3 2-81,6-11-473,5-4 1,23-8 108,11 0 1,22-10-165,13-7 1,17-3-65,17-8 1,3-1-401,-41 12 1,2-1-1,-2 1 1,2 0 60,1-1 1,1 1-1,-3 0 1,0 1-137,1 2 0,-2 0 1,35-17-524,-2 8 1,-10 0 179,-8 5 1,-11 7-658,-12-1 1,-5 9-543,-6-3-902,-4 4 2532,-16 2 0,-1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1:25.8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7951,'-25'18'0,"7"-7"0,1 1 0,2-7 1390,9 7 0,0-6-937,6 5 1,6-5-787,0 5 1,7-7 38,-1 2 0,3-4-384,2-2 1,1 0 191,-1 0 0,0-8 486,1-3 0,7-12 0,1-4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1:26.0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7951,'0'17'1824,"0"6"-1267,0 0 1,0 8-746,0-2 1,5 4 104,1 1 0,0 8 719,-6 5 0,0 3-125,0 1 0,-6 9-77,0 3 1,1 7-1241,5 4 0,0-8 506,0 3 0,5-11-425,1-1 1,8-5 388,-3-6 1,5 0 335,1-11 0,0 3 0,0-11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1:26.7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363 174 7994,'-8'-16'0,"-3"5"139,-4 3 1,-5 10 226,-3 4 0,2 7-340,-8 16-1,1 0 0,-7 13 160,0-7 1,3 5 251,3 1 1,4 5-10,8-6 1,1 0-148,5-5 0,3 0-318,8-1 1,0-7 111,0-4 1,8 2-427,3-2 1,5 0 145,1-5 0,0 5-12,0 0 0,-1-6 167,-5-6-64,5 1 133,-7 5 0,3-7-147,-1-4-86,-7-4 1,6-2 137,-4 0 1,-4-8-429,3-4 0,-3-3 200,-2-2 0,6-8 111,0-4 1,1-4-188,-1-1 1,4-1-13,7 0 1,0 1 391,1-1 0,1 6 0,4 1 0,4 7 430,7-3 0,1 5-259,0 2 1,1 5 761,5 1 0,1 5-198,4-5 1,4 5 19,-4-6 1,-2 7-370,2-7 0,-2 6-176,3-5 1,-5 5-431,-8-6 1,-1 7 207,-4-7 1,2 1-469,-8-7 0,-2 7 317,-10-1 0,-3 1-489,-8-7 0,0 1 223,0 0 1,-8 0 112,-3-1 1,-10-1 101,-2-4 0,-8 4 177,2-4 1,2 5 150,-2 7 1,8-3 90,-2 9 0,-2-1 4,2 6 0,0 2-135,6 4 0,5 3 40,1 9 1,1 5 32,-1 0 0,3 9 81,8 3 0,0-1 45,0 7 1,8 7 299,3-2 0,6 8-16,6-8 1,4 10 177,8 1 1,0 3-369,-1-3 0,1-3-132,-1 4 1,7-4-805,-1-2 1,0-1 230,-5 1 0,-6-7-36,0-5 0,-8-6-95,2-5 0,-6-4-1410,-5-7-503,3-1 2382,-5-8 0,7-16 0,0-12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1:26.9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7996,'-6'-25'2329,"0"-4"372,0 12 1,8 2-2052,4 15 0,5 0-719,13 0 1,-5 0-1621,4 0 1,-2 2 840,2 3 0,-2 5 848,8 7 0,-8 1 0,4-1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1:28.1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327 191 9014,'17'-8'2618,"2"6"-1050,4-4-1099,4-3 0,10 7-24,3-4 0,-3-3-71,3-3 0,-3 2-613,-3-1 1,-1 7 229,-4-2 1,1-1-277,-7 1 1,0-6 185,-5 7-2578,-1-1 776,0 6 985,-7-8 0,-4 4 510,-12-7 1,-4 7 126,-7-2 0,0-2 322,-1 3 1,-5-3-169,0 2 67,0 4 1,6-5-50,0 7 1,5 2 433,1 3 0,5-1 354,-6 8-224,8-1 1,-9 6-58,7 1 0,-1-1 115,1 0 0,4 1 1,-4-1 0,2 2-113,-1 4 1,3-4-303,-4 4 0,4 2 76,2-1 1,-2 0-594,-4 0 1,4-5 65,-3 4 1,1-4-229,-2-2 1,4-5 98,-4-1-61,4-7 426,2 4-195,0-8 1794,0 0-1062,0 8-308,0-6-59,0 13 1,-2-5-129,-3 7 0,-3 0 88,-4 0 1,-3 1-182,4-1 0,1 0 36,-2 1 1,3-1-133,-3 0 213,-3 0 0,13 1-5,-4-1 1,4-5-185,2-1 118,0 1 0,0-1 76,0 1 1,2-8-6,4 1 1,-2-3 122,7-2 0,-5 0-84,6 0 465,-9 0-200,13 0 1,-14 2 50,4 4 1,-5-2-52,-1 7 0,-13 7 148,-4 5 0,-12 7-78,0-1 0,-4 4-110,-1 1 0,-1-1-30,1-4 1,-1 4 19,0-5 1,9-3-291,3-2 1,-2 2-115,1-2 1,3 2-144,10-2 1,-3-3 108,9 3 0,-7-2-65,6 2 0,-1-4-66,1 4 232,4-4 0,-4-1 141,12-1 0,4-5-74,7-1 0,-6-7 350,1 2 1,-1 1-54,7-1 0,-1 2 56,0-2 0,-1-3 44,-5 9-237,12-8 1,-11 9-120,11-7 1,2 2 75,-2-3 0,0-3-53,-6 4 0,8-4 48,4-2 1,-2 0-150,2 0 0,-6 0 21,6 0 1,-8 0-90,2 0 0,-2-6 111,2 1 1,-4-9-124,4 3 1,-3-5-142,-3-1 1,0-2 49,0-4 0,-7-2-82,-4-4 1,1-4 72,-1 4 1,0 2 866,-6-1 0,-2 5 180,-4-6 1,2 10 522,-7 1 1,5 3 125,-5 9 177,7 0-1367,-4 6 1,8 2 23,0 4 0,6-2-208,0 7 0,9 3 120,2 9 0,3-4-711,8 4 1,1-9-415,6-3 0,-1 1-982,1 5 1,0-2 615,-1-3 1330,1 3 0,-1-5 0,1 7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1:29.4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53 7975,'2'-16'937,"4"5"1,4 1-672,7 4 0,6 4-79,0-3 1,6 3-163,-6 2 0,6 0-544,-6 0 1,-6 2 146,-5 3 0,-8 5 169,1 7 0,-5 1 11,-5-1 0,-7 8 107,-11 4 0,4 3-76,-4 3 0,4-2-62,1-5 1,1-3 181,0-7 0,1-1-47,5 0 1,-3-5 369,9-1 1,-1-5-19,6 6 0,4-8 98,7 1 1,1-3-143,11-2 0,2 0 137,-2 0 0,6 0 105,-6 0-325,0 0 1,-8 8-153,-3 3 1,-5 5 154,-7 1 0,-4 8-245,-7 4 0,-3 4 4,-14 1 1,-1-1 73,-6-4 0,1 1 174,-1-7 1,2 6 157,5-6 1,-1-5-181,11-7 0,-1-5 44,14 5-243,-1-7 137,6 4 0,9-8-180,9 0 1,7-2 79,9-4 1,1-1-112,-1-5 1,7-3 82,-1 3 0,6-1-2,-5 1 0,-7 3-49,-5 3 0,-8 4 84,2-4 1,-4 4-50,-1 2 50,-9 0 1,-1 8-191,-8 3 0,-14 5-72,-3 1 1,-12 6-118,1 0 0,-5 0 241,-2-5 1,3-1 30,3 0 0,4-2 145,8-3-212,-1 3 558,1-13-71,7 6 1,5-2 131,10 0 1,5 1 56,7-1 0,6 4 290,0 7 0,6 2-261,-6 4 0,0-2 90,-5 8 0,-1-2-203,0 2 1,-1 3-164,-5-3 0,-3 4-236,-8 2 0,0-1-98,0 1 1,-2-1-181,-4 1 1,-4-8-16,-7-4 1,0 0-267,0-6 1,-6 4 162,-1-9 0,0-4-192,0-3 0,3-3 141,-8-2 1,1-7 70,-7-5 0,0-9 61,1-2 1,1-8 88,4 2 0,-1-3 85,7-3 0,0 6-130,5 0 0,1 8-89,0-2 0,5 6 266,1 5 0,5 5 241,-6 7 189,1 0 0,-6 2-254,-1 3 1,9-1 1058,3 8 0,-2-1-518,2 7 0,1-7 1543,5 1-1533,0-1 0,0 6-343,0 1 0,0-7-554,0 1 0,7-6-612,5 5 1,5-7-863,6 2 1750,4-4 0,15-2 0,3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1:29.5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7975,'18'0'5289,"-1"0"-4099,0 0 0,-5 2-987,-1 4 1,-5-2-927,6 7 0,-9-5-913,3 6 1,2-1 1635,-2 6 0,-8 8 0,-8 2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1:30.3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120 156 7989,'8'-17'-163,"-6"-1"-41,3 1 1,-3 5 365,-2 1 0,0-1 375,0-5 0,0 6-157,0-1 0,-2 2 347,-3-1 521,3 3-810,-6 8 1,2 4-235,0 8 0,-7 9 36,1 19 1,-1 4 13,1 8 1,-3 0-110,4 0 1,3 0-156,2 0 1,-2-8-492,3-4 1,1 1 340,10-7 0,3 5-912,8-11 0,3-3 475,3-2 0,4-11-1183,7-6 1780,8-4 0,3-2 0,7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1:30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10 312 7987,'-9'-9'3229,"9"1"-2498,11 8 0,5 0-673,1 0 1,6 0 52,0 0 0,8 0-133,-2 0 0,3 0-49,3 0 1,0-6-52,-1 0 1,1-7-598,-1 1 0,1 1 424,0-7 0,-7 11-249,1-10 0,-13 3 132,1-3 1,-11-1-144,-1 1 1,-3 0 202,-2 0 1,-2-1 240,-3 1 0,-7 0 251,-11-1 1,4 3-170,-4 4 1,-2 3 488,2 8 1,0 0-245,5 0 0,1 0 86,0 0 1,-1 8 5,1 3 0,0 4 108,0 3 1,-1 1-64,1 4 0,7 2 29,5 4 0,-3 3 231,2-3 0,0 4-201,6 2 0,2 1-74,4 4 1,-2-3-48,7 3 0,7-5-244,5-6 1,8 1-217,-3-7 1,5 2-356,2-2 0,-1-5-83,1-1 0,-1-2-726,1-9 1,0 2 1332,-1-2 0,1-4 0,-1 5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0:27.8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13418,'18'0'408,"-1"0"-551,0 0 1,1 0-366,-1 0 1,0 0-221,0 0 335,1 0-586,-1 0-381,0 0 1360,1 0 0,-9 0 0,-1 0 0</inkml:trace>
  <inkml:trace contextRef="#ctx0" brushRef="#br0" timeOffset="150">18 415 7935,'17'0'4406,"10"-6"-3256,7 1 1,1-7-395,5 6-342,5-7-156,-9 3 1,6-1 208,-7-1 0,-6 6-766,0-5 0,-3 7-1732,3-2 2031,-4 4 0,0 2 0,2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1:30.9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 7982,'8'-7'5402,"3"7"-5615,5 7 0,-1 11 779,-3-1 139,3 0 0,-13 6 53,4 0 0,-3 1-307,3-7 0,-4 6-296,4 0 1,-4 6 59,-2-6 0,0 0-1024,0-6 0,2 6-1047,3 0 285,-3 0 1,14-5 1570,-5-1 0,5-7 0,1-3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1:31.0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7896,'-32'0'0,"3"0"0,6 13 2901,11 4 0,-3 5-1445,4-5 0,1 2-2708,-2 4 0,3-4 1252,-3 4 0,-11-3 0,4-3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1:31.6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28 260 7910,'-10'0'3799,"-5"0"-3717,13 0-22,2 8 0,10-4 334,7 7 0,8-7 42,4 2 0,3-4 5,3-2 0,5 0-173,1 0 1,1-6-51,-2 0 0,-3-7-209,3 1 0,-5-1-321,-7 1 0,-3-3-300,-7 3 1,-3-3-844,-3-2 0,-5-1-225,-7 1 0,-2-6 1076,-3 0 1,-11 0 603,-7 5 0,-8 1 0,3 0 0,-3 7-110,2 5 0,-4 3 397,5 2 0,-3 2 348,2 3 0,-4 13-253,5 10 1,3 5 217,2 2 0,-2-1 251,1 1 0,7-1-334,6 1 1,7 0 157,-2-1 0,6-1-273,6-4 1,5 1-42,12-7 0,-1 1-223,6-7 1,-5-2-241,6-3 0,-2 1 45,2-7 0,4 5-77,-5-5 1,-1 0-1374,2-6 1,-6 0 118,6 0 1388,-8 0 0,12-8 0,-6-1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1:31.8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7890,'-9'-27'4915,"1"10"0,21 9-5372,5 8 1,9 6 132,-4 0 0,5 0-903,-5-6 729,1 0 0,-9 7 355,-4 5 1,-3-1-142,-8 7 1,0-3 139,0 14 1,-2-6-318,-4 6 1,-3 0-61,-8 5 0,-1-5 364,1 0 1,0-6 360,-1 6 1,3-8 484,3 2 1,-1-4 394,7-2-598,0-7-236,6 5 0,0-11-183,0 8 1,8-6 136,4 5 1,9-7-1344,2 2 1,10-4 250,1-2 888,1 0 0,15-8 0,-6-2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1:32.0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8 7840,'-42'-7'8990,"-1"9"-6968,-3 3 1,12 11-4093,10 13 1,11 1 897,1-7 0,7 2 1172,-7-2 0,-7-3 0,-8 5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1:32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7813,'0'-19'796,"0"-4"0,8 15 306,3-4 1,7 5-560,5 7 1,4 0-348,7 0 1,-1 0-425,-4 0 0,3 0-691,-3 0 1,-4 0-487,-2 0 1,2 6 1404,-2-1 0,0 9 0,-5-5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1:32.5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7813,'9'0'1598,"7"0"0,1 0-937,12 0 0,4 0-737,1 0 0,8 0-220,5 0 0,-3-2-644,2-4 0,-8 4 543,3-4 397,-5 5 0,-1 8 0,-1 3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1:32.6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1 7813,'-8'5'5866,"8"1"-5866,8 8 0,17-5 0,2 8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1:33.0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35 7928,'-10'-17'6553,"3"7"-4437,7 3-105,0 7-2442,0 0 331,0 7 0,-6 5-247,0 11 1,-7 4 346,1 8 0,-11 7 0,-4 2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1:33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1 554 8028,'7'9'920,"3"5"230,7-9 0,6 7-542,0-6 0,8-1-13,-2-5 1,5 0 112,7 0-507,3 0 0,4-1-147,4-5 1,-10-4-220,10-7 1,-6 0-552,0-1 0,-3-1 482,-9-4 0,1 2-564,-1-8 0,-5 0 234,0-5 0,-8-1 64,2 0 0,-11 1 104,-7-1 1,-3-1 151,-2-5 1,0 5 70,0-4 1,-7 11 98,-5 6 1,-3 5 317,-3 7 0,-1 3-162,-4 8 0,2 0 492,-8 0 1,2 8-198,-2 3 0,-3 7 7,3 5 1,4-2 107,2 8 1,4 0 317,1 5 1,7 3-74,-1 3 0,9-4 261,-3 5 1,4 1 94,2-2 1,0 7-520,0-7 0,8 8-576,3-2 1,6-4 74,6-1 1,6-5-493,12-1 1,-3-3-387,8-3 1,0 0-927,6-12 1,6 5 1730,-1-11 0,9-3 0,-5-1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0:26.8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295 156 7986,'0'-17'0,"0"-1"-257,0 1 0,2 0 526,4-1 0,-5 1 1893,5 0-1031,-4 7 143,-2-5-842,0 13-207,0-6 1,0 10-187,0 4 0,-2 5 71,-4 13 1,-3 4-85,-8 13 1,-1 3 86,1 8 0,-6 13-143,0 4 0,-6 0 11,6 1 1,-6-7-177,6 6 0,0-2-337,6-9 1,1-2 259,5-10 1,-3-6-336,9-11-301,-1 4-498,6-14 824,0-2 0,8-17 582,3-11 0,12-20 0,4-5 0</inkml:trace>
  <inkml:trace contextRef="#ctx0" brushRef="#br0" timeOffset="244">312 104 10051,'8'17'-230,"-4"1"514,7-1 0,1 8 501,5 4 1,0 11-318,1 6 0,-7 4-16,1 2 1,-3 6-597,3-1 0,3 7 143,-3-7 0,-3-5-374,3-6 0,-1-7 289,7 1 1,-7-3-707,1-3 1,-7-7-601,7-4-385,-8-4 703,4-1 349,-8-9 725,-8-1 0,-9-23 0,-10-5 0</inkml:trace>
  <inkml:trace contextRef="#ctx0" brushRef="#br0" timeOffset="389">243 727 7986,'-17'0'2727,"-1"-8"-1272,1 6-598,7-6-622,3 8 0,9-5 59,3-1 1,1 0 37,12 6-107,-5 0-423,12-8 0,-6 6-421,4-3 1,-2 3-59,8 2 1,-6 0 676,6 0 0,0 0 0,5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1:34.0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16 7908,'0'-10'3384,"2"4"-1985,3 12 1,-3-2-724,4 7 0,2 1-36,-3 5 1,1 0 246,-6 1-549,8-1 1,-6 0-317,4 1 0,-3-1-439,3 0 1,-4 6-846,4 0 1,-2-5 836,1-7 0,-1-1-1024,8 1 0,-8-1 657,1-4 1,5-4 119,2 3 0,3-10 81,2-7 1,2-5 72,5-6 1,-5 3 450,4-3 0,-4 6 67,-2 6 0,-5-3 705,-1 8 638,1 1 593,5 5 0,-5 2 166,-1 3-1194,-7 5 0,4 7-594,-8 0 1,2-1-374,3-5 0,-3 5-419,4-5 0,-4-1-1865,-2 1 2343,8 1 0,1-2 0,9-3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1:34.3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229 1 8774,'17'0'1980,"6"2"-1279,1 3 1,6 13 996,-1 11-779,4 19 0,-4 0 619,-1 15 1,-6 2-642,1 10 1,-4-2 457,-2 8 1,-7-8-1204,-5 2-135,-10 4 1,-13 0-512,-10 7 0,8-40 1,-3 0-635,-2 0 0,-2 0 1,-2 5-1,-3 0 1128,-5 1 0,-1 0 0,1 4 0,-1 1 0,-4 5 0,-2-1 0,-3 0 0,-1-1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1:35.7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571 399 7902,'-17'-8'0,"1"-2"169,5-7-11,3 7-3,0 3 0,7 5-132,-5-4-28,12 4 0,3-8 82,8 5 0,-5 3 219,0-4 1,5 4 104,6 2 0,6 0-163,-6 0 0,13 0 8,-1 0 0,11 2-51,0 4 1,4-4-81,2 3 0,0-1-39,0 2 1,-2-4-278,-4 4 0,8-4-25,-8-2 0,0 5-264,-12 1 0,-5 0 8,0-6 1,-8 2 199,2 4 1,-9-4-515,-3 3 126,-7-3 260,4 6 1,-10-4 409,-4 7 0,-4 1 0,-15 5 0,-1 0 0</inkml:trace>
  <inkml:trace contextRef="#ctx0" brushRef="#br0" timeOffset="309">87 831 7933,'-17'0'0,"-7"0"0,1 0 1069,8 0-780,7 0 1,10 0-334,4 0 0,9-6 201,8 0 1,8 1 23,-2 5 1,4 0 49,1 0 0,7 0-38,-1 0 1,12 0 152,-6 0 1,19 0-98,-7 0 1,11-2-18,-5-4 0,3 2-89,2-7 0,0 5-184,0-6 0,-1 3-72,-5-3 1,2-1-359,-7 7 0,0-2 21,-7 2 1,-1 4 216,-3-3 1,-5 3-359,-8 2 0,-1 0 174,-4 0 1,-4 2-56,-8 3 0,-5-1 51,-1 8 0,-7-6-197,2 5 618,-4 1 0,-2 5 0,0 0 0</inkml:trace>
  <inkml:trace contextRef="#ctx0" brushRef="#br0" timeOffset="631">934 70 8120,'0'-17'-30,"0"-1"0,0 7 506,0-1 639,0 8-457,0-3-426,0 7 0,8 0 186,3 0 1,5 2-124,1 3 0,8 5-43,4 7 1,11 6-104,6 1 1,10 6-168,2-1 0,5 4 117,-5 1 0,5 1-137,-5-1 0,-1 1 11,-5 0 1,-7-3 92,-5-3 1,-11 4 49,-6-4 0,-4 3-57,-2 3 0,-9 5-126,-8 1 0,-8 7-23,-9-2 0,-10 4-139,-8 2 0,-7-1 52,-10 1 1,-1 2-433,-5 4 0,-4-4 609,-7 3 0,6-7 0,-1-2 0,-1 0 0,-2-2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1:37.9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35 277 7976,'-12'0'27,"1"0"-57,7 0 0,-4-2 170,8-3-114,0 3 1185,0-6-724,0 8 0,2 0 38,4 0 0,-2 6-175,7-1 1,-5 7 23,5-6 1,-5 5-236,6-5 1,-1 2 51,7-3 0,1-3-54,4 4 1,-2-4 36,8-2 1,-6-2-490,6-4 1,-6-3-34,6-8 0,-6-1-245,5 1 0,-6 0 220,1-1 1,-4 1-163,-2 0 1,-1-1 157,-5 1 0,-3-6 100,-8 0 1,0 0 125,0 6 1,-2-1-58,-4 1 0,2 6 424,-7-1-79,-1 8 1,-5-3 24,0 7 1,-1 1-77,1 5 1,2-2 146,3 8 1,-3 5-32,3 6 0,-1 0 165,1-6 0,-1 6-45,7 0 0,-2 6-65,3-6 1,3 0 193,-4-5 0,6 5-147,6 0 0,-3 2-158,9-2 0,0-4-114,5 4 1,0-4-293,0-1 1,1-1 107,-1 0 1,0 0-89,1 1 0,-1-3-735,0-3 0,6 3 403,0-3 0,-5 1 572,-7-1 0,8 3 0,8-6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1:38.4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7997,'0'-17'2280,"0"7"1,8 3-1821,4 7 0,9 0-389,2 0 0,0 0-410,-6 0 0,0 7 301,1 5 1,-3 9-391,-3 2 0,1 0 232,-7-6 0,0 1-120,-6-1 327,0 8 1,2-6-432,3 4 402,-3-4 0,6-7 169,-8-1 1,2-7-206,4 2 89,-5-4 1,15-2-250,-5 0 1,5 0-160,1 0 1,0-6-217,1 0 0,-1-1 164,0 1 1,-5 4-600,-1-4 1024,1-3 0,5-1 0,0-7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1:38.6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 87 8031,'-16'-25'3753,"10"6"-2064,-11-5-2321,11 13 0,6 3-156,12 8 306,3 0 295,3 0 0,-1 0-190,0 0 1,-5 8-186,-1 3 1,1 5-997,5 1 1558,8 8 0,-6-6 0,6 6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1:38.9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485 104 7966,'-13'-27'1073,"-5"4"-640,-11 4 1,8 7-252,-8 1 13,8 7 1,-6-4-93,4 8 1,4 2-180,-4 4 0,-2 5 123,2 12 1,-6-2-201,6 8 1,-6 0 323,6 6 0,-2 1-5,2 5 0,10-3 63,-4 8 1,5-2-197,1 2 0,3 2 272,8-7 1,2 5-267,4-6 0,3-5-193,8-6 0,8 5-59,4 7 1,4-14-499,1-10 1,1 0-397,0 0 0,-1 3 1107,1-15 0,-1 9 0,1-5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1:39.1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53 7966,'-17'0'1066,"5"0"1332,1 0-2404,7 0-698,-4 0 0,16-6 584,4 0 0,9 0 619,2 6 0,13-2-61,-1-3 0,-1 1-209,1-8 0,-4 8-596,9-1 1,2 3 42,-1 2 324,7 0 0,-12 0 0,7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1:39.4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0 7996,'-17'0'340,"0"0"1,1 2 552,5 4 0,-5 6-819,5 11 1,1-2-509,-1 8 0,-7 1 254,-5 11 167,-7-5 0,3 16 235,-8 0 0,-1 6 242,-5 5 0,5 2-361,-5-7 1,7 11 33,5-5 0,2-1-610,4-11 1,10-2 283,-5-4 0,13-6-499,-1-11 0,-2-4-422,2-8-183,1 1 1293,5-9 0,7-5 0,5-15 0,3-1 0,10-28 0,2 3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1:39.7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7982,'0'-9'626,"0"1"0,6 10-624,-1 4 0,9 9 181,-3 8 1,3 10 491,-3 1 1,3 7-348,-8 5 0,5 9 122,-5-3 0,5 2 66,-5-8 1,6 2-156,-7-7 1,7 7-789,-6-2 1,5-4-52,-5-2 0,0-3-428,-6-3 1,6 1 346,-1 0 1,1-8-337,-6-4 1,-2-4-222,-4-2 753,4-7 1,-7-3 362,3-7 0,-3-7 0,-9-3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0:31.6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17 8053,'12'-5'1580,"-1"-1"-956,1 0 0,5 6-189,0 0 0,1 0-163,-1 0 0,-6 2-225,1 4 1,-6 3 56,5 9 0,-7 1-66,2 4 1,-6-2-37,-6 8 0,4 0-212,-4 5 0,-3 7 36,-3-1 1,3 8-282,-3-2 1,8-2 170,-2 3 1,5-9 67,1 2 0,1 3 227,5-3 1,4 0-28,7-5 0,2-6 40,4 0 0,-3-6-14,3 5 1,-4-5 207,-2 6 0,0-2 180,1 2 1,-1 4 359,0-5 1,1 5-129,-1 2 0,-7-1-231,-5 1 0,-3 5-74,-2 1 0,0-7-126,0-5 0,0-2-2,0 2 0,-2 1-75,-3-6 1,-3 4-206,-4-5 1,-3 2-308,3-2 1,-1-3-721,1 3 1,-3-4-124,4-2 0,1-5 1233,-2-1 0,1 1 0,-6 5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1:39.8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66 191 7967,'-21'-10'2291,"4"-7"1,-3 5-2122,15-5 0,3 9-738,13-3 0,3-1 754,14-5 1,1 0-95,6-1 1,-1 7 152,1-1 1,-6 6-118,0-5 1,-6 7-893,6-2 1,-8 4 34,2 2 729,-4 16 0,-2-5 0,1 14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1:40.1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12139,'18'-10'43,"-1"4"0,0 5 219,0 1 0,1 0-50,-1 0 0,0 7-363,1 5 1,-3 5 167,-4 6 1,-3-2-68,-8 8 0,0-2 62,0 2 1,0 2-11,0-8 0,0 2-178,0-2 0,0-10 347,0 4-113,0-3 0,2 1 13,4-3 1,-2-5-511,7-7 1,-5 0 224,6 0 1,-1-2-938,6-3 1,1-5 1150,-1-7 0,0-8 0,1-2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1:40.3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95 43 7883,'-25'-8'2918,"-4"-3"442,4-5 0,10 9-3566,15 7 0,8 7 88,9 11 1,6-7-1410,0 1 0,6 1 433,-6 10 1094,0-4 0,2 22 0,2-5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1:40.5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104 104 7873,'-25'-38'7906,"-3"3"-4065,3 12-3778,7 15 1,11 10-1144,7 4 0,5 3 1080,1 9 0,0 14 0,-6 5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1:41.1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7960,'0'-17'0,"2"-2"578,3-4 0,-1 9-137,8-3 1,-6 5 382,5 1-486,1 3 0,5 8 173,0 0 0,-1 4-145,-5 7 1,4 3-86,-3 15 0,-2 7 342,1 10-334,-7 4 1,4 8-94,-8 0 0,0 5-166,0-5 0,0 7-195,0-2 0,-6-3 209,0-2 1,0-7-962,6-4 1,0 1 298,0-8 0,0-5-303,0-7 0,0-7-407,0 3-73,0-5 898,0-2 1,2-7 502,4-5 0,4-10 0,7-5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1:41.4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1 137 7882,'0'-25'487,"0"6"167,0-4 1,6 9-395,-1 3 1,9 5-338,-3-5 1,-1 5 85,1-6 1,1 9 141,5-3 0,1 6-210,-1 6 0,0 5 120,0 12 0,1 6 85,-1 11 0,0 1 36,1 10 1,-3-2 120,-3 8 0,1 3-103,-7-3 1,0 9 115,-6-3 0,0-1-142,0 1 1,0-1 37,0 1 0,0 2-737,0-7 0,0 0 339,0-7 1,0-6-536,0-5 1,0-5 201,0-7 1,5-3-31,1-7 0,0-7-281,-6 1 125,0-8 705,0 3 0,-8-7 0,-1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1:42.0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537 104 7920,'-10'-25'1119,"5"8"236,10 0 0,7 1-1341,11 11 0,4-3 26,8 2 0,-1 4-175,1-3 1,-6 3-103,-1 2 0,-7 7-252,3 5 0,-7 9 251,-6 2 0,-3 8-42,-8-2 1,-10 9 29,-7 2 1,-2 1-517,-10-7 0,6-1 710,-6-4 1,8-4-38,-2-8 1,4-2 721,2-3 1,5-2 279,0-5-391,9-3 1,-3 6-191,12-8 1,3 0 90,9 0 0,1-2-34,4-4 1,4-1-8,7-5 1,1-1-369,-1 7 1,-1-6 74,-4 7 1,2-3-339,-8 2 0,0 4-19,-6-4 0,-5 4-619,-1 2 720,-7 0 0,4 8-43,-8 4 0,-10 5-79,-7 6 1,-2-2 29,-10 8 1,0-8 152,-6 2 0,-5 2-46,0-2 0,-1 6 134,7-6 1,-7 2-120,1-2 0,0-4 6,5 4 1,0-1-28,1 1 1,1-4-11,4 4 1,-9 4 74,3 2 0,-3 3-4,3 3 1,1-8 460,-1-4 1,1 2-211,-1-2 1,8 0 539,4-6 0,6 0-251,5 1 1,-3-9 345,3-3 166,5-4 286,-1 6-824,8-6 0,10 5-117,7-7 0,16-2 555,13-3 1,11 1-324,7-8 1,11-5-205,5-6 1,3 0-440,-2 6 1,3 5 78,-3 1 1,-4 7-456,-2-2 0,-12 4-1973,-5 2 2464,-4 0 0,-4 4 0,-4 4 0,-6 3 0,-3 1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1:43.0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18 466 7954,'-9'0'1880,"1"0"-1996,8 0 0,2 2 806,4 3 1,3-3-104,9 4 0,5-4 66,0-2 1,7-2-324,-1-4 1,15-3-245,3-9 1,8-7-77,-3-4 1,-2-1 90,2 1 0,4-2-822,-10 8 0,-2-6 413,-15 6 0,2 0-528,-8 6 1,-2-6 345,-10 0 0,-3 0 107,-8 5 1,0 1 197,0 0 1,-8 5 190,-3 1 0,-10 1 16,-2-1 1,-6 1-31,6 4 1,-6 4 380,6-3 0,-6 8-182,6 3 1,0 8 192,6-3 0,-5 10-73,5 2 0,-4 8 46,9-2 0,-1 4 29,2 1 1,1 3 136,4 3 1,4-3-62,-4 3 0,6-4-115,6-1 1,2-6-273,3 0 1,11-2 125,-5 1 1,10-3-770,-4-7 0,8-3-148,-3-3 1,5 1-546,2-7 1,-1 5 543,1-5 717,-1 0 0,1-6 0,0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1:43.2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7841,'-17'0'2498,"8"0"-1579,-7 0 1660,14 0-1767,-5 7 0,7-3 395,0 8-1023,0-1 1,0 8-308,0 4 0,-6-3-977,0 3 1,0-4-1176,6-2 2275,0 0 0,16 8 0,3 2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1:43.3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7968,'-27'0'8188,"4"2"-7838,12 4-291,3-4 0,8 13-608,0-3 365,0-4-478,0 7 0,0-6-1994,0 9 2656,-8 7 0,-1-6 0,-9 6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0:31.7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31 7875,'2'-15'1077,"3"3"1,9 8 1270,15 16 1,-2 1-2349,7 16 0,1 0 0,-8 5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1:43.8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16 465 7854,'-9'-8'3057,"3"6"-2489,12-3 0,-2 3 274,7 2 0,6 0-544,6 0 0,6-2-86,-6-4 0,8 2-359,-2-7 1,4 5-72,1-6 0,-1 1-295,-4-6 0,3-3 142,-3-3 0,2 4-183,-2-4 1,-4 4 180,-8 1 1,-2-5-168,-3 0 0,1-5 111,-7 4 1,0-4 216,-6 5 0,0 0 257,0 5 1,-2 1 115,-4 0 1,-3 5 220,-9 1 0,1 7-156,0-2 0,-3 6 201,-3 6 1,2 5-74,-8 12 0,6-2 52,-5 8 0,1 0-10,-2 6 0,4-1-46,8 1 0,1-1 73,5 1 1,3 2-58,8 3 0,0-4-139,0 5 1,8-5-156,3-1 1,5-6-192,1 0 0,8-6 7,4 5 0,3-8-185,3-3 0,-1-2-1273,1-9 1,2 6 1569,3-7 0,-4 1 0,7-6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1:44.1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52 7871,'-8'-17'8758,"10"7"-7172,4 5-2577,11 3 758,18 2 0,-1-6-224,1 0 1,-8 0 387,-4 6 0,-4 0-416,-2 0 1,-5 2 371,-1 4 1,-7-2-1084,2 7 642,-4 9 175,-2-1 1,-2 14-210,-4-5 1,-3 5 291,-9 2 0,-7-3 427,-3-3 0,3 2 77,2-8 0,9 0 371,3-6 1,7 6 833,-2 0 0,6 0-624,6-5 0,3-7-417,9 1 1,-1-1-549,0 7 1,8-7-517,4 1 0,4-8-199,1 1 0,3-3 891,3-2 0,4 0 0,8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1:44.5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15 7950,'-34'0'0,"1"-5"0,4-1 0,6 2 1330,12 10 1,3-2 0,6 7-717,-4 3 1,2 1-1175,-7 2 560,7 1 0,-11 14 0,5 5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1:52.6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138 138 7920,'-17'-7'0,"8"5"0,-1-6 4673,4 8-3477,4 0 0,-7 0-340,3 0 0,2 0-371,-8 0 1,7 2 348,-7 4-457,8-4-286,-3 13-164,7-13 166,0 13 0,2-13-163,3 4 1,5-4 52,7-2 1,1-2-287,-1-4 1,0 2 54,0-7 0,-5-1-33,-1-5 0,-1 0 109,2-1 1,-5 1-60,-7 0 0,0 5-392,0 1 216,0-1 0,-7 3-1172,-5 3 1,-13 4 1578,-10 2 0,-14 8 0,-13 1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1:44.8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0 917 7900,'0'-18'1952,"0"1"0,2 6-1643,4-1 1,3 6-484,9-5 1,1 7-1035,4-2 0,4 4 307,7 2 901,-7-8 0,6-1 0,-6-8 0</inkml:trace>
  <inkml:trace contextRef="#ctx0" brushRef="#br0" timeOffset="246">536 744 7900,'16'2'476,"-5"3"1,-1-3-5,-5 4 0,-1-2 390,8 2-674,-1-4 1,7 5-99,-1-7 1,0 0-7,1 0 1,1 0-184,4 0 1,-2-2-1106,8-3 1,-6 1 705,6-8 0,-6 8-107,6-1 0,-8-3 291,2 2 0,-4 0 314,-2 6 0,-5 0 0,-1 0 0,-5 0 0,6 0 118,-9 0 72,5 8 908,-8-6-708,0 6 1,0-6 1342,0 3-1388,-8-3-345,-1 14 0,-1-7 0,2 9 0</inkml:trace>
  <inkml:trace contextRef="#ctx0" brushRef="#br0" timeOffset="653">1660 969 7944,'-17'0'1229,"0"0"0,5 1-977,1 5 0,5 4 0,-4 7-474,3 0 0,-1 3-1125,2 3 1347,4-4 0,-13 14 0,5-7 0</inkml:trace>
  <inkml:trace contextRef="#ctx0" brushRef="#br0" timeOffset="1088">2162 951 7885,'0'-17'0,"0"5"1572,0 1 1,0 5-617,0-5 0,15-1-361,8-5 0,8-6-389,3 0 1,7-2-305,-1 2 1,2 3-967,-1-3 0,-5 2 581,5-2 0,-5 4-464,-1-4 1,-8 4 376,-4 1 0,-6 1 152,-5 0 1,-5-1 211,-7 1 1,0 0 167,0 0 0,-13-1-123,-5 1 1,-5 2 95,0 3 1,4-1 504,-4 7 1,-2 0-253,2 6 1,-2 0 331,2 0 0,4 2-200,-4 4 1,-4 9 45,-2 8 0,2 8 108,-2-2 0,2 3 201,-1 3 1,3 5-203,7 1 0,3 7 62,3-2 0,5-2 96,7 2 0,2-5-232,3 5 1,7-8-367,11 2 1,4-5 55,7-6 1,1 2-878,0-8 0,7 0 22,4-6 1,4-7-546,2-5 0,0-3 508,0-2 1,0 0 802,-1 0 0,1-7 0,0-3 0</inkml:trace>
  <inkml:trace contextRef="#ctx0" brushRef="#br0" timeOffset="1418">3113 1072 14777,'9'0'2010,"1"6"-1527,-4 0-980,-4 0 0,7-1 395,-3 1 1,-4 2-1231,4-2 0,-2-5 161,1 5 269,-3-4 0,14-2-25,-5 0 0,5 0 101,1 0 1,2-6 457,4 1 1,2-7 367,4 6 0,2 1 0,-8 5 0,0 0 0,-6 0 1057,0 0 1,-1 7 391,-5 5 0,-3 3 841,-8 2 0,0 1-1261,0-1 0,0-5-105,0-1 0,2 1-559,4 5 1,-4 0-129,3 0 1,3-5-1551,-2 0 0,1-9 375,-1 3-2856,4-4 3794,15-2 0,2-15 0,7-5 0</inkml:trace>
  <inkml:trace contextRef="#ctx0" brushRef="#br0" timeOffset="2438">4721 190 8119,'0'-17'1483,"0"0"-925,0-1 1,2 9 226,4 3 0,3-2-333,9 3 0,-1-1-129,0 6 1,-5 0-227,-1 0 0,1 2-91,5 4 1,6-3-190,0 9 1,-5-6 17,-7 5 1,1 1-177,5 5 0,-6 0 168,1 1 0,-8 1-98,2 4 0,-5 2 107,-1 4 1,-5 5 27,-1 1 0,-8-1 378,3 7 0,-4-5 39,-3-1 0,1-1 24,0 1 0,-2 5-98,-5 1 1,3 7-61,-8-2 1,1 4-220,-7 2 1,-1 7-272,-5 5 0,5 3-136,-5 2 1,11-5 236,1-1 1,2-9-567,-2-2 0,10-10 213,7-13 1,7-4-449,-7-8 481,8-7 319,-3-3 0,8-16 49,5-9 0,2-7 194,3-9 0,5-1 0,-7 1 0</inkml:trace>
  <inkml:trace contextRef="#ctx0" brushRef="#br0" timeOffset="3807">4859 761 8091,'-9'-10'-1450,"1"1"2783,8 3-436,0 4-534,0-13 1,6 11-139,0-8 1,13 9-55,-2-3 1,4 4 17,-3 2 1,-1-2 21,0-4 0,6 4-45,0-4 0,0 5 33,-5 1 1,-1 5-171,0 1 1,-1 8-60,-5-3 0,3-1-23,-9 1 0,7 1 135,-6 5 0,-1 0-32,-5 1 1,-2 5 15,-3 0 1,1 2-4,-8-2 0,1-4-25,-6 4 0,-1-2 29,1 2 1,0-4 40,-1 4 0,1 2-3,0-1 0,-1-1 0,1-6 0,2 0-99,3 0 0,3 1-150,3-1 1,4 0-107,-4 1 0,4-1-338,2 0 1,2 0-99,4 1 1,-2-1 685,7 0 0,1 1 0,5-1 0</inkml:trace>
  <inkml:trace contextRef="#ctx0" brushRef="#br0" timeOffset="4241">4635 1159 8724,'0'-10'1069,"0"-5"1,0 11-593,0-8 1,0 7 53,0-7 1,9 2-227,9-1 0,1-4-271,10 3 1,-8-3-133,2-3 1,2 9-447,-2 3 0,0 4 222,-6 2 0,0 0 322,1 0 0,-1 15 0,0 5 0</inkml:trace>
  <inkml:trace contextRef="#ctx0" brushRef="#br0" timeOffset="4840">4012 1678 8005,'-17'0'-701,"7"0"1622,-5 0-768,13 0 0,2-6-29,11 0 1,5-6-61,1 7 0,8-7 73,4 6 1,4-5-206,1 5 0,8-5 40,5 5 1,-3 0 58,2 6 1,-2 0-55,2 0 0,4 0-133,-4 0 1,0 0 73,6 0 0,-8 0 28,14 0 1,0 0-54,11 0 1,0-8 81,0-3 0,0 1-73,1-1 1,-1 1 84,0-1 1,-8-3-6,-3 8 1,-12-1 190,-6 1 1,-3 4 294,-2-4 1,-7 4 196,1 2 1,-13 6 493,1 0-8,-4 7-459,-3-3-663,5 7 68,-13 0 0,6-5-123,-8 0-472,0-9-1217,0 5-1293,0-8 3008,0 0 0,-8-15 0,-1-5 0</inkml:trace>
  <inkml:trace contextRef="#ctx0" brushRef="#br0" timeOffset="5303">6001 692 7982,'0'-17'939,"7"7"-646,3-5 0,7 11 1799,1-8-1499,-1 8 0,6-5-506,0 3 1,0 4-42,-6-4 0,1 4-152,-1 2 0,0 0-207,1 0-737,-1 0 820,0 8 1,-7 2-46,-4 7 1,-5 0 565,-1 1 0,-7 7-169,-5 3 1,-3-1 169,-2 2 0,-3 2 58,-3 9 0,4-3 199,-4 3 0,-2-3-335,2-3 1,-2 6-326,2 1 0,4-1-172,-4-5 1,3-1-686,3 1 0,6-6-370,-1 0 1,6-8-216,-5 2 576,7-4 977,-4-2 0,1-7 0,-3-2 0</inkml:trace>
  <inkml:trace contextRef="#ctx0" brushRef="#br0" timeOffset="5494">5949 1124 8781,'11'2'1478,"1"4"1,-6-4-549,5 4 1089,-7-5-1461,11-1 1,-11 6-73,8 0 0,-6 5-389,5-5 1,-5 6-425,5-6 0,-5 5-199,6-5 0,-7 5-629,7-5 1,0 6 709,5-7 445,0 1 0,8 2 0,2 1 0</inkml:trace>
  <inkml:trace contextRef="#ctx0" brushRef="#br0" timeOffset="5631">6589 1124 9315,'5'17'1544,"1"1"-2647,0-1 2356,2 0 0,-6-5-855,3-1 1,-3-5-802,-2 6 0,6-7-1178,0 7 1581,7-8 0,-3 3 0,7-7 0</inkml:trace>
  <inkml:trace contextRef="#ctx0" brushRef="#br0" timeOffset="6053">7177 692 7946,'7'-10'0,"5"4"0,3-1 1425,3 1 1,1-2-624,4 3 0,2 1-92,4-8 1,3 6-284,-3-5 0,4 1-770,1-1 1,-5-5-150,0 5 1,-6 1-436,6-1 0,-8 1 175,2-1 227,-4-5 1,-3 7-198,-5-9 1,-3 7-280,-8-1 847,0 1 419,-8-7 21,-1 9 1,-9 1-26,1 8 0,2 8 289,3 3 0,-3 7-223,3 5 1,3 9 116,-3 9 0,1 7 221,-7-2 1,1 10-189,0 1 0,-1 7 62,1-7 0,0 9-391,0-3 1,5-5-412,0-6 0,9-3-125,-3-8 0,4-1-464,2-5 0,0-8-39,0-4 212,8-4 1,-5-4-220,9-3 1,-6-4 352,5-8 1,-7-8 544,2-4 0,-4-11 0,5-4 0,3-7 0</inkml:trace>
  <inkml:trace contextRef="#ctx0" brushRef="#br0" timeOffset="6471">7384 1090 7946,'-25'-8'-85,"6"0"42,-4-3 0,4 3 1171,1 8 1,1 2-447,0 4 0,0 3-193,-1 9 1,1-1-108,0 0 1,7 0-280,4 1 0,4-7 13,2 1-158,0-8 1,10 9-85,7-7 1,8-2-403,10-10 1,7-6-634,4-11 1,12 2 475,5-8 0,1 1-767,5-7-488,-4-7 1928,12 5 1,-14 1-29,1 7 1,-8 8 55,1-2 1,-11 5 154,-5 7 1,-12-3 403,-6 9 1153,-4-1-459,-10 6 1,-1 2-487,-8 4 1,-8 3 551,-3 8-1296,-4 1-261,5-1 0,-5-5-197,3-1 0,4 1 261,3 5 0,3-6-260,2 1 1,3-8-38,9 2 0,0-3-379,11 3 0,2-4 388,-2 4 1,5-2 143,-4 1 0,-1-1 564,-6 8 1,0-6-85,0 5 1,-1 1 127,-5 5 0,-3 2 171,-8 4 1,-2-2 522,-4 8 1,-3-2-290,-9 2 1,1 4 47,0-5 0,1-3-359,5-2 0,-2 2 97,7-2-1030,0 1 388,6-7 1,8-8-44,3-3 0,6-4-341,7-2 0,-1-9-731,11-9 0,-3-1 290,9-10 970,4-7 0,1-9 0,7-6 0</inkml:trace>
  <inkml:trace contextRef="#ctx0" brushRef="#br0" timeOffset="6632">8820 675 7946,'7'-18'0,"-5"9"1187,6 1-898,0 8 0,-7 10 312,5 7 1,-4 8-184,-2 9 0,-2 1 323,-4 0 0,3 5-271,-9 0 0,2 8 139,-1-2-388,-4 4-377,5 2 1,-5-2-333,3-4 1,-1 4-70,7-4 0,-2-5-781,2-7 1,4-1 1337,-3-10 0,-5 8 0,0-4 0</inkml:trace>
  <inkml:trace contextRef="#ctx0" brushRef="#br0" timeOffset="7074">9356 259 7946,'11'-19'0,"1"-4"0,-7 4 319,7-4 0,-1 2 495,7-2 0,5 4-487,0-5 0,8 5-92,-3 2 0,3 2-64,-2 3 0,2-1 11,-8 7 0,8 0 0,-3 6 1,-3 0-20,-2 0 0,2 0-104,-2 0 1,1 6 17,-7 0 1,-6 7 74,1-1 1,-3 3-56,3 2 0,-4-5 65,-8-1 0,5 7-144,1 5 0,0 0 30,-6-6 0,0 0-183,0 1 1,6 1 113,0 4 1,1-4-81,-1 4 1,-4 4 100,4 2 0,1-2 0,-1 2 0,0-1 233,-6 7 1,6 2-72,-1 3 1,1-2 68,-6 8 1,6 1 148,0 4 0,-1 3 52,-5 4 1,0 1-40,0 5 1,0-3 120,0-3 0,0-4-328,0 3 0,0 3-192,0-2 0,-5-1-104,-1-5 1,-2-6 117,2 0 0,5-7-687,-5 1 1,4-9-517,2-2-379,0-8 244,0 4-608,0-16 849,0-1 0,0-10 1089,0-4 0,-8-11 0,-1-10 0</inkml:trace>
  <inkml:trace contextRef="#ctx0" brushRef="#br0" timeOffset="7446">9373 1020 7937,'-12'-17'1027,"1"0"0,9 1-509,2 5 0,13-4-230,10 3 1,8-1-24,-2 1 1,4 4 279,1 8 0,1 0-342,-1 0 1,-7 0-195,-4 0 1,-3 10-17,-3 7 1,-6 2 53,1 10 0,-8-2-491,2 2 0,-12 4 174,-6-5 1,-5 5-44,-6 2 0,2-1 251,-8 1 0,2-2 349,-2-5 0,4 3 261,8-8 1,7 0-254,5-5 0,3-1-1,2 0 1,0 0 7,0 1 1,7-9 133,5-3 1,9-4-104,2-2 1,8 0-162,-2 0 1,1-8-65,-1-3 0,2 1-171,-8-1 0,0-1 56,-6-5 0,1-6-65,-1 0 0,-7-6-615,-5 6 0,-3-6 349,-2 6 0,-2-6-413,-3 6 0,-7 0 367,-11 6 1,-2 7 298,-4 4 0,-4 4-273,5 2 0,-3 0-164,2 0 1,4 8 76,8 4 445,7 3 0,-5 10 0,5 2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4:06.0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18 502 7996,'0'-17'-503,"0"0"280,0 7 132,0-5 69,0 5 0,-2-1-15,-3-1 0,3 6 158,-4-5-192,4 7 93,2-11 0,2 7 3,4-4 67,-4 5-14,5-1 26,-7 6 10,0-6 79,0 8-149,8 0 1,-4 0 11,7 0 0,-5 0-9,6 0-28,-1 0 0,6 0 19,1 0 0,1 0-3,4 0 0,-4-5-52,4-1 1,-2 0 41,2 6 1,-1 0-57,6 0 1,1-2 49,6-4 1,-1 5-54,1-5 0,0 2 64,-1-2 0,6 4 2,1-3 0,1-3-3,-2 2 0,-3-2-2,3 3 1,-3 3 37,-3-4 0,1-2-39,0 2 0,5 1 5,0 5 1,1-6 0,-7 0 0,1-2-57,-1 3 1,3 3 21,3-4 0,-1-2-8,7 3 0,-2-3 14,2 2 1,2 4-8,-8-4 1,7-1-5,-7 1 0,6-6 0,-6 7 1,7-3 41,-7 2 0,6 2-31,-6-7 0,1 5 11,-7-5 0,7 7-8,-1-2 1,0-2 0,-5 3 0,5-3-1,1 2 0,-1 4-2,-5-4 0,-1-1-6,1 1 0,-1 0-3,1 6 0,-1 0 17,1 0 0,0 0-9,-1 0 0,1 0-8,-1 0 1,1 0-10,0 0 1,-1 6-3,1 0 0,5-1 13,0-5 0,7 0-2,-7 0 1,6 0 1,-6 0 1,7 0-3,-7 0 1,6 0 55,-6 0 1,6 0-54,-5 0 1,1-1 44,-2-5 1,-3 4-38,3-4 1,-3 4 3,-3 2 0,7-6 13,-1 1 0,6-1-6,-5 6 1,5 0 82,-6 0 0,6 0-76,-6 0 0,7 0 8,-7 0 0,2 6-8,-1-1 0,-5 3 32,4-2 1,-3-4-8,-2 4 1,-3-5 4,-3-1 0,2 2 5,-8 4 1,6-4-4,-6 4 0,0-4 249,-6-2-249,0 0 0,1 0 277,-1 0-106,-7 0 312,-3 0 38,-7 0-162,0 0-1,8 0-121,-6 0 1,5-2-214,-7-4 1,-1 4-304,-5-4 223,-4 4 0,-22 2 0,-5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4:10.7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18 157 7858,'-10'-18'-1142,"2"7"1206,8-1 1,2 6-98,4-5 14,4-1 0,7-3-50,0 3 105,0-3-22,1 5 1,-3-1 258,-3-1-220,-5 9 123,-7-5-46,0 8 17,0 0-119,8 8 0,-4-1-8,7 5 1,-5-5-61,6-7 0,-7 6 51,7 0 0,-1 0-50,7-6 0,-1 0 52,0 0 0,6 0-44,0 0 0,6 0 30,-6 0 1,8 0-6,-2 0 0,4-2 3,1-4 0,-1 4 2,-4-4 0,7 4-4,-7 2 1,7 0 5,-7 0 1,4 2-6,2 4 0,-1-2 3,1 8 1,1-9-1,5 3 1,-5-2 0,4 2 0,3-4 0,-3 3 0,8-3 2,-2-2 1,4 0 0,2 0 1,2 0 53,4 0 1,-5 0 8,5 0 0,2-5-63,-3-1 1,1 0 13,-6 6 1,0 0-15,-1 0 1,5 0 0,-4 0 1,11 0-8,-5 0 1,0 0 18,-1 0 1,3 6-7,-2 0 1,1 7-20,-1-1 0,-4-3 5,3 3 1,-1-7-6,2 7 1,3-6 14,8 5 0,0-7-7,1 2 1,-1-4-2,0-2 0,0 0-118,0 0 1,0 0 168,1 0 0,-7 0 8,0 0 0,-5 0 90,6 0 0,-9 0-72,3 0 1,-4 0 7,-2 0 0,-1 0-37,1 0 1,6 0-29,0 0 0,5 0-12,-5 0 1,13 6-137,-2-1 0,12 1-137,-1-6 0,9 0 189,9 0 0,0 0-133,-44 0 1,1 0 0,2 0 0,0 0 85,0 0 1,1 0 0,-1 0 0,1 0 25,3 0 0,-1 0 0,-4 0 0,0 0 37,4 0 0,1 0 1,-3 0-1,-1 0-5,1 0 1,-1 0 0,-3 0-1,-2 0-209,46 0 1,-2 0 242,2 0 0,-10 6-8,-7 0 1,-8 1 136,2-1 0,-2-2-217,2 7 0,-8-7 293,8 2 1,-6 2-50,12-2 0,0-1-106,5-5 0,10 0-35,-44 0 1,0 0 0,48-2 35,-45 0 1,-1-1 0,-2-1 0,0 0-1,6-1 1,0-2 0,-4 0-1,1 1-3,3 3 0,-1 0 1,-5-3-1,0 1 0,3 1 0,0 2 0,41-4-5,-44 6 1,-1 0-1,44 0 6,3 0 1,-12 0-24,6 0 1,-9 0 26,3 0 0,1 0-54,-6 0 1,-5 2 229,-1 4 0,2-4-270,-2 3 1,8 3 7,-3-2 1,1 0-18,6-6 1,-5 0 78,10 0 0,-9 0-32,-2 0 0,-6 0 35,5 0 1,-3 0-36,-2 0 1,0 0 147,-11 0 1,-3 0 220,2 0 1,-7 0-254,2 0 1,-4 5 113,-2 1 0,-1 0-126,1-6 1,2 6 215,4 0 1,-4 1-247,3-1 0,5-4-55,1 4 0,-1 1 45,1-1 0,-5 0-113,5-6 0,-2 0 74,3 0 1,1 6-8,-7-1 1,0 1 59,-7-6 0,7 2 95,0 4 1,-6-4 167,-6 4 1,-2-3-275,2 3 1,4-4 16,-4 4 1,10 2 10,1-3 0,3 1-105,-2-6 1,1 6 40,5 0 0,3-1-10,-4-5 0,-3 0-10,-3 0 1,5 0-23,1 0 1,-1 0 27,1 0 1,-1 0 8,1 0 0,2 0-6,-7 0 0,7 2 9,-1 4 1,-5-4 10,-1 4 1,-2-4-5,1-2 1,-3 0 0,4 0 1,1 0-1,-1 0 1,2 0 1,-3 0 0,-3 0-2,4 0 0,-4 0-2,-3 0 0,1 0 50,0 0 1,-6 0-46,0 0 0,-5 0 164,5 0 0,-6 2-111,6 3 0,-5-3 15,5 4 0,0-4-67,6-2 0,0 6 0,0-1 0,-6 1-7,0-6 0,0 0 42,6 0 0,0 0-102,0 0 0,-3 0 72,-2 0 1,3 0 146,-4 0 1,-4 0-41,-2 0 1,-1 0 66,1 0 0,-3 6-154,3 0 1,-2 0 9,3-6 0,-5 5-36,5 1 0,1 0 74,-2-6 0,2 6-174,-1-1 0,-3 1 77,8-6 0,-5 0-90,5 0 0,-8 2 188,3 4 0,-5-4 4,-1 3 0,-1-3-31,1-2 1,-6 0 109,0 0 0,-1 0-43,7 0 0,-6 6-55,0 0 0,-3 0 75,3-6 1,4 0-30,-4 0 0,-2 2-87,2 3 0,-8-3 86,2 4 1,2-4 4,-2-2 0,0 0-14,-6 0 1,-5 0 2,-1 0 1,1 6-60,5 0 39,0-1 0,1 1-209,-1 0 153,0 0 1,0-6-133,1 0 0,-7 0 312,1 0-11,-8 0-16,3 0 269,1 0 237,-6 0-131,6 0-498,-8 0-1529,0 0 1472,0 7 0,-16 3 0,-3 7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2:08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1072 139 7987,'8'-10'-79,"-6"2"294,6 1 98,-8 5 439,0-6-164,0 8 1174,0 0-1736,-8 8 0,4 1 64,-7 9 0,1 7-105,-1 4 0,-5 9 92,5 2 1,-10 8 33,-2-2 1,-2 10 29,1 2 0,3 1-51,-7-1 1,4-4 19,-4 3 1,6-5-43,-1-6 1,6-3-154,6-9 0,-3-1 85,8-4 0,-5-4-379,5-8-456,0 0 390,-1-7-330,5-2 465,-6-8 1,8-2-301,0-4 1,8-6-11,3-11 1,5-5-522,1-13 1141,0 5 0,8-14 0,2 6 0</inkml:trace>
  <inkml:trace contextRef="#ctx0" brushRef="#br0" timeOffset="287">1090 242 7987,'0'-17'0,"0"0"0,0 5 660,0 1-88,0 7 102,0-4-324,0 8-44,0 0-157,7 0 1,3 10-8,7 7 1,3 4 80,3 14 1,-4-2-31,4 13 0,-4 2 214,-2 9 0,-7-1-63,-4 8 1,-4-1-88,-2 6 1,0-7-235,0-5 0,0-3-318,0-2 1,0-2 38,0-4 0,-2-6-251,-4-11 1,4-4-67,-4-8 1,4-5-130,2-1-827,0-7 878,-7 4 1,-1-16 127,-3-3 1,-5-7 522,5-5 0,-12-3 0,-4-9 0</inkml:trace>
  <inkml:trace contextRef="#ctx0" brushRef="#br0" timeOffset="454">865 813 8750,'17'-9'443,"1"-1"-359,-1 4 1,8 2 7,4-7 0,-2 5-258,1-6 1,1 7-415,6-7 1,1 3 579,5-3 0,-5-11 0,6 4 0</inkml:trace>
  <inkml:trace contextRef="#ctx0" brushRef="#br0" timeOffset="770">1591 830 8030,'0'-17'303,"0"0"1,6 5-39,0 1 0,5 5 14,-5-6 1,8 3-26,-3-3 0,6 5-15,6 7 1,-3 0-83,3 0-131,-4 0 0,-2 2-13,1 3 1,-1 5-201,0 7 0,-7 2 247,-5 5 1,3-3-104,-2 7 1,0-6 94,-6 1 1,0 2-20,0-2 0,0-6 511,0-5-402,0-1-345,0-1 0,2-3 154,3-7 0,-1-2-92,8-3 0,-3-7-179,3-11 0,3-6-487,-3-11 0,1-4 807,-1-8 0,3 0 0,-5 0 0</inkml:trace>
  <inkml:trace contextRef="#ctx0" brushRef="#br0" timeOffset="926">1954 433 13199,'10'7'847,"0"-5"-840,-5 4 1,-1-2-391,8 2 1,-6-4-2450,5 3 2832,1-3 0,5 6 0,0 2 0</inkml:trace>
  <inkml:trace contextRef="#ctx0" brushRef="#br0" timeOffset="1371">2404 848 7467,'0'-10'779,"0"1"191,0 3-83,0 4-50,0-6-169,0 8 1,6 8-1,0 3 1,-1 12 197,-5 6 0,0 4 117,0 1 1,0 1-427,0 0 0,0-1-446,0 1 0,0-8-263,0-4 0,0-4-293,0-2 1,0 1 101,0-1 1,0-6-1344,0 1-272,0-8-1320,0 3 3278,0-7 0,-7 0 0,-3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2:06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171 364 8095,'0'-10'586,"0"3"45,0 7 1002,0 0-420,8 0-801,1 0 0,9 0-5,-1 0 0,2-2-110,4-4 0,-2 4-67,8-4 0,0 4-56,6 2 0,5-5-114,0-1 0,6 0 64,-5 6 0,-1 0-78,-5 0 1,-6 0-181,-1 0 0,-1 0 100,2 0 0,2 2-304,-8 4 1,0-4 72,-6 4 0,1-5-77,-1-1 1,-6 0-589,1 0 199,-8 0 0,5 0-443,-3 0 435,-4 0 1,4 2-57,-12 4 0,-6-2 795,-11 8 0,-3-1 0,-9 6 0</inkml:trace>
  <inkml:trace contextRef="#ctx0" brushRef="#br0" timeOffset="267">15 796 7957,'-9'-9'1079,"3"1"-1415,12 8 1,-2-6 11,7 1 1,3-3 503,9 2 1,-2 4 185,8-4 1,-1-1 224,7 1 1,7-6-258,4 7 0,-1-7-20,1 6 0,6-5-289,5 5 0,9-5-161,-3 5 1,-1-6-140,1 6 0,-7-5 167,1 5 0,-5 0-120,-6 6 1,-3 0-139,-9 0 1,-7 0-185,-4 0 1,-4 0-500,-1 0 1049,-9 0 0,-1 8 0,-8 2 0</inkml:trace>
  <inkml:trace contextRef="#ctx0" brushRef="#br0" timeOffset="605">517 18 8325,'-10'-8'1247,"-5"7"-1050,13-7 1,2 8-109,12 0 1,5 0-30,6 0 1,-2 8 455,8 3 1,5-1-88,7 1 0,7 1 76,-2 5 1,6-5-268,5-1 0,-3 1-195,4 5 0,1 0 93,-1 1 0,0 5-113,-6 0 1,-8 0 56,-4-6 1,-3 6 37,-3 0 0,-1 2-149,-4-2 1,-6-2 39,-12 8 0,3 0 43,-8 6 0,-3-1-35,-8 1 0,-7 7-4,-11 4 1,-4-2-257,-7 2 1,-1-5-449,0 5 1,1-10-158,-1-1 1,8 0 93,4-7 754,12-3 0,3 0 0,8-7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2:13.7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8138,'0'-17'214,"0"5"166,0 1 1,0 5-64,0-6 0,0 7-31,0-7 1,1 6 89,5-5 1,-4 5-107,4-5 1,-4 5 281,-2-6-198,0 8 61,0-3-115,8 7-297,-7 0 274,7 0-155,-8 0 0,0 7-8,0 5 0,0 11 49,0 6 0,0 9-34,0 3 1,0 7-35,0-2 1,2 4-62,4 2 0,-2-6 39,7 0 1,3-6-150,9 6 0,-2-9 96,8-3 1,-2-1-216,1-10 1,5-2 46,-4-9 1,4-5 146,1-7 1,-5 0-84,0 0 1,-2-7 64,1-5 1,3-9-3,-8-2 0,0-8-24,-5 2 0,-7-9 1,1-2 0,-8-3 61,1 3 1,-3 2 13,-2-9 1,-2 3 69,-3-2 0,1 4-104,-8 7 1,6 1 227,-5-1 0,5 8 47,-5 4-216,7 4-327,-4 2-534,0 7 273,6 2 0,-3 8-440,10 0 0,5-2 101,7-3 0,1 3-14,-1-4 885,8 4 0,2 2 0,7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0:33.5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70 7925,'2'-15'0,"3"3"0,13 3 2478,11 3-1799,3 4 0,3-12-776,-1 9 1,-7-1-589,-4 6 1,-3 0-244,-3 0 0,0 0-398,0 0 1326,-7 8 0,-10 9 0,-10 10 0</inkml:trace>
  <inkml:trace contextRef="#ctx0" brushRef="#br0" timeOffset="138">1 433 7917,'25'0'2141,"9"-2"-1230,12-3 0,3-3 494,-3-4 0,7-1-1378,-6 7 0,4 0-896,-10 6 0,3 0 869,-9 0 0,3 0 0,-11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2:14.0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87 8063,'0'-17'0,"0"7"0,0-5 792,0 3-393,0 5 0,0-3 331,0 4-170,0 4-339,0-5-19,0 7 0,0 2 76,0 3 1,0 5-95,0 7 1,-6 8-1,0 4 1,-7 12-65,1 5 0,-3 9-188,-2 3 1,-6 7 142,0-1 1,-8 9-256,2 2 1,2 0-108,-2-6 0,8-8 141,-2-3 1,6-10-485,5-2 1,3-13 113,3 1 1,4-11-690,-4 0 210,4-11 394,2-4 0,8-24 358,3-7 1,11-13 242,1-5 0,0-7 0,2 4 0,2-8 0</inkml:trace>
  <inkml:trace contextRef="#ctx0" brushRef="#br0" timeOffset="244">294 139 8063,'10'-17'861,"-3"0"-283,-7-1-438,8 9 1,-4 1 30,8 8 1,-1 0 292,6 0 1,-5 8-98,-1 3 0,1 6 85,5 7 1,1 10-154,-1 12 1,0 10-212,0 2 1,-1 7 42,-5-2 0,-3 3-226,-8-3 0,0 4 147,0-3 0,0-7-87,0-5 0,0-2-262,0-9 1,0 3-415,0-10 1,0 3-472,0-14 1,0 0-165,0-6 1346,0-7 0,-8 5 0,-1-5 0</inkml:trace>
  <inkml:trace contextRef="#ctx0" brushRef="#br0" timeOffset="412">139 796 12591,'23'-11'-772,"0"-1"0,7 1 485,-1-7 1,2 1 176,-2 0 0,2 5-307,-8 1 0,5 7-81,-5-2 0,2 4 498,-1 2 0,-5 0 0,6 0 0</inkml:trace>
  <inkml:trace contextRef="#ctx0" brushRef="#br0" timeOffset="681">727 917 7943,'7'-9'2539,"-3"1"-2299,8 8 1,-7 0-51,7 0 1,-6 0 5,5 0-196,1 0 0,3 2 11,-3 4 1,1 3-29,-7 9-100,0-1 244,-6 8 0,5-6 0,1 4 1,2-4-28,-2-1 1,-3-3-20,9-3 1,-6 3-73,5-4 0,-5-3-122,6-2 0,-7-4-539,7-2 1,-1 0 321,7 0 1,-1-10-1427,0-7 1756,1 0 0,6-24 0,3 5 0</inkml:trace>
  <inkml:trace contextRef="#ctx0" brushRef="#br0" timeOffset="849">1038 295 12229,'17'9'972,"-5"5"-910,-1-8 1,-5 5 71,5-5 1,-5 2-46,6-3-970,-8-3 0,9 8 91,-7-4-556,7-4 1346,-3 13 0,-1-5 0,-1 7 0</inkml:trace>
  <inkml:trace contextRef="#ctx0" brushRef="#br0" timeOffset="1231">1366 831 7931,'-9'0'2380,"16"0"-2558,5 0 1,19 6 268,-8-1 1,2 1 368,-2-6 0,-4 2-224,4 4 1,-4-4-9,-1 4 0,-1 1-348,0-1 1,-5 5-140,-1-5 1,-7 8-177,2-3 0,-4 5 289,-2 1 1,-2 0 92,-4 0 1,2 3 184,-7 3 0,5-6 303,-6 0 1,9 1 7,-3-7 0,4-1 100,2 1-440,0-7 0,8 4 136,3-8 1,4 0-744,3 0 1,7-8 130,4-3 373,11-5 0,4-9 0,8-2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2:16.2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18 173 8184,'0'-9'2650,"0"1"-2213,0 8-130,-8 0 102,6 0-305,-6 0 0,8 2 124,0 4 1,2 5-297,4 12 1,-2 12 107,8 11 0,-1 4 47,6 2 1,1 5 95,-1 1 0,2 0 6,4-6 1,-4-8-46,5-4 1,-5-3-4,-2-3 0,0-7-140,1-4 0,-1-6 371,0-5-204,0 3 1,1-13-31,-1 4 1,0-12-2,1-5 1,-1-14-77,0-10 1,-1-1-70,-5-10 0,5-6-40,-5-6 1,-1-2 122,1 3 0,-7-5-101,2-7 1,-4 4 1,-2 7 0,0 2-72,0 16 1,0 2-61,0 9-334,0 4-436,0 8-994,0 7 659,0 2 1,7 8 591,5 0 1,5 2-480,6 4 1148,4-4 0,15 13 0,3-5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2:16.6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10561,'10'-8'-533,"-2"-2"1,-8-7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2:17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0 312 8010,'0'-10'659,"0"0"-23,0 5 745,0 3-556,0-6-583,0 8 0,0 10 112,0 7 1,0 4-25,0 14 1,0-3-24,0 14 0,0-1-106,0 1 0,2 2-95,4-8 0,0 0-36,11-5 1,-4-2-231,10-4 1,4-10-7,2-8 0,4-7 90,1 2 0,1-12-86,-1-5 1,1-9-60,0-8 1,-7-1-22,1-12 0,-8 3 139,2-2 0,-5-3 42,-7-3 0,-3-2 105,-8 8 0,0-8 187,0 2 1,-8-2 5,-3 2 1,-5 3-156,-1 9 1,2 1 250,3 4 1,-1 4-267,7 8 0,-6 5-739,7 1-610,-1 7-87,6-4 1,0 10 580,0 4 788,0 4 0,8 15 0,1 1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2:20.8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658 258 7925,'-10'-10'302,"2"-5"185,8 3 0,-5 3-501,-1-3-22,0 1 0,4-6 141,-4-1 0,2 1 41,-7 0 0,5-1 25,-5 1 1,-1 0 22,-5-1 0,0 3-170,-1 4 0,1 1 68,0 4 1,-1 4-269,1-3 0,-6 5 43,0 5 1,-6-1 49,6 8 1,-6-1 112,6 6 1,0 7-23,6-1 1,1 2-1,5-2 1,-3-4 11,9 4 1,-1 4-11,6 2 0,0-2 27,0 1 0,0 1-90,0 6 0,2-8 34,4-4 1,-4 2-112,3-2 1,3 6 73,-2-6 0,0 0-108,-6-6 0,0 0 94,0 1 1,0-1-18,0 0 0,-2 0-165,-4 1 0,-4 5 104,-7 0 1,-6 6-117,0-6 1,-6 6 174,6-6 1,0 5 178,6-5 0,-1 2-75,1-1 1,5-5 138,1 4 1,7 2-115,-2-2 1,4 0-8,2-6 0,0 6 77,0 0 0,8 0-92,4-5 0,3 5 298,2 0 0,1 6 131,-1-6 0,0 5 126,0-5 0,-5 8-18,0-2 1,-9-2 157,3 2 0,-4 0-270,-2 5 1,-8-5-20,-3 0 1,1-6-371,-1 6 0,5-8 274,-6 2-827,9-4 0,-5-2-82,8 1 1,2-9-448,4-3 0,3-4 116,8-2 0,16-4 912,7-7 0,16-24 0,6-19 0</inkml:trace>
  <inkml:trace contextRef="#ctx0" brushRef="#br0" timeOffset="438">952 1019 8206,'0'17'1215,"1"0"-997,5 1 1,-2-7 154,8 1 1,1-6-202,10 5 1,-2-7-91,8 2 0,0-4 79,5-2 1,1 0-155,0 0 0,-1-8-132,1-4 1,-1-9-483,1-2 1,-8 0 51,-4 6 0,-6 0 247,-5-1 1,-5-5 90,-7 0 0,0-8 175,0 3 1,-7-3 235,-5 2 0,-3-2-71,-2 8 1,-6-4 127,-1 10 0,-1-2 98,2 13 1,2 0 309,-8 6 0,8 8-179,-2 4 0,2 5-97,-2 6 1,4 4-56,-4 7 0,6 1-56,5 0 0,-1 5 14,7 0 0,-6 2-1,6-1 1,1-5-14,5 5 0,7-7-151,5-5 1,3 2-168,3-8 1,5 6-707,0-6 0,6 0 470,-6-6 0,7-5-849,-1-1 1,4-7 252,1 2 1,1 1-604,0-1 1481,-1 0 0,1-6 0,-1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2:19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1 138 7950,'0'-9'0,"0"-7"-168,0 5 1,4 1 99,7-1 0,1 5 277,11-5 0,2 5 44,-2-6 0,8 6 70,-3-5 1,5 7-42,2-2 0,-1-1 187,1 1 0,1 0-398,5 6 0,-3 0 49,8 0 1,-5 0-219,5 0 0,-10 0 72,-1 0 0,-3 8-84,-9 3 1,6 5 52,-6 1 1,-1 0 19,-11 1 1,4-1 40,-3 0 1,-4 0 144,-3 1 0,3-1-26,-2 0 0,0 1 196,-6-1 1,0 0 81,0 1 1,-8-1-98,-4 0 1,-3 0-92,-2 1 0,-2 1-38,-5 4 0,5-10-83,-4 5 1,-4-5-32,-2 4 0,-3 1-260,-3-1 1,1-5-614,-1-1 0,-1-1 427,-5 1 0,5 3-755,-5-9 1,5 3 349,1-2 1,3-2-162,3 7 951,4-7 0,7 11 0,1-5 0</inkml:trace>
  <inkml:trace contextRef="#ctx0" brushRef="#br0" timeOffset="230">53 986 7950,'-10'2'295,"4"4"-701,4-5 1,10 7 324,4-8 1,11-8 579,6-3 1,3 1-200,3-1 1,7-1 40,4-5 1,4 2-316,2 3 0,2 2 29,3 5 0,-3 3-141,4-4 0,-4 4-61,-2 2 0,-2-6-206,-4 1 1,-4-1 352,-8 6 0,1 0 0,0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2:17.5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381 174 7928,'0'-27'0,"0"2"122,0 7 266,0 1 573,0 0-127,0 7-200,-8 3-527,6 7 1,-5 7 207,7 5 0,0 11-27,0 6 0,-8 11 42,-4 6 1,-3 12-85,-2 5 1,-8 4-246,-4 3 1,-4-1-354,-1 0 0,-1-8-154,0-3 1,7-4 94,-1-2 1,10-2-361,1-4 1,3-12-158,9-10 366,0-5 1,16-10 561,7-3 0,8-19 0,10-7 0</inkml:trace>
  <inkml:trace contextRef="#ctx0" brushRef="#br0" timeOffset="217">571 18 7928,'0'-10'1587,"0"3"1,0 9-1428,0 3 0,0 5-119,0 7 1,0 8 255,0 4 0,6 13 74,0 10 0,1 4 24,-1 13 1,-4-2-90,4 14 0,1-12-305,-1 6 1,0-13-347,-6 7 0,0-10-351,0 5 1,0-14 345,0 2 0,0-12-242,0 0 1,0-5-89,0-6 1,0 2 679,0-8 0,-8 0 0,-1-6 0</inkml:trace>
  <inkml:trace contextRef="#ctx0" brushRef="#br0" timeOffset="372">346 762 10078,'-9'0'608,"1"-8"1,10 6-977,4-4 442,3-3 1,14-1 185,0-7 0,2-1-466,-2 1 0,4 6-882,8-1 1088,-1 1 0,9 1 0,1 2 0</inkml:trace>
  <inkml:trace contextRef="#ctx0" brushRef="#br0" timeOffset="647">900 969 7849,'17'-9'0,"-6"-5"77,1 8 0,-1-1 74,7 1 1,-1 4 461,0-4 0,1 4-180,-1 2 0,0 0 12,1 0 0,-7 6-62,1 0 1,-9 13-29,3-2 1,-4 6-56,-2 0 1,0 2 146,0 4 0,2 2-262,4-8 1,-4 6-184,4-6 1,-3 0-249,3-6 0,-2-1 256,7-5 1,-5-1-435,6-4 0,-1-5-165,7 5 0,-1-12-420,0-5 0,6-4 188,0-3 821,0-7 0,-5-9 0,-1-11 0</inkml:trace>
  <inkml:trace contextRef="#ctx0" brushRef="#br0" timeOffset="789">1211 537 7849,'-17'0'5198,"7"0"-4856,2 0 0,10 0-180,4 0 0,2 2-119,3 4 1,5-5-383,-5 5 0,6-2-1523,6 2 1862,-3-4 0,12 13 0,-5-5 0</inkml:trace>
  <inkml:trace contextRef="#ctx0" brushRef="#br0" timeOffset="1326">1661 1073 7899,'0'-10'3028,"0"3"-2738,0 7 1,0 2 98,0 3 1,1 5 200,5 7 0,-2 8-188,8 4 0,-9 4-106,3 1 0,2 1-360,-2-1 1,-1-5 103,-5 0 1,0-6-728,0 6 1,0-8-15,0 2 0,0-4-398,0-1 0,2-7 300,4 1 1,4-8 798,7 1 0,0-18 0,1-6 0</inkml:trace>
  <inkml:trace contextRef="#ctx0" brushRef="#br0" timeOffset="1574">2214 1038 7899,'9'0'0,"-16"0"0,-5 2 945,-11 4 0,2 4-437,-2 7 1,-4-6-545,-7 1 0,-1-1 97,0 7 0,-5-1 51,0 0 1,-6-1-7,5-5 1,7 3 4,5-9 1,13 7 316,-1-6-296,4 7 1,3-9 49,4 8 0,12-3-41,6 3 0,9 3 323,2-3 1,9 3-173,3 2 1,2 1-266,9-1 1,-6-2 113,6-3 1,-6 1-159,7-7 1,-9 6-1012,2-7 0,-5 7 525,-6-6 0,2 1 503,-8-1 0,7-4 0,-3 6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2:16.3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8127,'0'10'156,"2"-1"187,4-3 179,-4-4-217,13 6 261,-5-8 0,7 6-155,1-1 1,-7 1-21,1-6 1,-7 0-521,7 0 0,-1 2-433,7 4 1,-1-4 561,0 4 0,8-12 0,2-4 0</inkml:trace>
  <inkml:trace contextRef="#ctx0" brushRef="#br0" timeOffset="138">606 104 8112,'9'8'1432,"1"-6"-962,-4 3-385,-4-3 1,7-2-220,-3 0 1,3 0 8,9 0 1,-7-5-110,1-1 0,5-6 172,6 7 62,0-9 0,2 4 0,2-7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2:23.3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9014,'-10'0'3586,"3"0"-2496,7 0-777,0 0 0,0 7-103,0 5 0,-2 5 292,-4 6 0,4-2 307,-4 8 0,2-2-407,-1 2 1,3 4-125,-4-4 0,2-5-464,-2 0 0,4-5 198,-3-2 0,1 0-108,-2 1 1,4-7-843,-4 1-120,4-8 0,2 5-862,0-3-624,0-4 1757,0 6 787,0-16 0,8-9 0,2-10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2:23.5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10863,'9'7'1323,"-1"-5"1,-8 8-924,0-5 0,0-1-152,0 8 0,-8-1-1323,-3 7 1075,-12 7 0,-12 2 0,-9 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46:03.2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0 294 10745,'17'-5'448,"1"-1"0,-1-2-315,0 2 0,6-1 119,0-5 0,8-3-414,-2 3 1,2-3-177,-2-2 1,1 1-397,-7 5 0,0-5 376,-5 5 1,-1-3-928,0 3 825,-7-4 1,-2 5 157,-8-7 0,0 5 317,0 1 1,-2 5-118,-4-6 0,-4 8 634,-7-1-261,0-5 0,-1 8 145,1-4 0,6 4-104,-1 2 1,6 0 13,-5 0 0,5 0-30,-5 0 1,5 2-93,-6 4 0,6 2-75,-5 3 0,7 7 30,-2-1 1,-3 2-30,-3 10 0,3 0 90,-3 5 1,1 1-4,-7 0 0,3 5-125,3 0 0,-1 1-92,7-7 1,-5 1-36,5-1 1,0-1 96,6-4 1,2 2-392,4-8 0,3-2 96,9-10 1,-1 3-138,0-8 0,2-1 165,4-5 0,-3 0 123,3 0 0,-4-7-44,-2-5 1,6-3 7,0-3 0,0 1-24,-5 0 0,-1 0 63,0-1 1,-5 1 96,-1 0 1,-7-1-86,2 1 1,-4 6 199,-2-1 0,0 6-30,0-5 0,-2 7 321,-4-2-201,4 4 284,-5 2-464,7 0 0,0 2 53,0 4 1,0 9-117,0 8 1,0 10-11,0 2 1,2 1 10,3 10 0,-3 0 74,4 6 0,2 0-10,-3 0 0,1-2-66,-6-4 1,0 2-82,0-8 1,0 1-20,0-7 1,-7 1 127,-5-1 0,2-7-133,-1-4 1,-1-3 60,-5-3 0,0 0 124,-1 1 0,1-9 16,0-3 1,0-4 181,-1-2 1,1-2 18,0-4 0,-6-3 287,0-9 0,0 1 21,5 0 0,3-6-197,3 0 0,-1 5 475,7 7 0,0-1-433,6-5 0,2 5-340,4 1 1,11-1-69,12-5 0,6 0-270,5-1 0,4-5-87,8 0 1,0 0-414,0 6 1,-6 0-175,0-1 1,-6 7 325,7-1 0,-9 7-1940,2-7 2537,-11 8 0,4-11 0,-6 5 0</inkml:trace>
  <inkml:trace contextRef="#ctx0" brushRef="#br0" timeOffset="1678">1418 243 7950,'12'1'481,"-1"5"0,1-4 698,5 4 0,-5 2 408,-1-3-1082,1 1 1,-3-4 499,-3 4-662,4-4 0,-7 5-788,9-7 0,-8 2 236,2 4-234,3-4 0,-5 6-833,8-8-134,-9 0 1,7 5 488,-4 1 921,-4 8 0,-2 3 0,-10 10 0</inkml:trace>
  <inkml:trace contextRef="#ctx0" brushRef="#br0" timeOffset="2148">1349 658 7950,'-8'9'160,"-3"-3"261,3 4 1167,0-1-559,1 8-153,5 1 1,-12-1-372,9 0 1,-1-5-109,6-1 0,-2 1 177,-4 5-355,4 1 1,-5-1-129,7 0 1,0-5-244,0-1-795,0-7 736,0 11-696,0-13 640,0 14 1,1-14-307,5 3 403,-4-3 0,8 4-155,-4 0 156,-5 0 299,15-6 947,-14 0-563,5 0 949,-7 0-648,0-8 121,0 6-301,0-6-704,-7 1-178,5 5 1,-4-12-491,12 8 1,3-7-425,9 1 0,7-3 551,4-2 1,3 5 73,3 1 0,-1 7 157,1-2 1,-6 4 347,0 2 0,-8 0 151,2 0 1,-4 6 231,-2 0 1,1 7 32,-1-1 1,-8-3 444,-3 3 0,-4-6 934,-2 5-1220,0-7 1,0 6-212,0-5 25,0-3-301,0 6-293,0-8 0,-6-2-382,1-4 1,-1 2 71,6-7 1,0-1-495,0-5 0,8-8-488,3-4 0,12-3 1528,6-3 0,11 0 0,5 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0:33.1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135 0 7995,'17'0'0,"-6"0"1892,1 0 0,-6 0 126,5 0-2728,-7 0 209,4 0 0,-8 8-392,0 4 1,-10 11 523,-7 5 0,-8 5 3,-10 2 1,7-1 358,-1 1 0,10-6 289,1-1 1,3-4-93,9 4 0,4-6-133,14 1 1,1-6 127,16-6 1,7 3-78,11-8 0,-1-1-59,6-5 1,-6 0-103,6 0 1,-2 0-215,-10 0 0,0 0-44,-5 0 1,-3 0-339,-3 0 1,-4 0 648,-7 0 0,-1-7 0,0-3 0</inkml:trace>
  <inkml:trace contextRef="#ctx0" brushRef="#br0" timeOffset="183">584 191 7943,'-27'0'0,"4"0"1594,4 0-1193,9 7 1,3-3 59,7 8 0,0-7 485,0 7 0,0-6-471,0 5 1,0 6 126,0 7 1,0-1-817,0-6 1,0 8 150,0 4 0,0-2-2508,0 1 1256,0-6 394,0 10 1,7-13 920,5 4 0,11-11 0,4-4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2:24.1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18 468 7984,'-10'0'746,"3"7"1,8-3-465,5 8 1,4-8-145,7 1 0,0 3-23,1-2 0,7-2-20,4-10 0,3-4-374,3-7 0,-1 0 126,1-1 1,-2-5-263,-5 0 0,1-2 155,-11 2 0,1 2 105,-13-8 0,-1 6 106,-5-6 1,-7 3-27,-5-3 1,-3-4 341,-3 4 0,1 2-125,0-1 0,0 8 271,-1 3 0,7 2-158,-1 9 1,6-6-30,-5 7 1,5-1-145,-5 6 0,5 0-86,-6 0 1,7 8 131,-7 3 0,2 6-8,-1 6 0,-4 6 220,3 12 0,-3-3-174,-3 8 1,1 0 603,0 6 0,1 0-122,5 0 1,1 0-41,4 0 0,5-6-403,-5 0 0,6-8-284,6 3 0,3-11 50,8-1 0,1-8-68,-1 2 1,8-5-1163,4-7 1,5 3 655,7-9 1,3 1 602,8-6 0,7 0 0,3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2:24.4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7955,'12'0'438,"-1"0"1,-5 0-20,6 0 0,-7 2-33,7 4 1,-6-2 13,5 7 0,-5 1-103,6 5 1,-9 0-8,3 1 0,-4 5 0,-2 0 1,0 6 136,0-6 1,0 2-54,0-2 1,0-4-153,0 4 1,6-10-616,0-1 114,-1 0 1,1-1-333,0 1 1,7-9 295,-1 3 0,3-12-205,3-5 0,-1-4-260,0-3 1,0-7 779,1-4 0,7-19 0,2-5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2:24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18 7955,'-7'-9'1136,"5"1"0,-4 8-862,12 0 1,-2 2 437,7 4 0,-1-3-218,1 9 1,5-6-101,-5 5 0,5-5-449,1 6 1,0-7-371,0 7 1,1-3 447,-1 3-23,0 3 0,8-5 0,2 7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2:24.9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10216,'11'6'360,"1"0"1,-7 0 718,7-6 0,-6 0-559,5 0 1,-5 0 529,5 0-1288,-7 7 0,10-3 205,-8 8 0,-1-7-158,-5 7 0,0 0 182,0 5 1,-5 0 143,-1 0 0,-8 1 69,3-1 1,-3 0 231,3 1 1,-3-1-162,9 0 1,-1-5 222,6-1 0,0-5-956,0 6 446,0-9 1,9 5-507,9-8 0,9 0 106,13 0 412,4-15 0,23-5 0,4-14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2:25.3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0 7987,'-10'0'0,"0"8"2203,5 3-1402,3 5 0,-14-5-279,5 1 0,1-3-191,-1 3 1,-3 3-592,-9-3 0,4-3-681,-4 3 0,-2-6 941,2 5 0,-8 1 0,4 5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2:25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7982,'17'0'-85,"0"0"1,1 0 26,-1 0 1,0 0 319,0 0 1,6 0-96,1 0-239,-1-8 0,-6 6-72,0-4 144,0 4 0,1 2 0,-1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2:25.8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6482,'11'0'264,"1"0"1,-6 6-752,5 0 487,8 0 0,8-6 0,8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2:25.9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7825,'17'0'-392,"-7"2"1031,-4 4 1171,3-4-742,-7 5-519,6-7 0,-10 0-137,-4 0 1,4-2 93,-3-3-1330,3 3 0,2-8 824,0 4 0,0-3 0,0-9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2:35.7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1 242 8211,'0'-11'-452,"0"-1"1045,0 1 493,0-7-775,0 1-1,2 0 56,3-1 0,-1 3-13,8 4 1,-3-5 291,3 5-80,3-5-364,-5-1 0,7 2 363,1 3-298,-1-3 1,0 13-43,0-4 0,-5 4 225,-1 2-476,1 0 1,0 0 93,-1 0 1,-5 2-197,5 4 0,-7 3 10,2 9 1,-4 5-2,-2 0 1,0 8 155,0-3 1,0 5-18,0 2 0,-6-3 90,0-3 1,-1-2 9,1-4 0,4-4 120,-4 4 0,4-3-67,2-3 1,2-6-167,4 1 0,-2-8 27,7 2 0,-5 1-136,6-1 1,-1 0-25,6-6 1,1 0-301,-1 0 0,0-2 55,1-4 0,-1 2-573,0-7-224,1-1 0,-3-5 434,-4 0 0,-3-1-222,-8 1 0,0-6 957,0 0 0,-15-16 0,-4 3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2:35.9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8211,'10'-18'2898,"-3"1"-1623,-7 7 417,0 3-402,0 7 572,0 0-1954,8 0-528,-6 7-1270,13-5-1655,-5 14 3545,-1-7 0,7 9 0,-7-1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0:32.4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502 33 8074,'-8'-17'3041,"4"7"-3139,-7 4 0,7 8 148,-2 10 0,-3 1 103,-3 16 0,-5 7 123,-6 11 0,2 10 29,-8 7 0,0-3-131,-6 2 0,1 1-179,-1 5 1,1-4 74,-1 5 1,6-13-338,0 7 0,8-3-322,-2-3 1,6 1 449,5-1 1,3-12-999,3 0 0,4-7 68,-4-5 1069,4-7 0,10-2 0,2-8 0</inkml:trace>
  <inkml:trace contextRef="#ctx0" brushRef="#br0" timeOffset="242">675 85 7995,'-16'-18'2416,"5"1"-1954,3 8 0,8 3-659,0 12 1,6-1 317,0 13 1,5 5 159,-5 17 1,6 6-5,-7 12 1,7 3 59,-6 8 1,5 3-243,-5 2 1,5-8 96,-5 3 0,8-4-776,-3 4 0,-1-1-196,1-5 1,-7-5-362,2-12 1,-4 2 502,-2-8 638,0 1 0,0-14 0,0-3 0</inkml:trace>
  <inkml:trace contextRef="#ctx0" brushRef="#br0" timeOffset="391">502 863 7995,'-19'-8'309,"-4"-3"1,9 3 366,-3 2 0,11 2 492,0-1-510,4 3-582,2-6 1,8 8-267,4 0 0,3 0-439,2 0 1,8 0 196,4 0 432,4 8 0,9 1 0,2 9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2:26.199"/>
    </inkml:context>
    <inkml:brush xml:id="br0">
      <inkml:brushProperty name="width" value="0.04286" units="cm"/>
      <inkml:brushProperty name="height" value="0.04286" units="cm"/>
    </inkml:brush>
    <inkml:brush xml:id="br1">
      <inkml:brushProperty name="width" value="0.05714" units="cm"/>
      <inkml:brushProperty name="height" value="0.05714" units="cm"/>
    </inkml:brush>
  </inkml:definitions>
  <inkml:trace contextRef="#ctx0" brushRef="#br0">1 1350 9468,'9'17'2288,"-3"0"-1251,4-7-297,-8 5 71,5-13 238,-7 14-2547,0-15 1251,0 15 1,-5-12 246,-1 7 0,0-7 0,6 4 0</inkml:trace>
  <inkml:trace contextRef="#ctx0" brushRef="#br0" timeOffset="488">520 1211 7934,'-12'0'0,"1"0"3160,7 0-1446,-4 0-1265,8 0 0,2-2 115,4-3-223,3 3 0,11-12-408,3 9 1,-2-9-393,8 3 1,-3-5 34,3-1 1,-2 5-489,-4 1 1,-4-6 326,5-7 0,-5 1-226,-2 6 0,-7 0 601,-5 0 0,3-3 25,-2-3 1,0 2 152,-6-8 1,-2 8 76,-4-2 0,2 4 331,-7 2 1,5 5 335,-6 1-54,1 7 1,-7-4-191,1 8 0,0 0 112,0 0 1,-6 8-33,-1 3 1,-6 7-172,1 5 1,2 2-34,-2 3 1,8 5 29,-2-4 1,4 4 161,1 1 1,9 1-315,3-1 0,4 1-159,2-1 0,8-5-271,3 0 1,12-2 213,6 2 0,4-4-700,2-8 1,7-5 374,4-1 0,2-7-399,-2 2 1,6-4-268,0-2-1137,-8 0 420,21 0 1702,-19-8 0,18 0 0,-8-3 0,-5 1 0,-1-3 0,-3-6 0</inkml:trace>
  <inkml:trace contextRef="#ctx0" brushRef="#br0" timeOffset="801">1159 1332 10883,'18'-9'1039,"-1"3"0,0-2-119,1 3-644,-9-1 1,7 6 46,-5 0 1,-1 2 120,1 4-341,-7 3 1,4 14 131,-8 0 1,0 8 117,0-2 1,-8-2-104,-3 2 1,1-6-1,-2 5 1,7-6-108,-7 1 1,8-4-84,-1-2-382,3 0 297,2 1 0,2-7-960,3 1 0,5-8 33,7 1 1,2-10-340,5-7 0,2-11 291,9-6 1,0-5 999,-1-7 0,1-3 0,-1-8 0</inkml:trace>
  <inkml:trace contextRef="#ctx0" brushRef="#br0" timeOffset="951">1523 917 7955,'0'-9'972,"0"-1"1375,0 4-1343,0 4-176,0-5-87,0 7 1,2 6-224,3-1 0,-1 3 497,8-2-1164,-1-4 0,7 13-617,-1-3 1,0-3-53,0 3 1,1-3 817,-1 3 0,8 11 0,2-4 0</inkml:trace>
  <inkml:trace contextRef="#ctx0" brushRef="#br0" timeOffset="1216">1730 1436 8177,'-9'0'2042,"1"0"-1118,8 0-602,0 0 0,0 8 503,0 3 1,0 5-296,0 1 1,0 8 25,0 4 1,0-2-269,0 2 0,-2-1-275,-4 7 0,2-6 67,-7 0 0,5-6-183,-5 6 0,7-8-799,-2 2 0,-2-4 446,2-2 0,1 1-2368,5-1 1407,0-8 1417,0 7 0,15-22 0,4 4 0</inkml:trace>
  <inkml:trace contextRef="#ctx0" brushRef="#br0" timeOffset="1501">2093 1609 8146,'-23'-2'1441,"0"-4"2089,0 4-4907,14-5 1147,1 7 1,0 0 222,-3 0 1,1 0 132,-1 0 1,-1 0 23,-5 0 1,3 6-84,-3-1 0,7 3-150,-13-2 0,8-2 246,-8 7 0,6-5-139,5 5 1,-3-5 800,3 6 0,4-6-226,3 5 0,3-5-164,2 5 1,0-5 137,0 6-235,0-1 1,2 5-121,3-5 1,5 3-1,7-9 1,-3 7-185,3-6 0,-3-1-326,9-5 0,-4 6-1536,-2 0 1,6 0 891,0-6 0,2 0 936,-2 0 0,-4-8 0,6-2 0</inkml:trace>
  <inkml:trace contextRef="#ctx0" brushRef="#br1" timeOffset="11392">2076 122 9277,'0'-10'-142,"0"1"588,0 3 599,0 4-841,0-13 1,8 7-59,3-4 1,5-1 4,1 7 0,-6-5 87,1 5 0,-2-2-76,1 2 0,-1 5 375,-5-5 31,-3 4 78,6 2 250,-8 0-373,0 0 0,2 6-410,4-1 0,-2 7 92,7-6 0,-5 1-457,5-1 109,1-4 0,5 11-130,1-7 0,-1 0 184,0-6 0,-5 2-341,-1 4 327,1-4 47,5 13 1,-7-11 29,-5 7 1,3-5 8,-2 6 0,0-7 118,-6 7 1,0-1-58,0 7 1,0-7-11,0 1 0,0-1-22,0 7 1,0-1 14,0 0 1,-2 6 4,-4 0 1,4 0 9,-4-5 1,-1-1-81,1 0 1,-6 6 62,6 0 1,-5 2-18,5-2 0,-5-3 57,5 3 1,-6-2 6,7 2 1,-3-4 33,2 4 0,4-4 3,-4-1 0,3-1-18,-3 0 1,4 1-47,-4-1 1,4 0-78,2 0 0,0-5 90,0 0-305,0-1 0,8 4-14,3-3 0,-1-2-145,2-5 0,-1-3 151,6 4 1,1-4-175,-1-2 258,8 0 1,-6 0-63,4 0 0,-9 0 80,-3 0-158,-7 0 574,4 8 1,-8 1 72,0 9 0,-8 5 34,-3 0 1,-5 7-150,-1-1 0,0 4-90,-1 1 0,3 7-6,3-1 1,-1 6 2,7-5 1,-2 7-202,3-2 1,3-2 169,-4 2 0,4-2-187,2 2 0,0 2 90,0-7 1,0 5 221,0-6-324,-8 8 127,7-11 0,-13 7 22,8-4 1,-7-3 46,1 3 1,-1-9-42,1-2 1,-3-2-33,3 1 1,-3-1 58,-2-4 0,-1-3-686,1 3 0,-2-4-209,-4-2 1,2 0-1527,-8 1 2341,8-9 0,-20 14 0,5-3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2:48.7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15477 467 7867,'-9'-17'-821,"1"-1"365,8 9 360,0-7 1,0 13-9,0-9 19,8 8 359,1-11-200,9 5 1,-1-1 49,0-1 0,-5 8-35,-1-1-54,-7-5 1,6 8 26,-4-4 0,-5 3 79,5-3-2,4 4-80,-1-14 1,9 7-62,-1-8 0,0 1 33,1 5 1,-1-5 4,0 5 1,0-5-7,1-1 0,-7 6 2,1-1 1,-1 2-22,7-1 1,-1-3-9,0 9 1,1-3-12,-1 2 0,0 2-3,0-7 1,6 7-23,1-2 1,-1-1 41,-6 1 1,0-2-31,0 2 1,7 4 18,-1-3 0,0 1-1,-6-2 0,0 4-1,1-4 1,-1 4 3,0 2 0,0-1 2,1-5 0,5 4 0,0-4 0,0 4 9,-6 2 0,0 0-10,1 0 0,-1 0 59,0 0 1,1 0-57,-1 0 0,0 0 3,1 0 0,-1 0-5,0 0 1,2 0-5,4 0 1,-1 0-32,6 0 1,-5 0-8,6 0 1,-6 0 39,6 0 1,-8 0-10,2 0 1,-4 6-32,-1 0 0,-1 1 40,0-1 1,1-2-2,-1 7 1,0-1 17,1 2 0,-3 3 7,-4-3 0,5 3-19,-5 2 0,5-5 5,1-1 0,-5 1-11,-1 5 1,1-5 5,5-1 0,2-5-5,4 5 0,-4-1 3,4 2 1,-3 1 22,-3-7 0,6 1-2,0-1 1,0-2 2,-6 8 0,1-7-25,-1 7 0,0-6 1,1 5 0,-7-1-14,1 1 0,-1 5 22,6-5 0,-5-1-15,0 1 1,-7 1 0,7 5 0,-6-1-3,5-5 0,-5 4-15,5-3 0,-5-2-3,6 1 0,-7-5 22,7 5 0,-6-5-1,5 6 1,-5-7 6,6 7 1,-7-6-10,7 5 0,-8-5 6,1 6 0,-1-7 17,2 7 0,-4-1 3,4 7 1,-4-7-39,-2 1 0,5-1 1,1 7 0,6-1-19,-6 0 1,5 0-8,-5 1 0,5-1 17,-5 0 0,8 6 9,-3 0 0,-3 1 22,-2-7 0,1 0-16,-1 0 1,5 3 17,-5 3 1,2-8-6,-2 8 0,-2-8 7,7 9 1,-5-5-7,5-2 1,-5 0 2,6 1 1,-7-1 57,7 0 0,-8 2-60,2 4 1,-3-3 126,3 3 0,-4-2-75,4 2 1,-4-4 15,-2 4 0,0 2-66,0-2 0,0 2 1,0-2 1,0-4-32,0 5 1,0-3-17,0 2 0,-2-4 4,-4 4 0,4-4 37,-4-1 1,4 5-39,2 0 1,-7 0 51,-5-6 1,3 2-1,-3 4 1,1-4 38,-7 5 1,5 1 11,-4-2 1,3 0-7,-9-6 1,2 6 13,-2 0 0,2 0-19,-8-6 0,0 1-9,-5-1 0,-1-6 17,0 1 1,-1-6-32,-5 5 0,5-7-3,-4 2 0,-3-4 1,3-2 0,-8 0-3,2 0 1,2 0 31,-2 0 0,-1-8-2,-4-3 1,-1-3-65,0 3 1,-4-5 44,4 5 0,-9-5-71,9-1 1,2 0 22,4 0 0,5-1-7,-5 1 0,8-6-28,-2 0 0,3-6-138,2 6 1,3-8 127,3 2 0,2-3-17,4-3 1,4 1 79,-4-1 1,9-5-56,3-1 0,-1-5 86,-5 6 1,2-3-37,3 3 0,-3 4 12,3-5 0,2 5 14,-1 1 1,1 6 104,-1 1 0,-5 4-99,5-4 1,1 7 6,-1-3 1,1 5 28,-1 2 1,-3-6 2,8 0-52,-7 0 0,9 7-25,-7 5-189,7-4-172,-4 13-122,8-6 1,0 10 193,0 4 1,2 5-4,4 12 0,1 4 294,5 8 0,3 7 0,-5 2 0</inkml:trace>
  <inkml:trace contextRef="#ctx0" brushRef="#br0" timeOffset="1870">15927 1539 7692,'0'18'-1645,"0"-1"1652,0 0 0,2-2 42,4-3 0,-4 3 477,3-3-165,-3-4-244,-2 7 1,0-5 92,0 7 0,-7 0-131,-5 0 1,-3 1 148,-3-1 1,-1 6-210,-4 0 1,2 8 98,-8-2 1,6-2-189,-6 1 1,0 1 54,-5 6 1,-3-4-71,-3 3 1,-2-3 70,-4 9 0,-4-9-12,4-2 0,-6 5-29,-6 7 0,0-7-92,-11-5 1,10 0 143,-10 6-1057,3-9 1057,-3 7 0,-2-14 112,-4 4 1,4 2-251,-4-2 1,-6 2 153,-5-2 0,-6 2-38,43-10 1,0-1-1,0 2 1,1-1-27,-44 8 0,2 0 71,-8-6-1376,8 1 1359,39-10 1,0 1-1,-43 8-11,-4 1 1,48-12 0,0-1-68,-42 7 0,42-7 1,0-1 61,-48 8 0,44-4 0,0-1 4,-1-1 1,0 0 0,2-2 0,1 1 2,0 1 1,0 0 0,0-3-1,-2 0-9,-3 2 0,-1 1 0,-1-3 0,-1 0-3,2 3 1,1-1-1,-1-2 1,0 0 35,-2 3 0,-1 0 1,2-3-1,-1-1 13,-6 4 1,0 0 0,2-1 0,1 0-23,-4 0 1,1 1 0,6 1 0,-1 0-10,-2-5 1,-1 1 0,5 4-1,-1 0 15,-3-1 0,-1-1 0,3 0 0,-1 0 1,2 1 0,-1-1 1,1 0-1,-1 0 2,1 0 1,-1 2-1,1 0 1,-1 1 3,1-2 0,-1 0 0,1-2 1,-1 1-4,1 1 0,-1 0 0,1-2 1,-1 1-27,1 1 1,-1 0-1,0 1 1,-1-1 14,-1-3 1,-1 0 0,3 3 0,1 0-20,0-3 0,-1-1 0,-2 2 0,-1-2 20,4-2 0,-1 0 0,-1 0 0,-1 0-8,3 0 1,-1 0 0,2 0 0,-1 0 29,3 1 1,-1-2 0,-5-2 0,-1-2 0,1 0 1,-1-1-1,1 1 1,-1 0 11,1 0 0,0-1 0,-3 0 1,1 0 61,-1-2 1,-1-1-1,3 3 1,0 0-81,0 0 1,1 1-1,-2 0 1,1 0-17,0 0 0,1-1 1,2-1-1,1 0-40,2 4 0,1 0 0,-1-2 0,1-1 59,-4 3 1,1 0-1,0-3 1,0 1-127,3 2 1,-1 0-1,-1-1 1,1 0 55,3 1 1,0 0-1,-3 2 1,-1-1 8,1-4 1,1 0 0,0 3 0,1 0 9,-2-2 0,0-1 0,4 1 0,1 0 6,-2 0 0,0-1 0,-1-2 0,-1 0 20,-1 3 0,1-1 0,0-2 0,0 0 2,-1 0 0,1-1 1,4 0-1,0 1 89,1-1 1,0 0 0,-2 1 0,-1-1-32,3 1 1,0-1 0,1 0-1,0 1 189,-47-10 240,8 1-363,-4 0 0,7 1 18,1 5 0,-1-5 26,1 5 1,7-3-214,4 3 0,4-2 29,2 7 1,2-8-172,3 3 0,-1 1-149,7-1 66,-7-1 234,4 2 1,-3-5-1,1 4 0,-1-3-2,-5 3 0,0-5 159,0 5 1,5-3-89,1 3 1,0-5 136,-7 5 1,3-3-101,4 3 1,-4-5 74,3 5 1,5-2 206,1 1 1,-2-3-304,3 3 0,-1 2-64,6-1 1,0 1 312,0-1 1,-1-3-279,-5 9 1,4-7 575,-3 6 1,5-1-529,6 1 0,-4 2-34,3-8-188,5 9 311,-8-13 1,12 12-338,-8-7 0,7 5 156,-1-5 0,-2 5-33,1-6 1,-7 3 67,2-3 1,-2-1-19,2 7 0,-2-7 21,8 1 1,-8 2 123,1-1 0,3 5-89,-2-5 1,8 5 30,-3-6 1,-1 6-60,2-5 1,-1 5 33,7-5 0,-1 5-23,1-6 0,5 7-20,0-7 1,6 6-11,-6-5 0,8 5 47,-2-6-163,4 1 121,-6 1 1,6-5 2,-5 3 1,5 3 3,2-3 0,2 7-23,3-7 0,-3 6 17,3-5 0,-1 5-109,1-6 0,-3 9 55,3-3 0,3-2-9,-3 2 1,6-5 10,-5 5 0,5-2-11,-5 3 1,5 3 66,-6-4 0,6 4 15,-5 2 115,7-8-168,-11 6 259,13-5-145,-6 7-56,8 0-643,0 0 629,0 7 0,0 3 115,0 7 0,6 6-98,0 0 0,7 8 105,-1-2 1,-3 9-130,3 3 0,-3-1 32,3-5 0,3-1-115,-3 1 0,3-1 105,2 1 0,-5-6-201,0 0 0,-1-8 76,6 2 0,1-4 41,-1-2 0,-6-1 13,1-5 1,-6 3-38,5-8 66,-7-1 1,6-3-61,-4 4 197,-5-4-147,7 6 83,-8-8-2037,0 0 1471,0-8-108,-8-2 1,1-9 167,-5-4 1,-3 4 435,3-4 0,-3-4 0,-2-2 0,5 4 0,1 2 0,-1 4 0,-5 1 0,-1 1 0,1 0 0,6 5 0,-1 1 0,3 5 0,-3-5 0,-1 5-183,7-6 0,-2 6 260,2-5 1,4 5 120,-3-5 0,-3 5 105,2-6-63,0 1-125,6-6 1,0-1 4,0 1 0,0 5-53,0 1 1,2 1 2,4-1 1,-2-3-67,7 9 0,-5-9 77,6 3 1,-6 1-121,5-2 0,-1 7 146,1-7-63,5 8 0,-7-9-20,8 7 0,-5-2-15,0 3 0,-3 1-32,3-8 1,3 8-8,-3-1 0,3-3-47,2 2 1,-5-5 88,-1 5 0,-5-6-77,6 7 208,-9-1 248,13-2-196,-14 6 141,5-5 20,-7 7-81,0 0 110,0-8-127,0 6 36,0-6-69,0 8-111,0 0 1,6 2 133,0 4-122,7-4 1,-3 11 43,7-7 0,1 8-49,-1-3 1,0-1-74,0 1 1,1 1 84,-1 5 0,0-5-337,1-1 14,-1 1 1,0 3-93,1-3 1,-1-5 95,0-7 1,-5 6-34,-1 0 1,1 0-485,5-6 1,0-2 702,1-4 0,7-4 0,1-7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2:54.7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14769 329 8079,'-10'0'0,"-3"-1"-111,7-5 0,-8 4-248,3-4 87,-5 4 0,-1 2 153,0 0 1,5 2-167,1 4 57,7-4 109,-11 5 119,5-7 1,-2 0 225,1 0-161,7 0-36,-11-7 0,11 5-32,-8-4 3,9 4 0,-13 2 0,7 0 0</inkml:trace>
  <inkml:trace contextRef="#ctx0" brushRef="#br0" timeOffset="779">14146 347 8079,'-11'-8'-161,"-1"-3"0,6-3 77,-5 3-121,7-5 204,-4 7 0,8-3-367,0 0 1,14 7 168,3-7 0,4 6 199,-4-5 0,6 5 13,0-5 0,6 1 9,-6-2 0,8-1 7,-2 7 1,6-5-71,5 5 1,-2-6 129,8 7 1,1-9-80,4 3 0,-3 1 37,4-1 1,-4 1-43,10-2 0,2-3-4,-3 4 0,1 1-2,-6-2 0,0 9-2,-1-3 1,-1 4-1,-3 2 0,3 0 3,-4 0 1,-4 0-21,-2 0 0,3 2-19,-3 4 0,0 3-5,-5 8 0,-1 1 18,1-1 1,0-4-8,-1 5 1,1-11 18,-1 11 1,3 1-3,3 4 1,2 0-25,5-6 0,3 3 16,-4 3 1,2-4 16,-2 4 0,2 2-13,-8-2 0,1 8 35,-7-2 0,1-3-14,-1 3 0,1 0 2,-1 6 0,-5-7-1,0 1 1,-6-6 3,6 6 0,-8-6-1,2 6 1,2-2-8,-2 2 1,0 3 39,-5-3 1,-1-2-36,0 2 0,0 0 30,1 5 0,-9 1-20,-3 0 0,2-1 2,-2 1 1,-1-1-6,-5 1 0,-2 1 2,-3 5 0,-5-3 11,-7 8 1,-6 0-12,0 6 0,-8-6 13,2 1 1,2-9-13,-2 2 1,6 3 49,-6-3 1,6-5 12,-5-7 1,6-5 9,-1 6 0,2-8-27,-2 2 0,4 2 10,-4-2 1,-2 2-53,2-2 0,-8-3 36,2 3 0,2-2-114,-1 2 1,-3-4 63,-9 4 0,1-4-92,-7-1 1,-6-1 77,-6 0 0,-1 1-13,1-1 0,-9-2 37,-8-3 1,-2 1-129,2-7 1,-2 6 257,-3-7 0,-9 1-134,9-6 0,-5-2 177,16-4 0,-10 3-37,10-9 1,-2-5 3,7-6 0,-9-6-72,4 6 1,2-8-10,4 2 0,1-3 19,-1-3 1,3 0 5,8 1 0,-3-1-98,3 1 0,4-3 75,13-3 1,8 3-138,4-3 0,6 0-44,5 5 0,5-9-135,7 9 0,3 4 110,9 8 0,-1 4-88,13 2 0,2 7-51,3 5 0,4 3-61,2 2 1,-1 2 331,1 3 0,-1 13 0,1 8 0</inkml:trace>
  <inkml:trace contextRef="#ctx0" brushRef="#br0" timeOffset="2330">14993 2093 7418,'0'18'-54,"0"-1"76,0 0 0,0 6 16,0 0 1,0 6 2,0-6 0,0 6-40,0-6 22,0 8 0,0-10 38,0 8 1,-5-8 5,-1 2 1,-8 2-33,3-2 0,1 8 5,-1-2 1,-6-3-76,-7 3 1,-6 0 69,1 6 0,-10-1-48,-1 1 1,-8-1 6,2 1 1,-4 0-16,-2-1 1,-6 1 26,1-1 1,-7 1 0,7 0 1,-10-7 60,-3 1 1,1 0-296,-6 6 1,-4-7 227,-1 1 1,1-6 8,-2 6 0,1-8 0,-7 2 1,6 2-10,1-2 1,-3 0-11,-9-5 1,2-1 1,-8 0 1,5 1-8,-5-1 0,2 0-256,-2 0 1,47-8 0,0 0 267,-47 8 0,49-11 0,-1 0 1,-48 5 0,47-6 0,2 0-229,-44 6 1,-5 3 228,6-9 0,0 1 0,5-6 0,1 6 2,0 0 0,-1 0-23,1-6 0,-1 1-3,1 5 1,-3-4 45,-3 4 0,2-4-26,-8-2 1,6 2 134,-6 3 0,5-3-96,-5 4 1,47-2 0,-1 0-27,-3-2 0,0 2 0,3 1 0,0 1 2,-46 0 0,2 0-4,-2-6 0,48 2 0,0 1 1,-42 3 0,-6 0-14,6-6 0,0 0-26,5 0 1,1 2 39,-1 4 0,3-4-24,3 3 1,-9-3 63,3-2 0,-3 0 15,3 0 0,1 2-52,0 4 1,-7-4 0,1 4 1,-2-4-4,2-2 1,1 5 3,-7 1 1,2 0-26,-2-6 1,-2 0 26,8 0 1,-8 0-3,2 0 1,46 0-1,-1 0-9,1 0 0,0 0 0,-2-1 0,0 0 0,-44-5 0,47 5 1,0-2-5,0-2 1,-1-1 0,0 1 0,0 0-1,0 0 0,0-1 0,-46-10-6,0 5 1,6-5-5,-6-1 1,0 0-222,46 8 0,0 1 0,-2-1 0,-1 0 228,0 1 1,0-1 0,1-2 0,0 1-6,-44-8 1,45 5 0,-1 0 5,2 4 0,0 0 1,-2-1-1,-1-1 0,0 2 0,0 1 1,2-1-1,0 1 8,-1-1 0,-1 0 1,-1-2-1,0-1 2,2 1 1,-1-1-1,0 0 1,0 1-6,3 3 0,1-1 0,-1-2 1,0-1-31,0 1 1,0-1 0,3-3 0,0 1 40,0 3 0,0-1 1,-43-19-10,43 17 0,0-1 0,-43-15-3,43 15 1,0 1-1,-42-17 11,-1 8 1,4-6 0,1 6 0,-5-6 19,0 6 1,0 0 2,5 6 1,1-6-33,-1 0 1,7 0 157,-1 5 1,8 1-162,-2 0 0,-2-2 16,2-5 0,4 5-36,2-4 0,9 2 17,-9-2 0,6 4 194,-1-4 0,-1-2-147,7 2 0,-5-2 90,5 2 0,-5 3-74,5-3 1,1-2 102,5 2 1,0-2-148,0 2 0,2 4 449,4-4 1,4 2-521,7-2 1,-5 4 396,-1-4 0,3 3-312,9 3 1,-4 0 180,5-1 1,-5 1-208,-2 0 1,6 2 3,1 3 1,1-3-21,-2 3 0,-4 2 18,4-1 0,3 5 17,-3-5 0,0 5-31,-6-6 1,8 7 81,4-7 0,-2 6 123,2-5 0,-6 5-114,6-6 0,-2 7 139,2-7 1,4 3-127,-4-3 0,4-1 14,2 7 1,-1-6-107,1 7 1,0-3 97,-1 2 1,7 4-232,-1-4 1,7 3-26,-7-3-153,1 4 229,-7-13-37,1 13 1,5-12 47,1 8-8,7 1 9,-4 5-15,8 0-441,0 0 494,0 7 0,0-5 16,0 6 0,2-6 31,4 4 0,-4-3 7,4 9 0,1-6 94,-1 5 0,6 1-115,-6 5 0,5 2 98,-5 4 1,7 2-88,-1 4 0,-3 4 8,3-4 0,-1 1-49,7-1 1,-7 4-8,1-4 0,-3-2 20,3 1 1,3-6-16,-3 1 0,1-4-69,-1-2 0,1 0 52,-7 1 3,7-9 0,-9 5 32,8-8 4,-8-1 84,3-5-31,-7 0 1,2 0 0,4 0 7,-4 0-401,6 0 287,-8-7 0,0 3-294,0-8 1,0 6-28,0-5 1,0 5-145,0-5 1,0 5 162,0-6 1,0 1 359,0-6 0,0-8 0,0-2 0</inkml:trace>
  <inkml:trace contextRef="#ctx0" brushRef="#br0" timeOffset="2651">173 1869 7838,'0'-18'120,"0"1"0,0 5-26,0 1 0,-5 5 6,-1-5-495,0 7 14,6-4 302,0 0 0,2 6 81,4-3 0,-2 1 89,7-2 1,-5 2 228,5-7-301,-7 7 0,6-4 61,-4 8 0,-3 0 109,9 0-91,-1 0 1,9 0-48,3 0 1,-2-2 31,8-4 1,-6 5-56,6-5 1,-1-2 15,7 2 0,0-1-17,-1 1 0,1 4-26,-1-4 0,1 4-92,0 2 0,-1 0-28,1 0 1,-6 0-458,-1 0 576,1 0 0,6 16 0,-1 3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3:05.9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 7943,'-17'15'1936,"-1"8"1,3 0-919,3 0 0,3-4-869,3-1 1,2-9-279,-7-3 1,5 2-274,-6-3 1,7 9 401,-7-3 0,-7 5 0,-8 1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3:06.5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0 260 8111,'0'9'-229,"6"1"-355,0-4 1408,7 3 1,-3 1-333,7-4 0,-5 1-12,-1-1 0,1 0-131,5-6 1,2 0-301,4 0 0,2-8-202,4-3 0,4-7-353,-4-5 1,3 2 252,3-8 1,-8 8-55,-4-2 1,-6 2 25,-5-2 0,1 4 14,-7-4 0,0 3 197,-6 3 1,-8 2-121,-4 3 0,3-1 409,-3 7 1,1 0-45,-7 6 0,-1 0 57,-4 0 1,10 0-51,-5 0 1,5 0 134,-4 0 0,-1 6 127,1 0 1,5 5 237,1-5-349,-1 8 1,-5-5 9,0 8 1,7-3 177,4 3 1,-1-1-72,1 12 0,-6 1 126,7 6 1,-1-1-64,6 1 1,0-6 55,0 0 1,0-3-513,0 3 1,6 2 61,-1-8 1,9-2-126,-3-9 1,3 3-190,-3-3 0,5-5-227,-5-1 0,5 2-56,1-2 1,2-1-541,4-5 0,-4-2 76,5-3 1,-5 1-498,-2-8 0,6 7-232,0-7 1671,-7 8 0,-1-19 0,-5 4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3:07.6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1 7974,'-10'0'4018,"2"7"-3198,1 3 1,-3 2-291,-7-1 0,-8 1-998,-4 5 0,-4 2 468,-1 4 0,-16 4 0,-4 8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3:11.3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52 8124,'-10'-2'604,"5"-4"622,3 4-740,2-13 1,2 13-14,3-4 1,5-1 19,7 1 0,1 0-100,-1 6 0,0 0-177,0 0 1,1 0-25,-1 0 0,0 6 0,1 0 0,-7 1-108,1-1-1,-8 4-178,1 7 1,-3-6-36,-2 1 1,0 1-211,0 11 1,-2-3 63,-3 7 0,-7 1 111,-11 6 1,-2-1 230,-4 1 1,-4 0-77,5-1 0,3 1 205,2-1 0,0-1 110,5-4 0,-1 2 108,13-8 1,-5 5-47,5-4 1,0-1-3,6-6 1,2-2-331,4-3 0,4 1 111,7-7 1,2 6-478,4-7 1,4 1 50,8-6 0,-1-2-129,1-4 0,-1-3-142,1-9 1,-2-1-512,-5-4 1,3 4 336,-8-4 1,-2-2-12,-9 2 0,1-6 393,-7 6 0,0 0 92,-6 6 1,-2 1 634,-4 5 0,2-3-199,-7 9 1,5-1 202,-5 6-38,7 0 1,-6 0 1232,4 0-548,4 0 29,-5 0-663,14 0 0,3 6-113,7-1 0,1 1-244,-1-6 0,0 6 101,0 0-121,1 7 0,-3-3 18,-3 7 0,1 0-159,-7 1 1,0 7-85,-6 3 1,-10 5-230,-7 2 0,-4 5-119,-14 0 1,4 1 188,-9-7 0,-2 1 201,1-1 1,-1-5 170,2 0 0,5-6 225,0 6 1,3-8 47,9 2 1,2-4 294,9-1 0,4-7 189,8 1-318,0-1 1,4 5 113,8-5 0,1-3-155,16-8 1,2 0-154,9 0 1,4-2-169,8-4 1,0-3-263,0-9 0,6 1-339,-1 0 1,-5-1-666,-6 1 0,-2 0 581,3-1 596,-5 1 0,-8-8 0,1-2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3:13.1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208 277 7912,'-17'0'2488,"0"0"-1606,0 8-526,7 2 1,4-1 147,12-3 0,5 2-88,13-2 1,10-3-458,12-8 1,4-5 102,2-7 1,2-3-727,3-3 1,-7 4 199,8-4 1,-16 4-68,4 2 0,-15 1-231,-8 5 1,-5-5-360,-7 5 0,-3-5 719,-8-1 1,-8 0 401,-3 0 0,-5 5 0,-1 1 0,0 1 0,-1-2 0,-5 5 94,0 7 1,0 0 211,6 0 125,0 0 0,-1 2 45,1 3 0,5 5 302,1 7 0,5 10-236,-5 8 1,5 1-33,-6 10 0,1 10 152,-6 13 1,-1 0-349,1 6 1,-2 2 139,-4-2 1,3 6-224,-3-6 1,4-2-243,2-10 0,5-5-180,1-12 1,7 0-448,-2-11 0,4 1 89,2-13 0,2-2-1714,4-9 1058,-4-4 1,11-10 568,-7-4 0,2-6 388,-2-11 1,-5-11 247,5-12 0,-4-2 0,-2 1 0,0-6 0,0 7 0,-6-6 0,1 11 0,-9 7 325,3 5 1,1 8-175,-1-2 0,-1 11 1096,-5 6 1,-1 5-492,1 1 0,0 0 59,0 0 0,-7 7-123,1 5 1,-5-3 131,5 3 1,1-1-432,11 7 1,-3-7-212,9 1 0,-1-1-279,6 7 0,10-9-412,7-3 1,14-4-758,9-2 0,18-10 638,5-7 1,6-6-408,12-6 1,1-9-177,11 3 1,-5-3 394,4 3 0,-5 2 816,-7 5 0,-16 5 0,-12 11 0,-14-1-109,-3 7 30,-8 0 2245,-18 6-1643,-1 8 1,-10 1 265,-4 9 1,-1-7 251,-5 1 1,-1-7-511,7 7 1,-6-6-430,7 5-388,-1 1 0,13 3-588,5-3 0,9-3 494,2-3 1,8-2-428,-2 7 1,-2-5 249,1 6 1,-8-7 268,-3 7 1,-2 0 397,-9 5 0,0 0 367,-6 0 1,-15 6 198,-9 1 0,-6 6 844,-5-1 0,1-2 655,-1 2 0,0-8-1161,1 2 0,7-4 490,4-1-568,4-1-1073,9 0 1,4-5-344,12-1 1,11-9-486,12-2 1,4-2 8,1-9 0,3-3-1069,3-9 1,-11 4 343,0-4 1681,-8 4 0,-4 1 0,1 1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3:15.7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 7880,'-17'35'1947,"0"-7"337,-1 1 0,7-8-1429,-1 2 1,-1-3-450,-10-3 1,-4 8-2757,-8 4 2350,-7-4 0,-17 15 0,-13-4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3:14.7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87 762 8107,'0'-18'1128,"-6"7"-266,0-1-477,1 8 0,-1-1-27,0 10 0,0 7 181,6 11 0,-2 6-42,-3 11 0,1-1 122,-8 7 0,7-6-749,-7 6 1,8-7 191,-2 1 1,5-4-397,1-1 0,0-6 306,0 0 1,1-8-1467,5 2 0,4-6 301,7-5 1193,0 3 0,1-13 0,-1 6 0</inkml:trace>
  <inkml:trace contextRef="#ctx0" brushRef="#br0" timeOffset="443">467 174 8105,'29'-18'-173,"0"1"1,0 6 114,5-1 0,3 0-281,3-5 1,5 6 263,6-1 0,-4 1 426,-1-7 1,-6 9-124,6 3 1,-7-2 59,1 2 1,-6 1-7,-5 5 0,2 0-120,-8 0 1,0 0 3,-6 0 1,-5 0 202,0 0-132,-9 7 1,5-3-74,-8 8 0,6-6 6,0 5 0,-1-5-82,-5 5 0,0-5-143,0 6 0,2-7-15,4 7 135,-4-1 0,8 7-136,-5-1 0,-3 0 68,4 1 0,2 5 26,-3 0 1,1 6 74,-6-6 0,0 9 147,0 3 0,0 5-100,0 6 0,0 10 154,0-4 0,-2 13-145,-3 4 0,1 1-6,-8 5 1,1 1-243,-7-1 1,7 0 158,-1-6 0,3-7-139,-3-4 1,-1-1-29,7-5 0,0 2-203,6-14 0,-2 1 41,-4-7 0,5-5-112,-5 0 0,4-14-341,2 3 103,0-5 162,-8-3 0,6-5 12,-4-10 1,-1-5-959,1-7 1398,0-8 0,-1-10 0,-3-9 0</inkml:trace>
  <inkml:trace contextRef="#ctx0" brushRef="#br0" timeOffset="831">588 796 8020,'-9'-17'703,"-6"0"-430,13-1 1,-4 3-392,12 3 1,5-1 229,12 7 1,2 0 260,4 6 0,4 0-272,-5 0 1,5 0-170,2 0 1,-8 2 112,-4 4 1,-4 4-15,-2 7 0,-1 2-180,-5 4 0,-5 0 67,-12 12 0,-4-2 94,-7 13 0,-8-8 72,-4 2 1,2 3 131,-1-3 0,1-1 107,-2-11 0,6 3 380,11-8 1,5 0-46,7-5-313,0-1 1,2-2-182,3-3 1,7-5 70,11-7 0,2-2-484,4-3 0,3-5 90,-3-7 1,-2 0-156,2-1 0,-10-1 94,-2-4 0,-1-2-184,-10-4 0,-1-4 164,-5 5 1,-7 3-33,-5 2 1,-3 3 166,-3 3 1,-5 2-44,0 3 0,-5 5-23,4 7 1,-4 0-257,5 0 103,0 7 1,13 3-190,4 7 1,4-5 512,2-1 0,8 1 0,2 5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0:31.0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120 104 7963,'9'-17'1088,"1"1"262,-4 5 0,3-3-1097,9 9 1,-3-9-769,-4 3 14,5 3 500,-14 0 0,3 8-2,-10 0 1,-11 14 170,-7 3 1,-2 10-377,2-4 0,2 8 143,-8-3 1,10 3-51,2-2 0,1 8 37,11-9 0,-7 9 310,6-8 1,3 1-176,8-1 0,7 2 2,11-8 0,6 0-18,11-6 0,4-1 37,8-5 1,0-1-194,0-4 0,0-4-4,0 3 1,-6-3-139,0-2 1,-8-2-50,3-3 0,-11 1-300,-1-8 1,-8 6 605,2-5 0,-3-1 0,-3-5 0</inkml:trace>
  <inkml:trace contextRef="#ctx0" brushRef="#br0" timeOffset="171">379 260 8022,'-10'0'4836,"3"2"-3669,7 3 1,0 5-899,0 7 0,0-3-85,0 3 1,6-2-74,-1 14 0,1-2-420,-6 2 0,2 9 261,4-3 1,-4 3-2874,3-3 2921,5-1 0,0 1 0,7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3:11.8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35 7996,'-9'0'1309,"1"0"0,16-6-958,3 0 0,7 1-158,5 5 1,4-2-99,7-4 1,1 4-210,-1-4 0,1 4 5,-1 2 1,-7 8 116,-4 3 0,-3 5-130,-3 1 0,-7 2 46,-5 4 0,-5-1 74,-5 6 0,-7 3 119,-11 9 0,-4 3 185,-8 3 1,1 4-131,-1-4 0,-5 10 140,0 1 0,-7-1-144,7-10 1,2 2-1,9-7 1,-2 3-387,8-10 0,6 5-558,5-10-769,8-4 223,-3 0 191,7-8 0,7-9 1131,5-8 0,11-16 0,4-11 0</inkml:trace>
  <inkml:trace contextRef="#ctx0" brushRef="#br0" timeOffset="278">70 467 7996,'-18'10'0,"1"5"1511,0-3 0,7 3-681,4 2 0,4 1-500,2-1 1,2-2-36,4-3 1,4 3 95,7-3 1,0 1-261,1-1 1,-1 3-163,0-3 0,1-3-44,-1 3 0,0-8-271,0 1 1,3-3-1167,3-2 1,-2 0 688,8 0 1,-6 6-339,5 0 1,-1 0 639,2-6 1,4 5 399,-4 1 1,-2 8 207,1-3 1,-5 4-13,6 3 0,-8-1-96,2 0 1,-3 1 138,-3-1 0,-5-2 1902,-1-3-819,-7 3 417,4-13-1466,-8 6-1311,0-8 1159,0 0 0,15-16 0,4-3 0</inkml:trace>
  <inkml:trace contextRef="#ctx0" brushRef="#br0" timeOffset="2337">156 709 8104,'12'0'0,"-1"0"0,-5-5-635,5-1 488,-7 0 598,12 6 120,-14 0 225,5 0-481,-7 0 1808,0 0-1632,-7 0 40,5 0-142,-6-8-372,8 6-129,0-5 375,0 7-653,0 0-262,-8 0-621,6 0 594,-5 0-348,-1 0 334,-2 7 1,-7-3 186,0 8 1,1-6 388,5 5 92,-4-7-118,13 4 512,-14-8 0,12 0 100,-7 0 258,7 0-393,-4 0 147,1 0-13,5 0-190,-6 0 64,8 0 79,0 0-279,8-8 0,1 6 5,9-4 0,-7 4 207,1 2 53,-8 0 13,11 0-272,-13 0 1,6 2 413,-8 4-82,0-4-271,7 13 0,-3-5 106,8 7-31,-9-7-147,13 5 1,-12-11 10,7 8 0,1-3 28,5 3 0,-2 3-51,-3-3 1,3 3 51,-3 2 0,-3 1 160,3-1 1,-6-2-113,5-3 1,-7 3-36,2-3-11,-4 3 17,-2-5-204,7 5-350,-5-5-1058,14-1-300,-14 7 0,7-15 136,-3 5 1580,-4-4 0,13-10 0,-5-1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3:08.6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103 467 7993,'-25'0'662,"5"0"1055,-3 0-1204,4 0 1,10-2-220,3-4 0,6 3-122,6-9 1,5 6-1,12-5 1,4 5 220,8-6 0,5 9-97,0-3 0,1 4-294,-7 2 1,1 0-124,-1 0 0,-1 2-156,-4 4 0,-4 1-11,-8 5 1,0 1-254,1-7 0,-3 2 187,-3-3 0,-3-3-738,-3 4 319,-4-4 0,8-2 257,-5 0 0,-3-2 401,4-4 0,-4-5 104,-2-12 0,0 2 119,0-8 0,0 0 29,0-6 1,0 1 288,0-1 1,0 1-202,0-1 0,0 1 153,0-1 0,0 8 875,0 4-428,0 4 383,0 1-194,0 9-439,0 1 1,-2 8 197,-4 0-350,-3 8 0,-3 1 109,1 9-306,7-1 1,-10 0-97,8 1-113,1-9 350,-3 7-919,6-14-407,-6 13-993,8-13 1332,0 6 0,0-7-315,0 5 0,2-4-1617,4 4 2552,-4-4 0,13-2 0,-5 0 0</inkml:trace>
  <inkml:trace contextRef="#ctx0" brushRef="#br0" timeOffset="628">68 398 8009,'-17'0'-508,"5"0"478,1 0 456,7 0 1,-4 2 127,8 4 182,0-4 32,0 5-192,0 1 0,2-6-54,4 4 0,5-5-131,12-1 0,-1 0 18,6 0 0,-5 0-157,6 0 0,0 0-32,6 0 1,-7-7-96,1-5 0,0 3-154,6-3 1,-1 1 20,1-7 0,-6 1-320,-1 0 0,-6-1-356,1 1 0,0 0 332,-6 0 1,4-6-166,-9-1 0,-3-4 176,3 5 1,-8-6 85,1 6 1,-3 0 95,-2 5 1,0 1 210,0 0 1,-7 7 148,-5 4 1,3-1-140,-3 1 1,0 0 351,-5 6 0,0 0 62,0 0 111,-1 0 1,1 2-190,0 4 0,-1 0-20,1 11 1,6-4-4,-1 10 1,2-1-35,-1 1 1,-4 4-36,3 7 0,2 1 100,-1-1 0,-1 1 463,-5-1-321,7 9-246,-5-7 1,7 6 118,-3-7 0,3-2-123,8-4 0,0 1-237,0-7 1,14 0-116,3-5 0,14-1-339,3 0 1,10-7-247,14-4 0,4-4-841,7-2 1,6-8-692,0-4 1,-6-3 1114,-6-2 1,-7-1 1055,2 1 0,-12-8 0,-4-2 0</inkml:trace>
  <inkml:trace contextRef="#ctx0" brushRef="#br0" timeOffset="1010">985 554 8009,'0'9'3297,"-8"-1"-2888,6-8 1,2-2-16,11-4 1,5 2 111,1-7 0,6 7-262,0-2 1,0 4-25,-5 2 0,-1 0-309,0 0 153,0 0 1,-7 8 129,-4 3 0,-4 11 19,-2 1 0,-2 5 95,-4-4 0,-4 6-100,-7-1 0,6-4 87,-1-2 1,8-2-203,-2 2 0,-1-9-64,1 3 0,2-5-920,10-1 0,-2-3 529,7-8 0,7 0-476,5 0 1,2-2 336,-2-4 1,4-5-2198,7-12 2698,-7-4 0,-2-8 0,-8 0 0</inkml:trace>
  <inkml:trace contextRef="#ctx0" brushRef="#br0" timeOffset="1162">1227 277 8009,'-18'0'2249,"7"0"-1376,-1 0-152,8 0 0,-1 0-37,10 0 0,-1 0-254,8 0 0,-6 2-161,5 4 1,1-5-43,5 5 1,-4 2-1488,5-2 0,-5 7 1260,10-1 0,4 3 0,0 2 0</inkml:trace>
  <inkml:trace contextRef="#ctx0" brushRef="#br0" timeOffset="1456">1676 605 9332,'-7'-9'939,"5"1"0,-6 10-106,8 4 0,0 3-307,0 9 0,0 7 580,0 4 0,-6 3-445,0 3 0,-5-1-194,5 1 0,-2 0-476,3-1 1,3 1-432,-4-1 0,4-5-144,2 0 1,-6-6 397,1 6-3443,-1-8 2509,13 4 0,3-15 1120,7-5 0,1-10 0,-1-5 0</inkml:trace>
  <inkml:trace contextRef="#ctx0" brushRef="#br0" timeOffset="1704">2109 692 8038,'-18'9'1074,"1"1"234,0-4 0,-1-2-779,1 7 0,0-7-239,0 2 0,-1-2-261,1 1 1,-2-1 147,-4 8 0,2-6-154,-8 5 1,0-1 102,-6 1 0,3 5-238,3-5 1,4-1 186,8 1 1,1-5 653,5 6-280,-5-9-75,14 13 1,-5-12 295,7 7 0,2-5-198,3 5 0,7-7-47,11 2 0,4 2-402,7-2 1,1-1-342,0-5 0,1 0-383,4 0 0,-1 0-889,7 0 1,-8 2 1589,3 4 0,-5-4 0,-1 6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3:07.9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8450,'12'0'680,"0"0"1,5 0-673,6 0 0,2 0-129,-2 0 1,-2 0-185,8 0 1,-8 0-204,2 0 0,-4 0 20,-1 0 0,5 0 488,0 0 0,7 0 0,-3 0 0</inkml:trace>
  <inkml:trace contextRef="#ctx0" brushRef="#br0" timeOffset="161">744 35 9543,'8'9'1884,"-4"-1"-1725,7-8 1,-5 0-1,5 0 1,-5 0-229,6 0 0,-7 0-434,7 0 1,0 0 478,5 0 24,-8 0 0,15 8 0,-5 1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3:06.9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35 295 8111,'0'9'2923,"-6"1"-3564,1-4 245,-1-4 0,4 5 2216,-4-7-283,4 0 353,-5 0-1257,7 0-309,0 0-149,0 8 0,0 2 167,0 7 0,0 0-96,0 1 0,0-1 125,0 0 0,0 1-112,0-1 1,0-6 167,0 1-244,0-1-348,0 7 203,0-1-234,0-7 1,2 3-799,3-7 1,-1 0 479,8-6 1,-1-8-1022,7-4 0,-1-3 295,0-2 0,2-8-960,4-4 2200,-11-4 0,11-9 0,-13-2 0</inkml:trace>
  <inkml:trace contextRef="#ctx0" brushRef="#br0" timeOffset="156">104 1 8391,'12'2'477,"-1"4"0,-5-4 567,6 3 879,-8-3-718,11-2-1117,-5 0 1,7 0-451,0 0 1,-5 2-520,-1 4 0,-5-4 592,6 4 289,-1 3 0,-1 1 0,-3 7 0</inkml:trace>
  <inkml:trace contextRef="#ctx0" brushRef="#br0" timeOffset="504">710 399 9697,'11'0'1115,"1"0"1,-1 0-734,7 0 0,-1 0-278,0 0 0,0 0 215,1 0-272,-1 7 1,0-3 44,1 8-292,-9-1 1,-1 7 42,-8-1 1,0 0 75,0 0 0,-8 6 376,-3 1 0,-5 0 70,-1 0 1,0-5 120,-1 4 0,3-4 2,4-2 0,3-5 309,8-1 1,0-5-239,0 6-668,0-8 0,13 3-1250,5-7 1,10-2 801,1-3 1,12-11 556,5-7 0,4-8 0,2 4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3:04.7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35 225 8018,'-10'0'255,"1"0"-57,3 0 0,4 2 198,-4 4 119,4-4-287,2 13 1,0-11 371,0 7-415,0-7 1,8 10 12,3-8 1,5-1-104,1-5 0,0 0 58,1 0 1,5 0-136,0 0 0,2-7-281,-2-5 1,-4 2 197,4-1 1,2-1-70,-2-5 1,-2 0-77,-9 0 1,1 5-98,-7 1 0,6-1 67,-7-5 0,1-1-36,-6 1 1,0 0 36,0 0 56,0-1 210,-8 1 0,1 5-87,-5 1 0,-3 7 164,3-2-153,5 4 145,-9 2 114,7 0 1,-9 0-47,1 0 1,0 0 139,-1 0 1,7 2-60,-1 4 1,1-2 46,-6 7 0,1 3 0,5 9 0,-5-2-105,5 8 1,1 0 115,-1 5 0,5 3-3,-6 3 0,8-3 119,-1 3 0,-3-4-158,2-1 0,0-2-20,6-4 0,6 1-231,0-7 0,7 0 62,-1-5 0,3 3-175,3-4 1,1 4 100,4-9 0,-4-5-791,4-1 1,2-4-9,-2-2 0,6 0-346,-6 0 1,6 0 330,-6 0 816,0-8 0,2-9 0,2-10 0</inkml:trace>
  <inkml:trace contextRef="#ctx0" brushRef="#br0" timeOffset="444">830 588 12896,'18'0'203,"-7"6"-274,1 0 0,-7 5 80,7-5 1,-2 8-335,1-3 241,-3 4 144,-8 3 1,6-1 203,-1 0-2,1 1 1,-6-1-175,0 0 0,0-5 164,0-1-421,8-7 0,-4 6-262,7-5 0,-5-3-352,5 4 0,1-12 102,5-5 0,-5-6-1322,-1-6 2003,1-4 0,5-8 0,0 0 0</inkml:trace>
  <inkml:trace contextRef="#ctx0" brushRef="#br0" timeOffset="595">1055 208 8037,'0'-10'1193,"0"1"-294,0 3-842,0 4-518,0-6-83,8 8 1,1 0 543,9 0 0,-1 8 0,0 2 0</inkml:trace>
  <inkml:trace contextRef="#ctx0" brushRef="#br0" timeOffset="956">1522 744 8126,'0'-10'-439,"0"1"958,0 3 821,0 4-206,0-13 225,0 13-680,0-6-124,0 8 21,0 0 256,8 0-452,-6 8 0,5 1 495,-7 9-283,8-1 0,-6 6-160,4 0 1,-4 0 22,-2-6 0,0 1-87,0-1 1,0 0-167,0 1 1,0-1-223,0 0 1,0-5-560,0-1-4,0 1 1,0 5-863,0 0-1485,0-7 279,0 5-266,0-13 2917,0 6 0,0-16 0,0-1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3:03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641 190 8103,'9'-7'-57,"-1"-3"-431,-8-7 182,0-1 721,0 9-96,0-7 438,0 15-60,0-15-253,0 14-212,0-5 1,0 5 506,0-4-25,0 4 368,0-6 66,0 8 994,0 0-1924,7 0 1,1-2-80,4-3 1,9 3-132,-4-4 1,10-2 65,-4 2 0,2-5-154,-2 5 0,-4-5-140,4 5 1,-3 0 84,-3 6 0,0 0-13,0 0 1,-5 2 184,0 4 1,-9 3 4,3 9 0,-4-1 82,-2 0 1,0 6 211,0 0 0,-2 6-136,-4-6 1,-3 8 97,-9-2 0,1-2-232,0 2 1,0-6 38,-1 5 0,1-1-263,0 2 0,-1 2-299,1-8 1,2 2-452,3-2 1,-3 2 76,3 4 1,-1-2-609,1-4 0,-1-2 590,7 8 0,-7-8 849,1 2 0,-3 4 0,-2 0 0</inkml:trace>
  <inkml:trace contextRef="#ctx0" brushRef="#br0" timeOffset="248">35 847 8002,'-15'-1'401,"3"-5"246,5 4-553,7 2 0,7 8 12,5 3 0,-3 3 367,3-9 0,-2 9-264,1-3 0,5-1 625,-5 1 0,3 1-538,-3 5 1,4 1-509,-3-1 1,3-6-40,3 1 0,-1-3-339,0 3 0,-5 1 131,-1-7 1,-5 0-322,6-6 0,-7 0-563,7 0 879,-8 0 1,3-8 463,-7-3 0,8-5 0,2-1 0</inkml:trace>
  <inkml:trace contextRef="#ctx0" brushRef="#br0" timeOffset="540">329 830 8002,'8'-23'46,"3"0"1,5-2 93,1 2 1,2 2-57,4-8 1,4 8 29,8-2 0,5-2-42,1 2 0,7-6 6,-2 6 1,4 2-144,2 9 1,5-3 108,1 3 1,9 3-384,2-3 1,-5 3 138,5-3 1,-4 3 183,4 3 0,-7 4 160,-5-4 0,-3 6 254,-2 6 1,-8 3-160,-3 9 0,-11-1 68,-1 0 1,-10 6 74,-1 0 0,-9 8-28,-9-2 1,0 4-49,0 1 1,-2-5-174,-3 0 0,-13 0-206,-10 5 1,-1 1 23,-6-1 0,-1-5-229,-10 0 1,-4-6 41,3 6 0,-2-10-169,-3-1 0,0-7-702,0-5 0,0-4 1107,0 3 0,0-10 0,0-5 0</inkml:trace>
  <inkml:trace contextRef="#ctx0" brushRef="#br0" timeOffset="1065">641 726 8478,'0'-9'1640,"1"1"-1828,5 8 501,-4 8 1,6 1-51,-8 9 1,0 5 58,0 0 1,0 0-320,0-6 0,2 0-301,3 1 0,-3-1 197,4 0 0,-4-5-144,-2-1 1,0-5-163,0 6 0,2-8-327,4 1 1,-4-5-2,3-5 1,5-1 360,2-11 0,-3 3 374,3-9 0,-6-2 0,5 2 0,-5 0 0,5 6 0,-5-1 0,6 1 0,-9 5 0,3 1 5,-4 7 126,-2-11 790,0 13-327,0-6 218,0 8-175,0 0-271,8 0-65,-6 0-111,5 0-86,1 0 1,-4 2 65,7 4 1,-7-2-59,2 7 1,2-3 190,-2 9 0,5-1-30,-5 12 1,5 3-24,-5 9 0,0 5 41,-6 7 1,0 7 110,0 5 1,0 10-196,0 7 0,0 4-280,0 1 0,-6-7-271,0-4 0,-5-12 250,5-5 1,0-6-317,6-6 1,-5-4 147,-1-7 0,0-3-36,6-3 1,0-4-282,0-7 32,-8-9 221,6 7 0,-7-15 81,3 5 1,4-12-608,-4-5 0,3-12 852,-3-6 0,4-19 0,-6-6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3:19.4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51 329 7956,'0'-17'670,"0"7"0,0 0 169,0 5-276,0 3 0,-6-4-70,0 12 1,0 5 62,6 12 1,-5 12 305,-1 11 0,0 4-332,6 2 1,-2 2 27,-4 3 0,4-9-365,-3 4 1,9-12-428,1 1 0,11-7 130,1-5 1,0-4-40,6-7 0,-2-9-198,2-3 0,4-6-645,8-6 1,0-5-48,-1-12 0,-1-10 396,-4-7 1,3-9 350,-3 3 1,-4-6 92,-2-5 1,-6 1 86,-5-7 0,-4-1 57,-8-5 0,0 6 202,0-1 1,0 16 92,0 2 0,-2 10 390,-4 7 1,2 4-195,-7 8 0,-1 7-134,-5 4 1,5 4-873,1 2 1,1 8 32,-1 3 0,-3 7 531,8 5 0,1 4 0,5 7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3:21.7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87 312 7883,'-17'-18'-1475,"7"9"1144,-5 1 331,13 0 0,-8 6 553,5-3 1,3 12-5,-4 11 0,4 8 154,2 15 1,-2 5-270,-4 12 0,4 3 22,-3 8 0,3 0-203,2 1 1,4-9-306,7-3 0,1-6 119,11-6 1,4-6-63,1-11 1,13-6-463,5-12 0,-2-3 286,2-8 1,0-13-321,6-5 0,-6-12 184,0-5 1,-1-7-180,1-10 1,-4 0 163,-7 0 0,-5-2 285,-7-3 1,-2 1-58,-15-7 1,0-3 56,-6-9 0,-4 10 102,-7-4 0,-1 11-39,-11 1 0,2 12 239,-2 11 0,4 9-105,-4 13 1,3-1-273,3 7 0,0 0-516,-1 6-23,9 8 1,1 2 650,8 7 0,8 0 0,1 0 0,9 1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3:22.8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105 416 7867,'-27'0'243,"4"0"1,9 2 206,3 4 1,7 3 460,-2 9 1,2 6-414,-2 5 0,4 6 279,-3 5 0,3-1-290,2 7 0,0-6-9,0 6 0,0-7-217,0 1 0,7-3-235,5-3 1,11-7-49,6-4 0,9-11-357,3-7 0,7-3-349,-2-2 0,9-9 395,3-9 0,0-7-162,-6-9 0,-2-3 109,-4-3 1,2-4-48,-8-8 1,-1 0 242,-11 0 0,-3-5 188,-7-1 0,-9-7-63,-3 1 1,-4 3 182,-2-3 0,-10 10 57,-7 3 0,-2 6-55,-10 11 1,6 13 149,-6 3 1,6 13-56,-6-1 0,8 4-429,-2 2 0,4 2-362,2 4 1,5 3-1242,0 8 1817,9-7 0,3 13 0,9-4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3:25.0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10342,'-9'0'2253,"1"0"-2021,8 0 545,0 0-420,0 8 1,0 1-137,0 8 1,0 3 114,0 3 1,0-2-63,0 8 1,0 0-2,0 5 0,0 3 72,0 3 1,-6 6-44,1 12 1,-3 11 125,2 12 1,2 17-440,-1-47 0,-1 1 1,3 3-1,0 0 178,-3-1 0,0 1 0,4 5 1,1 1-128,-2 5 0,0 1 0,-1-2 0,0 1-100,1 0 0,0 0 0,0 0 0,-1-1-47,1 1 1,0 0 0,1 2 0,0-1-180,-4-3 0,1-1 1,2 0-1,0 1-910,-3-3 1,0-1 0,2-4-1,-1-1 1196,-1-3 0,0 0 0,0 0 0,1 0 0,-3 42 0,-4-4 0,5-9 0,3-8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0:30.3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554 18 8066,'-27'0'207,"2"-6"71,8 0 1,0 1-218,-1 5 1,7 0-326,-1 0 115,1 0 1,-7 0 131,1 0 1,6 0 74,-1 0 1,6 1 58,-5 5 0,5-4-1,-5 4 1,5 4 11,-6 1 1,3-1-49,-3 1 0,-1-5-24,7 5 0,-6 1 73,7 5 1,-3 1-125,2-1 0,4 0 98,-4 0 0,5 1 13,1-1 1,0 6 18,0 0 1,5 6 9,1-6 1,6 8-114,-7-2 1,1-2-14,-6 1 0,0 1-169,0 6 1,0-3 87,0-3 0,-8 4 19,-3-4 1,-4 1 61,-3-1 0,-5 2-131,0-8 1,-2 6 72,2-6 1,8 0-52,-8-6-150,7 1-277,-9-1 99,8 0-322,7-7 390,3 5 184,14-13 1,3 13 312,7-3 0,1-2 93,-1 1 0,0-1 98,0 1 1,-1 7-10,-5-1 0,3 2 220,-8 10 1,-1-6 85,-5 6 1,0 5-222,0 7 0,-2 1-58,-3-2 1,1-3-97,-8 3 0,8-5-66,-1-6 0,3 1-147,2-7 0,-6 6-231,0-6 1,0 0-214,6-5-72,0-1 0,2 0-365,4 0 0,-2-7 392,8-4 1,-1-4-153,6-2 1,3 0 593,3 0 0,11-16 0,10-3 0</inkml:trace>
  <inkml:trace contextRef="#ctx0" brushRef="#br0" timeOffset="287">952 883 8143,'8'-9'296,"3"3"0,4-2 113,3 2 0,-1 1 664,0 5 1,1 0-505,-1 0 1,0 0-174,0 0 1,-5 0-504,0 0 0,-9 9-123,3 8 0,-4 1-124,-2 5 0,-2 2 192,-4-2 1,-3 8-61,-9-3 1,3 3 540,4-2 0,-3-4-150,8-8 1,-5 1 28,5-1 1,0 0-35,6 0 1,2-5 130,4-1 1,-2-5-78,7 6 0,3-8-197,9 1 1,-2-3-263,8-2 1,0 0-610,5 0 0,-5 0-696,0 0 0,0 0 182,5 0 1364,1 0 0,-1-7 0,1-3 0</inkml:trace>
  <inkml:trace contextRef="#ctx0" brushRef="#br0" timeOffset="419">1816 1177 9654,'18'8'689,"-1"-6"-1589,0 4 292,1-5 260,7-1 1,-6 2 1529,4 4 1,-10-4-642,-1 4 0,-6-2-492,5 1 0,-7-1-362,2 8 0,1-6-1284,-1 5 1597,8 1 0,-5 5 0,9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3:23.9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18 433 8376,'-10'-7'1937,"3"5"-986,7-14 1,1 14 150,5-3-339,4 3-285,7 2 1,-2 7-273,-3 5 1,-4 11-162,-8 6 1,0-2-174,0 1 1,0 1 166,0 6 1,-2-2-221,-4-5 1,4 3 101,-4-8 1,-1 0-280,1-5-8,0-1 0,8-6-282,4 1 1,5-10 10,12-2 1,-1-8-414,6-9 1,1-6 1049,6 0 0,-1-16 0,1 3 0</inkml:trace>
  <inkml:trace contextRef="#ctx0" brushRef="#br0" timeOffset="161">277 1 7951,'-17'0'2520,"5"0"-1386,1 0 71,7 0-564,-4 0-210,8 0 0,2 0 144,4 0 0,-2 6-408,7-1 0,-5 7-309,6-6 1,-1 5-1767,7-5 1,-1 8 323,0-3 1584,8 4 0,-6 3 0,6-1 0</inkml:trace>
  <inkml:trace contextRef="#ctx0" brushRef="#br0" timeOffset="386">623 416 7897,'-17'0'2394,"7"0"0,2 2-2206,8 4 0,6 3 604,0 9 1,2 1-289,-3 4 0,-3 4-30,4 7 1,-4 1-287,-2-1 0,0 3-187,0 3 1,0-3-193,0 3 1,-2-3-473,-4-3 0,4-5 95,-3 0 1,1-8-693,-2 2 1,4-9-419,-4-3 0,6-7 299,6 2 1379,4-12 0,15-11 0,2-10 0</inkml:trace>
  <inkml:trace contextRef="#ctx0" brushRef="#br0" timeOffset="649">986 502 13217,'-7'16'363,"-5"-5"0,-3 3-380,-3-8 1,-1 7-231,-4-1 0,-2 1 199,-4-1 1,-3 3-239,3-4 1,-2-1 113,2 2 0,4-9 462,8 3 0,5-4 392,1-2-183,7 8 0,-2-6-127,12 3 1,4 3 173,7-2 1,0 5-243,1-5 0,5 2-64,0-2 0,5-4-535,-4 3 1,4 3-280,-5-2 0,0 0-626,-5-6 1,-1 5 123,0 1 0,-5 0 1076,-1-6 0,1 8 0,5 1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3:23.1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381 294 8016,'-8'-19'109,"-3"-4"1,1 4 49,-1-4 1,7 4 704,-2 1 0,4 7-359,2-1 1,0 6 1018,0-5-1025,0 7 0,-2-2-1,-3 12 1,1 11-99,-8 12 1,1 13-109,-7 10 0,-7 2-152,-3 10 0,-3 5-167,2 6 0,-4 0-222,5-6 0,3-2 271,2-4 0,5 1-1441,7-12 1,-3-4 580,8-14 1,1-7-565,5-4 0,7-11 213,5-6 1189,3-12 0,10-11 0,2-10 0</inkml:trace>
  <inkml:trace contextRef="#ctx0" brushRef="#br0" timeOffset="204">623 18 8016,'10'-10'1584,"-2"2"-1039,-8 8 1,0 8 239,0 4 0,0 11-280,0 5 0,-2 7 294,-4 5 1,4 10-321,-4 8 0,-1 2-180,1-3 1,0 3-142,6 3 1,0 2-141,0-7 1,0 6-876,0-7 0,0-5 584,0-6 0,0-2-1567,0 2 1,0-5 1839,0-12 0,8 3 0,1-5 0</inkml:trace>
  <inkml:trace contextRef="#ctx0" brushRef="#br0" timeOffset="371">329 657 7952,'-38'-1'1968,"3"-5"2652,5 4-4411,20-6 1,18 2-152,15 1 0,5-9-506,1 3 0,10-3 362,-5 3 1,5-5-1054,-5 5 1,7 3 1138,-1 2 0,8-3 0,-4-1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3:22.1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8077,'11'0'8,"1"0"0,-6 0-53,5 0 0,6 2 272,6 4 0,2-4-217,-2 4 1,-1-5-654,6-1 0,-6 0-72,1 0 715,-4 0 0,6-7 0,2-3 0</inkml:trace>
  <inkml:trace contextRef="#ctx0" brushRef="#br0" timeOffset="161">727 52 8077,'0'10'-463,"2"-2"217,4-8 0,3-2-15,9-4 1,-1 4 234,0-4 1,0 4-165,1 2 116,-1 0 0,0 0 74,1 0 0,7 0 0,2 0 0</inkml:trace>
  <inkml:trace contextRef="#ctx0" brushRef="#br0" timeOffset="269">1194 52 8038,'17'0'330,"-7"0"769,5 0-163,-13 0-510,6 0 0,-2-1-501,-1-5 1,9 4-537,-3-4 1,5-2 610,1 3 0,8-9 0,2 5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3:20.4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1 416 12026,'8'10'366,"-6"-3"536,13 1 1,-11 1-356,7 9 0,-7-1-153,2 0 0,-4 6-408,-2 0 0,0 8 86,0-2 0,0-2-57,0 2 1,0-8 293,0 2-356,0-4 1,7-3-229,5-5 1,3-3-392,3-8 1,1-4-808,4-8 0,4-1 658,7-16 1,-5 0 814,0-5 0,-8-9 0,4-1 0</inkml:trace>
  <inkml:trace contextRef="#ctx0" brushRef="#br0" timeOffset="133">278 1 8012,'-12'0'1812,"1"0"0,5 0-886,-6 0 1,8 8 577,-1 3-1011,3-3 1,9 7-78,5-3 0,3-3-625,3 3 0,-1-6-687,0 5 1,6-5 895,0 5 0,8-7 0,-4 4 0</inkml:trace>
  <inkml:trace contextRef="#ctx0" brushRef="#br0" timeOffset="837">762 520 9878,'0'-10'2054,"0"2"0,7 8-1439,5 0 0,3 0-316,3 0 1,-1 6-138,0 0 1,1 2-380,-1-3 251,0-3 0,-1 14-738,-5-5 0,-3 5 428,-8 1 0,-2 6-182,-4 0 1,-9 8 356,-8-2 0,0-3 371,5 3 1,3-8-152,3 2 1,-1-9 251,7-3 0,2-1-221,10 2 0,11-5 13,12-7 0,12-2-1247,5-3 0,11-7 200,7-11 665,11-4 1,3-15-1,9-2 1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3:19.8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431 11 8042,'-17'-10'0,"0"10"1321,-1 11 1,7 11-583,-1 1 0,1 9 63,-6 3 0,-8 9-306,-4 14 0,2 3-219,-2 8 0,0 1-378,-5-1 1,7 4-436,4-4 1,-2 4 242,2-10 0,1-3-333,11-2 0,-2-14-1064,7-10 0,2-3 1690,10-14 0,3-3 0,9-14 0</inkml:trace>
  <inkml:trace contextRef="#ctx0" brushRef="#br0" timeOffset="216">397 97 9563,'-10'8'921,"-3"-4"-534,7 7 1,0-5-189,6 5 1,6 1-24,0 5 0,7 2 430,-1 4 1,3 6-180,2 12 1,1 5 57,-1 11 0,-2 5-197,-3 7 0,1 0-293,-7 0 0,0 1-86,-6-1 1,0-6-143,0 1 1,0-14-432,0 1 1,-2-10-883,-4-1 1,4-3 1545,-4-3 0,-3-7 0,-1-2 0</inkml:trace>
  <inkml:trace contextRef="#ctx0" brushRef="#br0" timeOffset="378">258 720 7946,'-17'-18'3359,"0"1"-1568,7 7-1366,2 3 0,12 7-565,8 0 0,1-6 69,16 0 0,0-7-67,6 1 0,-5-3-660,5-2 1,-4 5 276,9 0 521,-4 9 0,-1-13 0,0 7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3:17.7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87 172 7906,'-17'-17'33,"0"-1"0,1 7 32,5-1 0,3 6 1009,8-5 1,0 7-407,0-4 0,2 8-258,4 0 0,-2 16-151,7 7 0,-5 25 38,6 15 1,-9 14 128,3 15 0,-6-1-528,-6 7 0,-1-2 249,-5 2 0,4-48 1,1 0-603,-5 42 1,5-4-116,1-13 1,4 0-537,2-11 1,2-11 563,4-1 1,3-19-153,8-4 1,1-10 132,-1-8 0,2-5-306,4-12 867,-3-3 0,12-24 0,-5-3 0</inkml:trace>
  <inkml:trace contextRef="#ctx0" brushRef="#br0" timeOffset="253">1159 34 7966,'-15'-12'706,"4"0"144,-5 9 1,9-3-335,-5 12 0,2 3-185,5 9 1,-7 14-143,-11 9 0,2 14 46,-8 9 1,0 11-307,-5 5 0,-1 5 137,1 1 1,-1 1-190,0-1 1,7-5-760,-1 0 1,8-8 499,-2 2 1,11-8-1044,6-10 0,4-7 1425,2-15 0,-7-8 0,-3-2 0</inkml:trace>
  <inkml:trace contextRef="#ctx0" brushRef="#br0" timeOffset="474">1229 34 9023,'-18'0'2284,"9"1"-1951,3 5 0,4 6-260,2 11 0,0-2 354,0 8 1,2 0 117,4 5 0,-4 8 148,3 5 1,3 3-311,-2 1 1,0 1-185,-6 0 1,2 0-302,3 0 0,-1-8-404,8-4 0,-7-3-1180,7-2 1,-2-3 884,1-3 0,3 4-1019,-9-4 1820,1 3 0,-6 3 0,0-1 0</inkml:trace>
  <inkml:trace contextRef="#ctx0" brushRef="#br0" timeOffset="674">1108 725 7949,'-33'0'2278,"4"0"1,4 0-2466,8 0-72,7 0 1,-3-2 691,7-3 238,0 3-218,6-14 0,8 7-602,3-9 1,7 7-606,5-1 0,10 1 28,7-7 1,8 7-1529,-2-1 2254,4 9 0,-6-13 0,-2 7 0</inkml:trace>
  <inkml:trace contextRef="#ctx0" brushRef="#br0" timeOffset="924">1661 967 8002,'-17'-9'0,"5"-5"337,1 9 0,9-1 334,2 6 1,7-8-465,11-3 1,-1-11 123,0-1 1,1 6 106,-1 6 0,0 7-34,0-2-82,1 4 0,-3 6-45,-3 7 0,1 3-113,-7 15 0,0-2-120,-6 1 0,5 5-83,1-4 0,0-2-74,-6 2 1,6-8-412,-1 2 1,3-6-175,-2-5 1,4-5 299,7-7 0,-6 0-1651,1 0 2049,-1-7 0,14-11 0,2-9 0</inkml:trace>
  <inkml:trace contextRef="#ctx0" brushRef="#br0" timeOffset="1074">1990 379 7991,'-8'-17'1391,"-2"7"301,-7 5 1,7 5-1075,5 5 1,-3-1-211,2 8 1,0-1-122,6 7 0,0-1-65,0 0 1,0 1-542,0-1 1,0 0 288,0 0 1,6 6-3355,0 1 3384,7-1 0,5-6 0,9 0 0</inkml:trace>
  <inkml:trace contextRef="#ctx0" brushRef="#br0" timeOffset="1274">2560 967 7921,'-17'0'0,"7"2"3767,5 4-1760,3-4-737,2 13 0,0-5-576,0 7 0,0 1-230,0-1 1,0 0-772,0 0 1,0 3-757,0 3 1,0-4 501,0 4 0,2-4-1257,3-2 1818,-3 1 0,14-9 0,-7-1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3:16.7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381 536 7979,'-18'-7'442,"9"5"0,1-8-122,8 4 113,8 4 1,1-11-85,9 7 1,-1 0 195,0 6 1,8-5-210,4-1 1,4 0-99,1 6 1,9 0-155,3 0 0,4 6 116,2 0 0,-1-1-372,1-5 0,0 0-107,0 0 0,-2 0-303,-4 0 0,-4 0 180,-7 0 1,0 0-264,-1 0 0,-7 0-294,-4 0-261,-4 8 825,-9 2 0,-2 7 156,-8 0 1,-10 0 238,-7 1 0,-8 7 0,-10 2 0</inkml:trace>
  <inkml:trace contextRef="#ctx0" brushRef="#br0" timeOffset="235">104 1038 7979,'-27'0'488,"4"0"1,4 0 78,2 0-279,7 0-483,2-8 0,18-2 68,7-7 1,16 6 527,13-1 0,12 6-26,5-5 0,12 5 115,6-6 0,5 7-597,6-7 0,2 6 115,4-5 0,-47 8 0,0 0 54,47-8 1,-4 1-134,-1-2 0,-5-1-705,-2 7 0,-12-5 415,-5 5 0,-17 0-760,-1 6 0,-12 0 1121,-5 0 0,1-6 0,-6 1 0,4-1 0</inkml:trace>
  <inkml:trace contextRef="#ctx0" brushRef="#br0" timeOffset="544">1055 35 8648,'-6'-12'1798,"1"1"-1389,-1 7 1,8-4-144,3 8 0,13 2 94,11 4 1,5 3 406,7 9 1,5 1-274,11 4 1,5-2 1,7 8 1,0 0-265,0 5 0,0 1-205,1 0 1,-3-7-162,-4 1 1,-3 0-150,-8 6 0,-8-7 227,-4 1 0,-3 0-90,-3 6 1,-7-1-392,-4 1 0,-11 7 214,-6 4 1,-14 6-187,-9 6 1,-10 3 112,-14 8 0,-10 8-151,20-36 0,-2-1 0,-3-1 0,-1-1 171,0 0 1,-1-1 0,1-2 0,1 1 375,-27 33 0,-5-6 0,9 1 0,3 1 0,6 2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3:26.2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0 8100,'-18'0'2432,"9"0"-1859,1 0-337,16 8 1,1-6 110,9 4 1,1-2-25,4 1 1,0-3-30,12 4 1,-3-4-121,14-2 1,1 2-96,4 4 0,1-3-147,0 9 0,-2-2 61,-4 1 1,2 4 21,-7-3 1,-7 3-9,-5 3 0,-8-1-274,2 0 0,-9 1 129,-3-1 1,-7 0 21,2 0 0,-4 1 222,-2-1 1,-2 0 205,-4 1 0,-5-1-39,-12 0 1,-6 6-134,-12 0 1,-3 8 72,-8-2 0,0 2-50,1-3 1,-3 5-414,-4-4 0,12-4-248,0-2 1,7-4-498,5-2 0,7-1-663,4-5-655,4 5 2313,9-14 0,-5 13 0,5-5 0</inkml:trace>
  <inkml:trace contextRef="#ctx0" brushRef="#br0" timeOffset="234">191 1072 8159,'-35'0'0,"2"0"300,5 0 165,-5 0 1,14 6 371,-4 0 262,11 0-73,5-6-698,7 0 1,9 0-166,8 0 1,16-2 78,13-4 1,14-4-197,9-7 1,8-2-335,9-4 0,3 2 142,3-8 0,-4 2-276,4-2 1,-5 4-589,-6 8 1,-4 0-506,-8-1 1515,-8 9 0,-1-7 0,-8 7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3:31.7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12072,'-2'12'798,"-4"-1"1,-3 1-524,-9 5 1,1 0-1431,0 1 0,5-1 1155,1 0 0,-9 1 0,-6-1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3:33.3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 8878,'-10'0'2752,"5"0"-2085,10 0 1,5 0 618,7 0-831,1 0 1,-1 0-115,0 0 1,1 2-95,-1 4 0,-6-3-449,1 9 0,-6-6 43,5 5 1,-7 1-652,2 5 1,-4-5 287,-2-1 0,0 1-240,0 5 1,-2 6 312,-4 0 1,-2 0-436,-3-6 1169,-5 1 0,13-1-285,-9 0 1,8-5 1061,-2-1-801,5-7 1,8 4 106,5-8 1,5 6-467,6-1 0,-2 1-538,8-6 0,2-2-841,9-4 1477,-3 5 0,5-22 0,-8 3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0:37.1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7967,'17'0'1252,"0"0"-763,1 0 0,1 0 578,4 0-698,-4 0 1,12 0-60,-8 0 0,6 2-128,-6 3 1,0-1-326,-6 8 1,-7-6 189,-5 5 1,3 1-644,-2 5 0,0 8 104,-6 4 0,-8 3-204,-4 3 1,-3 0 268,-2-1 0,0 1-156,-1-1 0,7-1 210,-1-4 1,8 2 325,-1-8 1,3 2 299,2-2 1,2-4-234,3 4 1,5-4 647,7-2 0,1-1-6,-1-5 0,-6 5 273,1-5 0,-6-1 92,5 1-496,-7 1 0,4 5-294,-8 0 1,-2 3-192,-4 3 1,-6-2-588,-11 8 0,4-6 401,-4 6 0,4-8-1147,2 2 0,1-4 1287,5-2 0,3 1 0,8-1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3:33.5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14219,'0'17'1623,"0"0"0,0 1-2099,0-1 1,0 0 401,0 1 1,0 1 73,0 4 0,-8-4 0,-1 6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3:34.1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8175,'0'-10'1802,"0"2"1,7 10-1803,5 4 0,3-4 0,3 6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3:34.5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226 969 9215,'-8'9'2178,"0"7"-1616,-3-5 1,-5 5 279,5 1 0,-1 0-916,-5 1 1,3-1 27,-9 0 0,4-1-2475,2-5 2521,0 4 0,-8 3 0,-2 9 0</inkml:trace>
  <inkml:trace contextRef="#ctx0" brushRef="#br0" timeOffset="473">658 934 11772,'17'0'687,"8"0"-305,4 0 1,-2-5-381,2-1 0,0-8-264,5 3 1,1-5-207,-1-1 0,3 0 265,3 0 1,-9-1-762,3 1 1,-10-6 446,-1 0 1,-4 0-306,-2 5 1,-7-1 385,-5-4 0,-3 2 436,-2-8 0,-7 8 83,-5-2 1,-3 6 2,-3 5 0,-5-1 191,0 7 0,0 0-197,6 6 1,0 0 669,-1 0 1,1 2-272,0 4 0,0 4 106,-1 7 0,-1 2-82,-4 4 1,4-2 365,-4 8-547,-4 8 0,8-1 593,-4 4-539,3 5 1,3-7 141,0 8 0,1-7-178,5 1 1,3-4-238,8-1 1,8 0 136,3-1 0,12-1-869,6-4 1,12-4-223,5-8 1,4-2-701,2-3 1,5-4 656,1-8 894,-1 0 0,11-8 0,3-2 0</inkml:trace>
  <inkml:trace contextRef="#ctx0" brushRef="#br0" timeOffset="745">1488 1194 8098,'0'-18'0,"0"1"0,10 6-342,7-1 1,8 1 232,9-7 1,-1 7 295,-4-1 0,-4 6 23,-8-5 1,-5 7 318,-1-2 0,-5 4 387,6 2 0,-9 8-354,3 4 0,-6 5 45,-6 6 0,3 4-183,-9 7 1,2-5-104,-1 0 1,-3-6-157,9 6 1,-1-8-143,6 2 0,0-4 158,0-1 0,2-1-156,4 0 0,3-7-893,8-4 1,3-5 479,3-1 1,-2-1-883,8-5 1,-2-4 452,1-7 0,5-2 817,-4-4 0,4-12 0,1-9 0</inkml:trace>
  <inkml:trace contextRef="#ctx0" brushRef="#br0" timeOffset="901">2041 640 8098,'-17'-15'3286,"0"3"-2422,-1 5 1,7 7-487,-1 0 0,10 5-205,2 1 1,2 8-89,10-3 97,-1 5 0,1-1 69,-1-3 0,-5 3-616,6-4 0,-6-1 315,5 2 1,-1-1-2903,1 6 2952,5 1 0,-7-1 0,8 0 0</inkml:trace>
  <inkml:trace contextRef="#ctx0" brushRef="#br0" timeOffset="1202">2335 1176 8697,'0'18'257,"2"-7"923,4 1 0,-4-1-468,4 7 1,-4 5 281,-2 0 0,0 0-395,0-6 1,0 0-120,0 1 1,0-1-275,0 0-367,0 0 0,0 1-686,0-1 1,0-5 351,0-1-2565,0-7 870,0 11 467,0-13 1723,0 6 0,0-8 0,0 0 0</inkml:trace>
  <inkml:trace contextRef="#ctx0" brushRef="#br0" timeOffset="1486">2698 1194 8105,'0'-12'1504,"0"1"-1116,-7 7-389,5-4 0,-6 6-388,8-4 732,0 4 0,-8-5-198,-3 7 1,-6 0 56,-6 0-247,3 7 1,-10 1-333,7 4 324,-8 3 1,12-5 460,-4 7 0,5 0-173,7 1 0,-3-7 573,9 1 1,-1 1 85,6 10-402,0-4 0,2 10-13,3-12 0,5 5 74,7-11 0,-3 4-339,3 3 1,-3-9-178,9-3 1,-2 2-938,2-2 0,-4-1 586,4-5 0,4 6-1891,2 0 0,-2 0 2205,2-6 0,-1-8 0,7-2 0</inkml:trace>
  <inkml:trace contextRef="#ctx0" brushRef="#br0" timeOffset="2199">2958 70 7508,'11'-12'780,"1"1"-704,-1 7 0,7-12 311,-1 5 1,-5 3 182,-1 2-63,1 4 0,5 2-25,0 0 0,-5 0-174,-1 0 1,1 8-136,5 4 1,-2-3-88,-3 3 0,3 1 8,-3 10 1,-3-3 79,3 3 1,-8-4-313,2-2 1,1 6 49,-1 0 1,0 6-179,-6-6 0,-2 8-17,-4-2 1,-3-2 16,-9 1 0,1 1 89,0 6 1,-1-3 65,1-3 1,0 4 95,-1-4 0,9-2-78,3 1 1,2-4 220,-1 4 0,3-6-43,-4 1 0,6-2 82,6 2 1,3-4-42,8 4-183,-7-4 79,13-1 0,-11-1 33,11 0-221,-4 0 3,-9 1 193,5-9 0,-7 7 16,3-5-42,5 5 91,-15 1 1,7 6 396,-8 0-362,0 0 0,0-4 699,0 4-339,0 4-156,0 0 1,2 6 453,4-4-406,-4 3 0,5 3 139,-7-1-312,0-7 1,6 6 244,0-4 1,0 3-156,-6 3 0,0 0-266,0-1 1,-2-5-85,-4 0 1,-4 0-198,-7 5 1,-8-5-238,-4 0 1,-9-6-621,-2 6 0,-10-2 532,-2 2 573,-8 3 0,-9-5 0,0 8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3:33.9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8221,'0'-10'2663,"8"3"-1892,4 7 0,5 0-1092,6 0 1,-2 0 73,8 0 0,0 0-74,5 0 1,-1 0-156,-4 0 0,-4 0-1685,-8 0 2161,0 0 0,1 0 0,-1 0 0</inkml:trace>
  <inkml:trace contextRef="#ctx0" brushRef="#br0" timeOffset="135">485 52 9905,'11'-2'597,"1"-3"1,-1 1-526,6-8 1,1 8-391,-1-1 1,-5-3 2,-1 2 64,1 0 0,-1 6 195,1 0 56,-8 0 0,11 0 0,-5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3:32.2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0 468 8822,'17'5'1489,"1"1"1,1 2-1124,4-2 0,4-5-247,7 5-45,1-4 1,0-4-427,-1-4 1,8-3 266,5-8 0,1-6-736,-2-1 0,-4-4 252,-7 5 1,-3-2-167,-3 2 0,-6 3 322,-11-3 0,-5 2 29,-7-2 0,-2 2 374,-3-8 0,-7 6-74,-11-6 0,-2 2 460,-4-1 1,-2-1-250,8 11 0,-2-1 523,2 13 0,4 1-193,-4 5 0,4 7-17,2 5 1,-1 5-121,1 6 0,6 4 53,-1 8 1,8 5 10,-2 0 0,-1 7 55,1-7 1,0 8 74,6-2 0,6-4-120,0-1 0,7-5-196,-1-1 1,3-3 51,2-3 1,8-4-779,4-8 0,-2 1 137,2-1 1,0-5-183,5-1 0,1-7-246,-1 2 1,1-4 818,0-2 0,-1-16 0,1-3 0</inkml:trace>
  <inkml:trace contextRef="#ctx0" brushRef="#br0" timeOffset="265">1020 537 8169,'2'-10'633,"4"4"1,6 4-476,11 2 0,-4 0 159,4 0 1,-10 6 533,-1 0-39,-1 0 1,5-4-471,-5 3 0,3-1-175,-8 8 0,5-6-874,-5 5 0,0 1 409,-6 5 1,0 0 46,0 0 1,0 3 150,0 3 1,-6-4 197,0 4 1,-5-4 44,5-1 1,0-1 447,6 0 1,0 0-295,0 1 0,2-3 203,4-3 0,-2 1-616,7-7 1,2 0 162,11-6 1,-5 5-1304,4 1 1,4-2 311,2-10 1,-4 2 943,-2-7 0,3-8 0,1-8 0</inkml:trace>
  <inkml:trace contextRef="#ctx0" brushRef="#br0" timeOffset="666">1228 156 8149,'-8'2'2604,"6"4"1,-4-14-2192,12 8 0,4 6-107,7 0 1,-5 0-115,-1-6 0,-5 0 15,6 0 0,-7 5-474,7 1 1,-6 0-670,5-6 0,-1 2 936,1 4 0,5-5 0,-7 7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3:30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52 226 8232,'-17'0'654,"0"0"25,7 0-435,3 0-204,7 0 1,0 2-83,0 3 0,2-1 132,3 8 1,5-3 222,7 3 1,6 3-80,0-3 0,8-4-136,-2-3 1,5-3 68,7-2 0,1 0-155,4 0 0,2-7-160,-7-5 1,-1-3-243,-5-3 0,-1-5-243,1 0 1,-10 0 283,-8 6 1,-2 0-1,-9-1 1,0 1 83,-6 0 1,-8 5 308,-3 1 1,-5-1-120,-1-5 1,-8 0 74,-4-1 1,2 9 64,-2 3 0,3 4 228,-3 2 0,2 2 86,4 4 0,4 3-139,-4 9 1,9 5 28,3 0 1,1 7-105,-2-1 1,3 4 164,3 1 1,4 3-33,-4 3 1,4-3 73,2 3 0,0-3-118,0-3 1,2-1 19,4-4 1,-2 2-691,7-8 1,-1 5 290,2-5 1,9 0-1003,-4-5 0,6-1 154,0 0 973,-4-7 0,14 5 0,-6-5 0</inkml:trace>
  <inkml:trace contextRef="#ctx0" brushRef="#br0" timeOffset="263">969 502 8075,'-10'-7'1213,"3"5"-1496,7-14 173,0 15 1,2-7 386,3 8 1,-1 0-6,8 0 1,-3 2-129,3 4 1,1 3-59,-7 8 0,2 7-8,-2-1 0,-4 2 297,3-2 0,-1-4-104,2 4 0,-2-4-85,7-2 0,-5-1-30,6-5 0,-7 3-155,7-9 1,-1 1-206,7-6 0,5 0-343,0 0 1,2-2-35,-2-3 0,-4-5 581,4-7 0,-4-8 0,-1-2 0</inkml:trace>
  <inkml:trace contextRef="#ctx0" brushRef="#br0" timeOffset="416">1228 70 9870,'10'0'976,"5"0"1,-7 2-697,4 4 1,-3-4-276,-3 3 0,-2-1-320,7 2 1,-5-2-250,6 7 0,-1 1-1643,6 5 2207,1-7 0,-1 13 0,0-4 0</inkml:trace>
  <inkml:trace contextRef="#ctx0" brushRef="#br0" timeOffset="617">1799 554 8075,'-2'10'0,"-4"-4"1637,4-4-896,-5-2 0,5 5 1036,-4 1-1001,4 8 1,-5-5 165,7 8 1,0 3-579,0 3 0,0-4-116,0 4 1,0-4-323,0-1 1,1-1 137,5 0 0,-4 0-1035,4 1 0,3-3 346,3-3 625,-4 3 0,7-5 0,-5 7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3:28.3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415 191 8270,'0'-27'0,"0"2"-282,0 7 1,0 7 112,0-1 0,-1 3 689,-5-3 1,-4-1-48,-7 7 1,5-5 82,1 5 1,-1 0-311,-5 6 0,0-6-41,-1 0 1,7 1-147,-1 5 1,1 0 103,-6 0 0,-1 0-271,1 0 1,5 5 97,1 1 0,1 2-137,-1-2 0,-3-2-9,9 7 1,-7-5-20,6 5 1,0 1 141,6 5 0,0 0-9,0 1 1,0-1 26,0 0 1,2 6 5,4 0 0,2 8 23,3-2 1,3-2-1,-8 2 1,7-8 2,-1 2 0,-3 2-25,3-2 1,-7 0 1,7-6 0,-8 1-7,2-1 0,1 0-2,-1 0 0,0-5-52,-6 0 57,0-9 209,0 13 0,0-12-52,0 7 331,-8-7-42,-1 4 152,-9-1-394,1-5 0,0 12 271,-1-9-263,9 1 125,-7 2-296,7-6 142,-1 6-834,2-8-448,8 0-2160,0 0 1943,8 0 1326,-6-8 0,13-2 0,-5-7 0</inkml:trace>
  <inkml:trace contextRef="#ctx0" brushRef="#br0" timeOffset="700">191 675 6741,'-10'-8'799,"2"6"-47,8-5-55,0 7-1798,0 0 893,0 7 277,0-5-173,0 6 382,0-8 2,0 0-106,-7 0 33,5 0-225,-6 0 111,8 0-574,0 0 1,0-8 0,0-1 0</inkml:trace>
  <inkml:trace contextRef="#ctx0" brushRef="#br0" timeOffset="1628">346 191 8283,'-9'-2'-131,"3"-4"295,-4 4 29,8-13 1,-7 11 93,3-8 0,4 7-359,-4-7 0,4 0 19,2-5 0,0 0 151,0 0 0,0 5-121,0 1 1,0 5 77,0-6 84,0 8-48,0-3 1,-5 5 62,-1-4-32,-8 4-77,5-6 0,-8 8-1,-1 0 0,7 0-44,-1 0 1,6 0-9,-5 0 0,5 0-153,-5 0 195,7 8 0,-10-4-59,9 7 1,-7-5 34,6 6 1,-5-1-29,5 7 0,-6 7 84,7 3 0,-1-1 156,6 2 1,-6 0-133,0 5 0,1 1 23,5 0 0,0-3-121,0-3 1,5 4 74,1-4 0,2-2-74,-2 1 0,-3-5 80,9 6 1,-6-8-215,5 2 0,-7-1 77,2 1 1,2-4 92,-3 4 1,1-4 10,-6-2 1,6 1 102,0-1 1,-1 0-132,-5 1 1,0-1 50,0 0-118,0 0 0,-5 1 109,-1-1 1,-8-2-231,3-3 1,-5 1-107,-1-7 236,0 0 0,0-4 52,-1 4 1,7-4-1,-1 3 1,6-3-97,-5-2 63,7 0 0,-4-2-720,8-3 496,0 3 1,8-6-19,4 8 0,3 0 60,2 0 1,6 2 86,0 4 1,2-4 56,-2 3 0,-3 5 141,3 1 0,-10-1 103,-1 2 1,-3-1-71,3 6 0,-4 6 386,-8 1 0,0 4-199,0-5 0,0 8 388,0-2 0,-8 4-229,-4 1 1,-1 1-45,1-1 0,-1-5 2,7 0 0,-5-6 166,5 6 0,0-8-413,6 2 0,0-4 89,0-1 0,8-3-304,3-4 0,5 5 71,1-5 0,2-3-578,4-2 0,4-4-181,8-2 0,-1 0-512,1 0 1,5-8 324,1-3 1,5-5 923,-6-1 0,8-8 0,-4-2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3:38.4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8393,'0'-17'-473,"0"-1"0,0 1 346,0 0 1,6 5 161,-1 1 0,1 5 162,-6-5 0,0 5 8,0-6-14,0 8-87,0-11 1,6 11-144,0-7 178,-1 7 22,-5-4-69,0 8-197,0 0 16,0 8 98,0 1 0,-2 7-9,-3-5 0,3-1 194,-4-4-190,4 3 0,2 9 171,0-1 0,-6 0-50,1 0 1,-1 1-33,6-1 1,0 6-82,0 0 1,0 8 4,0-2 0,0-2-83,0 1 0,0-4 109,0 4 1,2-1-68,4 2 1,-5 2 36,5-8 1,-4 8-45,-2-3 1,6 5 34,0 2 0,-1-1-4,-5 1 1,0-1-10,0 1 1,0 0 2,0-1 0,0 1-58,0-1 0,0 7 61,0-1 0,0 0-50,0-5 1,0-2 41,0-5 0,-5 5-68,-1-4 0,0 6 72,6 5 1,-6-6-3,1 1 0,-1 0 33,6-7 1,0 5 106,0 2 0,0-6-21,0-1 1,0-1-93,0 2 0,0 2 44,0-8 1,0 6-18,0-6 1,0 6-87,0-6 1,0 2 45,0-2 1,0-4-16,0 4 1,0-2 89,0 2 0,0-2-1,0 8 0,0-6 38,0 6 0,0-6-89,0 6 0,0-6 43,0 6 1,0-6-16,0 6 1,0-2-21,0 1 0,0 3-26,0-8 0,0 2-15,0-2 0,2-4 53,4 4 0,-5 4-7,5 2 1,-4-2 32,-2 2 0,2 0 10,4 5 0,-4-5 104,3 0 0,-3 0-78,-2 5 1,0 1 80,0 0 1,0-7-120,0 1 0,0-8-3,0 2 0,0-9 34,0-3-213,0 1-87,0-3 178,0-1 1,2-8-371,4 0 1,-2-9 142,7-9 0,3-3 246,9-13 0,12-5 0,9-13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3:39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173 156 8108,'0'-17'-526,"0"0"1,2 1 578,4 5-18,-4-4 0,5 11-15,-7-8 1,0 6 252,0-5 1,0 5 119,0-5-194,0 7 0,0-6 67,0 4 225,0 4-40,-7-5-39,5 7-545,-13 0 222,13 0 0,-8 0-249,4 0 93,4 0 3,-5 7 94,-1 3 0,6 7 3,-4 1 0,2-1-15,-1 0 0,3 0 21,-4 1 1,4 1-13,2 4 1,0 2 18,0 4 1,0 4-10,0-5 0,0 5 3,0 2 1,0 1 5,0 4 0,0-3 20,0 3 1,0-1 95,0 1 1,0-3-68,0 3 1,0 2 8,0-1 0,0 5 24,0-6 0,0 6-37,0-6 0,0 9 127,0-3 0,0 6-124,0 5 0,0-3 12,0 4 1,0-3-46,0 3 0,0-4-6,0 3 0,0 3 62,0-2 0,0 5-8,0-5 0,-6 1-74,1-1 1,-1-4 42,6 3 1,-2-3 113,-4-2 1,4-6-105,-4 0 0,4 0 32,2 6 0,-5-8 18,-1-3 0,0-5 114,6-1 1,-6-2-66,1-5 1,-1-1 205,6-4-366,-8-3 0,6 5 281,-4-8-447,-3-8 261,7-1-1490,-6 0 575,8-6 1,0 3-434,0-10 1,0 1 1225,0-8 0,0-7 0,0-8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3:50.5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16 934 8199,'0'-12'-764,"0"1"649,0 7 354,0-4 1,1 3 439,5-1-68,-4-8 1,12 11-116,-9-9 0,9 6-181,-3-5 1,7-1 74,5-5 0,-2 2-109,8 3 0,-1-3 0,7 3 0,0 4-80,-1 3 0,1 3-77,-1 2 1,1 0-282,0 0 1,-1 2 152,1 3 1,-1 5-473,1 7 1,0-5 244,-1-1 1,1-7-285,-1 2 0,-5-2 52,0 2 1,-2-4-109,2 3 0,-2-3 173,-4-2 0,-10 0-105,4 0 0,-5 2 44,-1 4 1,-3-2 458,-8 7 0,-8 1 0,-1 5 0</inkml:trace>
  <inkml:trace contextRef="#ctx0" brushRef="#br0" timeOffset="203">16 1487 8123,'-10'-7'35,"4"3"-64,12-8 0,13 7 716,16-7 0,9-5-272,14-6 0,11-6-237,11 6 0,1-6-471,6 6 1,-5-2-162,10 2 1,-3 4 104,-3-4 1,-5 9-48,0 3 0,-10 5 106,-2-6 290,0 8 0,-15-11 0,6 5 0</inkml:trace>
  <inkml:trace contextRef="#ctx0" brushRef="#br0" timeOffset="891">2004 813 8267,'12'-33'25,"-1"4"0,-5 4-80,6 8 0,1-6 235,10 0 1,-2-2-266,8 2 1,-8 2-63,2-8 1,-2 6-199,2-6 1,-9 0 116,3-5 1,-11 3-17,0-4 0,-4 5 67,-2-11 0,-2 3 53,-4-2 0,-9 3 156,-8-3 0,-8 5-8,2 6 1,-4 4 3,-1 8 1,-1 0 234,1-1 1,1 9 82,4 3 0,-2 4-145,8 2 1,0 0 44,6 0 1,2 4-89,3 7 1,-1 3-11,7 15 1,-6 5 53,6 7 0,1 14-8,5 3-1,0 13-13,0 4 0,-2 8-145,-4-3 1,4 11 141,-4 1 1,-1 2-2,1-2 0,-8-5-227,3-1 0,1 3-15,-1-14 0,5 3-24,-6-14 1,7-7 30,-7-5 1,8-8-141,-1-9 0,-3-8 153,2-4 0,-2-11 66,3-7 209,3-3 0,-12-11 198,9-9 0,1-16-750,9-18 1,5-10 145,7-13 1,8 2-122,4-7 1,6 9 205,5 1 1,4 3 15,8 10 1,0 1 104,0 10 1,-2 11 104,-4 12 1,4 12 27,-4 5 0,-2 4-117,2 2 0,-7 10 122,1 7 0,-3 2-104,-3 10 1,-7-6-124,-4 6 0,-5-2 61,-7 1 1,-3 5-329,-8-4 1,-8 4 150,-3 1 0,-13 1-125,-4-1 1,-13-1 65,-5-4 0,-4-4 95,-2-8 1,0-2 114,1-3 1,-1-4-125,0-8 0,2-10 335,4-7 0,5-1 216,13-5 1,5-2 249,11 2 1,4 0-91,8 6 1,4 7 383,8 5 0,3 3 319,20 2 1,3 7-583,14 5 1,0 9 193,0 2 0,5 8-343,1-2 1,5 9 232,-5 3 1,2 1-654,-3-2 0,3-1-722,3 7 0,3-2-175,-9 2 1,9-2-916,-3-3 0,-4-5 1698,-1 4 0,4 3 0,-3-3 0,1-2 0,-3-1 0,1-2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0:37.2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0 7934,'-10'2'1076,"4"4"-621,4 3-409,2 1 0,0 5-80,0-3 0,-7 3-400,-5 3 1,3-1 433,-3 0 0,-7 8 0,-8 2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4:25.4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139 242 7845,'-9'0'2104,"1"-7"-1118,8 5-360,-8-6 103,6 0-462,-5 7 0,7-9 166,0 4-229,0 4 282,0-5 233,0 7 840,0 0 1,0 9-1347,0 8 1,0 5 231,0 12 0,-6-1-67,0 13 1,-5 0-128,5 6 1,-6 0-93,6 0 0,-5 0-81,5-1 1,-5-6 78,5-5 0,-6-3-113,7-3 1,-1-5-300,6 0 0,0-8 141,0 2 0,0-10-513,0-1 0,0-6-21,0 5-1285,0-7 1217,8 4 1,-5-8 90,9 0 0,-6-10 192,5-7 1,-5-8-9,5-10 0,-5 1-230,6-1 1,-6-5 264,5-1 0,-7-7-33,2 2 0,1 4 86,-1 2 1,6-3 154,-7 3 1,7 2 45,-6 9 1,5 2-27,-5 4 0,2 4 127,-3-4 1,-3 3 189,4 3 1,-4 6 562,-2-1 0,0 6-10,0-5 1059,0 7-688,0-4-449,0 8 1,2 2-150,4 4 0,-2 0-13,7 11 0,-1-2-47,1 14 0,5-6 152,-5 6 0,3-2-283,-3 2 0,5 1-61,-5-7 0,4 1-268,3-7 1,-3 0 112,-3 0 0,3 1-181,-3-1 0,1-5 47,-2-1 0,5-5-92,-5 5 0,5-7-106,1 2 1,0-4-216,1-2 1,-7-2-93,1-4 1,-1-3 212,7-9 0,-1-7-290,0-3 1,6-11 214,0-1 1,0-3 30,-5 3 0,5 4 171,0-5 0,-2 5 51,-10 1 1,5 6 35,-5 1 0,-1 6 105,1-1 0,-1 4 336,2 2-267,-5 0 0,-5 1 802,4 5-373,-4 3 323,5 8-507,-7 0 1,2 0 8,4 0 1,-4 8 39,4 3 0,2 6 102,-3 7 1,3 8 73,-2 9 1,-4 12-137,3-1 1,-3 10-312,-2-5 1,0 9 121,0-3 1,0 2-402,0-1 1,2-10-267,4-8 0,-2-8-596,7 2 0,-5-5 350,6-6 0,-7-4-320,7-8 0,-6 0 195,5 1 0,-5-7 385,6 1 1,-7-8 487,7 1 0,-1-10 0,7-5 0</inkml:trace>
  <inkml:trace contextRef="#ctx0" brushRef="#br0" timeOffset="467">2232 121 7959,'-18'0'-277,"9"0"1,-7-5-346,5-1 0,1-2 561,-1 2 0,-1 3 469,-5-9 0,5 6 308,1-5-453,-1-1 1,1 1 439,-1-1-147,1 8 0,-7-5-135,1 3 0,0 4-153,0-4 0,5 4-180,0 2 0,1 0 80,-6 0 1,-1 8-195,1 4 0,0-3 96,-1 3 0,1-1 83,0 7 1,0 1 74,-1 4 1,1-2 145,0 8 1,5 1-7,1 11 0,7-3-44,-2 8 0,4-5 72,2 5 1,0-2-125,0 2 0,8 2-129,3-7 1,5-3-57,1-9 0,2 2-232,4-8 0,-2 5-92,8-5 1,-6-5-382,6-7 1,0-5-466,6 6 1,1-9 498,4 3 1,-3-6-340,3-6 0,-3 3 360,-3-9 0,-1 1 563,-4-7 0,4 1 0,-7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4:26.7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53 7910,'0'-10'1076,"-6"0"-649,1 5-137,-1 3 1,0-8 260,0 4 105,0 4-194,6-5-430,-7 7 1,3 7 87,-8 5 0,7 11 147,-7 6 0,1 19-25,-7 10 0,1 13 89,0 4 1,-1 5-318,1-5 0,7 12 332,5-7 1,3 1-493,2-12 1,2-7 152,3-5 1,7-5-1214,11-6 1,-2-3 638,8-9 0,6-7-868,5-4 0,6-6 1435,-6-5 0,8-4 0,-3-8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4:33.5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294 156 7901,'10'0'1261,"-3"0"-755,-14 7 0,-3-3-299,-7 8 1,-6 1 22,0 10 0,-8 4-13,2 8 1,-2 5-29,3 0 0,-3 1 11,8-7 0,0-5-191,5 0 0,9-6-310,3 6 0,4-6-386,2 6 1,8-8 355,3 2 0,5 2 114,1-2 1,0 6 3,1-6 0,-1 6 181,0-6 1,-5 6 164,-1-6 1,-7 0 236,2-6 1,1 6-44,-1 0 1,0 0 902,-6-6-570,0 1 74,0-1-838,0-7 201,0 5-186,0-13 0,2-2-269,4-12 1,3-13-322,9-9 1,7-8 165,3-10 0,11-10-301,1-7 1,14 0 36,-2-6 1,9 6 385,-3 5 1,5 7 453,-5 11 1,0 5-140,-6 12 1,-10 4 152,-8 8 0,-1 8 218,-10 3 1,-6 4 912,-5 2-676,-8 0 1,3 2 1358,-7 4-1175,0 3 1,0 8-122,0 1 1,2-3-475,4-3 135,-4 3-258,13-5 0,-5 5-183,7-3 0,8-5-236,4-7 1,-2-2 13,2-3 1,0 1-397,5-8 1,-5 6 226,0-5 1,-14 7-161,3-2 346,-13 4 146,3 2 0,-12 8 368,-7 4 0,-3 9 0,-15 2 1,-5 7 156,-7-1 1,-1 6-10,2 5 1,3-9 136,-3 4 1,5-7 295,7 1 1,5 2 90,11-8-625,4 0 0,10-6 87,4 1 1,6-9-324,11-3 0,5-4-121,13-2 1,-3-2-124,8-4 1,0-5-64,6-12 0,0 2-321,0-8 1,-8 6 124,-3-6 0,-11 6 174,-1-6 0,-13 0 20,1-5 1,-11 1 91,-1 4 1,-3-4 331,-2 5 0,-5-3 95,-1 2 0,-13-2 108,1 8 1,-3 0-103,4 6 1,-2-2 37,-4-4 0,3 9 8,-3-3 1,6 3-45,5-3 0,-3 6-94,4-1 0,1 2 96,-2-1-310,9-4 215,-13 5-37,14-7 0,-5 5 13,7 1 124,0 7-113,0-4 66,0 8 1123,0 0-1103,0 8-64,0 1 0,0 9-36,0-1 0,0 0 45,0 1 0,0 1-132,0 4 0,2 4 68,3 7 0,-3 3-47,4 3 0,-4 6 46,-2 12 0,0 3-6,0 9 0,6 6 9,-1 5 0,1-2-152,-6 2 0,0-5 123,0 11 0,-2-1-169,0-34 1,-2 0 0,0-2 0,-1 0 76,-3 5 1,-1 0 0,-9 43-2,1-6 0,5 0-72,1-6 1,7-5 102,-2-17 1,4-5 33,2-7 0,0-8 15,0-3 1,0-5 82,0-1 1,0-8 22,0-4 1,2-10-177,4-1-4,-4-9 0,11 3-196,-7-12 0,6-5-333,-6-12 0,5-4 629,-5-8 0,7 1 0,-3-1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4:33.9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8323,'0'-17'718,"0"7"1,10 2-183,7 8-313,8 0 0,10 10 76,0 7 1,1 10 264,4 14 1,-3 5 324,3 11 1,-5 11-373,-6 7 0,1 9 29,-7 3 0,1-5-104,-7 10 0,-2-15-401,-3 4 1,1-4-277,-7-8 0,-2 10-821,-10-10 1056,-11 19 0,-16-11 0,12-31 0,-2 0 0,-2 2 0,0 0 0,-3 2 0,0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4:32.0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53 7984,'9'-18'0,"7"9"646,-15-7 179,15 14 1,-12-5 159,7 7-206,-7 0-98,4 0 77,-1 0-478,-5 0-55,14 7 1,-9-3-593,5 8 275,3-8 0,-5 9-575,7-7 1,1 0 215,-1-6 0,0 0-163,0 0 1,1 0-85,-1 0 486,0 7 1,-1 3 196,-5 7 1,-3 1-65,-8-1 1,-2 6 604,-4 0 0,-3 8-158,-9-2 0,-7 5 28,-4 6 0,-3-3-105,-3 3 1,1-3 18,-1-3 0,0 1-212,1 0 1,-1-3-142,1-3 0,7-2-56,4-4 1,4-6 18,1 1 0,1-3-1007,0-9 122,7-1 353,-5-5 1,13-1 111,-4-5 1,4-4-72,2-7 0,2 0 334,4-1 0,-2 1 255,7 0 1,-1 5-19,1 1 1,7 7-103,-1-2 0,2 4 692,10 2 1,0-2-106,5-4 1,5 5 149,7-5 1,-6 4-387,12 2 1,-4 0-93,4 0 1,-2 0-203,-4 0 1,-4 0 151,-7 0 1,-2 0-537,-5 0 1,-3 6 204,-7-1 1,-3 9-279,-3-3 1,-5 1 126,-7 5 1,-2-1-9,-3 12 0,-13 1 202,-11 6 0,-3-3 48,-3-3 0,-7 10 112,-4-5 1,-4 5-87,-2-5 1,0-1 253,0-4 0,0 3-50,0-3 1,8-2 398,4 2 0,5-10 672,7-1-255,3-1 0,15-13-491,4 7 1,8-7-148,10 2 1,7-4-160,15-2 0,3-8 123,3-4 1,3 3-411,3-3 0,2 1 183,-8-6 1,6-1-756,-5 1 0,-3 0 203,-9-1 0,-4 7-43,-8-1 1,-5 3 167,-1-3 441,-7-3 0,2 7 12,-12-3 0,2 1-82,-7 4 1,5 4 805,-6-3-542,1 3 1,-5 9 170,5 5 1,-3 3-95,9 2 1,-1 7-17,6-1 1,0 7-67,0-1 0,0 4-58,0 1 0,2 1 31,4 0 0,-5-1 8,5 1 1,-4-1-291,-2 1 0,6-2 69,0-5 1,-1 3-491,-5-8 1,0 0-364,0-5 323,0-1 1,-1-2 224,-5-3 0,2 1-108,-8-7 1,1 0-74,-6-6 0,-3-2 511,-3-4 0,-4-11 0,-7-10 0</inkml:trace>
  <inkml:trace contextRef="#ctx0" brushRef="#br0" timeOffset="160">208 1402 7984,'-12'1'0,"1"5"0,7-2 2466,-2 8-1058,4-9-403,2 13-542,0-7 0,0 3 150,0-1 1,6-5 4,0 6-578,7-8 1,2 9-1426,8-7 1,10 0 900,2-6 0,1-8-2661,10-4 3145,0-3 0,14-2 0,1-1 0</inkml:trace>
  <inkml:trace contextRef="#ctx0" brushRef="#br0" timeOffset="265">882 1453 7967,'17'0'-4,"-7"2"3476,-4 4-1560,-4-4-1221,-2 13 1,2-13 143,3 4-2383,-3 4 778,6-8 1,0 5 769,3-7 0,12-7 0,4-3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4:29.6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7887,'0'-17'110,"7"0"0,-3 5 161,8 1 0,-1 5 29,6-6 1,3 3-106,3-3 1,-2-1 350,8 7 1,-1-6-173,7 7 0,0-7-271,-1 6 0,-1 1-60,-4 5 1,3 0-276,-3 0 0,-4 0-13,-2 0 0,-4 0-727,-1 0 527,-9 0 0,5 1 166,-8 5 0,-3 4-340,-8 7 1,-5 8 618,-7 4 0,-8 4 0,-2 1 0</inkml:trace>
  <inkml:trace contextRef="#ctx0" brushRef="#br0" timeOffset="1073">173 589 7899,'-17'25'0,"2"-4"534,3 7 0,-1 1-221,7 6 1,0-1-353,6 1 1,-2-6 48,-3 0 0,3-2-235,-4 1 0,4-3 170,2-7 0,0-1 146,0 0-209,0-7 1,0-1 66,0-3-147,0-4 1,0 4-38,0-12 1,0-3-14,0-9 1,6 1 133,0 0 0,1-3-116,-1-3 1,-2 10 15,7-4-44,-7 3 314,12-3 0,-14 5-121,3 1 160,5 7 0,-1-11-163,9 3 1,-5-3-130,5-3 1,-5 1 160,10 0 1,-4-2 35,-1-4 0,5 3 0,0-3 0,0 4 0,-6 2 0,0 5 170,1 1 1,-7 7 81,1-2 236,-1 4 1,6 2-34,1 0 0,-9 8 117,-3 3 1,2 5-151,-2 1 1,5 6-149,-5 0 1,0 14-243,-6-3 0,0 5 87,0-5 0,0 1-118,0 0 0,-2 5 22,-4 0 1,2-5-145,-7-6 0,7-6-40,-2 5 0,-2-6-52,3 1 1,-7-10 127,6-1 1,-1-7-77,1 7 1,2-8-99,-8 2 1,7-5 33,-7-1 0,6-7-195,-5-5 1,1-9 103,-1-2 1,-5-8-19,5 3 1,-3-7 140,3-5 0,-3 3 186,9-3 1,-7 3-144,6 3 1,-5 5 130,5 0 1,0 6 35,6-6 1,0 8-42,0-2 0,0 4 102,0 1 1,-6 1-67,1 0 234,-1 0 26,6-1 0,0 7 599,0-1-224,0 8-265,0-3 0,0 9 113,0 3 0,0 5-106,0 7 0,0 6 13,0 0 0,-6 8-141,0-2 1,1 2-205,5-3 0,0 3-32,0-8 0,0 6-61,0-6 1,0 0-178,0-5 0,0-1-452,0 0 1,2-5-952,3-1 677,-3-7 617,14 4 1,-9-16 197,5-4 0,1-3 319,-7-2 0,0 0-67,-6-1 239,8 9 222,-7 1 754,7 8-414,-8 0 0,0 8-323,0 3 1,0 5-455,0 1 0,0 0 28,0 0 0,0-5-449,0-1 1,0-5-156,0 6-288,0-8 336,8 3 0,1-9-429,9-3 1,1-7 127,4-11 1,-2-4 181,8-7 1,6-9 188,5-3 0,6 2 89,-6-2 1,8 9 202,-1 3 0,2 1-8,3 10 1,-6 2-22,1 9 0,-11-1 111,-1 7 0,-3 0 224,-9 6 0,0 2 354,-5 4 1,-9-2-303,-3 7 1,-4 1 141,-2 5 0,0 1-202,0-1 1,-2 0-107,-4 0 1,2 6-20,-7 1 0,-1-1-122,-5-6 0,0-2 40,0-3 0,-1 1-427,1-7 188,0 0 0,-1 0-58,1-1 893,7 1-258,3-6-84,7 0-91,0 8 0,2 1 188,3 9 1,3-1-31,4 0 0,1 1-41,-7-1 0,7 0-282,-1 0 0,1 1 68,-1-1 0,3-6-756,-3 1 1,3-6 128,2 5 1,1-7-116,-1 2 0,2-4 182,4-2 417,12-16 0,1-3 0,7-15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4:27.3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468 242 7925,'9'-1'0,"-3"-5"802,-4 4-428,-2-6 0,0 10 98,0 4 0,0 3-123,0 9 0,0 1 37,0 4 0,0-2-121,0 8 1,0 2-277,0 9 0,-6 4 119,1 8 1,-9-4-86,3 4 1,-3-4-257,3 10 1,-3-4-358,8-3 0,-5 1 237,5 0 0,-5-6-145,5 0 0,0-13 494,6 2 0,0-12-118,0 0 0,0-10 584,0-1 1,0-6-247,0 5 1,8-5 186,3 5 1,5-1 78,1 2 1,0 3 244,0-4 1,7-1-223,-1 2 1,0-1-121,-6 6 0,0 1-287,1-1 1,-1-6 70,0 1 1,-2 0-505,-3 5 0,1-6 264,-7 1 1,6-6-811,-6 5-322,-1-7-872,-5 11 1320,0-13 1,0 2-98,0-15 1,-2-3-435,-3-15 1286,3 1 0,-14-22 0,7-4 0</inkml:trace>
  <inkml:trace contextRef="#ctx0" brushRef="#br0" timeOffset="342">641 606 7925,'9'0'1938,"-1"7"-1177,-8 5 1,0 3-284,0 3 0,0 5-383,0 0 1,0 2 61,0-2 0,0 4-306,0 7 1,-2-5 189,-4 0 1,2 0-1022,-7 5 1,-6 1 154,-6-1 1,-8 1-359,2 0 0,-6-10 814,-5-8 0,-4-2 369,-8-9 0,2-2 0,4-10 0,-2-9 0,8-8 0,-1-2-70,7 2 1,5 3 667,0-3 759,8 4-427,4 2-263,9 0 0,23 7-234,8 4 1,8-2-30,4 3 1,1-3-234,4 2 0,5 2 48,7-7 0,-6 7-387,0-2 0,0-1-217,6 1 1,-8-2-515,-4 2 1,5-3 459,1-9 439,-4-7 0,8-1 0,-6-9 0</inkml:trace>
  <inkml:trace contextRef="#ctx0" brushRef="#br0" timeOffset="975">1332 0 7925,'-17'0'1851,"8"0"-1947,-7 0-89,14 0 0,-7 0-207,3 0 0,2 2 92,-8 4 0,1 6-136,-6 11 1,-1-2 104,1 8 0,-2-1 90,-4 7 1,9-6 235,-3 0 0,6-6-31,-1 6 0,4-6 186,8 5 0,0-6 115,0 1 1,0 2-29,0-2 1,2 2 206,4-2 0,-2-4-26,7 4 1,-7 2-82,2-2 0,-2 0 129,2-6 1,-4 1-198,3-1 1,-3 0-293,-2 1 0,0-1-3,0 0 0,0 0-547,0 1 6,0-9 463,0 7 0,6-16-146,0 0 1,7-8 0,-1-9 1,9-6 243,2 0 0,6-8-42,-6 2 0,8 2 128,-3-2 0,-1 8-63,2-2 1,-8 4 169,2 2 0,-5 5 47,-7 1-147,4 7-105,-5-4 85,0 0-160,-3 6 1,-9-5 4,-3 7 1,1 0-185,-8 0 0,1 0 222,-7 0 0,-1 0 29,-4 0 1,4 5 143,-4 1 0,9 0-117,3-6 711,-1 0-266,3 0 236,-7 0-103,15 0-205,-7 0-137,16 0 0,1 2-22,8 4 0,1-2 81,-1 7 0,0 3-121,1 9 1,-1-2 160,0 8 0,0-8-79,1 2 0,-1-2-337,0 2 0,-1-4 95,-5 4 1,5-9-1329,-5-3 660,5 1 1,1 3-306,0-3 1,-7-3-558,-5-3 989,-3-4 0,-2 13-516,0-3 1036,-7-5 0,-11 9 0,-8-7 0</inkml:trace>
  <inkml:trace contextRef="#ctx0" brushRef="#br0" timeOffset="1217">883 1211 8962,'6'11'1462,"-1"1"1,1-6-1230,-6 5 0,2-5 445,4 6 0,-4-1-231,3 6 0,3 1-360,-2-1 0,5 0-93,-5 1 0,6-1-166,-7 0 1,7 0-2054,-6 1 1034,7-1-120,-11 0 1,8-1-293,-4-5 828,-5-3 775,7-16 0,-8-1 0,0-9 0</inkml:trace>
  <inkml:trace contextRef="#ctx0" brushRef="#br0" timeOffset="1496">1142 1176 7925,'8'-17'274,"1"0"1,9 5 37,-1 1 1,-5 5-223,-1-6 1,3 9-47,9-3 0,-4-2 88,4 2 1,-4-1-132,-2 1 0,1 4 102,-1-4 1,0 4 214,1 2-138,-1 0 0,0 2-6,0 4 0,-5-2-1,0 7 1,-9 7 93,3 5 0,-4 7 105,-2-1 1,0-2-118,0 2 1,0 0-77,0 5 0,0-1 67,0-4 1,0 4-443,0-5 0,0-3 41,0-2 1,0-3-85,0-3 1,0 0-146,0 0 0,0 1-484,0-1 1,-6-5-195,1-1 1,-3-7 470,2 2 1,-4-4 590,-7-2 0,0 0 0,0 0 0</inkml:trace>
  <inkml:trace contextRef="#ctx0" brushRef="#br0" timeOffset="1755">1090 1349 8976,'18'0'299,"-1"0"-315,0 0 0,2 0-7,4 0 1,-3 0 204,3 0 1,-4 0-384,-2 0 0,1 0 28,-1 0 0,-6 8-403,1 3 0,-8 5 157,1 1 1,-3 0 176,-2 1 1,-5-1 272,-1 0 0,-8 1 181,3-1 1,-4 0 603,-3 0 1285,9-7-181,-7 5-753,14-13-1124,-5 6 1,14-10 69,5-4 1,5-3-319,6-9 1,-2 1-350,8 0 1,0-2 553,6-4 0,7-12 0,2-9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4:50.3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9102,'11'0'876,"1"0"1,-6 0-514,5 0 1,-5 0-35,5 0 0,-5 0-71,6 0 0,-1 0 114,6 0 0,1 0-61,-1 0 1,0 0-55,1 0 1,1 0 51,4 0 1,-4 0-88,4 0 1,4 0 46,2 0 0,-2 0-60,2 0 1,-1 0-155,7 0 0,0-2-19,-1-4 0,-1 2-64,-4-7 1,1 5 75,-7-6 0,1 8 16,-7-1 0,0 1-69,0-2-97,-7 4 149,5-6 44,-13 8 417,6 0-503,-8 0-533,0 0 131,-8 0-467,6 0-590,-13 0-1641,13 0 3095,-6 0 0,1-7 0,-3-3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4:53.9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7945,'-9'0'0,"1"8"312,8 3 0,2-1 175,4 1 1,5-1 312,12 1 0,-2 3-356,8-8 0,-2-1-107,2-5 0,2 0-344,-8 0 1,7 0 73,-1 0 1,-4-5-666,-2-1 1,-4-6-392,-1 7-422,-1-9 668,-7 4-366,-3-7 347,-7 0 563,-7 0 1,-3 5 316,-7 1-186,-1 7 514,1-4 1,2 10-232,3 4 1,5 3 273,7 9 1,0-1-131,0 0 1,0 6 50,0 0 1,0 0-165,0-5 0,0 5-73,0 0 1,0 0-394,0-6 0,0 0 164,0 1 1,0 1-692,0 4 1,0-4 108,0 4 1,-2-4-115,-4-1 0,-4 5 752,-7 0 0,0-6 0,-1-5 0,-7-1 0,6-1 0,-4-4 0,10 1 646,1-1-337,8 0 664,-3-6 0,8 2-92,5 3 0,10-3-3,7 4 1,2-2-465,-2 2 1,-2-4-24,8 3 1,-6-3-322,6-2 1,-6 0 99,5 0 1,-5 0-576,6 0 1,-8-5 298,3-1 0,-5 0-1424,-2 6 0,0-6 121,1 1 1409,-9-1 0,7 6 0,-7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4:52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50 173 10047,'10'8'773,"3"2"-547,-7 7 1,8 2 426,-3 4-338,4-4 1,1 12 159,-5-8 0,5 6-123,-5-6 0,5 0-605,1-6 0,-2 3 226,-3 3 0,3-10-1901,-3 4 221,3-3-610,2 3 1108,-7-7 1209,5-3 0,-13-7 0,6-15 0,-8-4 0</inkml:trace>
  <inkml:trace contextRef="#ctx0" brushRef="#br0" timeOffset="959">344 173 8001,'0'-9'-148,"2"-1"228,4 4 1,4 2 16,7-7 0,-6 5 48,1-5 0,1 5 43,10-6 0,-3 7-28,3-7 0,2 2-29,-2-1 1,7-4-1,-1 3 0,2 2 13,-2-1 0,2 7-1,-8-2 1,2 4 22,-2 2 0,-4 0-129,4 0 0,-10 0 52,-1 0 0,-2 8-81,1 4 1,-1 3 137,-5 2 1,-3 8-16,4 4 0,-6-2-14,-6 2 0,3-2 2,-9 1 1,0 5-131,-5-4 0,6-2 75,-1 2 0,1-6-112,-7 6 0,1-8 80,0 2 1,-1-4-156,1-2 1,0-1-147,0-5 117,-1 5 1,1-13-6,0 9 1,-1-8-513,1 2 330,0-5 0,-1-1-71,1 0 159,0 0 0,2-1-165,3-5 9,-3 4-101,5-14 25,0 7 305,3-8 0,7-1-167,0 1 363,0 0 1,2-1-147,3 1 462,-3 0-225,6-1 72,-8 1 0,2 2 295,4 3 338,-4-3-184,5 13 226,-7-13-91,8 13-432,2-6 1,1 8-238,1 0 1,-7 6 248,7 0-322,-8 7 1,3-3-92,-7 7 1,0 0-522,0 0 346,0 1 0,0-1-244,0 0 0,-5 1 182,-1-1 1,-6-6-103,7 1 652,-1-8-207,6 4-83,0-8 41,0 0 1,8 0 137,3 0 0,-1 0-114,1 0 1,-5 0 47,6 0 1,-7 0 110,7 0-162,-8 0-32,3 0 1,-7 1 23,0 5 0,0-2 2,0 8 0,-7-1-9,-5 6-7,-3 1 1,-3-1 23,1 0 0,0 1-6,0-1 1,3 0 205,-3 0 1,3 7-126,-9-1 0,2 7 89,-2-1 1,-4 4-79,-7 1 1,-7 3 335,1 3 0,0-3-16,5 3 1,0-5 7,1-6 0,9 1 7,8-7 0,1-5-178,10-7 0,-5-5-553,5 5 1,2-7 271,10 2 1,8-4-41,14-2 0,5-8 49,19-3 0,4-7-453,13-5 0,0 2-18,0-8 0,0 8-290,0-2 0,-5 6 278,-1 5 0,-13 5 48,2 7 1,-6 0 366,0 0 0,-3 0-69,-9 0 0,-7 7 157,-4 5 0,-4 3-73,-1 3 0,-9-1 704,-3 0 0,-6 2-49,-6 4 0,-3 4-151,-9 8 1,-7 0-201,-3-1 1,-1 1-148,-6-1 1,10 1-349,-9-1 1,5-1 172,0-4 0,-2-4-149,8-8 0,0-1 35,6-5 1,0-3-597,-1-8 1,1-10 89,0-7 0,1-8-585,5-10 1286,3-7 0,0-2 0,-1-8 0</inkml:trace>
  <inkml:trace contextRef="#ctx0" brushRef="#br0" timeOffset="1121">742 934 8495,'0'-9'2777,"0"1"-2112,0 8 1,-2 6-212,-4-1 1,-3 15 6,-9-3 0,-1 12-578,-4 0 1,4 3-543,-4 3 1,-2-3-20,2-3 0,2 4 678,9-4 0,-3 3 0,5 3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0:38.2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70 744 7945,'0'-17'3356,"0"-1"-5167,0 9 532,0 1 1306,8 8 0,-5 8-73,9 3 0,-8 6 640,2 7 0,-4-3-144,-2 8 1,5 1 69,1 11 1,8-5-164,-3 4 1,-1-7 88,1 2 0,-5-10-91,5 9 1,-7-9 60,2 4 0,-4-6-362,-2 6 1,0-8 107,0 2 0,-2-4-341,-4-1 1,-3-1-119,-9 0 1,1 1-847,0-1 625,0 0 1,-1-2-453,1-3 0,2-2-667,3-5 812,-3-3 825,5 6 0,0-16 0,3-1 0</inkml:trace>
  <inkml:trace contextRef="#ctx0" brushRef="#br0" timeOffset="137">70 951 7945,'10'-7'0,"5"-1"0,-4-4 0,11-1 1445,1 7 0,13-7-111,-1 1-933,11 5-131,-10-1 0,1 2-434,-8 0 0,-8 1-1218,2 5 1382,-12 7 0,-3 11 0,-8 8 0</inkml:trace>
  <inkml:trace contextRef="#ctx0" brushRef="#br0" timeOffset="592">744 0 7959,'18'0'-64,"5"2"171,0 4 1,0-2 494,-6 7 1,0-5-27,1 6-395,-1-1 0,0 12-163,1 0 0,-7 8-162,1-2 0,-9 3 26,3 3 1,-4 5-153,-2 1 1,0 7-92,0-2 1,-2-2 102,-4 2 0,5-2 305,-5 3 0,4 1-143,2-8 1,0 6 230,0-6 0,2 3 75,4-3 0,1-3 73,5 3 1,3-4-54,-3-1 0,-3 5 49,3 1 1,-3 5 332,3-6 1,3 6-222,-3-5 1,-3 5 625,3-6 1,-6 8-273,5-2 1,-7 2-105,2-2 0,-4 2-334,-2-7 1,0 1-222,0-2 0,-10-1-21,-7 7 1,-10 2-200,-13 10 0,-6-3-4190,-12 9 4324,-11-1 0,31-28 0,-1-1 0,-3 1 0,-1-1 0,0 1 0,0 0 0,-2-1 0,0 1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4:51.2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154 173 7832,'0'-17'-96,"0"8"48,0-7 0,2 8 368,4-3 599,-5-4 80,15 5-323,-14 0 83,13 3-479,-13 7 1,11 2-47,-7 3 0,2 5-24,-2 7 0,-4 1-138,3-1 0,-1 0 83,2 0 0,-4 3 3,4 3 1,-2-4-41,1 4 1,-1-10-201,8-1 0,-7-2 33,7 1 1,-6 3-109,5-9 0,1 1-206,5-6 0,-5 0 13,-1 0 30,1-8 1,5-1 92,0-9 0,-7 1-281,-4 0 330,-4 0 0,-2-1 62,0 1 1,0 5 105,0 1-80,-8 7 0,-2-4 152,-7 8 1,-2 0-90,-4 0 0,2 8 73,-8 4 1,2 9-20,-2 2 1,-2 2 113,8-2 1,-6-4-109,6 4 0,-6 2 84,6-2 1,0 6 113,6-6 0,6 2-48,-1-2 0,6-4 133,-5 4 0,7 2-66,-2-2 1,6 0-10,6-5 1,-2 5-58,7 0 1,3-2-49,9-9 1,-2 3-3,8-4 1,0-1-181,5 2 0,3-9-95,3 3 1,-4-4 77,5-2 1,1-2-253,-2-4 0,7-5 128,-7-12 1,6 2-190,-6-8 1,8 0-48,-1-6 1,-5 1-152,-2-1 0,2-5 122,-1 0 1,-1-8-1,-5 1 1,-3 3 306,-3-2 1,2 8-79,-8-3 0,0 7 237,-6 5 0,-7 4-103,-4 8 1,-4-1 48,-2 1 1,0 6 381,0-1 436,0 8-461,-8-4 0,4 8 254,-7 0 1,5 0 408,-6 0-143,8 0-456,-11 8 0,7 2-92,-3 7 1,1 0-89,5 1 1,3-1-39,-4 0 1,2 1 25,-2-1 1,4 0 128,-3 0-273,3 1 0,4-1-22,3 0 1,-1-5 63,8-1-70,-1 1 1,6-1 65,1 1 1,5-8-180,0 2 1,0-5-138,-6-1 0,6 0-158,0 0 0,0 0-104,-5 0 0,-7-1-1173,1-5 501,-1 4 0,1-6 570,-1 8 1,-7 2-297,2 4 893,-4 3 0,-10 16 0,-1 2 0</inkml:trace>
  <inkml:trace contextRef="#ctx0" brushRef="#br0" timeOffset="187">915 727 7832,'9'9'1763,"7"7"-1533,-7-14 1,9 5 117,-1-7 1,-6 0 693,1 0-708,-1 0 1,7-2-125,-1-3 0,0 3-284,1-4 161,-1 4 1,0-4-658,1 1 1,-7-1-167,1 6 0,-7 0-1669,7 0 2405,-8 7 0,3 11 0,-7 9 0</inkml:trace>
  <inkml:trace contextRef="#ctx0" brushRef="#br0" timeOffset="332">1001 1125 7832,'0'11'972,"0"1"1,0-7-613,0 7 1,2-6 795,4 5-782,3-7 1,9 4-128,-1-8 1,-5-2 314,-1-4 1,1 2-171,5-7 1,0-1-1030,1-5 0,5 0-249,0-1 1,2-5-1872,-2 0 2757,-4 0 0,14 6 0,-7-1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5:02.2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7793,'-17'0'1658,"1"8"2072,5 3-3384,3 5-992,1 1 0,3-7 1077,-8-5 0,6 3-172,-5-2 0,-1 0-1588,-5-6 0,0 5 1329,-1 1 0,1 15 0,0-2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5:03.2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18 7814,'-15'-2'0,"3"-4"3450,-3 4-2449,13-5 0,-6 8-397,8 5 0,0-2-537,0 8 1,-2-7-531,-4 7 1,3-1-1386,-9 7 1848,1 7 0,-7-6 0,1 6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5:03.8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7934,'0'9'-550,"0"1"-688,0-4 1662,0-4-157,0 13 1,0-11 45,0 7 0,0 1 88,0 5 0,0 3 119,0 3 1,0 3-137,0 9 0,0 7-77,0 4 1,0 10-142,0 2 0,-8 5-1,-4-5 1,3 5-82,-3-5 0,7 0-191,-7-7 0,6-1 133,-5-3 1,7-1-194,-2-12 1,-2 3-126,3-14 1,-1 0-7,6-6 88,-8 0 284,6-7 381,-5-2-377,7-8 0,-2-2 72,-4-4 1,4-4-138,-4-7 0,4 0 14,2 0 1,0-1-272,0 1 1,8 0 101,4-1 1,-3 1-274,3 0 1,5-1 103,6 1 0,0 0 1,-6 0 1,6 1 129,1 5 1,4 3 32,-5 8 0,2 0 42,-2 0 0,-3 0 215,3 0 0,-4 8 205,-2 3 1,1 5-54,-1 1 269,-8 0-293,7 0-41,-14 1 1,5 5 93,-7 0 1,-2 0-115,-3-6 1,-5 1-26,-7-1 1,-8 6 17,-4 0 0,-4-6-26,-1-5 1,-1-3 122,1 3 1,5-4-71,0-8 1,6 0-893,-6 0 63,8-8 1,-2-2-579,11-7 0,5 5 617,7 1 1,7 5-440,5-5 1032,11 7 0,-4-12 0,6 7 0</inkml:trace>
  <inkml:trace contextRef="#ctx0" brushRef="#br0" timeOffset="619">882 900 7940,'0'-10'-1931,"2"3"2388,4 7-5,-4 0 0,8 0 69,-5 0 0,-3 2-1,4 3 1,-4 5 218,-2 7 1,0 3-240,0 3 1,0-2 10,0 8 0,-6-6-489,0 5 0,1-6 25,5 1 1,-6-4-485,0-2 1,0 0 208,6 1 1,0-7-518,0 1 354,0-8 0,2 3-290,4-7 1,-2-2 242,7-3 0,1-11 57,5-7 1,6-7 25,0 1 1,2 2 99,-2-2 1,-3 2 215,3-2 0,-4 6 39,-2 12 0,0-3 0,1 8 108,-1 1 1,-5 5 105,-1 0 0,-7 2 252,2 3 1,-4 5 470,-2 7 0,0 1 67,0-1 1,0 6-468,0 0 0,0-6-374,0-5 1,0-1 111,0 7-327,0-1 0,0-6-232,0 1-758,0-8 613,7 3 0,3-8-252,7-5 0,-1-4-343,-5-7 0,10-6 467,-4 0 0,10-6 557,-4 6 0,0 0 0,-5 6 0,5 7 0,0 4 0,-6 4-185,-5 2 67,-1 0 1,5 2 645,-5 4 0,-3 5 718,-8 13 1,0-5 538,0 4 1,0 2-920,0-2 1,0 0-101,0-6 0,0 0-316,0 1 1,0-1 194,0 0-1264,0-7-358,8 5 1,1-13-60,8 4 1,3-6-2651,3-6 3686,-4 4 0,14-13 0,-7 5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5:02.5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35 7853,'-10'0'2375,"16"0"-2637,11 0 312,4 0 0,-3 0-488,-1 0 1,-5-5 235,-1-1 0,1 0-224,5 6 0,-6 0 426,1 0 0,-1 0 0,7 0 0</inkml:trace>
  <inkml:trace contextRef="#ctx0" brushRef="#br0" timeOffset="153">615 18 7853,'23'0'-47,"0"0"1,-6 0-39,-5 0 0,0 0-530,5 0 0,6 0 615,0 0 0,0 0 0,-6 0 0,1 0-106,-1 0 1,0 0 73,0 0 0,-5 0-53,0 0 85,-1 0 0,6 0 0,1 0 0</inkml:trace>
  <inkml:trace contextRef="#ctx0" brushRef="#br0" timeOffset="282">1393 1 7853,'33'0'321,"-4"0"1,2 2 448,-8 3 1,0-3-320,-6 4 0,-6 2 700,1-2-867,-1-1 94,7-5-1168,-9 0 790,-1 0 0,0 0 0,1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5:01.8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11081,'12'0'541,"-1"0"0,-5 2-161,6 4 0,-3-2-108,3 7 1,1 3 14,-7 9 1,6 4 12,-7 7 1,7 1-15,-6 0 1,-1 5 54,-5 0-99,0 8-72,0-11 1,0 5-89,0-7 0,0 5 111,0 0 0,0-5-217,0-6 0,-2-2-38,-3 1 1,3-3-10,-4-7 1,4-1 67,2 0-239,0 1 359,0-1-53,-8-7 248,6-3-109,-5-7-259,7 0-750,0 0 1,0-7 530,0-5 0,2 2 29,3-1 1,-1-1-86,8-5 0,-1 0 2,7-1 0,-5 1-18,4 0 1,-3 0-61,9-1 395,-4 9-174,6-7 0,-6 9 104,4-5 0,-3 4 218,-3 8 0,0 0 238,0 0-234,1 0-75,7 8 1,-12 2 517,4 7 1,-5 2-100,0 4 1,-5-4 81,-7 5 1,0 0-185,0 0 1,-2 4-101,-3-5 1,-5 0-61,-7-5 1,-1-1-20,1 0 1,-6 1-32,0-1 1,-2-7-184,2-5 1,4-3-313,-4-2 207,3 0 79,3 0 1,0-2-432,0-3 0,1 1-411,5-8 244,-5 1 0,12-5 217,-7 5 0,7 1-176,-2 4 1,6 4-1510,6-3 1061,4 3 617,7 2 1,0-2-441,1-4 0,6 4 865,5-4 0,4-3 0,2-1 0</inkml:trace>
  <inkml:trace contextRef="#ctx0" brushRef="#br0" timeOffset="288">761 675 8004,'17'0'926,"1"0"1,-7 0 36,1 0-455,-1 0 0,7 0-54,-1 0 694,0 0-690,1 0 1,-1 0-78,0 0 1,-5 0-395,-1 0 0,-1 2-678,1 3 606,5-3 1,-9 14-13,5-5 1,-4-1 17,-8 1 1,0 1-261,0 5 0,-6 0 635,0 1 0,-2-7-207,3 1 0,3-1 1479,-4 7-1105,4-1 0,2 0 115,0 1 0,0-7-230,0 1 1,2-9-149,4 3 0,-2 2-258,7-2 1,1-1-328,5-5 1,0 0-1476,0 0 1,1 0 174,-1 0 1685,8 0 0,2-15 0,7-4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5:00.5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7975,'2'-16'-426,"3"5"448,-3 3-26,6 0 0,-8 5 178,0-9 0,2 6-2,4-5 1,-4 5 221,3-6 1,-3 7 219,-2-7-262,8 8 0,-4-9 341,7 7-320,-7-7 1,6 5 18,-4-4-168,-5 5 0,13 5-177,-8-4 267,-1 4-303,-5-6 48,0 8 570,0 0-436,0 8 1,0-4-35,0 8 1,0-7 55,0 7 1,0-1-3,0 7 1,0-1 92,0 0 0,0 6 11,0 0 0,0 8-98,0-2 1,0 4-135,0 1 1,0 1 83,0-1 1,0 1-150,0-1 1,0 1 115,0 0 0,0-1-108,0 1 0,0-1 3,0 1 1,0 0-150,0-1 0,0-1-40,0-4 0,0 1 127,0-7 1,0 1 26,0-7 88,0 0 13,0 0 43,0-7 229,0-2-269,0-8 1,-1-2 108,-5-4 1,4-4-497,-4-7 0,4-6 133,2 0 0,2-6-326,4 6 0,3-8 135,9 3 0,-1 3-27,0 2 1,1-2 20,-1 1 1,0 1-34,1 6 0,-1 2 73,0 3 0,2-1 181,4 7 0,-3 0 171,3 6 1,-4 0-64,-2 0 1,0 0 145,1 0 0,-7 6-27,1 0 1,-8 7 73,1-1 1,-3 3-6,-2 2 1,0 3 127,0 3 0,-2-2-107,-3 8 0,-5-6-61,-7 6 0,-1-8 60,1 2 1,0 2-54,0-2 0,-6-6-103,-1-5 1,1-7 20,6 7 1,0-8-23,0 1 1,-1-3-98,1-2 0,0 0-224,-1 0 1,7 0-38,-1 0 1,7-2-993,-7-3-783,8 3 864,-4-6 334,8 8 0,2 0 352,4 0 0,4 0 126,7 0 0,2 0 92,4 0 336,4 0 0,8-8 0,-1-1 0</inkml:trace>
  <inkml:trace contextRef="#ctx0" brushRef="#br0" timeOffset="233">848 813 7975,'10'10'1487,"-3"-1"412,-7-3-478,0-4-735,0 14 0,0-7 698,0 8 351,0 1-1361,0 7 0,0-6-115,0 4 1,0-4-592,0-2 222,0 1 153,8-1 0,-6-5-299,4-1 1,-4-5-388,-2 5 0,2-7-924,3 2 1,-3-2-809,4 2 23,-4-4 2352,6-2 0,-6-18 0,5-9 0</inkml:trace>
  <inkml:trace contextRef="#ctx0" brushRef="#br0" timeOffset="394">1523 934 12548,'-12'2'1751,"0"4"0,1-2-1701,-6 7 0,-1-5-824,1 6 0,0 1 774,-1 10 0,1-4 0,0 6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5:09.5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8005,'8'17'428,"-4"-2"54,7-3 1,-5 3 179,6-3 0,-7-3 1822,7 3-1853,-8-8 1,5 5 578,-3-3-1335,-4-4-1316,6 6 1441,-8-8 0,0-8 0,0-2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5:10.2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14943,'8'17'1414,"1"-2"-825,8-3 1,1 3-220,-1-3 0,-5-3-151,-1 3 1,-1-6-310,1 5 156,5-7 1,-13 4-1916,9-8-822,-8 7 2671,4-5 0,-8-2 0,0-9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5:11.1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7921,'10'0'2086,"-1"0"-1513,-3 0 0,-2-6-147,7 0 1,-5 0-8,6 6 0,-1-2 0,6-3 1,3 3 143,3-4 1,-2 4 7,8 2 0,-2 0-150,1 0 1,5 0 14,-4 0 0,-2 0-157,2 0 0,-1 0-55,7 0 1,-6 0-63,0 0 0,-1 0-119,7 0 1,-6 0 31,0 0 1,-8-2-162,2-4 1,-4 4-1271,-2-3 1053,1-5 1,-1 2-694,0-3 0,-7 1-577,-4 4 772,3 5 0,-5-13-961,8 8 1762,-9 1 0,5 5 0,-8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0:37.6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243 1 8072,'-17'0'0,"-1"0"0,1 1 12,0 5 0,0 4 139,-1 7 0,-1 0 530,-4 1 1,4 1-292,-4 4 0,9 2 7,3 4 0,1 3-321,-1-3 0,3 4 26,8 2 1,2-1-166,4 1 0,5-1 57,12 1 0,4-2-35,8-5 0,1-3 6,5-7 1,-3-1-119,8 0 1,-6-5-7,7-1 1,-9-7-171,2 2 0,-9 2-189,-2-3 0,-6 1 518,6-6 0,0 0 0,5 0 0</inkml:trace>
  <inkml:trace contextRef="#ctx0" brushRef="#br0" timeOffset="187">520 398 7953,'-27'-7'784,"4"-5"788,4 4-997,9 1-99,2 7 0,8 2 260,0 3-135,-7 5 0,3 9-405,-8 4 1,6 4-81,-5 8 1,7-1-1510,-2 1 0,4 1 196,2 5 1197,0-5 0,-7 14 0,-3-6 0</inkml:trace>
  <inkml:trace contextRef="#ctx0" brushRef="#br0" timeOffset="353">987 761 7964,'-8'-9'5403,"8"3"-5954,8 4 0,3 8 13,1 0-588,-8-1 1008,3-5 118,-7 8 0,-7-6 0,-3 6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5:14.3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87 8610,'7'9'2862,"3"-1"-2432,7-8 0,-5 0-158,-1 0 0,1 0-47,5 0 1,1 0-467,-1 0 1,0-6 238,0 1-1314,1-9 387,-1 5 347,0-9 0,-5 9 40,-1 3 116,-7 4 151,4 2-157,-8 0-516,0 0 663,0 8 182,-8-6 1,6 7 59,-4-3 13,-3-4 1,1 7-124,-3-3 242,-5-4 0,12 6 75,-7-8 32,7 0-176,-11 0 1,13-2 9,-4-4 1,4 2 34,2-7 0,0 5 3,0-5 1,0 5 268,0-6-260,0 8 0,0-5 877,0 3-287,0 4 392,0-6-303,0 8 1123,0 0-1825,0 8 1,0 2 55,0 7 1,0 0 158,0 1 0,0 5-121,0 0 1,2 7-120,4-1 0,-4-2-25,3 2 0,-3-6-190,-2 6 0,2-8-1111,4 2 1,-4-4 661,4-1 0,-4-1-539,-2 0 0,0-5 515,0-1 0,-2-7 659,-4 2 0,2-4 0,-7-2 0,5 2 0,-6 3 0,7-3 0,-7 4 0,6-4 0,-5-2 0,5 6-87,-6 0 1,9 1 92,-3-1 1038,4-4-94,2 13-10,0-13-580,0 6 1,2-2 97,4-1 1,-3 1-184,9-6 0,-6 0-49,5 0 0,1-2 116,5-3 0,0 3-96,1-4 1,-1-2-279,0 2 1,1-1-136,-1 1 1,6 4-198,0-4 1,0-1-553,-6 1-1087,1 0 2003,-1 6 0,0-8 0,0-1 0</inkml:trace>
  <inkml:trace contextRef="#ctx0" brushRef="#br0" timeOffset="633">18 208 7866,'-9'0'-76,"1"0"844,8 0-19,0 0-89,0-8-502,0 6 0,2-7-88,4 3 1,-3 4-129,9-4 0,-6 2 84,5-1 0,-5 3-104,5-4 0,-5 4-20,6 2 1,-1-2 95,7-4 0,-1 4-28,0-3 1,0 1 3,1-2 0,1 4 6,4-4 1,-4-1 9,4 1 1,2 0-20,-2 6 0,0-6 42,-5 1 1,-1-1-119,0 6 132,1 0-19,-1 0 1,-6 0 104,1 0 300,-8 0-173,3 0 344,-7 0 144,0 0-181,0-8-75,0 6-127,0-5 8,0 7 213,0 0-690,0-8-1756,-7 6 1040,5-6 840,-14 8 0,-1 8 0,-10 2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5:13.0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0 7961,'-2'17'426,"-4"1"1,4-1 612,-3 0 1,3 1-576,2-1 1,0 6-178,0 0 1,0 8 182,0-2 0,0 3-107,0 3 0,0 1-530,0 5 0,-6-3 81,0 8 0,-1-2-67,1 3 1,2 1-77,-8-8 1,1 6-241,-6-6 1,1 7 169,5-7 0,-3-6 69,8-5 1,-5-8 197,5 2 1,0-9-258,6-3 447,0-7 0,2 4 41,4-8 1,4 0 16,7 0 1,0 0 87,1 0 1,5 0 188,0 0 1,5 2-61,-4 4 0,1-2 237,-2 7 1,-4-5 315,4 5-642,4 1 1,-8 3-299,4-3 1,-6 3-42,-5-3 0,1-3-75,-7 3 1,2-6-436,-2 5-1148,-5-7 281,7 11-881,-8-13 1236,0 14 0,-2-14 492,-4 3 0,3-3-267,-9-2 1,1-7 791,-7-5 0,-7-11 0,-2-4 0</inkml:trace>
  <inkml:trace contextRef="#ctx0" brushRef="#br0" timeOffset="398">554 502 7881,'11'0'1047,"1"0"1,-7 2-347,7 3 1,-6-3 188,5 4-302,-7 4-413,11-1 1,-13 9-78,4-1 0,-4-6-143,-2 1 0,0 1-430,0 10 0,-2-1 116,-4 6 0,-3-5-195,-9 6 1,-1-6-47,-4 6 0,2-2 248,-8 2 1,6-4-86,-6-8 0,6 0 200,-6 1 1,1-1 131,-7 0 1,0-7-107,1-4 0,5-4 26,0-2 1,0-2 260,-5-4 0,5-4-71,0-7 0,8 0 333,-2-1 1,10 1-178,1 0 0,6 0 179,-5-1 0,7 7 431,-2-1 491,4 8-816,2-11 1,2 13 82,4-4 0,-2-1-160,7 1 1,3-2-89,9 2 1,4 4-76,7-3 0,3 1 8,3-2 1,4 4-152,8-4 0,2-1-344,4 1 1,1-6-435,5 7 1,1-3 472,-7 2 94,-1-3 0,-5-9 0,0 1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5:12.0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191 190 7864,'-8'-9'282,"6"-7"1,-5 12 1053,7-7-275,0 7 421,0-4-1017,0 8 0,5 2-154,1 4 1,2-2-92,-2 7 1,-4 1-59,3 5 1,3 1-102,-2-1 0,1 0 99,-1 0 0,-2-1-146,8-5 0,-7 3-249,7-8 0,-6-1 141,5-5 1,1 0-84,5 0 1,0 0-372,1 0 168,-1-7 1,0-3 21,1-7 1,-7 1-124,1 5 1,-9-5-258,3 5 229,-4-4 486,-2-3-138,0 1 1,-8 7 139,-3 5 0,-4 3 14,-3 2 1,1 2 98,0 3 0,-6 5 46,0 7 1,-8 6 131,2 0 0,2 6-70,-2-6 0,2 8 58,-1-2 1,-3 3 92,8 3 1,0-6-96,5 0 1,7-6-11,-1 6 0,8-6-65,-1 5 0,3-6 115,2 1 1,9-4-216,9-2 1,1 0-150,10 1 1,7-9 93,10-3 0,4-4-154,2-2 0,8-8-352,3-3 0,1-10 275,5-2 0,-12-8-89,7 2 0,-3 2-73,-3-2 0,0 1-80,-7-7 1,-6 0 64,-5 1 1,-4-1-48,-1 1 1,-8-1 198,-4 0 0,-4 1 201,-1-1 0,-7 3-9,1 3 1,-9 4-66,3 7 1,-4 1 462,-2 0 1,0 5 304,0 1-183,0 7 0,-2-9 132,-4 7 237,4 0-480,-13 6 0,11 0 31,-7 0 1,5 2-47,-6 4 1,7 1-120,-7 5 1,1 3-11,-7-3 0,7 9 9,-1 2 1,3 0-1,-3-6 1,4 6 37,8 0 0,-5 6 14,-1-6 0,2 0-101,10-5 1,-2-1-91,7 0 1,1 1-3,5-1 1,6-6 77,0 1 1,2-8-851,-2 2 325,-4-5-94,6-1 0,-2 0-461,1 0 1,-1 0-601,-6 0-933,0 0 264,0 0 1625,-7 0 0,-2 2-240,-8 4 791,0 4 0,-16 7 0,-3 0 0</inkml:trace>
  <inkml:trace contextRef="#ctx0" brushRef="#br0" timeOffset="192">917 830 7864,'0'12'834,"0"-1"0,0-5-505,0 5 1,2-7-3,4 2 1,-2-4-27,7-2 0,-5 0 210,6 0 0,-1-2-400,6-4 1,1 2 9,-1-7 1,0 7-945,1-2 0,-3 2-650,-3-1 464,3 3 0,-13-4 397,4 12 612,-4 3 0,-10 16 0,-2 2 0</inkml:trace>
  <inkml:trace contextRef="#ctx0" brushRef="#br0" timeOffset="341">935 1141 7864,'-10'27'0,"-3"-2"395,7-7 1,0-1 1569,6 0-1350,0 0 1,8-1 143,3-5 1,5-3-301,1-8 0,0 0-65,0 0 1,1 0-309,-1 0 1,6-2 63,0-4 0,0-1-650,-5-5 0,-1-3 302,0 3-2125,0 4 1623,1 1 0,-1 1-43,0 0 743,-7 1 0,5-3 0,-5-2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5:15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7898,'10'0'0,"0"6"1078,-5-1 1536,5 9-1022,7-12-573,-7 13-533,5-13 1,-11 6 334,8-8-968,-9 0 1,7 2-1350,-4 3 679,-4-3 0,7 6 455,-3-8 362,-4 8 0,6 1 0,-8 9 0</inkml:trace>
  <inkml:trace contextRef="#ctx0" brushRef="#br0" timeOffset="116">121 381 7898,'0'18'0,"6"-5"0,0 4 0,0-9 3483,-6 9-1541,7-3-1391,-5-5 1,8-1-779,-4-8-1014,-4 0 1241,13 0 0,-5 0 0,7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5:32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9163,'-17'0'1966,"0"0"0,5 6-716,1-1 1,1 3-311,-2-2-725,-3-4 1,11 7-2713,-7-3 1,7-2 2496,-2 7 0,4 1 0,2 5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5:34.2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8057,'27'0'0,"0"0"359,-4 0 1,-4 6-37,4-1 0,-2 1-382,2-6 1,-2 0 112,8 0 1,-6 0 39,6 0 0,-2 0-153,2 0 0,-4 0-246,-8 0 1,0 0 90,0 0 1,-5 2-126,0 4 1,-1-4-121,6 4 0,1 1 126,-1-1 1,0 0 332,1-6 0,5 0 0,0 0 0,7 0 0,-1 0 0,-2-2-55,2-4 1,-2 4-68,2-4 0,3-1 443,-3 1 0,-4-6 455,-2 7 1,-4-1 350,-1 6 1,-3-2 200,-3-4-177,-5 4-468,-7-5-727,0 7-591,0 0 635,8 0 0,2 0 0,7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5:34.8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8029,'-12'0'2961,"1"0"-1341,7 0-1393,-12 7 0,9 3-444,-5 7 0,3 0-121,3 1 1,4-7 337,-4 1 0,4 7 0,2 8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5:35.5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208 156 8039,'-11'2'1234,"-1"4"1,8 4-483,-1 7 0,1 0-301,-2 1 0,4-1-97,-4 0 1,2 6-45,-1 0 1,3 2-147,-4-2 1,4-3-74,2 3-459,8-4 0,3-2 292,12 0 0,-2-7-666,8-4 1,0-4 232,6-2 0,-1-8-13,1-4 0,1-9 190,5-2 0,-5-7-44,5 1 0,-7 2 123,-5-2 1,2 0 222,-8-5 1,-2-1 190,-10 0 0,3 3-144,-8 3 1,1 4 710,-1 8-114,-4-1 206,6 1-268,-16 7-377,6 3 0,-11 9-49,7 3 0,-8 11-100,3 7 1,1 8-65,-1-3 0,-1 7 96,-5 5 1,0 6-60,-1 12 1,1 4 72,0 7 0,-2 8-13,-5 3 1,-2 7-210,-9 5 0,0-4 294,1 5 0,1-7-194,4-5 1,-3-6-245,3-12 0,4-3 23,2-8 0,4-8 119,1-4 1,1-11 61,0-6 1,5-6 98,1-5 1,-1 1 152,-5-7 1,5-2-54,1-10 0,-1-5 507,-5-12 0,7-4-295,5-8 1,3-11 198,2 0 1,0-6 14,0 12 0,7-6-131,5 5 0,3 1-418,3 5 0,5 6-90,0 1 1,7 6-59,-1-1 1,4-2-246,1 2 1,1 2-548,0 10 1,-1-5 80,1 5 1,-1 3-1574,1 2 2446,0 4 0,-1-5 0,1-3 0</inkml:trace>
  <inkml:trace contextRef="#ctx0" brushRef="#br0" timeOffset="337">986 848 12416,'0'12'1072,"0"-1"0,0-5-524,0 5 0,0 1 332,0 5 1,-5 1-486,-1-1 1,0 0-166,6 0 0,0 3-288,0 3 1,0-10-512,0 4-435,0-3 639,0 3 1,2-7-1734,4-4 1569,3-4 0,11-12-204,3-7 0,-2-3 163,8-8 0,-2 5 169,1-6 1,3 13 240,-8-1 0,0 9 280,-6-3 302,1 7 1,-3-2 256,-3 12 0,-5 4 1018,-7 7 0,0 0-580,0 0 0,0 3 472,0 3 0,0-8-792,0 8 1,0-13-363,0 7 1,2-9-735,4 3 0,-2-7-734,7 2 0,7-4 1033,5-2 0,15-8 0,-1-1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5:33.7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8057,'0'-9'1400,"0"1"-1391,8 8 0,1 0 358,8 0 1,1-6-195,-1 0 1,0 1-221,1 5 1,-1 0-83,0 0 0,6 0-232,0 0 1,6 0 173,-6 0 187,8 0 0,-4 7 0,7 3 0</inkml:trace>
  <inkml:trace contextRef="#ctx0" brushRef="#br0" timeOffset="140">796 70 8057,'10'2'922,"-4"4"-489,-4-4 1,0 5-622,3-7 0,-1 0 190,8 0 1,-7 0-94,7 0 0,-6 0-169,5 0 1,-5 0-642,6 0 901,-1 0 0,6 0 0,1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5:32.8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139 139 8063,'-8'-10'1399,"-2"-5"1,-1 13-712,-1-4-676,9 4 0,-5 10 425,8 4 0,0 5-26,0 6 0,-6-2-68,0 8 1,1-6-215,5 6 0,2-8-126,3 2 0,-1-4-31,8-1 1,-1-3-260,6-4 1,1-3-262,-1-8 0,0 0 80,1 0 1,1-8 22,4-3 1,-4-4 57,4-3 1,2-5-61,-2 0 0,-5-6 171,-7 6 1,-1-6 253,1 6 0,-3-7-19,-8 1 1,0 4 172,0 2 0,0 4 7,0 1 0,0 7 466,0-1-387,0 8 0,-2-3 150,-4 7-147,4 0 1,-11 2-48,7 3 0,-5 5 61,5 7 0,-2 2-98,2 5 0,2 2 13,-7 9 1,7 0-19,-2-1 0,-1 8-10,1 5 1,-6 4 99,7 7 0,-9-2-156,3 7 1,1-7-10,-2 2 0,9-1-91,-3-5 1,-2 2-228,2-14 1,-5 1 18,5-7 0,-2-1-159,3-4 0,3-4 172,-4-8 0,-2-5-1,3-1 1,-3-7 149,2 2-57,-4-4 0,-7-4 345,0-4 1,5 0 64,1-11 1,-1 3 36,-5-9 0,5 4-61,1 2 0,7 0 71,-2-1 0,4 1-137,2 0 0,2-1-51,4 1 1,-2 0-54,7-1 0,1 1 60,5 0 1,3 2-212,3 3 1,-4-3-23,4 3 0,-4-1-48,-2 1 1,1-1-35,-1 7 0,0-2-212,1 2 0,-1 5 44,0-5 0,-5 4-116,-1 2 0,1 0 460,5 0 0,0-8 0,1-1 0</inkml:trace>
  <inkml:trace contextRef="#ctx0" brushRef="#br0" timeOffset="331">727 692 8933,'11'0'1090,"1"0"0,-6 0-508,5 0 0,1 0-182,5 0 1,0 0-402,0 0 1,-5 0-5,0 0 0,-1 0-79,6 0 0,-5 0 57,-1 0 0,-5 2-212,6 4 1,-8-2 86,1 7 0,-3-5 52,-2 6 1,0-1 576,0 7-411,0-1 0,0 0 623,0 0 1,-6 1-50,1-1 1,-1 0 138,6 1 0,0-7-345,0 1 1,0-7-122,0 7 0,0-6-102,0 5-297,0-7 1,2 6-787,4-5 0,-3-3 207,9 4 1,0-4-1087,5-2 1,6-8 228,0-3 1522,8-4 0,-4-3 0,7 1 0</inkml:trace>
  <inkml:trace contextRef="#ctx0" brushRef="#br0" timeOffset="480">1418 917 8062,'-11'0'2367,"-1"0"1,7 0 703,-7 0-2296,1 0 1,-7 6-767,1 0 0,0 7 11,-1-1-20,1 11 0,-8-4 0,-2 6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0:35.9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519 329 7945,'0'-18'-201,"0"1"-50,0 0 0,-2-1 412,-4 1 1,4 0 399,-3 0 0,-3-1 113,2 1-516,0 0 0,1-1 104,-1 1 1,-6 0 132,7 0 0,-9 1-216,3 5 1,-3-5 41,3 5 0,-5 1-219,5-1 0,-1 7-125,-5-2 0,9 4-133,-9 2 1,2 2 90,-8 4 1,3 3-123,-3 9 0,4 1 124,2 4 0,-1-2 76,1 8 0,2 0 126,3 5 1,-1 1-118,7-1 0,0 1 181,6 0 0,2-7-31,4 1 0,-2-2-23,7 2 0,-5 2 29,6-8 0,-8 6 3,1-6 1,-3 2-63,-2-2 0,0-4-1,0 4 1,0-2-26,0 2 1,-2-4 27,-3 4 0,-5 2-189,-7-2 0,-1 8 28,1-2 1,0-4-92,-1-2 0,1 2 90,0-2 0,5 0 16,1-6 1,7 1-1,-2-1 1,4 6-103,2 0 0,8 0 232,3-6 0,5 3-117,1 3 1,6-2 536,0 8 1,0-6-223,-5 6 1,-1-1 504,0 7 1,-1 0-135,-5-1 1,-1 7 63,-5-1 1,-3 6-172,4-6 1,-4 6-48,-2-5 0,-2-1-193,-4-5 1,4-1-7,-3 1 0,3-6-92,2 0 1,0-8 55,0 2-188,0-4 0,2-4-31,3-3-622,-3 3-419,6-13-996,0 6-75,1-8 2146,9-8 0,7-9 0,2-10 0</inkml:trace>
  <inkml:trace contextRef="#ctx0" brushRef="#br0" timeOffset="296">951 1141 8029,'18'-17'1033,"-7"-6"229,1 0 0,1 6-812,10 5 1,4 6-230,8-5 0,-1 7-186,1-2 0,-6 4 144,0 2 0,-8 0-134,2 0 1,-12 8 28,-5 4 1,-4 11-465,-2 5 1,-13 5 67,-5 2 1,-9 5-382,4 0 0,-6 3 452,6-3 0,0-5 303,6-1 1,2-1 242,3-10 1,4 0-214,8-6 1,8 1 458,4-1 1,11-6-177,6 1 0,3-8-24,3 1 1,1-3-243,5-2 1,-3 0-399,8 0 1,-7-5-146,1-1 1,-2-6-542,3 7 1,-5-7-657,5 6 1641,-5 1 0,6-3 0,3-2 0</inkml:trace>
  <inkml:trace contextRef="#ctx0" brushRef="#br0" timeOffset="429">2145 1470 8019,'28'0'0,"1"0"0,-8 0 5032,2 0-3644,-3 0 0,-9 0-646,1 0 0,-8 2-761,1 4 1,-5 3-717,-5 9 1,-1 7 706,-12 3 28,5-3 0,-20 8 0,6-6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5:31.7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243 121 7638,'0'-11'340,"0"-1"7,0 9 0,0-7 822,0 4-431,0 4-152,0-5-55,0 7-81,0-8 126,8 6-154,-6-6 0,7 8 238,-3 0-203,-4 0 439,6 0-520,-1 8 1,-5 2-83,4 7 0,-4 6-104,-2 0 0,-2 0-29,-4-6 1,4 6 13,-3 0 0,-3 1-79,2-7 0,0 2-286,6 4 135,0-4 0,0 6-189,0-7 0,0-7-183,0 1 141,0-1 1,8-1 49,4-4 1,-3 1-73,3-1 1,-1 0 120,7-6 1,1-8 8,4-3 0,-2-7-179,8-5 0,-8 2 54,2-8 0,2 2-95,-2-2 0,0-3 130,-6 3 1,-1-2 201,-5 2 1,-1-1-64,-4 7 1,-4 0 331,3 5-238,-3 1 1,-2 5 194,0 1 461,0 7-486,0-4 1,-2 8 73,-3 0 1,1 8-78,-8 4 0,6 3-55,-5 2 0,5 8 7,-5 4 0,7 4-20,-2 1 0,-4 9 17,-1 3 0,1 4-3,-1 2 1,5 5-37,-6 1 0,1 5 12,-6-5 1,-6 7-151,-1-1 1,-1 3-5,2 2 1,4-2-120,-4-3 1,-2-7 153,2-11 0,0-3 22,6-9 1,-1-1 19,1-4 1,0-6 105,0-12 0,5 3 77,1-8 0,-1-1-108,-5-5 1,-1-2 119,1-3 1,0-7 7,0-11 1,1-2 78,5-4 1,3-1-134,8 7 1,0-8 3,0 2 1,8 2-133,3-2 0,6 0-191,7-5 1,2 5-135,9 0 0,-6 0 176,0-5 0,-1 5-383,7 0 1,0 8-101,-1-2 1,-1 4-343,-4 1 0,1 1 364,-6 0 0,4 7-421,-5 4 1033,0 5 0,-5-7 0,-1-2 0</inkml:trace>
  <inkml:trace contextRef="#ctx0" brushRef="#br0" timeOffset="237">1056 709 14614,'0'18'1192,"0"-1"-308,0 0 0,0 1-348,0-1 1,-2 2-430,-4 4 0,4-4-120,-4 4 0,3-3-143,-3-3 0,4 0-787,-4 1-1511,4-1-123,2 0 2577,0-7 0,8-3 0,2-7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5:53.1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7885,'10'7'1454,"-3"-5"0,-5 8-998,4-4 1,-2-4 162,8 3 1,-7 3-59,7-2 1,-6 0-95,5-6 0,-5 0-1462,5 0 443,-7 7-1189,12-5 1741,-7 14 0,9-7 0,-1 8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5:53.2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7885,'0'18'0,"-2"1"1570,-3 4 2178,3-4-3575,-6 6 0,14-13-144,-1-1-29,17-7 0,-3-4 0,15-10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5:50.6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52 278 8672,'17'0'1939,"1"5"-1245,-1 1 0,-2 2-273,-3-2 1,3-5 699,-3 5-347,-4-4-338,7 6-580,-5-6 0,1 5-1964,1-7 1797,-9 8 1,5-4-1351,-8 8 1,0-5 1660,0 10 0,-8 5 0,-1 12 0</inkml:trace>
  <inkml:trace contextRef="#ctx0" brushRef="#br0" timeOffset="425">0 779 7897,'0'17'805,"0"1"101,0-1 1,0 0-603,0 1 1,0-7-19,0 1 1,0-7 686,0 7 925,0-1-1240,0 7 1,0-1-235,0 0 0,0-5-817,0-1 254,0-7-4,0 12-410,0-15-330,0 7 0,10-8-1407,7 0 1158,8-15 596,10 3 1,5-13-45,0 8 1,1 0 184,-7-1 0,5 3 373,-5 4 1,-1 3 191,-10 8 1,-6 2 354,1 4 0,-3 3 130,-9 8 0,0 1 956,-6-1 1,0 0-552,0 1 1,0-7 30,0 1 1,0-7-847,0 7 0,2-8-16,3 2 1,-1-5-513,8-1 0,7-7-170,10-5 1,3-9-439,3-2 0,5 0 271,1 6 1,-1-1-213,-5 1 1,-3 8 365,-3 3 1,2 4 428,-8 2 1,-6 6 581,-5-1 1,-3 9-295,3-3 169,-4 5 1,-8 1-42,0 0 1,-8 1 155,-4-1 0,3 0-480,-3 0 1,1-5-426,-7 0 1,1-7-245,0 7 1,-1-8-2098,1 1 2711,0-3 0,0-17 0,-1-4 0</inkml:trace>
  <inkml:trace contextRef="#ctx0" brushRef="#br0" timeOffset="1242">2006 18 7930,'10'-9'852,"5"1"1,-11 16-174,8 3 0,-9 6 103,3 6 1,-4 2-227,-2 4 0,0 4-22,0-4 0,-6 5-273,1 7 1,-7-5-220,6 5 1,-7-5 63,1-1 0,-1 5-61,1 0 1,-3 8-532,3-2 1,-3 3 301,-2-3 1,0 2-665,-1-8 1,1 4 339,0-9 0,1 3 115,5-9 1,1-10 143,4-1 310,4-5 0,-5-1 11,7-1 0,7-7-122,5 2 1,3-4 496,3-2 1,5 0-199,0 0 1,6 0 381,-6 0 0,5 5-63,-4 1 1,6 8 121,-1-3 0,-4 4-221,-2 3 1,2-1-99,-2 0 1,0-5-199,-5-1 1,-3 1 13,-4 5 0,5-1-389,-5-5 0,-1 3 204,1-9 0,-5 7-1756,6-6 201,-8 7-449,3-11 801,-7 6 635,0-8 0,0-2-72,0-4 1,-7 2 637,-5-7 0,-11-9 0,-4-6 0</inkml:trace>
  <inkml:trace contextRef="#ctx0" brushRef="#br0" timeOffset="1658">2404 520 11265,'-10'0'993,"3"0"-355,7 7 1,0 3-161,0 7 1,0 6-256,0 0 1,-2 8-757,-4-2 1,2 4 241,-7 1 1,-1 1-32,-5-1 1,-8 3-90,-4 3 1,-4-1-427,-1 7 0,-1-8-127,1 3 0,-3-5 364,-3-1 0,3-8 187,-3-4 1,1-6 202,-1-6 0,2 3 210,-8-8 0,1-3 0,-1-8 0,-2-5 0,8-7 0,0-6 0,5 0 0,2 0 0,4 5 0,-1 3 581,7 3 1,2-3-296,9 4 0,-1 1 1226,7-2-542,-8 9 139,12-13-740,-5 7 0,14-7-163,5 5 0,9-5 43,2 5 1,14-3-29,-3 3 1,18-5-157,0 5 1,19-3 127,4 3 0,10-4-812,7 3 1,4-3 379,-44 6 1,0 0-1,0 1 1,-1-1-365,2 0 1,-2 1 0,45-10 39,-4 1 1,-5 2 562,-6 3 0,-10 5 0,-8 7 0,2 0 0,3 0 0</inkml:trace>
  <inkml:trace contextRef="#ctx0" brushRef="#br0" timeOffset="2275">3148 364 7972,'0'-10'1870,"0"3"-1346,0 7 0,5 2-60,1 3 1,2 3 206,-2 4 0,3 3-220,9-3 0,-1-3-21,0 3 0,8-8-798,4 1 1,-2-3 309,2-2 0,-1 0-267,7 0 1,0-6-215,-1 1 0,-7-7-631,-4 6 1,-4-5-287,-1 5 532,-9-7 1,-1 9 559,-8-8 1,-8 7 363,-3-7 0,-5 8 0,-1-2 0,-6 4 0,0 2 0,-6 0 0,6 0 0,0 0 20,6 0-29,-1 0 698,1 0 82,8 0 1,1 8 52,8 4 1,0-3-324,0 3 0,0-1-40,0 7 0,0-1-53,0 0 0,2 1-115,4-1 1,-5 0-296,5 0 1,-2 1-268,2-1 0,-4 2-190,4 4 0,-5-4-594,-1 5 0,0 0-225,0 0 1,0 1 769,0-2 0,-5-4 508,-1 4 0,-8-4 0,3-2 0,-4-5 0,-3-1 0,3-5 283,3 6-31,-3-8 1,7 5 665,-3-3 1186,3-4-990,8 6 0,8-7-537,3 5 1,5-4-102,1 4 1,6-4-96,0-2 0,6 0-241,-6 0 0,8-6-259,-2 0 1,3-1-401,3 1 0,-6 2-240,-1-8 0,-5 9 759,6-3 0,-8-4 0,4 1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5:47.9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242 225 6637,'0'-9'419,"0"-1"-76,0 4-26,0 4 1,-2-7-102,-3 3 0,3 2 366,-4-7-138,4 7-273,2-12 0,0 13 381,0-9-84,0 8 165,0-3-114,0 7-193,0 0 1,0 7 90,0 5 0,0-1-70,0 7 1,-2-5-17,-4 10 0,2-4-121,-7-1 1,1 5 76,-1 0-24,-5 0-146,14-6 1,-13 6-30,4 0 1,1 2 93,-2-2 0,1-4-140,-6 4 0,5-1 85,1 1 0,1-4-134,-2 4 0,-1-10-117,7-1 60,0-1 0,5 1-504,-5-1-315,4-7 49,-6 4 1,10-8 144,4 0 0,3-2-369,9-4 1,-1-3 401,0-9 1,6-5-160,0 0 0,4 0 815,2 6 0,-8-8 0,12-2 0</inkml:trace>
  <inkml:trace contextRef="#ctx0" brushRef="#br0" timeOffset="753">432 415 7839,'8'10'2086,"-6"-2"-1742,6-1 0,-6-3 135,3 8 0,-3-1-155,4 7 1,2-1-89,-2 0 1,5 2 139,-5 5 1,7-3-67,-1 7 0,1-6-134,-1 1 1,3-4-39,-3-2 1,9-1-109,2-5 1,2 3 60,-2-9 1,-2 1-153,8-6 1,0 0 52,5 0 1,-5 0-71,0 0 0,-6-6-49,6 1 1,-8-1 28,2 6 0,-4-6-100,-1 0 0,-1 0 27,0 6 0,-5 0 102,-1 0 0,-5 0 93,5 0 1,-5 0 290,6 0-236,-8 0 1,5 0-25,-3 0 258,-4 0-103,13 0 37,-13 0-188,14 0-108,-14 0 0,7-5 56,-3-1-291,-4 0 266,5 6 0,-5-6-52,4 1 290,-4-1-256,6 6 809,-8 0 604,0 0-1400,-8 0-169,-2 8 0,-7-7-515,0 5 1,5-4-908,1-2 1,-3-8 719,-9-3 0,4-12-348,-4-6 0,-2-9 712,2-3 1,-6-5 529,6 6 0,-6-2 0,6 1 0,0 7 0,6-1 0,0 8-105,-1 10 1,1 0 104,0-1 0,1 7 69,5-1 1,-3 6 76,9-5 0,-3 5 111,2-5 0,4 5-10,-4-6-158,5 8 70,1-11-46,0 6 362,0-1-157,7-5 623,-5 13-622,14-6 0,-9 10 496,5 4 0,1-3-213,-7 9 1,6-6 511,-7 5-541,9 1 0,-10 3 920,7-3-1025,-7 3 0,4-11 102,-8 7-585,7-7-344,-5 4-421,6-8 529,0 0-505,-6 0 214,13 0 1,-11 0-377,7 0 1,-5 0-305,6 0 1,-7 0 603,7 0 1,-1 0-1220,7 0 1837,-1 0 0,0-8 0,1-1 0</inkml:trace>
  <inkml:trace contextRef="#ctx0" brushRef="#br0" timeOffset="928">1159 122 7839,'17'-12'0,"0"0"0,1 9 996,-1-3 1,0 4-383,1 2 0,-7 0 1380,1 0-516,-9 0 32,13 0-267,-14 0-497,5 0 1,-7 2-226,0 4-311,0 3 1,-2 9-1338,-3-1 0,1 6-106,-8 0 0,7 6-854,-7-6 1,2 8 715,-1-3 1371,3-3 0,1 0 0,-3-7 0</inkml:trace>
  <inkml:trace contextRef="#ctx0" brushRef="#br0" timeOffset="1612">2179 35 7872,'10'-10'2439,"-3"3"-1567,-7 7-343,0 7 0,-7 3-82,-5 7 0,-3 1-168,-3-1 1,-5 6-184,0 0 1,-7 8-197,1-2 1,-4 3-91,-1 3 0,-1-2-374,0-5 0,8-1-277,4-4 1,6-9-77,6 3-196,3-11 612,8 1 1,15-8 51,8-5 1,10-2 357,7-3 1,-1-3 170,7 8 0,-8 1 87,3 5 0,-5 0 286,-1 0 1,-8 7 483,-4 5 1,-6 3-457,-5 2 1,-5 8 238,-7 4 0,-2 4-134,-3 2 1,-5-1-43,-7 1 1,-6-6-290,0-1 0,-1 1-142,7 6 0,6-8-101,-1-4 0,6-4-439,-5-2-1295,7 1 937,-4-9 160,8-1 0,0-10-58,0-4 0,2-11-206,4-12 0,-2-11 372,7-6 1,3 1-268,9-1 784,-4 8 0,14-12 0,-6 6 0</inkml:trace>
  <inkml:trace contextRef="#ctx0" brushRef="#br0" timeOffset="1875">2629 0 9016,'9'18'1079,"1"-9"868,-4-3-394,-4 4-645,13-1 570,-13 9-1311,13-1 1,-13-6-760,4 1 200,-4-8 0,4 5-1285,-1-3 973,1-4 0,-4 6-793,4-8 0,-4-2 587,4-4 0,3 2 446,3-7 0,3 1 464,2-1 0,8-5 0,2 7 0</inkml:trace>
  <inkml:trace contextRef="#ctx0" brushRef="#br0" timeOffset="2107">2940 52 7862,'17'0'-329,"-5"6"-41,-1 0 1,-5 0 1917,6-6-994,-9 7 0,7 1 123,-4 4 0,-4-3-54,4-3 1,-5 4 179,-1 7 1,0 0-307,0 0 0,-1 6-89,-5 1 0,2 6-190,-8-1 1,1 4-40,-6 1 1,-3 7-562,-3-1 0,4 2 310,-4-1 1,2-5-875,-2 4 0,4-3 169,-4-2 0,3-9-173,3-2 1,-6-5-170,0-2 646,0 0 1,6-7 139,-1-4 0,1-6-58,0-6 0,1-9 119,5-8 1,-3-2 271,9 1 0,-7 0 0,6-5 0,1-2 0,5 8 0,0 0 0,0 6 0</inkml:trace>
  <inkml:trace contextRef="#ctx0" brushRef="#br0" timeOffset="2254">2577 502 7862,'11'2'7,"1"4"1,-6-3 167,5 9 1,1 0 394,5 5 1,2 2 149,4 4 0,-2-2 336,8 8 1,-6-6-414,6 6 1,-2 0 92,2 5 0,3-5-397,-3 0 1,2-8-176,-2 2 1,7-6-957,-7-5 0,8 1 566,-8-7 0,3 2-2857,3-2 3083,7-4 0,-5-2 0,5-10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5:56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35 8138,'-10'0'-550,"2"-8"112,8 6 524,0-5 149,0 7 66,0 0 475,-7 0-314,5-8-232,-6 6 255,8-6-345,0 8 291,0 0-252,-8 0 1,6 2-6,-3 4 0,3 4-27,2 7 1,0 0 16,0 1 0,-2 1 152,-4 4 1,4 4-99,-4 7 0,4 3-41,2 3 0,-5-1-30,-1 7 1,-2-6 13,2 6 1,3-2-119,-9 2 0,8-1 53,-2-5 0,-1-3-14,1 3 0,-6-6 44,7-5 0,-7 2-32,6-8 1,1 0-23,5-6 0,-6 1 171,0-1-264,0 0 1,6-5 222,0-1-452,0-7 137,0 4 168,0-8 1,0-2-150,0-4 0,2-3-194,4-9 0,-2 7 79,7-1 0,-5 1-52,6-7 1,-3 1-46,3 0 1,3 0 47,-3-1 1,3 1-149,2 0 1,1 5 182,-1 1 1,0-1 20,1-5 0,-1 5 65,0 1 0,0 1 196,1-1 0,1-3 32,4 8 0,-4 1-162,4 5 1,-3 0 344,-3 0 0,0 0-101,0 0 0,1 2 243,-1 3 0,-2-1-114,-3 8 0,1-1 67,-7 6 0,6 1-196,-7-1 1,1 0-58,-6 1 1,0 5-109,0 0 0,-2 2 150,-4-2 1,-3-2-200,-8 8 1,-1-8 70,1 2 1,-6-2 43,0 2 0,0-6 13,6 1 1,-7-1 3,1-5 1,0-5-60,6-1 0,0-4-101,-1-2 1,1 0 65,0 0 1,5 0-24,1 0-796,7-8 350,-4-1 0,8-3-949,0 1 948,0 7 0,6-6-150,0 4 0,2 4-397,-3-3 506,5 3 0,1 2-326,1 0 840,-1 0 0,7 0 0,-1 0 0</inkml:trace>
  <inkml:trace contextRef="#ctx0" brushRef="#br0" timeOffset="277">934 917 8064,'0'-10'1287,"8"3"1,-4 7-217,7 0-571,-7 7 0,6 3 218,-5 7 1,-3 0-299,4 1 0,-4 5-172,-2 0 0,0 0-121,0-6 1,0-5 120,0-1 0,0 1-442,0 5 294,0-7-886,0 5 0,2-13-1021,4 4 393,-4-4 0,13-2 1414,-3 0 0,3-16 0,2-3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5:57.5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312 121 8007,'-9'0'-1563,"1"0"2366,8-7-11,0 5 233,0-13-713,8 13 0,1-12 19,8 8 1,-5 1 76,0 5-197,-1 0 1,6 0-119,1 0 0,-1 0 93,0 0 0,1 0-131,-1 0 0,6 0 28,0 0 1,8-2-27,-3-4 0,11 4 1,1-4 0,3-1-121,-3 1 1,-4-2 75,5 2 1,1 4-129,-2-3 0,1-3 55,-7 2 1,1 0 45,-1 6 0,-1 0-3,-4 0 1,4 0 38,-5 0 0,-1 0 0,2 0 0,-8 0-56,2 0 0,2 0 3,-2 0 1,0 0-14,-5 0 1,-1 0-126,0 0 1,1 0 12,-1 0 1,-6 0 75,1 0-621,-8 0 39,4 0 85,-8 0-47,0 0 117,-8 0 0,-2 6 507,-7 0 0,0 7 0,-1-3 0</inkml:trace>
  <inkml:trace contextRef="#ctx0" brushRef="#br0" timeOffset="1100">18 260 7996,'-9'0'-738,"1"0"1242,8 0 261,0 0-246,0-8-59,0 6 5,8-5-230,1 7 1,7-2-20,-5-4 3,4 4 0,-5-6-272,7 8 1,1 0-46,-1 0 0,0 0-26,1 0 0,-1 0 131,0 0 0,8 0-57,4 0 0,9 0 52,3 0 0,7 0-28,-2 0 0,4 0-103,2 0 0,5 0 136,1 0 1,0 0-151,-6 0 0,5-2 122,1-3 1,5 3 113,-5-4 0,-6 4 15,-6 2 1,-8 0 205,3 0 1,-5 0-159,-1 0 0,-8-2 105,-4-4 1,-4 4 169,-2-3-335,0 3 254,1 2-548,-1 0 0,-5 0-304,-1 0-72,-7 0 281,4 0 35,-8 0-134,0 0 326,-8 0 0,-2 2-198,-7 3 1,0-3-290,-1 4 0,1-2 553,0 2 0,-8-4 0,-2 5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5:59.4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35 8076,'0'-10'629,"2"3"-264,4 7-35,-4 0 0,7-6 305,-3 0-259,-4 0 1,13 6-107,-3 0 0,3 6 13,2 0 1,3 2-40,3-3 0,-4 3-14,4 4 0,4 1-100,2-7 0,-2 7 69,1-1 1,-1 3-46,2 2-133,4 1 1,-6-1 0,7 0-165,1 1 0,-6-1 82,-1 0 0,1-1-71,6-5 0,-2 4 65,-5-3 1,-3 1 43,-7-1 1,-1 3 203,0-3 1,-7-3-105,-4 3 1,-4-6 91,-2 5 1,-4 1-61,-8 5 1,-7 0 0,-16 1 0,-15 7-288,-7 3 0,-9 3-432,-3-2 0,-6 4-290,0-4 0,-9 3-1221,9 3 2121,-4-8 0,18 5 0,-5-7 0,9-4 0,7-5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6:02.2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640 174 8043,'12'-23'265,"0"0"0,-3-1-189,3 7-556,3 0 241,-5 7 1,1-3 814,1 7-109,-8-7-104,3 3 0,-9 0-77,-3 5 0,-5 3-165,-7 2 1,-3 2-89,-3 3 0,-2 5-152,-3 7 0,-3-1 162,8-5 1,-6 5-82,6-5 1,-6 4-93,6 3 0,-6-1 109,6 0 0,0 3-89,6 3 0,0-4 1,-1 4 1,7 2-59,-1-2 0,8 6 72,-1-6 1,3 6 11,2-6 0,2 5 43,3-4 0,-1-1-26,8-6 0,-7 0 149,7 0 0,-8 7-140,2-1 0,-4 2 146,-2-2 0,-8-2-189,-4 8 1,-5-6 0,-6 5 1,-4-4 49,-8 4 0,1-5-6,-1 6 1,1-8 61,-1 2 1,8-3 65,4-3 1,6 0 12,5 1 0,5-1-72,7 0 1,2 2 84,3 4 1,7-3 145,11 3 1,-4 4 231,4 1 0,2-1-45,-2 2 1,0 0 98,-5 5 1,-3 1 53,-4 0 0,-3-3 326,-8-3 1,0 4-288,0-4 0,-2 3-450,-4 3 0,-1-6-475,-5 0 0,-1-6 127,7 5 0,0-6-85,6 1 0,0-10-281,0-1 0,0-7-922,0 7 0,2-8 1462,4 1 0,11-3 0,10-2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6:04.0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7961,'0'-19'3345,"8"4"-2769,3 15 1,10-2-573,2-4 1,2 2-697,-2-8 1,-3 7 691,3-7 0,-4 8 0,-2-3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1:23.5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225 156 7306,'0'-9'-269,"0"-1"170,0 4 175,0 5-92,0-7 108,0 0-52,8 6 1,-6-7 127,4 3-80,3 4 1,-7-8 84,4 5-126,4 3 1,-6-8-91,7 4 1,-5 4 95,5-3 0,-5 1-65,6-2 0,-7 4 3,7-4 0,-2 3-55,1-3 65,5 4 3,-7-6 0,8 6 24,1-4 1,-7 5-12,1-5-31,-8 4 41,11 2-27,-5 0 0,1 0-1,1 0 0,-7 0-6,7 0 0,-6 0-5,5 0 5,1 0 1,5 2-32,0 4 0,3-5 34,3 5 1,-4-4-111,4-2 1,-4 0 99,-2 0 1,3 6-23,3 0 0,-4 1-23,4-1 1,-4-4-5,-2 4 1,-5 1 39,-1-1 17,1 8 0,3-10 50,-3 7 0,1-5-68,-7 5 1,6-5 51,-7 6 0,3-9-35,-2 3 0,-4 4 17,4 1 0,1-1-1,-1 2 1,0-7-4,-6 7 1,2-6-6,3 5-1,-3 1 1,6 5 0,-8 0 1,0-5-3,0-1 1,0 1 29,0 5 1,-6-5-13,1-1 1,-1 1 2,6 5 1,-6-5 108,0-1-55,-7 1 0,9 3-52,-8-4 0,7 3 26,-7-8-104,8 7 84,-11-3 1,11 1-51,-7 1 1,5-6 33,-6 5 0,1-5-2,-7 5 1,1-1-9,0 2 0,0 1 7,-1-7 1,1 5 6,0-5 0,-1 6 2,1-7 1,0 7 12,0-6 0,-7 5-17,1-5 1,0 0 15,6-6 0,0 2-14,-1 3 0,1-3-3,0 4 1,0-4 42,-1-2 0,1 0 3,0 0 1,-1 0 15,1 0 1,0 0 12,0 0 0,-7 0-49,1 0 0,0-6 12,6 0 0,6 1-24,-1 5 0,0-6 19,-5 0 0,2-2-13,3 3 1,-3 3-17,3-4 0,3-2-4,-3 3 1,1-3 37,-7 2 1,7 4 5,-1-4 1,7-1-34,-7 1 58,8-7-62,-11 3 1,11-7 5,-8-1 1,9 7 4,-3-1 0,4 7 28,2-7 1,-2 6 57,-4-5-45,4-1 8,-5-5-165,7 0 162,0-1-300,0 1 165,0 0-103,0-1 31,0 1 67,7 0 1,-3 1 34,8 5 1,-7 1 18,7 5 1,-6 1 49,5-8 0,-5 6-94,6-5 58,-1 7-17,6-11 1,1 11 16,-1-8 1,-5 8 3,-1-1 0,-5 1-3,5-2 56,-7 4 0,10-7 81,-9 3-36,9 4 1,-6-8-82,3 4 1,-1 5 43,-5-5 82,-3 4 52,14-6-54,-14 6-8,5-5-63,-7 7-18,8 0-194,-6 0 139,6 0 0,-6 0-106,3 0 0,-1 0-61,8 0 0,-7 0-181,7 0 0,0 7 342,5 5 0,0 3 0,0 2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6:04.6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 7990,'17'0'2245,"-8"0"-1875,7 0 1,-9 1-298,5 5 1,1 4 30,-7 7 0,0 0-81,-6 1 0,0-1-29,0 0 1,-8 1-22,-3-1 1,-10 8 65,-2 4 1,-6-2-173,6 1 1,0 1-101,5 6 0,1-1 44,0 1 0,5 0 186,1-1 1,7 3 52,-2 3 0,6-3 12,6 3 1,3 2 48,9-1 0,-7 1 157,1-2 1,5-1 11,6 7 0,-2-6 243,-9 6 1,3-2 338,-3 2 0,1 4-317,-1-3 0,-5 2-25,-7 3 1,0-6-143,0 1 0,0-3 316,0 2 0,0 2-121,0-8 0,-7 6 38,-5-5 0,3-3-166,-3-9 0,1 2-157,-7-8 1,1 0-686,0-6 0,-3 2 339,-3 4 0,2-9-682,-8 3 0,-1-3 277,-11 3 463,5 0 0,-30 8 0,3 2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6:03.6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8040,'0'-17'0,"8"7"19,3 4 1,7 2 172,5-1 1,-10 3-1399,4-4 536,-3 4 217,3 2 406,1 0 0,-1 0 47,0 0 0,8 8 0,2 1 0</inkml:trace>
  <inkml:trace contextRef="#ctx0" brushRef="#br0" timeOffset="126">536 53 7729,'18'0'-356,"-1"0"1,0 0 694,0 0 0,7 0-409,-1 0 0,5 0 20,-5 0 0,2 0-201,-2 0 0,4 0 251,8 0 0,0 0 0,-1 0 0</inkml:trace>
  <inkml:trace contextRef="#ctx0" brushRef="#br0" timeOffset="259">1245 35 8040,'2'10'1059,"4"-4"-645,-4-4-169,13-2 1,-11 0 232,8 0 0,-1-6-321,6 0 1,1-2-164,-1 3 1,0 3-900,1-4 0,5 4 905,0 2 0,7-8 0,-3-1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6:03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18 225 8042,'0'-17'-771,"0"5"1072,0 1 0,0 5 1505,0-5-1042,0 7-120,0-12-77,8 14-298,-6-5 0,11 14-37,-7 5 1,-1 3-1,-5 3 1,0-1-315,0 0 0,2 1 140,4-1 0,-2-2-135,8-3 0,-7 1-145,7-7 1,-1 0-214,7-6 0,7 0 5,3 0 0,5-8-264,2-4 0,-1-9 221,1-2 1,-2-6-78,-5 6 1,-3-2 408,-7 2 1,-3 2-79,-3-8 0,1 8 164,-7-2 0,0 4 147,-6 2 0,-2 7 740,-4 4-594,-4 4 0,-13 12 100,0 7 0,0 8-31,6 10 1,-1 7 68,1 4 0,0 10-33,0 2 1,1 7-95,5-2 0,-5 3-136,5-3 0,-3 2-62,3-7 0,-3 4-185,9-11 1,-7 3 46,6-13 0,1-3-176,5-9 1,-6 2-164,0-8 93,0 0 1,-1-8 75,-5-3 0,2-5-3,-1-7 1,-1-4 336,-5-7 0,0-3 228,-1-14 1,1-1 294,0-6 0,7 1-129,5-1 0,3 2 345,2 5 1,9-3-358,9 8 1,1 0-169,10 5 1,1 1-250,11 0 0,-3 0 154,8-1 1,-5 1-734,5 0 0,-8 5-321,2 1 0,3 7-1925,-3-2 2783,-7 4 0,-8 10 0,-8 1 0</inkml:trace>
  <inkml:trace contextRef="#ctx0" brushRef="#br0" timeOffset="266">934 796 7992,'0'-17'181,"0"7"0,6 0 663,0 5-459,7 3 1,-9-6 869,8 8-471,-8 0-442,3 0 0,-7 8-36,0 3 0,0 5-66,0 1 0,-5 6-225,-1 0 1,-2 0 145,2-6-163,4 1-199,-5-1-210,7 0 0,7-7-253,5-4 197,3-4 0,3-2-1770,-1 0 2237,0-8 0,0-9 0,1-10 0</inkml:trace>
  <inkml:trace contextRef="#ctx0" brushRef="#br0" timeOffset="403">1177 450 7996,'0'-11'774,"0"-1"1,7 8-821,5-2 0,-3 10-573,3 2 0,-3 2 252,3-3 0,1-1 367,-7 8 0,8-1 0,-5 7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6:01.4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7932,'9'-10'0,"1"2"1102,-5 8-662,5 0 1,7 0 92,1 0 0,5 0-175,0 0 0,6 0-94,-6 0 1,5 0-211,-4 0 1,4 0-276,-5 0 0,0 0-127,-5 0 0,-1 2-425,0 4 0,-1-2 495,-5 7 278,-3 1 0,-8 13 0,0 2 0</inkml:trace>
  <inkml:trace contextRef="#ctx0" brushRef="#br0" timeOffset="152">139 346 8017,'17'-10'732,"0"5"1,14 3-541,4 2 1,11 0-369,0 0 0,2 0-96,-2 0 1,2 0 3,-7 0 0,3 0-137,-10 0 1,5 2 404,-10 3 0,3-3 0,3 6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6:00.2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363 139 7973,'18'-17'0,"-1"0"0,-5 5-32,-1 1 0,1-1 187,5-5 0,0 1 134,0 5 0,-5 1-68,0 4 1,-7 5 499,7-5-385,-8 4 7,3 2-99,-7 0 0,0 2-38,0 4 1,-7 11 149,-5 12 0,-3 3-158,-3 3 0,-6 7 14,-5 4 1,-4 6-26,-2 6 0,-5 3-104,0 9 1,-1-3 69,7-4 1,-1-3-132,1-8 1,5-6-310,0 0 1,10-8 186,1 3 0,3-13-1101,9-5 879,-7-3 1,11-9-1098,-4 1 857,4-8 0,4 1 7,4-10 1,4-5 134,7-7 1,0-3 3,0-3 0,1-3 416,-1-9 0,8-7 0,2-3 0</inkml:trace>
  <inkml:trace contextRef="#ctx0" brushRef="#br0" timeOffset="254">484 87 7973,'10'-17'1052,"5"0"-762,-5-1 0,2 3-230,-1 4 0,1 3 114,5 8 0,-6 0 16,1 0 0,-6 2 77,5 4 0,-5 5 79,6 12 0,-7 0-72,7 12 0,-8 1 152,2 10 1,-3 4-87,3-4 1,-4 4-135,4 2 1,1 0-125,-1 0 0,2 0 57,-2 0 0,-2-8-129,7-4 1,-5-3-129,5-3 1,-5-5-494,6 0 1,-7-8-542,7 2 1,-8-3 512,2-3 1,-5-6-363,-1 1 0,0-6 71,0 5 930,0-7 0,0 4 0,0-8 0</inkml:trace>
  <inkml:trace contextRef="#ctx0" brushRef="#br0" timeOffset="437">381 675 7973,'0'-17'18,"0"7"0,0 1-58,0 3 0,7 2 834,5-7 0,9 7-377,2-2 1,8-2 476,-2 3 0,3-1-448,3 6 0,0 0-776,-1 0 0,-5 0 7,0 0 1,-2 8-222,1 3 0,3-1 424,-8 1 120,8 1 0,-4 5 0,8 0 0</inkml:trace>
  <inkml:trace contextRef="#ctx0" brushRef="#br0" timeOffset="645">1280 727 8030,'0'-9'1354,"0"1"1,0 10-526,0 4 1,0 3 542,0 8 0,0 1-38,0-1 1,0 8-658,0 4 1,0 4-1273,0 1 0,0-5 66,0 0 0,0 0-180,0 5 1,0-1 629,0-4 79,8 3 0,1-5 0,9 8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6:08.2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8239,'0'-9'-1171,"0"1"1086,0 8 1701,0 0-1438,0-8 1,2 4 98,4-7-139,-4 7 163,13-11-20,-5 13-46,-1-6-1,-1 0-13,-8 6-10,0-5-166,0 7 322,0 0 0,0 7-164,0 5 0,0 3-5,0 3 0,0 5 14,0 0 1,0 13 195,0-1 1,-2 5-115,-4 0 1,3 5-80,-9 7 0,6-1-62,-5 1 0,7 0 70,-2 0 0,-2-8-200,3-3 0,-1-5 37,6-1 0,0-6-134,0-1 1,0-7 92,0 3 1,0-11-213,0-1 606,0-9-183,0 5 98,0-8 1,0-2-85,0-4 0,2-11-695,4-12 0,-3-3 83,9-3 0,5 0-135,6 1 0,8-1 149,-2 1 1,4 1-95,1 4 0,-5 6 374,0 12 1,-8-3-155,2 8 0,-4 1 251,-1 5 0,-1 2 121,0 3 0,-5 7 314,-1 11 0,-1-4-187,1 4 1,-1-2-6,-4 2 0,-4-3-147,3 3 1,-3 2-77,-2-2 1,0 5-158,0-4 0,-7 4 65,-5-5 0,-9 0-484,-2-5 1,-8 5 215,2 0 0,-1-6-412,1-5 0,-4-7 106,4 7 0,-1-8-44,1 2 0,4-6 3,7-6 664,-7 4 0,14-13 0,-4 5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6:08.5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8108,'17'-8'0,"0"1"370,1-5 1,-1 3 548,0 3 1,6 2-490,0-8 1,0 9-139,-5-3 0,-1 4-10,0 2 1,-1 2-46,-5 4 1,3 3-458,-9 9 1,1-1-46,-6 0 1,-2 8-267,-4 4 0,-3-2 326,-9 2 0,1-2 2,0 1 0,0 3 356,-1-8 1,3 0-145,3-5 1,3-1 734,3 0 0,4-5-51,-4-1 1,6-7 205,6 2 0,4-4-405,7-2 0,2 0-70,4 0 0,4-2-338,8-4 0,1 2-209,5-7 1,-5 1-2856,4-2 2978,-3-3 0,5 6 0,2-9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6:12.1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8073,'27'-2'1035,"-4"-4"0,-3 4-428,-3-3 1,0 3-719,0 2 1,1 0-271,-1 0 1,2 0-563,4 0 1,4 0 545,8 0 0,-3-6 397,-3 0 0,4-7 0,-6 3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6:12.3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8073,'25'-10'989,"-4"3"-742,8 7 1,-6 0-951,6 0 1,0 0 62,5 0 1,8 0 639,4 0 0,4 0 0,2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6:11.6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0 675 8053,'18'-7'0,"-1"5"0,8-12 1189,4 8-734,3 1 0,5 5-32,3 0 0,3 0-154,3 0 1,0 5-109,-12 1 1,3 6-142,-14-7 1,0 7-645,-6-6 1,-1 1 448,-5-1 1,-3-2-1452,-8 8 991,0-9 635,0 13 0,-8-14 0,-1 5 0</inkml:trace>
  <inkml:trace contextRef="#ctx0" brushRef="#br0" timeOffset="156">70 969 8134,'23'0'358,"0"0"0,13 0-222,-1 0 0,3 0-474,-3 0 0,5 6-119,1 0 1,-7 1-430,-5-1 886,-8-4 0,12 14 0,-6-7 0</inkml:trace>
  <inkml:trace contextRef="#ctx0" brushRef="#br0" timeOffset="397">2024 917 8073,'17'0'509,"0"0"0,1 0-927,-1 0 1,-6 0 377,1 0 1,-1 0 330,7 0 1,5 0-648,0 0 161,0 0 1,0 0 4,0 0 1,2 0-274,-2 0 463,-4 0 0,14 0 0,-6 0 0</inkml:trace>
  <inkml:trace contextRef="#ctx0" brushRef="#br0" timeOffset="1736">1418 243 8168,'18'-17'-138,"-9"-1"1,-1 1 243,-8 0 1,0-1 207,0 1 0,0 0 176,0 0-261,0-1 0,-6 1 311,1 0-240,-9-1 1,4 7-130,-7-1 1,0 9-144,0-3 1,-1 4 85,1 2 1,0 0-255,-1 0 1,1 6-145,0-1 0,0 9 189,-1-3 0,1 5 44,0 1 0,5 0 117,1 1 0,7 1-13,-2 4 0,4-4 5,2 4 1,2 4 32,4 2 1,3-2-64,9 2 0,-1-3 16,0 3 0,1 4-123,-1-4 1,-2 2 140,-3-3 1,-5 5-512,-7-4 1,0 3 72,0 3 1,-7 5-61,-5 1 0,-11-1 193,-6-5 0,2-3 85,-1-3 1,6-4 167,-1-8 0,-2 1 592,2-1-352,0 0 0,8 1-76,3-1 1,5-6 384,7 1 1,2 0-88,3 5 0,5 2 55,7 4 0,6-4-110,0 4 1,2-1 2,-2 1 0,-3-4-132,3 4 1,-6-2-20,-5 2 1,1-2-162,-7 8 0,0-2 100,-6 2 1,-2 3-648,-4-3 1,4 4-126,-4 1 1,-2-5-427,3 0 0,-1-6 202,6 6 0,2-8-507,4 2 1,3-9 1294,9-3 0,6 1 0,3 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46:50.448"/>
    </inkml:context>
    <inkml:brush xml:id="br0">
      <inkml:brushProperty name="width" value="0.04286" units="cm"/>
      <inkml:brushProperty name="height" value="0.04286" units="cm"/>
    </inkml:brush>
    <inkml:brush xml:id="br1">
      <inkml:brushProperty name="width" value="0.05714" units="cm"/>
      <inkml:brushProperty name="height" value="0.05714" units="cm"/>
    </inkml:brush>
  </inkml:definitions>
  <inkml:trace contextRef="#ctx0" brushRef="#br0">346 433 7866,'0'-9'-1455,"2"-1"1455,4 4 202,-4 4-170,13-13 350,-13 13-117,13-13-168,-13 13 0,6-8 152,-8 4 35,0 4-79,0-5 10,0 7-663,0 0 405,0 7 0,0-3 147,0 8-62,0-8 0,0 11 24,0-4 1,0-1-66,0 2 0,0-1 84,0 6 1,0 1-42,0-1 1,0 0-4,0 1 0,0 1-39,0 4 0,0-4-7,0 4 1,0-2-5,0 2 0,0-3-14,0 3 1,0 2 8,0-2 1,0 2 16,0-2 0,6-2-24,0 8 1,-1-6 17,-5 6 0,0-6-44,0 5 0,0-1 28,0 2 1,0 2-4,0-8 0,0 8 15,0-2 0,0-3-2,0 3 0,0-2 7,0 2 1,0 4-12,0-5 0,0-1 49,0 2 1,0-2-42,0 2 0,0 4 22,0-5 0,0 5-14,0 2 1,0-7-1,0 1 1,0 0-3,0 6 0,0-1-1,0 1 0,0-1-2,0 1 0,0 0 0,0-1 0,0 1-1,0-1 0,0 7 1,0-1 1,0 0-1,0-5 1,0 0 33,0-1 0,6 7 3,0-1 1,0 0-34,-6-5 1,0 1 1,0 5 1,0-5-6,0 5 0,0 1 9,0-2 1,0 2-8,0-1 0,0-3 58,0 8 1,0-7 2,0 1 1,-2 2-22,-4-1 1,4 1 7,-4-2 1,4-3-10,2 3 0,0 2 8,0-1 1,0 7-40,0-2 0,2-2 29,4 2 1,-4 0-72,4 6 1,-4-2 20,-2-4 1,5 10-14,1-4 0,0 4-34,-6-4 0,0-1-13,0 1 0,0-6 63,0 1 1,0-3-6,0 2 1,0 2 68,0-8 0,0 6-71,0-5 1,0 1 147,0-2 1,-6-3-74,0 3 0,1-1 100,5 1 0,0-4-53,0 5 1,0-5-35,0-1 1,-2 5 3,-4 1 0,4 1 11,-4-2 1,4-3-32,2 3 0,-5-1 6,-1 1 0,0-4-7,6 5 1,-6-3-51,0 2 0,-1-3-7,1 3 0,4 3 25,-4-3 1,2 2-16,-1-1 0,3-5 57,-4 4 0,4-3 4,2-2 0,0 1-78,0 4 0,0-3 38,0 3 1,-2 3-105,-4-3 0,5 6 103,-5-6 1,4 6-179,2-5 0,-6 7 77,0-2 0,-1 4 35,1 2 0,2 0 58,-8 0 1,9-2-3,-3-4 0,-2 2 109,2-8 1,-1 12-132,1-6 0,4 8 271,-4-8 1,-1 0-66,1 6 1,-6-4-125,7 10 1,-7-5-69,6-1 1,-1 0-143,1 0 1,-2 0 126,-3 0 0,-5 0 20,5 0 1,1-1 109,-1 1 0,1-6-126,-2 1 1,-1-3 197,7 2 1,-5 4-141,5-4 1,0 4-37,6 2 0,-6-4-15,1 4 1,-1-10-158,6 10 0,0-10-75,0 4 0,0-7-392,0 1 1,6-9 114,-1-2 1,9-8 172,-3 2 0,-1-10-954,1-1 1284,1-8 0,5-12 0,1-11 0</inkml:trace>
  <inkml:trace contextRef="#ctx0" brushRef="#br1" timeOffset="1075">519 502 8749,'10'-9'-130,"-3"-1"-364,-7 4-3,8 4 0,2-11 773,7 7 1,0-5-113,1 5 1,-7-2 154,1 2 0,1 5-221,10-5 1,-4-2-21,4 2 0,4 1-146,2 5 0,-2-2 122,2-4 0,0 4-195,5-4 1,1 4-41,-1 2 0,1 0 106,0 0 1,1 0 82,4 0 1,-1 0-13,7 0 1,2-2 10,10-3 1,-1 1-24,12-8 0,-3 6 113,9-5-1206,3-1 1111,-6 3 0,10-5 11,-7 9 1,0-7-130,-6 6 0,0-5 110,1 5 1,-7-2 0,0 3 0,-7 3-16,2-4 1,1 4 82,-1 2 0,0 0-59,-6 0 0,-1 0 2,1 0 0,6 0 61,0 0 1,13-6 15,-2 0 1,6-1-56,0 1 0,2 2 418,3-7 0,-5 7-387,-11-2 1,3 4-2,-4 2 1,4 0-7,3 0 0,-3 0-18,-4 0 0,5-6 89,-5 1 1,4-1-75,2 6 1,1-6-71,-1 0 1,2-1 14,4 1 1,2 4-12,3-4 0,3 2 7,-8-2 1,0 5-17,-6-5 0,2 2 9,4-2 0,-4 4 15,4-3 1,2-3-6,-2 2 0,6 0 2,-6 6 1,-1 0 2,-4 0 1,-3-5 11,-4-1 1,5 0 1,-5 6 0,4 0 47,2 0 0,-5 0 114,-1 0 0,-9 0 106,-2 0 1,-2 0-236,-10 0 1,6 0 134,-5 0 1,5 0-124,-6 0 0,8 0 8,-2 0 1,4 0-78,2 0 0,0 0-22,0 0 1,0-6 27,0 0 1,5 1 11,1 5 0,-2 0-328,-10 0 0,2 0 75,-8 0 1,0 0-102,-5 0 0,0 2-79,-1 3 1,-7 5-56,-4 7 1,-4-5-18,-1-1 501,-9 1 0,7 5 0,-7 0 0</inkml:trace>
  <inkml:trace contextRef="#ctx0" brushRef="#br0" timeOffset="1909">7817 105 8087,'0'-18'86,"0"1"354,0 0-415,0 7 1,0 0-571,0 5 416,0 3 1,0-8-349,0 4 712,0 5-149,0-7 1,-2 8 277,-4 0-182,4 0-254,-6 0 0,8 0-216,0 0 230,0 8 1,0-5 17,0 9 0,0-6-4,0 5 1,0 1 128,0 5 1,-5 0-15,-1 1 0,0 5 81,6 0 1,0 7-103,0-1 1,0 4 21,0 2 1,0 9-3,0 8 0,0-1 0,0 7 0,0 6 28,0 5 0,0 2-45,0 9 1,0 1-34,0 6 1,0-1 190,0 1 0,0-5-116,0 5 0,0-5-89,0 11 0,0-5-148,0-2 0,0-5 112,0 0 1,0-4-118,0-2 1,0 0 62,0-12 0,0 4 54,0 2 1,0 1 163,0-1 0,0-8-53,0-3 1,-6-2 55,1 1 0,-7-3-51,6 4 0,-5-5 29,5-1 1,-2 0 2,3 0 0,1 2 258,-8 4 1,6-5-372,-5 5 1,5-2 99,-5 1 1,5-9 27,-6 4 0,7-4 6,-7 4 0,2-6 144,-1 0 1,-4 0-144,3 6 1,2 0 129,-1 0 0,5-4-212,-5 4 1,7-6-135,-2 6 1,-2 0 68,2-6 0,-5 4 123,5 2 0,-5 0-166,5 0 0,0-1 97,6 1 1,-6 0 15,1 0 1,-3 0 19,2 0 1,4 2 124,-4 3 0,-1-3-99,1 4 0,-2 1 107,3-1 0,1 5-78,-8-5 1,6 7-5,-5-1 1,1-3-148,-1 3 0,1-1 7,4 6 0,4 0-96,-3 1 0,1-1 223,-2 0 0,4 0-5,-4 0 1,-1 4-7,1-4 1,-6 4 100,7-9 0,-7 3-23,6 2 0,-5-1-80,5-5 1,-7 4 42,1-3 1,3 3-8,-3 2 0,2 0-5,-1 0 1,-5 1 52,5-1 0,-4 0-4,-3 0 0,3 6-92,3 0 1,-3 6 15,3-6 0,-3 0-96,-2-6 0,1-6 72,5 1 0,-4-3-360,3 2 0,2 3-329,-1-9 1,5-5-600,-5-6 0,7-7 226,-2 1 1,4-11-1630,2-6 2603,0-4 0,-8-9 0,-1-2 0</inkml:trace>
  <inkml:trace contextRef="#ctx0" brushRef="#br0" timeOffset="2913">156 7904 7972,'-35'-8'0,"1"6"0,7-11 344,4 7 154,4 0-75,9-2 0,2 5-267,8-9 0,8 6-176,3-5 1,7 5 241,5-5 1,4 1-74,7-2 1,7-1-105,-1 7 1,8 0-64,-2 6 1,4 0-160,2 0 0,6 8 58,-1 4 1,7-3-215,-7 3 1,11-3 78,1 3 0,0 3-61,6-3 1,-2-3 63,2 3 1,-2-6-73,8 5 1,1-5 218,10 6 1,3-7-193,3 7 0,-48-10 1,1 0 326,47 3 0,-44-3 0,0-2-55,0 1 1,1-2-1,4 1 1,0-2 73,-2 0 1,1-1 0,-1 1 0,-1 0 24,2-4 1,0 0-1,-2 3 1,1 1-56,0-4 0,1 0 1,2 3-1,-1 0 88,-1-2 1,0-1 0,-2 1 0,-1 0-34,0-1 1,0 1 0,-2-1 0,-1 2 32,0 1 0,0 0 1,0 2-1,0 0-26,0-1 1,0-2 0,-1 1-1,1-1 77,0 1 0,0 0 0,46-3-88,0 6 0,-8 0-102,3 0 0,-3 0 79,2 0 1,-5 0-381,-1 0 1,1-2 375,-7-3 1,-3 3-1,-2-4 1,-2 4-189,2 2 1,-8 0 127,8 0 1,-8 0 4,8 0 1,-5 0 70,-7 0 0,4 0 81,-3 0 1,3-6-108,2 0 0,-6 1 3,1 5 1,-1 0-24,6 0 0,-1 0 27,-5 0 1,2 0 181,-7 0 0,0-2-127,-6-4 0,0 4 351,-1-4 0,1 4-312,0 2 1,0 0 380,0 0 0,0 0-334,0 0 0,-2 0 85,-4 0 0,2 0-246,-8 0 0,6 0 114,-5 0 1,-1 0-26,-5 0 1,-7 0 190,1 0 151,-8 0-298,4 0 1,-13 6 161,-1 0-31,-7 0 0,2-6-76,-12 0 0,0 5-1619,-11 1 1,4 6 1409,-10-6 0,-12 7 0,-1-3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0:01.1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433 295 8152,'9'0'785,"1"-5"-509,-5-1 1,-1 0-254,8 6 0,-6 0 193,5 0 0,-7-2-28,2-4 0,3 5 6,3-5 0,-3 4 254,3 2-345,0 0 0,5 0 86,0 0 0,-5 0-146,-1 0 1,-5 0-40,5 0 0,-7 8 26,2 3 1,-4-1 25,-2 1 0,0 1-151,0 5 1,0 0-10,0 1 0,-8 5-161,-3 0 1,-5 0-5,-1-6 1,0 0 98,0 1 0,-1-1-74,1 0 197,0 1 0,-1-3-3,1-4 0,7-1-14,5-4 350,-5-4-246,8 5-12,-5-7 0,14 0 195,5 0 1,3 0-120,2 0 1,1 2 121,-1 4 0,0-4-59,1 4 0,-1-4 239,0-2-336,0 7 1,-1 3 52,-5 7-9,-3 1 0,-8 5-8,0 0 0,-10 0-102,-7-6 0,0 6 81,-6 0 1,2 0 41,-2-5 1,3-1-54,-3 0 0,-2-2 9,2-3 0,0 1-42,6-7 0,5 0 19,1-6-217,-1 0-450,3 0-1087,1 0 1245,8 0 0,8-6-689,3 0 1,7 1 1137,5 5 0,-4-8 0,6-2 0</inkml:trace>
  <inkml:trace contextRef="#ctx0" brushRef="#br0" timeOffset="161">1263 797 9097,'9'0'2231,"5"2"-2460,-9 4 1,1-3 279,-6 9 1,0-6-238,0 5 0,-6 1-617,1 5 803,-1 0 0,-2 8 0,-1 2 0</inkml:trace>
  <inkml:trace contextRef="#ctx0" brushRef="#br0" timeOffset="96701">104 432 7513,'-10'0'330,"-5"0"0,13-2-716,-4-3 204,4 3 54,2-14 1,0 13 102,0-9 0,0 6 45,0-5 11,0 7 1,0-6-31,0 5 139,0 3-77,0-6 161,0 8-105,0 0-6,0-8-93,0 6-5,0-13 1,2 11-1,4-7 1,-4 5-82,4-6 0,1 7-2,-1-7 1,6 6 71,-7-5 1,3 5-87,-2-6 0,-2 9 61,7-3-9,-7-4 27,12 1 0,-13-3 3,9 1 0,-6 7 9,5-2 1,-5-2-14,5 2 0,-7-1 16,2 1-9,4 4 0,-6-6 71,7 8 1,-5-5-40,5-1 0,-5 0 6,6 6 0,-7-2-36,7-4 1,-6 5 4,5-5 1,-5-2-21,6 2 1,-7 1 27,7 5-39,-1-8 29,7 6 0,-1-8-35,0 5 1,-5 3 15,-1-4 4,1 4 1,3 0 8,-3-4 2,3 4 21,-5-5 0,7 7-22,0 0 0,-5-2-43,-1-4 43,1 4 0,5-6-174,0 8 154,1 0 1,-1-5-25,0-1 32,1 0 0,-1 6-2,0 0 1,-5 0 11,-1 0 0,1 0-16,5 0 1,-5 0-32,-1 0 1,1 0 38,5 0 0,-6 2-29,1 4 1,-6-4 43,5 3 0,-5-3 1,6-2 0,-7 6 26,7 0 0,-6 2 107,5-3 0,-5-1-79,5 8 1,-5-7-39,6 7 1,-6-6-19,5 5 0,-5-5 33,5 6 1,-1-7-129,1 7 0,5-6 76,-5 5 0,-1 1-91,2 5 0,-3-5 50,3-1 12,3 1 1,-7 5 67,3 0 1,-1-5 4,-4-1 1,-4-5 133,3 6-167,5-1 0,-8 6 99,4 1 0,1-7-117,-1 1 0,0-1 3,-6 7 0,6-1 12,-1 0 0,3 0-11,-2 1 0,-4-1 3,3 0 0,-3 1 4,-2-1 1,0 2 48,0 4 1,0-4-53,0 4 0,-2-3 123,-3-3 0,3 6-17,-4 0 1,-2 0-22,3-6 0,-7 1-48,6-1 1,-7 0-3,1 1 0,3-1-65,-3 0 0,6 0 78,-5 1 0,5-7-52,-5 1 0,5-1 28,-6 7 1,7-1-108,-7 0 0,0 0 83,-5 1 1,6-7-6,-1 1 0,3-1 25,-3 7 1,-3-3 2,3-3 0,-3 1 21,-3-7 1,7 7-37,-1-1 136,1-5 0,-6 7-93,-1-8-9,1 7 0,0-11-28,-1 4 0,1 1-4,0-1 1,5 2 2,1-2 1,-3-4-11,-9 3 0,4-1 11,-4 2 1,4-4 3,1 4 1,1 1 7,0-1 1,0 0-12,-1-6 0,1 6 17,0-1 1,5 1 7,1-6 0,-1 0 36,-5 0-30,0 0 1,-1 0 0,1 0 1,5 0-37,1 0 1,5-2 23,-5-3 1,5 3-53,-6-4 1,7-2 44,-7 2 1,6-5-67,-5 5 1,5-7 42,-6 1 0,3 2-6,-3-1 1,-3 5 7,3-5 0,3 5-8,-3-6 11,1 1 1,-7-6-2,1-1 0,6 3-1,-1 3 0,6-3 3,-5 3 1,5 3 19,-6-3 0,3 7-15,-3-7 1,3 6 1,3-5 0,2 5-6,-7-6 0,7 7 0,-2-7 0,-2 6-1,3-5 1,-3 1 3,2-1 1,4-5-10,-4 5 0,4 1 7,2-1 1,-1 1 10,-5-1 0,4-5 7,-4 5 1,4 1 3,2-1 0,0 5 37,0-6 1,0 1 76,0-7-58,0 1 0,0-6-47,0 0 1,0 0-6,0 6 1,0-3 15,0-3 0,6 4-87,0-4 1,5 2 35,-5-2 1,7 4-8,-1-4 1,-2 3 17,1 3 1,-5-2-12,5-4 1,1 4 16,5-4 0,-5 1-9,-1-1 1,-1 4-8,1-4 0,5 4 13,-5 2 1,-1 1-15,1 5 0,-5-5-5,6 5-4,-8-5-52,11-1 1,-7 6-302,3-1-94,5 8 142,-7-11-751,8 13 1072,1-6 0,-1 16 0,0 2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6:12.5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0 726 8073,'44'-7'0,"-1"5"543,-9-4 1,-5-2-433,0 2 0,6 1 343,5 5 0,10 0-238,2 0 0,2 0-1139,9 0 0,-7 0 275,1 0 1,1 0 190,-6 0 0,2 0 194,-14 0 0,0 0 103,-5 0 1,-1 0 358,1 0 1,0 0-39,-1 0 1,1 0 426,-1 0 0,1 0-305,0 0 0,-3-6 104,-3 0 1,-4-5 76,-8 5 1,1-2 653,-1 2-482,0 5-570,-7-15-66,-10 14 0,-17-5 0,-10 7 0</inkml:trace>
  <inkml:trace contextRef="#ctx0" brushRef="#br0" timeOffset="1623">2162 52 8121,'0'-17'0,"6"5"322,-1 1 0,9 7 405,-3-2 1,5 4 93,1 2 1,0 0-328,1 0 1,-1 8-883,0 3 1,-1 5 117,-5 1 0,-3 2-4,-8 4 0,0-2 180,0 8 0,-8-2-38,-3 2 0,-7 3 33,-5-3 0,4 4-194,-4 2 1,4-1 152,1 1 1,1-1 27,0 1 0,7-2 393,4-5 1,5 5-100,1-4 0,0 4 36,0 1 0,7-5 33,5 0 1,3-2 190,2 2 1,1 3-19,-1-3 1,-2 4 214,-3 1 1,3-1-145,-3-4 0,-4 3-134,-3-3 1,-3 10-244,-2 1 1,0 0 108,0-5 1,0 0-98,0-1 0,0 1 44,0-1 0,0 1-157,0-1 1,-6-1-4,1-4 1,-9 2 46,3-8 1,-5 6-350,-1-6 1,0 5 154,-1-5 1,-5 1-786,0-7 0,-5 6 182,4 0 1,-8 0-137,-3-6 0,-1 3 872,-10 3 0,-1-4 0,-4 6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6:10.4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640 0 7932,'-17'8'-537,"-2"2"641,-4 7 0,1 2 521,-6 4 0,5 6-288,-6 11 0,0 5-171,-6 7 0,1-1 211,-1 1 1,1 2-31,-1 4 1,-5-4 9,-1 3 0,3-3-219,9-2 1,2-8-25,4-4 1,10-5-95,-5-6 1,7-4-790,-1-8 150,5 0 1,1-5-19,0-1 255,0-7 0,6-4-132,0-11 1,0-5-168,0-1 0,6-2 350,0-4 1,7 2 330,-1-8 0,3 0 0,2-6 0</inkml:trace>
  <inkml:trace contextRef="#ctx0" brushRef="#br0" timeOffset="289">433 87 8151,'7'-25'792,"-5"12"-594,4-5 1,2 11 282,-3-5-392,9 8-391,-4-4 414,7 8 0,-2 10 167,-3 7 0,-5 3 42,-7 8 1,6 9 390,0 9 1,2 0-234,-3 6 0,-1 2-133,8 9 1,-8 4-294,1-3 0,-1 1-12,2-1 0,-4 1-127,4-7 1,-4-7 116,-2-4 1,5-11-183,1-1 1,0-3-83,-6-9 1,6 0-143,-1-5 1,1-7-798,-6 1 419,8-8 272,-6 3 1,4-7-39,-12 0 1,2-7-654,-8-5 1172,1-3 0,-6-3 0,-1 1 0</inkml:trace>
  <inkml:trace contextRef="#ctx0" brushRef="#br0" timeOffset="464">191 744 8145,'0'-25'2726,"7"6"-1259,3-6-905,15 8 1,-4 7-564,8 4 0,0 4-139,5 2 1,-1 0-264,-4 0-24,3 0 1,-12 2-582,3 4 1,-12 4-1110,-5 7 2117,4 0 0,-9 8 0,7 2 0</inkml:trace>
  <inkml:trace contextRef="#ctx0" brushRef="#br0" timeOffset="764">900 779 8125,'15'-2'558,"-4"-4"0,7 4-170,-1-4 0,2 4 90,10 2 0,-6 0-359,6 0 0,-8 2-194,2 4 0,-6-2-322,-5 7 278,3 1 1,-13 5 15,4 1 0,-6 1-110,-6 4 0,-3-2 112,-9 8 0,-1-6 26,-4 6 0,8-8 569,-8 2 1,13-4-262,-7-2 1,11-5 458,0-1-410,4 1 1,10-1-82,4 1 1,7-8-369,10 2 1,1-6-385,16-6 0,1-2-1932,4-3 2483,1-5 0,0-1 0,0-10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6:09.3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18 260 8128,'-8'-10'-482,"7"3"-727,-7 7 1434,8 0-114,0 0 0,8 0 291,3 0 1,1 0-111,5 0 0,-2 0-83,14 0 0,0 0-160,5 0 1,5 0 9,7 0 1,0-2-31,12-4 1,3 4-150,3-4 1,-3 4-77,3 2 1,-3-5 67,2-1 1,3 0-168,-9 6 1,-1-2 49,-10-4 1,0 5 74,-11-5 1,1 4-132,-12 2 154,-1 0 0,-14 2-78,-3 4 225,-4-5 0,-10 15 0,-1-7 0</inkml:trace>
  <inkml:trace contextRef="#ctx0" brushRef="#br0" timeOffset="274">70 502 8777,'17'0'-76,"6"0"61,0 0 1,8 0 150,-2 0 0,9 0 39,3 0 1,7-6-79,-2 1 0,4-3-5,2 2 1,0 4-305,0-4 0,-6 5 73,0 1 1,-8 0-169,3 0 1,-7 0-463,-5 0-342,-4 0 1111,-8 7 0,-7-5 0,-2 6 0</inkml:trace>
  <inkml:trace contextRef="#ctx0" brushRef="#br0" timeOffset="549">710 52 8207,'8'-19'858,"-3"-2"246,13 15 0,-1 1-599,17 5 1,5 0-35,13 0 1,0 0-172,0 0 0,-1 2-53,1 3 1,0-1-236,0 8 0,-6-1-72,0 6 0,-7 3-81,1 3 1,-5-4 253,-7 4-1427,-3 4 905,-15 0 1,-2 7-76,-8 1 0,-10 5-311,-7 1 0,-10 5 99,-13-6 0,-3 6-52,-3-5 526,-4-1 1,-2 2 0,-9 2-1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6:14.9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7990,'0'12'-363,"0"-1"-409,7 1 550,-5 5 0,6-5-8,-8-1 0,0-5 230,0 6 0,0-1 0,8 6 0,1 1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6:15.1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8201,'-6'12'-379,"0"0"-187,-7-1 0,5 6 159,-4 1 206,5-1 1,1 0 200,0 1 0,-5-1 0,5 0 0,-6-5 0,7-1 0,-7-5 0,6 5 131,-7-7-84,11 12 0,-8-7-233,4 9 186,5-1 0,-7 0 0,0 0 0,-1 1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6:16.0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122 105 8172,'-6'-18'120,"0"1"44,0 0-84,6-1 0,0 7 751,0-1-672,8 8-281,-6-3 490,13 7 0,-13 4-134,4 7 0,-4 4 300,-2 20 0,0-2-153,0 13 0,-2 2 41,-4 10 1,3-3-69,-9 9 0,6-3 8,-5 3 1,5 1-222,-6-7 1,9-1 63,-3-5 1,2-6-286,-2 0 0,4-7 118,-4 1 1,5-5-214,1-7 0,0-3 25,0-7-44,0-1 100,0 0 1,1-7-251,5-4 370,-4-4-46,6-2 0,-8-8-690,0-4 0,6-9 283,-1-2 1,9-8-8,-3 3 1,11 3 114,1 2 0,2 3 41,-2 3 0,-2 2 194,8 3 1,-8 5 339,2 7 0,-4 0-26,-2 0 0,-1 7 366,-5 5 0,3 3 52,-9 2 1,1 3-246,-6 3 1,-8-2-177,-3 8 1,-4-1-143,-3 7 0,-5-8-346,0-4 1,-8 2 65,3-2 1,1-6-135,-2-5 0,6-8-84,-6 1 1,8-3 134,-2-2 1,4-7-756,1-5 1,3-11 422,3-6 0,5-3-542,7-3 1152,0 0 0,15 1 0,4-1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6:16.5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8057,'0'-18'2339,"0"9"-1863,0 1-172,0 8 0,2 0-93,4 0 1,-4 2 209,4 4 1,-4 3 550,-2 9-646,0-9 1,0 12-170,0-3 1,0 3-310,0-4 0,-6-5-438,0-1 399,0 1-36,6 5 32,0-7-603,0-3 335,0-7 1,2-2 8,4-3 0,-2 1 52,7-8 1,1 3-88,5-3 1,1-3 78,-1 3-66,0 5 409,0-1 710,1 8 930,-9 0-957,7 0 1,-14 8 564,3 3 0,-3-1-550,-2 1 1,6-5 0,0 6 1,0-7-682,-6 7 117,7-8 0,-3 3-200,8-7 1,-7 0 174,7 0 1,-1-2-1112,7-3 0,-1-5 124,0-7 0,1-1-1414,-1 1 1953,8 0 1,-6 1 453,4 5 1,-9-2 251,-3 7 1,-5 0-312,5 6 1,-5 6 1428,6 0 0,-6 7-196,5-2 0,-5 5 250,5 1 1,-5 0-628,6 1-854,-1 7 1,6-6-393,1 4 0,-7-6-701,1-5 0,-1-4-1095,7-8 2196,7 0 0,2 0 0,7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6:17.0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9893,'18'0'710,"-1"0"-755,0 0 0,2 0 798,4 0 1,2 0-213,4 0 1,2 0-1495,-8 0 0,0 0 81,-6 0 0,1 2-215,-1 4 0,-7-2 373,-5 7 714,-3 1 0,-2 5 0,0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6:17.6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7996,'0'-17'321,"8"6"120,4-1 0,5 6 215,6-5 0,-2 5-226,8-6 0,0 7-120,5-7 0,1 6-128,-1-5 1,1 7-1,0-2 1,7-1-41,4 1 1,0-2-113,6 2 0,-4 2-34,10-7 1,1 5-271,-1-5 0,5 7-144,-5-2 1,-2-2 185,-10 3 1,2-1-170,-8 6 0,-1 0 113,-11 0 1,3 6-9,-8-1 0,-6 9-73,-5-3 1,-8-1-166,2 1 1,-4 1-11,-2 5 544,-8 1 0,-2-1 0,-7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6:17.8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51 122 7995,'-27'-8'806,"10"6"1,11-6-1594,12 8 0,9-5 616,8-1 0,8 0 521,-2 6 0,9-2 525,2-4 0,8 5-442,-1-5 0,4 4-62,7 2 1,-4 0-220,3 0 0,-1-2-329,2-4 0,-4 4-52,3-3 0,-5 3-325,-6 2 0,-2 0 128,-3 0 0,-10-2-401,3-4 0,-11 4 112,0-4 1,-9-1 714,-3 1 0,-7-8 0,4 5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4:38.0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986 346 8239,'0'-11'0,"0"-1"-768,0 8 1,0-5 767,0 3 0,0 4 0,0-6 0</inkml:trace>
  <inkml:trace contextRef="#ctx0" brushRef="#br0" timeOffset="134">865 381 8239,'0'-18'0,"0"1"0,8 0-827,3-1 0,-1 1 827,2 0 0,-1-8 0,6-2 0</inkml:trace>
  <inkml:trace contextRef="#ctx0" brushRef="#br0" timeOffset="809">1003 173 8239,'8'-9'-699,"-6"-7"0,6 12 968,-8-7 1,-6 5 129,0-6-630,0 9 250,-1-13 1,-3 9-91,-7-5 1,5 2 108,1 5 1,-1 1 41,-5-8 1,0 7-32,-1-7 1,1 6 3,0-5 1,0 7-58,-1-2 1,1 4 35,0 2 1,-1 0-78,1 0 0,0 0 89,0 0 0,-7 6-116,1 0 1,-5 7 74,5-1 1,-6 3-15,6 2 0,-8 1-1,2-1 1,2 0 4,-2 1 0,6-1 116,-6 0 1,8 0-105,-2 1 1,-2 1 132,2 4 1,0-2-107,6 8 0,0 0 28,-1 5 0,7 1-2,-1 0 0,8-1 4,-1 1 1,-3 5-37,2 0 1,0 7-9,6-7 0,8 8-53,4-2 1,-3-4 62,3-1 0,-1 1-49,7-2 0,-1 6 31,0-5 0,0-1-3,1-5 1,-1 5 22,0 0 1,1 6-4,-1-5 0,-2 5-24,-3-6 0,1 8 2,-7-2 1,0 4-34,-6 2 0,0 0 42,0 0 0,-8 6-35,-3-1 1,-5 7 26,-1-7 0,-6 3 55,0-2 1,-8-3-20,2 9 1,-1-9 4,1 3 1,-4-4 8,4-2 1,4 0 12,2 0 1,0-1-82,6 1 1,-4 4 49,9-4 1,4 4-181,3-10 0,-3-2 79,2 2 1,1-6 40,5 6 0,5-7 4,1 1 1,2 3-9,-3-3 1,-1 2 37,8-1 0,-6 3 113,5 8 0,-5 1 64,5 5 0,-5-2-98,6 7 0,-7 1 153,7 5 1,-8 2-93,2 4 0,1-2-152,-1 7 1,0 1 160,-6 6 0,0-5-53,0 5 1,-6-5 66,0 11 1,-5-11 16,5-1 1,0-8-13,6 2 1,0-4-51,0-2 1,0-7 151,0-5 0,8-9-197,3-2 1,5-7-1,1 1 0,0-3 38,1-3 1,-1 1-112,0-1 0,6-1-401,0-4 0,2 4 431,-2-5 0,-1 5-1259,6 2 0,1 1 1217,6 5 0,7 3 0,2 8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6:18.1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7995,'-8'-18'0,"6"1"0,-11 6 2924,7-1-2175,0 8 1,20-3-546,3 7 0,12 1 138,0 5 1,5 4 201,7 7 1,-3 6-209,8 0 1,-5 8 46,5-2 0,-2 4-292,2 1 0,-4 1 90,-7-1 1,-8-5-411,-4 0 1,-6 0-50,-5 5 0,-5 3-275,-7 3 0,-7-3 252,-5 3 1,-11-2-186,-6 3 1,-5-5 43,-7 5 1,3 1-48,-8-2 0,5 1-65,-5-7 0,8-1 147,-3-4 0,7 1 407,5-6 0,-4-1 0,7-6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6:18.6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399 138 8122,'9'-26'-429,"7"1"1,-9 7 85,5 1 1003,-4 0-9,-1 7 93,-5-5 190,6 13-680,-8-6 1,-2 12-13,-4 8 0,-3 7 136,-9 15 1,-1 9-94,-4 3 0,2 4 88,-8 2 0,0 9-257,-5 8 0,-1 0-384,0 6 1,1-4 176,-1-1 0,8-3-376,4-4 0,4-3 273,2-8 0,1-10-165,5-7 1,1-3-898,4-9 466,5-7 303,-7-9 1,16-16-54,3-9 1,10-7-277,2-9 816,8-8 0,-4-3 0,8-7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6:18.8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8122,'0'-25'426,"0"-4"1,0 10 1760,0 2-2051,0 3 0,2 5 38,4 3 1,-2 4-358,7 2 1,-1 8 284,1 3 1,3 12 269,-8 6 1,5 12-56,-5 5 0,5 6 67,-5 5 1,2 5-187,-2 7 1,-5-2-164,5-3 0,-4 1-408,-2-8 0,0 7 311,0-6 0,0-7-596,0-4 0,0-9 60,0 2 1,0-9-222,0-2 0,-2-14-243,-4 3-68,5-5 1130,-15-3 0,-1-3 0,-10-7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6:19.0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7975,'0'-25'0,"2"0"955,4-4 0,5 10-423,12 7 1,12 3 2,11-3 1,4-1-576,2 7 1,-2 0-516,-4 6 1,2 0-85,-8 0 1,-1 6-1110,-11 0 1748,-3 7 0,-7 5 0,-1 8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6:19.6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8003,'0'-11'0,"0"-1"0,-2 9 1244,-4-3-269,4-4-33,-6 8-585,8-5 1,2 8 154,4 5 1,-4 4-101,4 7 0,2 0-85,-3 1 1,1 5-229,-6 0 1,0 6-178,0-6 0,2 6-22,4-6 0,-4 0-814,3-6 181,-3 0 0,-2-5 2,0-1-33,0-7 405,0 4 0,0-10 84,0-4 0,2-3-86,4-9 1,-2 1-134,7 0 1,-5-3 202,6-3 0,-1 4 48,7-4 0,-3 10 134,-4 1 563,5 8 536,-7-3 0,1 9-553,-4 3 0,-4 5 369,-2 7 1,0 6-59,0 0 0,0 0 305,0-5 1,0 5-218,0 0-595,0 0 0,2-6-540,3 0 0,-1-7 249,8-4 0,-6-4-657,5-2 0,1 0 148,5 0 1,2-10-91,4-7 1,-4-2 6,4-10 0,-3 6-351,-3-6 1,0 8 745,1-2 0,-1 9 439,0 3 352,0 7 188,1-4 1,-3 10 280,-3 4 0,1 3-453,-7 9 1,1 5 789,-1 0 1,-4 2-775,4-2 1,2-4-523,-3 4 1,1-4-306,-6-1 1,2-3-599,4-3 1,-2-3-2533,7-3 3381,-7-4 0,11 6 0,-5-8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6:20.0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9983,'2'-10'908,"3"4"-936,5 4 1,15 2 1189,4 0 1,3 0-473,3 0 0,0 0-617,-1 0 0,-5 0-408,0 0 1,-8 2-634,2 4 0,-4-4 206,-2 4 0,-7-2-1626,-4 1 2388,-4 5 0,-2 7 0,0 1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6:20.1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 35 8049,'-17'-8'1318,"7"6"1,6-6-846,16 8 1,5 0-482,12 0 1,4 0-470,-4 0 0,9 0-386,2 0 1,1 0 295,-7 0 0,1 0 567,-1 0 0,1-7 0,0-3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6:20.7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675 398 8052,'-6'-42'468,"0"-4"1,-5 5 716,5 7 0,0-1-642,6 6 0,0 3-242,0-3 1,0 6-691,0-6 1,0 13 281,0-1 1,-2 6-273,-4-1 1,1 4 80,-13 8 0,5 0-152,-10 0 0,-4 8 233,-2 4 0,2 5-150,-2 6 1,1-2 204,-7 8 0,6 0 128,0 5 0,6 7 327,-5-1 0,8 0-136,3-5 1,2 0-21,9-1 1,-2-5-93,2 0 0,5-6 3,-5 6 0,10-6-10,1 6 1,9-8-46,-3 2 1,3-2-214,-3 2 1,3-4 54,-8 4 1,5 2-152,-5-2 0,0 8 77,-6-2 1,0-2 154,0 2 1,-8-1 15,-4 7 0,-3 0 15,-2-1 1,-6 3 67,0 3 1,-6-4 246,6 5 0,-2-5 416,2-1 1,5-6-314,1 0 1,6-1 672,5 7 1,4 0-397,-4-1 1,4 1-219,2-1 1,6 7 36,0-1 0,-1 8 253,-5-2 0,0-2-332,0 2 0,0-5-160,0 5 0,0-6-401,0 6 1,-1-5 219,-5 5 1,-2-10-428,-3-1 0,-3 0 72,8-7 0,-1-3-111,1-2 1,4-3-879,-4-3-1072,4-7 1543,2-3 0,8-7 832,4 0 0,11-15 0,3-4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6:21.3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11712,'11'0'-26,"1"0"1,1 0 74,10 0 1,2 0-518,4 0 1,4 0 309,-5 0 1,5 0-1700,2 0 1857,-8-8 0,13 6 0,-4-6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6:21.5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10516,'19'-6'-37,"4"1"0,-2-7-643,8 6 1,-6 1-164,6 5 0,-6-6 395,6 0 0,-6 0 179,6 6 0,-6 0 269,6 0 0,0 0 0,5 0 0,8 8 0,3 2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1:01.2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761 260 7858,'-7'-10'2092,"5"3"-1495,-6-1 44,8 6 180,0-6-129,0 8 1808,0 0-2479,8 0-3,-6 0 100,13 0 1,-11 0-56,8 0-203,-9 0-209,5 0 399,-8 0-1265,0 0 1215,-8 0 0,6 0 0,-5 0 0</inkml:trace>
  <inkml:trace contextRef="#ctx0" brushRef="#br0" timeOffset="1145">537 433 8079,'0'-10'40,"0"-5"73,0 5 1,0-1 792,0-1-123,0 8 477,0-11-361,0 5 108,0 1-172,0 1-555,7 8 0,3 0-39,7 0 0,1 0-30,-1 0 0,0 0-90,0 0 1,3 0-141,3 0 1,-4 0-398,4 0 1,-4 0 240,-2 0 0,-1 2-382,-5 4 0,3-2 229,-8 7 1,-1-3 40,-5 9 1,0-1 81,0 12 0,-7 1 255,-5 6 0,-11-1-45,-6 1 1,4 0 275,2-1 0,4-7 472,2-4 1,1 2-347,5-2 0,3-6-218,8-5 1,0-6-159,0 5 0,2-7-264,4 2 0,11-4 148,12-2 1,0 0-118,5 0 0,-3-8-233,9-3 1,-3-7-501,-2-5 0,-3 4-507,-3-4 1,-4 4 1441,-8 1 0,1 1 0,-1 0 0</inkml:trace>
  <inkml:trace contextRef="#ctx0" brushRef="#br0" timeOffset="1766">174 502 8079,'-25'-9'0,"5"1"0,-5 2-128,8 0 0,0-1 128,-1 1 1,7 2-31,-1-8 1,7 7 97,-7-7 1,8 1 52,-1-7 1,3 1 52,2 0 1,0-1 127,0 1 0,2-2 18,3-4 1,-1 4-174,8-4 0,-7 3-85,7 3 1,-1 0 112,7 0 0,-1-1-153,0 1 0,3 0 17,3-1 1,-2 1 28,8 0 1,-6 5-27,5 1 1,1 1-113,6-1 0,1-3 73,5 8 1,-3 1 2,8 5 1,-7 0-54,1 0 1,2 0 85,-1 0 1,5 0-211,-6 0 0,2 2 11,-1 3 1,-5-1 103,5 8 1,-5-1-19,-1 6 0,-3 1-12,-3-1 0,2 8 48,-8 4 0,2-2 12,-2 2 1,-4-1 149,4 7 1,-9 0-97,-3-1 1,-1 1 78,1-1 1,3 3-48,-8 3 1,-1-3-33,-5 3 1,6 2-12,0-1 0,0-1-9,-6-5 0,-2-1 85,-4 1 1,2-1 113,-7 1 1,-1 0 76,-5-1 0,-6-5-13,0 0 1,-8-2-118,2 2 1,-4 1-46,-1-7 1,-8 6 21,-5-6 0,3 0 37,-2-5 0,0-9-29,-6-3 0,-2-4 67,-3-2 0,7 0 93,-8 0 0,8-8-113,-7-3 1,3-7-7,2-5 1,6-4-218,0-7 1,9-7 39,3 1 0,1-8-77,10 2 0,0-4-13,5-2 1,3 2-186,4 4 0,3 4 25,8 7 0,0 1-168,0-1 0,6 0-372,-1 1 0,9 5 289,-3 0 0,5 8-474,1-2 1,2 4 48,4 1 923,-3 9 0,5-14 0,-8 4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6:21.6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8099,'35'0'0,"-3"-6"240,-3 0 0,2 0 403,-8 6 1,6 0-168,-6 0 0,8 0-165,-2 0 0,3 0-574,3 0 1,-1-2-38,1-3 0,0 3-774,-1-4 860,1 4-87,-1 2 1,1 0-322,-1 0 0,3 2 185,3 4 437,4-4 0,8 5 0,0-7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6:21.7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8099,'50'0'-55,"-4"0"0,2 0-21,-7 0 1,5-6-173,-6 0 0,6 0 927,-5 6 1,7-5-233,-2-1 0,-2 0-438,2 6 0,-6 0-63,7 0 1,-9 0-545,2 0 0,-3 0 598,-3 0 0,1 0 0,0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6:21.9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8924,'10'0'2813,"-1"0"-2629,-3 0 0,-2-2-153,7-4 1,1 4 63,5-4 0,1 4-1986,-1 2 1891,0 0 0,0 0 0,1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6:22.5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70 8064,'8'-25'1242,"-6"6"1,7 2-684,-3 11 0,6 4-1311,11 2 381,4 0 0,5 0 840,-3 0 0,6 2-182,-1 4 0,-5-3-42,6 9 0,-12 0-178,0 5 0,-4 0-58,-2 0 0,-5 8-49,-1 4 0,-7 0-154,2 6 1,-4-3 80,-2 14 1,-8-5-331,-3 5 1,-5-2-84,-1 2 0,0 4 168,-1-4 0,-5-2 357,0 3 0,0-3 126,6 2 1,-6 4 175,0-4 1,6 4-181,5 2 1,2-2 15,-1-4 1,3 4 130,8-4 1,0-2 165,0 2 1,0-2 175,0 3 1,0 2-186,0-2 0,0 1 228,0-2 1,0 4-124,0-4 1,0 10-105,0 1 1,-2 1-100,-3-6 0,3 3 120,-4-3 0,4 10-138,2-10 0,0-2 60,0-4 0,0-2 201,0 2 1,0 2-160,0-8 0,0 1-60,0-7 0,0-1-199,0-4 1,0 2-138,0-8 1,0 5-55,0-4 0,-8-1-310,-3-6 1,-10 0-338,-2 0 1,-16 1-963,-1-1 1,-16 0-2628,-7 1 4275,-12 7 0,-19 2 0,41-10 0,0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6:34.2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206 744 8105,'9'-10'-1273,"7"-5"1053,-14 5 1,11-3 0,-7-3 219,-2-3 0,-2-2 0,-2 4 0</inkml:trace>
  <inkml:trace contextRef="#ctx0" brushRef="#br0" timeOffset="871">586 0 8135,'-11'0'2624,"-1"0"-774,8 0-1189,-11 0 0,11 0-85,-7 0 1,7 8-485,-2 3 0,-2 10 78,2 3 1,-5 1-76,5-2 1,-2-4 86,3 4 0,3-2-321,-4 2 1,4-10 79,2 5-265,0-5 0,2-1-92,4-1 0,9-7-397,8 2 1,8-12 15,-2-5 1,3-5 288,3-1 1,0 2 361,-1 3 0,-1 4 55,-4 8 0,-4 0 467,-8 0 0,-6 2-150,1 4 0,-8 4 223,2 7 0,-6 6 97,-6 0 1,-4 8 508,-7-2 0,-6 3-478,0 3 1,-8 5-185,2 1 0,-3 5-506,-3-6 0,0 2 66,1-1 1,-1 1-47,1 4 0,-7-4-141,1-7 1,0-1-489,5 1 1,-5-8 112,-1-4 0,3-4-326,9-1 1,-4-9 379,5-3 1,3-4 169,2-2 0,3 0 276,3 0 1,2-2-24,3-4 0,3 2-54,3-7 0,4 5 21,-4-6 0,10 7 239,2-7 1,7 6 417,-1-5 0,9-1-266,2-5 0,2 6 99,-2-1 1,4 0-107,7-5 1,1 6 314,0-1 1,1 1-71,4-7 1,7 1 61,10 0 0,5-1 7,7 1 0,0 0 94,0 0 0,0-1-367,1 1 0,-3 0 4,-4-1 0,-9 7-307,-8-1 1,-2 8 110,2-1 1,-9 3-359,-8 2 1,-8 0 19,2 0 1,-10 0-461,-1 0 223,-8 0 0,3 2-230,-7 3 0,-1 5 37,-5 7 0,-12 3-357,-10 3 1,-1-2-66,-6 8 1,-1-1 1121,-10 7 0,-12 0 0,4-1 0</inkml:trace>
  <inkml:trace contextRef="#ctx0" brushRef="#br0" timeOffset="1262">327 1314 8075,'-16'12'431,"5"-1"0,11-7 656,11 2 1,12-4-536,6-2 1,12-8-25,5-3 0,4-10 96,2-2 1,3-2-186,-3 2 0,4 3-837,-10-3 1,2 4 330,-2 2 0,-4-1-202,-7 1 0,-2 6-90,-5-1 0,-3 3-435,-7-3 0,-3 2 60,-3 5-278,-5 3 530,-7-14 1,0 12 103,0-7 1,-9 7 123,-9-2 1,1 4 4,-6 2 0,2 0 185,-2 0 0,4 0-87,-4 0 1,3 2 726,3 4 1,2 4-27,3 7 1,-3 0 263,3 1 1,5 7 159,1 3 1,2 5-394,-2 2 0,4 5-9,-3 0 0,3 6-161,2-5 1,0 7-251,0-2 0,0-2-177,0 2 1,2-7-298,3 1 1,-3-9 15,4-2 0,2-8-1017,-3 2 322,1-4 0,-4-4-129,4-3 594,-4 3 0,4-13 86,-12 4 0,2-6-209,-8-6 1,-5 2 649,-6-7 0,-15-1 0,1-5 0</inkml:trace>
  <inkml:trace contextRef="#ctx0" brushRef="#br0" timeOffset="1387">465 1643 8035,'-34'0'0,"7"0"0,4 0 0,3 6 3774,3 0-2605,0-1 0,5-3 487,1 4-1037,7-4-666,-4 6 1,16-3-16,3 1 0,7 2-306,5-2 1,6-5 367,11 5 0,12-4 0,9-2 0</inkml:trace>
  <inkml:trace contextRef="#ctx0" brushRef="#br0" timeOffset="1516">1157 1626 13647,'-8'0'3591,"8"0"-5182,8 0 646,1 7 1,-1-3-1622,-8 8 2566,0-8 0,8 19 0,1-4 0</inkml:trace>
  <inkml:trace contextRef="#ctx0" brushRef="#br0" timeOffset="3115">1935 726 8064,'0'-9'4263,"0"1"-4002,0 24 1,0 3 24,0 15 0,-2 1 0,-4-1 0,2 7-103,-7-1 1,5 6-87,-5-5 0,5-1-429,-6-5 1,9-1 254,-3 1 0,4-8-858,2-4 1,0-4 503,0-2 1,8-7-688,3-4 1,6-14 298,6-9 0,4-10 339,8-14 0,-2 5 480,-5-4 0,3 3 0,-8 2 0,-2 9 217,-9 2 0,3 7-197,-3 6 951,-5 3 1,7 10-450,-8 4 0,-1 11 543,-5 12 1,0 3-352,0 3 1,0 0-262,0-1 0,-5-1-177,-1-4 1,0 1 29,6-7 0,0 1-1077,0-7 690,8 0 1,1-5-801,9-1 1,-1-9 445,0-2 0,2-8-648,5-9 0,-3-14 266,8-3 1,-1-14 201,7-4 0,-6-8 254,0-9 0,-1 0 228,7 0 0,-4-2 351,3-4 0,-9 11-265,10 1 0,-4 9 830,3 8 0,-1 0-412,-4 11 1,-4 5 1628,-8 12-551,0 1-400,-7 7-529,-2 3-368,-8 7 1,0 2-69,0 3 1,0 5-20,0 7 0,-6 1-300,0-1 1,0 6 108,6 0 0,0 2-66,0-2 1,0-2 31,0 8 1,0-8-50,0 2 0,6-2 0,0 2 1,5-3-71,-5 3 1,8-4 270,-3-2 0,-1-1-79,1-5 0,-1 4 140,1-3 1,3-2-120,-8 1 1,5-5 44,-5 5 1,5-5-180,-5 6 116,0-1 1,-6 6 74,0 1 1,-2-1-18,-4 0 1,-3 1 80,-9-1 0,-1 6-106,-4 0 1,2 8 326,-8-2 1,8-2-95,-2 1 1,-2-1 90,2 2 1,2-4 96,9-8 1,4 1 761,8-1-755,0 0 0,2-5-58,4-1 0,6-7 24,11 2 0,4-4-93,7-2 0,3-8-220,3-3 1,4-11 53,8-1 0,-2-7-90,-4 1 1,2 2-130,-7-2 1,5 0-210,-6-5 0,-1 5 60,-11 0 1,3 2-226,-8-2 1,6-1-118,-6 7 0,-8-8 256,-9 2 1,2 2-142,-2-2 1,-1 0 99,-5-5 1,-5 5 95,-1 0 0,-8 8 119,3-2 1,-5-2 122,-1 2 1,0 0-89,0 6 0,-6-1 156,0 1 0,-1 0 128,7-1 0,-6 1-99,0 0 0,0 5 36,6 1 0,-1-1-72,1-5 1,0 5 155,0 1 1,-1-1 25,1-5 1,0 0 56,-1 0 1,1-1-56,0 1 0,-1 0 140,1-1 1,6 1 43,-1 0 0,6 5-95,-5 1 1,5 1-15,-5-1 1,7 1-60,-2 4 0,2 4-45,-2-3 143,4-5-212,-5 8 48,7-6-345,0 8-204,0 0 265,0 8 1,5-4 57,1 7 0,6 3 33,-6 9 0,5-2 88,-5 8 0,5 2 3,-5 9 0,6 4 26,-7 8 0,9 8 151,-3 3 0,-1 6 81,2 6 0,-7 4-374,7 7 0,-8 5 296,1 7 0,3 0-344,-5-44 1,0 1-1,1 1 1,0 0 102,-1-1 1,-1-1 0,-1-2 0,0 0-68,5 46 0,-2-8-369,2 2 0,-4-5 364,3-6 1,3-12-127,-2-12 1,5-3-19,-5-2 0,2-8 236,-3-3 0,-3-11-28,4-1 0,-4-8 651,-2 2-664,0-3 1,0-9 141,0 1-921,0-9 415,0 5 0,-2-10-276,-4-4 1,-1-5 100,-5-12 0,-3-4 158,3-8 1,-3-1 442,-2-4 0,-1-5 0,1-7 0</inkml:trace>
  <inkml:trace contextRef="#ctx0" brushRef="#br0" timeOffset="3322">3024 865 7949,'-7'-18'1304,"-5"1"0,3 0-130,-3 0-244,8-1 0,-3 1 141,7 0-661,0-1 1,7 1-256,5 0 1,5 0-191,6-1 0,-2 7-119,8-1 1,0 3-414,6-3 0,-1 4 567,1 8 0,-1 0 0,1 0 0</inkml:trace>
  <inkml:trace contextRef="#ctx0" brushRef="#br0" timeOffset="3665">3941 1435 7977,'0'-17'0,"0"8"0,0-1 3675,0 4-2692,8 4 1,1-5-1505,9 7 0,-7 1 386,1 5 1,-3-2-1554,3 8 1,-5 1 1687,-7 10 0,0 4 0,0 8 0</inkml:trace>
  <inkml:trace contextRef="#ctx0" brushRef="#br0" timeOffset="3775">3906 1937 7977,'0'10'7756,"0"-3"-6778,0-7-1394,8 0 0,4 0-3217,11 0 3633,-4 0 0,14 0 0,-7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6:47.3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1 379 7999,'9'-8'831,"8"-1"203,1-9 1,1 7-416,10-1 1,5 7 22,7-7 1,1 3-121,-2-3 0,-1 4 85,7 8 1,-13 0-551,1 0 0,-5 2 44,0 4 1,-4 4-1033,-8 7 0,-7 2-79,-5 4 1,-5 10-1785,-5 7 2794,-13 8 0,-9-4 0,-7 8 0</inkml:trace>
  <inkml:trace contextRef="#ctx0" brushRef="#br0" timeOffset="257">35 1071 7999,'-8'27'0,"1"-2"486,-5-8 0,5 2 1899,7 4-1807,0-4 1,1 6 20,5-7 0,-2-7-456,8 1 1,-7-3 31,7 3 1,-8-2-177,1-5 1,-1-3-238,2 4-198,-4-4 279,6-2 0,-8 2-698,0 4 565,0-4 237,0 13 0,0-6 402,0 9 0,0-7 16,0 1 254,0-1-477,0 7 1,2-3-232,3-3 0,-1-3-247,8-3 0,-1-4-574,7 4 1,8-6 276,9-6 0,13-6-1049,10-11 1682,15-4 0,-2-15 0,15-2 0</inkml:trace>
  <inkml:trace contextRef="#ctx0" brushRef="#br0" timeOffset="393">831 1261 7990,'17'0'992,"0"8"1,-7 1 1339,-4 9 0,-5-7-635,-1 1 0,0-1-907,0 6 0,-1-5 722,-5 0-1038,4-1 0,-8 4-1563,4-3 314,5-4 0,-9-8-489,4 0 0,4-2 596,-4-4 0,-1-6-513,1-11 0,0-4 1181,6-7 0,-7-8 0,-3-3 0</inkml:trace>
  <inkml:trace contextRef="#ctx0" brushRef="#br0" timeOffset="1019">2214 68 7945,'-8'-25'340,"-1"6"0,-3 1 381,1 13 0,7 6-1112,-2 11 84,-4 0 1,7 22 357,-9 1 0,1 17 500,-7 17 0,-1 2-253,-4 10 0,2 3-321,7-35 0,-1 0 1,1 0-1,-1 0-28,-2 6 0,0 0 0,3-3 0,1-1 33,1-1 0,1-2 0,-14 48-740,2-3 0,-6-13 500,6 1 1,2-12 79,9-11 1,2-8 60,5-16 1,3-7 144,-4-4 1,12-5-19,5-7 0,12 3 766,6-9 0,6 1-284,5-6 1,4 2 100,8 4 1,-6-2-312,0 7 0,-5-7-91,5 2 1,-10 3-30,-1 3 0,-8-2-103,-10 1 0,-1-5-421,-5 5-483,-3 1 0,-8 5 435,0 1 1,0-7-820,0 1 1,-2-9 1228,-4 3 0,-4-4 0,-7-2 0</inkml:trace>
  <inkml:trace contextRef="#ctx0" brushRef="#br0" timeOffset="1357">2387 656 7936,'0'-18'342,"0"1"0,2 8 318,4 3 1,3 4-34,9 2 1,-1 8 835,0 3 1,0 12-1128,1 6 1,-9 4-103,-3 1 0,-4 9-265,-2 3 0,-10 6-341,-7 5 1,-8-1-465,-9 7 0,-9-1 206,-3 1 1,-10 2-680,-1-7 1,-9 4 217,3-10 1,-4 1 624,-2-12 1,-6-9 465,0-9 0,0-11 0,6-6 0,1-18 0,5-5 0,3-10-4,9 4 0,6-6-19,5 6 0,11-6 279,6 6 1,6 0 612,5 6 0,12-1-374,12 1 1,19-8 100,9-4 1,16-3 5,7-3 0,14 1-397,9-1 0,5 0 132,-40 18 0,1 0 1,-3 3-1,0 1-262,3 1 0,0 1 0,2 1 0,0 3-318,44-5 1,-43 7-1,-1 2 175,44 3 68,-45 0 0,0 0 0,43-2 0,-44 3 0,0 0 0,0 3 0,0 0 0,-1 1 0,1 0 0</inkml:trace>
  <inkml:trace contextRef="#ctx0" brushRef="#br0" timeOffset="1974">3615 708 7903,'-18'0'672,"1"0"206,8 0 0,-1 5-533,4 1 1,4 8-142,-3-3 1,3-1-105,2 1 0,0-5 65,0 6 0,9-9 281,8 3 1,10-4-32,14-2 1,5 0-167,11 0 1,5-2-82,7-4 1,0 3-69,0-9 0,-7 6-55,-4-5 1,-6 7 113,-6-2 1,-10 4-1204,-7 2 551,-8-7-1481,4 5 394,-15-6-70,-3 8 1111,-7 0 0,-7-6-3,-5 0 1,-3-7 343,-3 1 1,1 3 197,0-3 0,0 7 0,-1-7 0,1 2 0,0-1 0,5 1 0,1 4 0,1 3 138,-1-9 0,1 6 431,4-5-15,4 7 275,-5-4 1219,7 8-1426,-8 0 1,6 2 193,-4 4 0,2 6-334,-1 11 0,3-2 91,-4 8 0,2 5-395,-2 6 1,4 3-470,-3-3 0,3-1 99,2 7 1,-2-6-148,-4 6 1,4-6-2677,-4 7 3015,4-9 0,-5 12 0,-3-6 0</inkml:trace>
  <inkml:trace contextRef="#ctx0" brushRef="#br0" timeOffset="2102">3840 1451 7903,'-12'10'4746,"1"-4"-3521,7 3 1,6-1-600,15 3 1,10-3-239,13-8 1,10 0 155,8 0 0,7 0-692,-2 0 0,3-2-909,-3-4 0,4 5 1057,-3-5 0,3 4 0,2 2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6:45.5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275 399 7879,'-17'-23'4964,"-1"0"-3766,1 0-825,7 13 1,1 2 550,3 8-575,4 0 0,-7 16-94,3 7 1,-10 7-243,-7 5 0,-2 7-717,2 4 1,4-1 537,-4 1 1,6-6-218,5 6 1,3-7-406,3 1 1,4-5-956,-4-7 1,6-3 908,6-7 1,-2-7 98,7 1 0,1-8 756,5 1 1,-3-1 26,3 2 1,-8-2 994,14 7 0,-7 3-722,7 9 1,-2-2 445,2 8 1,-2-6-223,8 6 0,0-8 663,5 2 1,7-6-538,-1-5 1,14 1-220,-2-7 1,5 0-412,1-6 0,-4-6-340,4 0 0,1-7-610,-1 1 1,-6-9 558,-6-2 1,-10 0-376,-1 6 0,-2-1 203,-10 1 0,-6-6-269,-6 0 1,-7-8 330,2 2 1,-8 2 117,-9-1 1,-1 4 321,-11-4 0,4 7 261,1-3 0,1 11 145,0 2 0,5 1-281,1-2 1,7-3 137,-2 3 1,6-3-60,6-2 1,9 0 287,8-1 0,8 1-31,-2 0 1,4-6 82,1 0 1,3-1 49,3 7 0,-3 2 136,3 3 0,-4 5-428,-1 7 0,-2 0-41,-4 0 1,-4 9-888,-8 8 1,-2 8 473,-3 10 0,-5 7-2727,-7 4 2899,-15 12 0,-4 4 0,-16 7 0</inkml:trace>
  <inkml:trace contextRef="#ctx0" brushRef="#br0" timeOffset="689">2575 122 7961,'-17'-10'1795,"-1"5"1,3 10-2164,3 7 0,-3 3-64,3 3 0,-11 8 610,-5 9 0,-5 5-105,-2 7 1,1 3-314,-1-4 1,1 4-47,-1 1 0,8-1-181,4-3 0,6-5 137,5-8 1,3-5-86,3 0 0,4-8 56,-4 2 0,12-4 178,5-1 0,5-7 641,1 1 0,0 5-385,1 6 1,-3 6 969,-3-6 0,3 8-299,-3-2 1,-3-3 55,3 3 1,-9-2-118,3 2 0,-4 4-11,-2-4 0,0-5-856,0 0 0,2-5 184,4-2 1,-4-5-1821,4-1 1029,-5-7 0,5 2-327,0-12 1,7-6 436,-1-11 0,3-9 679,3-9 0,7-14 0,2 1 0</inkml:trace>
  <inkml:trace contextRef="#ctx0" brushRef="#br0" timeOffset="1074">3094 1 7905,'9'0'2341,"1"2"-1806,-4 4 0,-3-3 1,9 7 591,1-2 1,1 5-532,-3-1 1,3 3-218,-8 2 0,5 1-772,-5-1 0,2-5-254,-3-1 98,-3 1 0,8 3-138,-4-4 1,-2-1-799,7-4 0,-5-4 1485,5 4 0,1-12 0,5-4 0</inkml:trace>
  <inkml:trace contextRef="#ctx0" brushRef="#br0" timeOffset="1369">3612 53 7905,'0'25'1274,"-1"4"159,-5 11 1,4-4-429,-4 5 1,2-3-482,-2 3 1,3 3-361,-9 8 0,1 0 67,-7-1 0,-7 7-692,-4 0 1,-9-1-236,-2-5 0,-6 0-571,5 0 1,-7-8 490,2-3 0,-2-13-322,2-5 0,-2-5 478,8-7 1,-8-5 619,1-12 0,5-5 0,2-12 0,11-2 0,6-4 0,6-4-153,5 4 1,4 4 386,8 2 0,16 6 287,7 6 0,9 3 201,9 8 1,3 2 542,8 4 0,0 3-187,0 8 0,1 1-552,5-1 0,-4 0-92,4 1 0,-5 5-147,-1 0 0,-2 6-859,-4-6 0,-3 5-256,-9-5 1,1 1-1993,-1-7 2820,-7 0 0,-2 0 0,-8 1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6:44.6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18 448 8087,'-10'-17'832,"2"0"221,8 7 1,2-3-495,4 7 0,11-5 2,12 5 1,9 0 272,3 6-497,-1 0 0,-5 0-282,-1 0 0,1 2-324,0 4 1,-9 3-38,-3 9 1,-3 5 271,-3 0 1,-7 7-930,-5-1 1,-3 10 421,-2 1 1,-13 6-249,-4-5 1,-10 5 380,4-6 1,-8 0 384,2-5 1,4-2 161,2-5 1,4-3 947,1-7-525,9-1-392,1 0 1,10-5 204,4-1 0,3-7 7,9 2 0,-1-2-335,0 2 0,1-3-200,-1 9 0,0-1-340,1 7 1,-9 1 205,-3 4 0,-4 6-15,-2 11 0,-8-1 128,-3 7 0,-12 0 59,-6 6 1,-4 0 697,-2-1 0,1-1-336,-1-3 1,8-5 557,4-8 0,0 1-276,6 0 0,-2-7-104,13 1 1,0-13-134,6 1 0,0-9-103,0 3 0,2-7-307,4 2 0,9-6 88,8-6 1,10-6-769,2-11 0,-7 2 381,7-8 1,-4 2-452,3-1 1,-1-3 327,-4 8 0,-4 0 184,-8 6 0,-2 5 62,-3 0 273,-4 9 1,-8-3 898,0 12 1,-6 11-517,0 12 0,-7-2 741,1 1 1,-3 1-462,-2 6 0,1-2-160,5-5 1,-3 3-288,8-8 1,-5 0-521,5-6 143,0-7-42,6 5 1,2-15-1011,4 0 0,6-9 552,11-14 0,4-6-760,7-11 0,6-5 676,1-6 0,1-1 399,-2 0 1,-3 2 489,3 4 0,-9 5 68,-2 13 0,-8 4-19,2 13 1,-10 3 164,-1 8 1,-8 2 1428,2 4 0,-4 4-732,-2 7 1,0 8-134,0 4 1,-2 1-377,-4-1 1,4-2-451,-4-4 1,2-4-135,-1 4 0,3-9-500,-4-3 3,4-7 1,10-4-797,3-11 1,6-12 1351,7-6 0,10-19 0,10-6 0</inkml:trace>
  <inkml:trace contextRef="#ctx0" brushRef="#br0" timeOffset="337">1263 137 7991,'0'-25'1223,"0"6"-917,0-4 0,0 9-930,0 3 1,0 5-425,0-5 758,0 7 0,0-6 536,0 4 376,-8 5 1,0-5-51,-3 12 0,-3 3-289,9 8 0,-1 3-7,6 3 0,-6-2-145,0 8 1,0 5 103,6 7 0,0 9-42,0 1 1,6 11-149,0 13 0,0 11-317,-6 12 0,2-43 0,2 0 209,-2 2 0,1 1 0,1 2 0,-2 1 178,-2 2 0,0 1 0,0 3 0,0 0-20,0 8 1,0 0 0,0 0 0,0 0-188,0 6 1,0 0-1,-2-6 1,-2 0 209,1-3 0,1 0 0,-2-6 0,2 0-193,1-2 1,2-1-1,-1-8 1,0 0 39,0-3 0,0-1 0,0 36-81,0-1 1,0-5 43,0 0 0,7-10-277,5-8 1,-2-9-618,1-2 0,1-10 425,5-13 1,0-6 140,1-12 0,5-3-67,0-8 1,5-9 937,-4-9-471,6-7 0,-3-9 0,8-1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6:42.5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1315 7895,'-18'-17'2619,"1"0"-1918,7 7-467,3 2 1,14 3 311,5-1 0,9 0-125,2 6 1,8 0-440,-2 0 1,3 0-262,3 0 1,-6 0-298,0 0 0,-8 0 60,2 0 0,-4 0-1457,-2 0 399,1-8 1082,-9 6 0,-1-7 492,-8 3 0,0 2 0,0-7 0,-8 7 0,-3-2 0,-5 4 87,-1 2 0,0 0 118,-1 0 0,7 2 222,-1 4 1,3 5 620,-3 12 0,-1-1-458,7 6 1,-2 1-185,3 6 1,3-1-607,-4 1 1,-2 0 215,2-1 0,-1-5-755,1 0 1,2-2 213,-7 1 1,5-3-791,-6-7 1138,1-1 1,-1-2 419,1-3 554,7-4-560,-11-8 2153,13 0-900,-6 0-813,8 0 0,8 0-464,3 0 1,5 0-296,1 0 0,0-2-58,0-4 1,8 4-527,4-4 666,4 4 0,1-5 0,1-3 0</inkml:trace>
  <inkml:trace contextRef="#ctx0" brushRef="#br0" timeOffset="898">969 1263 7933,'-7'-17'4198,"14"7"-3880,5 5 0,11 3 0,11 2-156,1 0 0,7 0-161,4 0 1,-1 2 54,1 3 1,-8-3-158,2 4 1,-9-4-218,-2-2 0,-8 0-570,2 0 0,-11 2-1759,-7 4 1763,-3-4 1,-9 5 883,-5-7 0,-11 0 0,-6 0 0,-3 0 0,-3 0 0,2 0-108,5 0 1,-3 0-40,8 0 0,0 0 1030,5 0 0,9 8-400,3 4 0,4 9 226,2 2 1,0 7-192,0-1 1,0 6-309,0 5 0,2-3-183,4 3 0,-4-3-241,4-3 0,1-7 199,-1-4 1,2-4-276,-3-1-173,-3-1-423,6-7 698,-8-3 0,0-9 58,0-3 1,0-7 117,0-11 1,0 2-33,0-8 1,2 0 37,4-5 1,3-1 79,9 0 1,8 1 138,9-1 1,2-1-16,9-5 0,0 5 133,6-4 0,0 3-291,-1 2 0,-1 1 44,-3-1 1,-5 6-329,-8 1 1,-1 5 2,-4-6 0,2 8-16,-8-2 0,-6-2-85,-6 1 0,-5 1-279,6 6 1,-8 0 94,1 0 0,-8-6 526,-3-1 0,-10-1 0,-1 2 0,-2 4 0,-10-4 0,6-2-40,-6 2 0,0-6 200,-5 6 0,5 0 88,0 6 0,8 2 133,-2 3 0,10 4 1125,1 8-1307,8 0 0,-4 2 68,8 4 1,0 6-276,0 11 1,8 5 85,4 13 1,5 3 246,6 8 0,4 9-155,8 8 1,-1 4-218,1 14 1,-1-4 144,1 9 0,-18-44 1,0 0 1,1 1 1,-1 0 0,0-2 0,1 0 86,16 45 1,-5-3 60,0-3 0,-6-1-527,6-5 0,-8-5 272,2-11 1,-10-5 144,-1-7 1,-1-2-72,7-4 1,-7-5-1107,1-13-20,-8 5 229,3-14-143,-7 6 1,0-17 1060,0-8 1,-7-23 0,-3-14-1</inkml:trace>
  <inkml:trace contextRef="#ctx0" brushRef="#br0" timeOffset="1059">2353 1402 7933,'-8'-18'0,"-2"3"927,-7 3 1,2 3 3465,3 3-3786,-3 4 1,5-6-451,-7 8 1,0 6-1181,-1 0 1,-1 7 690,-4-1 1,-2 3-2748,-4 3 3079,-3-1 0,5 0 0,-8 1 0</inkml:trace>
  <inkml:trace contextRef="#ctx0" brushRef="#br0" timeOffset="1213">2024 105 8023,'0'-31'3070,"0"-4"0,8 12-2026,3 12 0,12 7-1590,6 4 1,4 2-983,1 4 0,1 3 735,0 8 0,-7 3 4,1 3 0,-8 4 789,2 7 0,-3 9 0,-3 1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6:39.3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156 173 8094,'11'-28'1829,"1"-1"-1125,-8 8 0,9-4-315,-7 7 0,7 1-153,-1 0 0,3 7 375,2 4 1,-5 4 275,0 2-663,-9 0 0,5 2 40,-8 4 1,0 4-31,0 7 1,0 8-453,0 4 1,-2 4 249,-4 1 1,4-5-191,-3 0 1,3-2 42,2 1 1,0-3-612,0-7 0,2-1 173,3 0 1,7-7-76,11-4 1,4-4 232,8-2 1,-1 0 184,1 0 0,-1 0 74,1 0 0,-6 0 152,0 0 0,-8 0 9,2 0 1,-6 2-54,-5 3 1,1 5 333,-7 7 0,0 1-148,-6-1 0,-6 6 154,0 0 1,-7 8-147,1-3 1,-9 13-265,-2 5 0,-8-2-1,2 2 0,-3 2 146,-3 10 0,0-4-134,1 3 1,-1-1 68,1 2 0,-7-4 103,1 3 1,5-11-22,7-5 1,6 1 71,-1-2 0,10-1-118,1-10 0,9 1 22,-3-7 0,4 2 10,2-2 0,6-3 4,-1 3 1,15-10 391,-3-1 0,12-3-175,0 3 0,3-5 392,3-7 1,1 6-142,5 0 0,-3 0 67,8-6 0,-2 0-327,2 0 1,3 0-247,-9 0 0,0 0 117,-5 0 1,-3 0-177,-3 0 1,2 2-988,-8 3 1,-2-1 509,-9 8 0,1-6-2462,-7 5 1835,0 1 1,-6 5-607,0 0 1753,0-7 0,-16 5 0,-3-5 0</inkml:trace>
  <inkml:trace contextRef="#ctx0" brushRef="#br0" timeOffset="391">709 1021 8030,'0'-25'-253,"2"7"-63,4 1 0,-2 2 2705,7 9-1016,1 0-829,5 6 0,0 0 196,1 0 1,-1 2-195,0 4 0,0 6 26,1 11 1,-3 3-239,-3 9 0,-3 0-124,-3-1 0,-4 9-209,4 3 1,-10 2-305,-2-2 1,-7 8-1388,1-8 902,-11 7 544,4-8 1,-14 1-888,4 0 1,-3-13 271,-3 1 0,-1-5 154,-5 0 0,-1-6 280,-4-12 0,-10-3 167,4-8 1,-3 0 309,3 0 1,-4-8-119,4-3 0,-2-6 403,14-6 1,1 3-273,11-3 1,5 10 511,11 1 1,-1 1-121,7-7 0,0 7 25,6-1 0,10 1-128,7-6 1,2-1 82,10 1 1,8 0 219,9-1 0,4 1-230,1 0 0,7-2-348,0-4 0,5 3 117,-5-3 0,-6 10-1159,-6 1 0,-8 3 98,3-3 0,-7-1-348,-5 7 0,-6-2 603,-11 2 1,1 3-470,-7-9 1079,0 8 0,-14-19 0,-2 4 0</inkml:trace>
  <inkml:trace contextRef="#ctx0" brushRef="#br0" timeOffset="511">692 1159 8030,'-17'-15'766,"-1"3"1,3 3 481,3 3-25,-3 4-671,13-6 0,-6 16 138,8 3 1,0 5-169,0 1 1,0 2-166,0 4 1,2-1-1004,4 6 1,2 1 510,3 6 0,5-1-1531,-5 1 1,5 0 1665,1-1 0,0 8 0,0 3 0</inkml:trace>
  <inkml:trace contextRef="#ctx0" brushRef="#br0" timeOffset="915">1747 796 8031,'0'-35'0,"0"3"0,0 3 0,0 4 1916,0 8-518,0 7-182,7-5-840,-5 13 1,-2-6-686,-11 8 1,-5 10 263,-1 7 0,-6 10-392,0 13 1,-6-1-38,6 7 0,-6-2-328,6 2 0,0-2 380,6-3 0,1-5 36,5 4 0,3-9 232,8-2 1,0-6-34,0 6 0,2-8 353,4 2 1,-2 2-126,7-2 1,-1 2 216,1-2 1,3-4 107,-8 4 0,7-3 311,-1-3 0,-5 0-345,-1 1 0,2-1 506,-2 0-780,-1 0 236,3 1-1215,-6-1 582,6-7-107,-8-3 149,0-7 0,0-7-53,0-5 1,0-3-61,0-3 1,0-5-451,0 0 860,0-7 0,0-5 0,0-9 0</inkml:trace>
  <inkml:trace contextRef="#ctx0" brushRef="#br0" timeOffset="1129">2162 346 7935,'9'-32'1107,"-3"3"1,-2 6-269,2 11 0,5-1 131,12 7 0,2-5-586,4 5 0,-4 0 85,-8 6-241,1 0 1,-1 0-24,0 0 1,-5 2-373,-1 4 1,-7 5 161,2 12 0,-4 2-1475,-2 4 1,0 9 260,0-3 0,-8 9-246,-3-3 1,-7 5 1464,-5-6 0,-4 0 0,-7-5 0</inkml:trace>
  <inkml:trace contextRef="#ctx0" brushRef="#br0" timeOffset="1450">2162 865 7935,'2'10'1448,"3"-4"0,-1-5-1035,8-1 1,-1 0-154,7 0 1,-1 0-167,0 0 1,0 0 67,1 0 0,-1 0-187,0 0 0,1 6 56,-1 0 0,-6 7-743,1-1 1,-6-2 204,5 1 0,-7 6-61,2 6 0,-4 2 341,-2-2 0,-2-3 49,-4 3 1,-2 2 227,-3-2 1,-3 0-119,9-6 0,-7 0 657,6 1 1,1-7-267,5 1 1,0-1 240,0 7 0,2-7-179,3 1 0,-1-7-60,8 7 1,-1-1-118,7 7 0,-7-7 6,1 1 1,-7-1 41,7 7 0,-8-1-93,1 0 1,-3 6 218,-2 0 0,0 2-83,0-2 1,0-3 90,0 3 1,2-4-258,4-2 1,-2 0-301,7 1 0,7-9-238,5-3 1,15-4-568,3-2 0,16-8-1135,12-3 2107,16-20 0,-37 14 0,0-2 0,4-7 0,0 0 0</inkml:trace>
  <inkml:trace contextRef="#ctx0" brushRef="#br0" timeOffset="2547">3528 191 7992,'9'-18'1077,"-1"1"0,0 8-584,3 3 0,5 6 1,3 6-39,4 5 0,-4 6-32,4 6 0,0 4-65,-5 8 0,3-2-311,-10-5 1,-3 11 113,-2-5 1,-4 5-512,-2-5 0,0 1 93,0 0 1,0-3-371,0-3 0,0-4-492,0-8-1062,0 1 1724,0-9 1,0-11 170,0-15 1,5-8 61,1-10 0,6-5-2,-7 0 0,11-12 170,1 6 1,2 0 30,10 11 0,2 8 86,9 4 1,-3 6 225,3 5 0,-3 5 310,-3 7 1,-1 0 304,-4 0 0,-4 7-389,-8 5 0,0 9 94,1 2 1,-7 8-198,1-2 1,-9-3-644,3 3 0,-6 0 77,-6 6 1,-3-1-28,-8 1 0,-1-1-99,1 1 0,-2-8-502,-4-4 0,4-4 33,-5-2 0,5-7 233,2-4 1,-6-4 137,0-2 1,6-2 153,5-4 1,2-4 255,-1-7-109,3 0 0,8 0 142,0-1 56,8 9 1,1 1 149,9 8 0,-1 0 933,0 0-558,1 0-139,-1 0 0,-6 0-136,1 0 1,-8 2-155,2 4-106,-4 3 1,-2 9-294,0-1 49,0 0 0,-2 0-408,-4 1 1,2-1-361,-8 0 488,1 8 153,-6-5 1,-3 12 214,-3-3 0,2 9-99,-8 3 1,-1 7 226,-11-2 1,5-2 155,-5 2 0,-1 0 199,2 6 1,1-6-179,11 1 1,-5-9 92,4 2 0,4-11-173,2-6 0,4-4-7,2-1 0,5-3-26,1-3 1,7-3 114,-2-3-209,4-4 1,4 6 74,4-8 1,5-6 8,12 0 0,12-7 85,11 1 1,12-9 170,5-2 1,10 0 92,2 6 1,6-1-278,-6 1 1,0 7 70,-6 5 1,-8 3-40,-3 2 1,-6 0-172,-6 0 0,-6 13-141,-11 4 0,-4 5-282,-8-5 0,-7 8 190,-4 4 0,-8 3-163,-10 3 0,1 5-214,-12 1 1,-4-1 347,-2-6 0,-4-1-554,-1-4 0,-7-4 301,1-8 1,-2-1-144,1-5 0,5-3-5,-5-8 0,3-8 595,-2-3 0,-5-20 0,-6-6 0</inkml:trace>
  <inkml:trace contextRef="#ctx0" brushRef="#br0" timeOffset="2690">3960 1228 7992,'12'-9'1150,"-1"3"1,-7 6-692,2 6 1,-4 5 275,-2 12 0,-6 2-234,0 4 1,-7 9-139,1-3 0,-3 4-264,-2-5 1,-6 3 140,-1 3 0,1-5-1194,6-1 0,2-1 217,3-10 737,-3 8 0,13-12 0,-6 6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1:09.0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7990,'2'17'1345,"3"0"-748,-3 0-168,6 1-660,0-1 1,-4-6 230,7 1 0,1-8 0,5 4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6:57.3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139 934 7799,'0'-17'-360,"2"1"-46,3 5 356,-3-5 1,8 9-1,-6-7 116,2 3-111,-1-1 1,-3-3 105,4 3 0,-4 3-82,4 3 0,-4 2 122,-2-8-127,0 9 0,5-7 77,1 4 0,0 2 25,-6-7 0,0 5 9,0-5 0,0 5 2,0-6 1,0 6 75,0-5 0,0 5 47,0-5-154,8-1 0,-6-5 38,3 0 0,3-1-145,-2 1 0,5 0 22,-5-1 46,7 1 1,-9 0-25,8 0 0,-8 5-15,1 0 0,-3 1 125,-2-6 0,0 5-87,0 1 1,2 1 9,4-2 0,-4-3 9,4 4 1,1-5-113,-1-1 1,2 5 89,-2 1 0,-2-1-3,7-5 0,-5 5 55,5 1 0,-5 5-6,6-5 1,-7 1 85,7-1 1,-6-3-120,5 8 0,-5-5 14,5 5 1,-5-6 67,6 7-153,-1-9 0,7 7 69,-1-5 0,-2 2-7,-3 5 1,3 1-40,-3-8 0,-3 8-14,3-1 0,-6 3-24,5 2 56,-7 0-12,11 0 15,-5-8 0,1 6 4,1-4 0,-6 4-2,5 2 0,-1-1 0,1-5 1,5 4-2,-5-4 0,5 4 0,1-4-84,0 1 81,1-1 0,-1 0 6,0 0-15,0 1 72,1 5 0,-3-2 1,-3-4 1,3 4 13,-3-4 1,-3 4-50,3 2 0,-1 0 6,7 0 0,-1 0-22,0 0 1,-5 0 21,-1 0 0,1-2-5,5-3 1,0 3 0,1-4 1,-1 4 11,0 2 1,0 0-34,1 0 1,-1 0 6,0 0 1,-5 0 37,-1 0-25,1 0 0,5 0 5,1 0 0,-7 2-8,1 4 1,-7-2-54,7 7 0,-1-7 47,7 2 0,-7 1-27,1-1 1,-1 6 5,7-7 0,-7 7-5,1-6 0,-1 5 1,6-5 0,-5 6 0,-1-7 0,-5 7 5,6-6 0,-3 7-1,3-1 73,3-5 0,-11 9-62,8-5 1,-8-1-4,1 1 0,3-5 4,-2 6 1,-1-7 4,-5 7 0,0-1-10,0 7 0,0-5 2,0 4 0,0-7-21,0 13 0,0-8 22,0 9 1,0-5-15,0-2 1,0 2 7,0 4 1,-1-3-69,-5 3 1,2-2 80,-8 2 0,7-4-2,-7 4 0,6 2 19,-5-2 1,-1 2 5,-5-2 1,5-4-26,1 4 1,5-3-5,-5-3 1,5 0-4,-6 0 1,9 1 12,-3-1 1,-4 0-68,-1 1 1,1-1 45,-2 0 0,3 1-9,-3-1 1,-3 6 5,3 0 1,-5 0-3,-6-6 1,8 1 12,-8-1 0,7-6-9,-7 1 1,4-1 10,2 7 1,-1-7-8,1 1 1,0-3 4,0 3 1,-6 1 13,-1-7 1,1 6 1,6-7 1,-6 7 11,0-6 0,-2 5 5,2-5 0,2 2-4,-8-2 1,0-5-18,-5 5 0,-1 2 39,0-2 1,5-1-32,-5-5 0,4 0 107,-9 0 0,9 2-24,2 4 0,3-4-28,-3 4 1,-2-4-36,8-2 0,0 0 10,6 0 0,-1 0-42,1 0 0,0 0 43,-1 0 0,1-6-22,0 0 1,0-5 8,-1 5 0,1-8-60,0 3 0,3-4 16,-3-3 0,9-5-11,-9 0 1,3-2 79,-3 2 0,0 4 6,0-4 0,1 4-1,5 1 0,-3-1-39,8-4 0,-1 8 116,1-8 0,4 7-61,-4-7 0,4 4 87,2 2 0,0-8-38,0-4 0,2 2-34,4-2 1,2 0-52,3-5 1,5-1-73,-5 1 0,5 5-135,1 0 1,0 6 65,0-6 0,7 2-612,-1-2 0,7 4 304,-1 8 1,10 0-1517,1-1 1912,16 9 0,-3-7 0,17 7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7:00.4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0 226 7545,'12'-16'-910,"-1"5"531,-7-4 258,11 13 0,-13-8 144,4 4 38,-4 4 280,-2-5-149,0 7 321,0 0-436,8 0 124,-6 0-132,13-8 0,-5 4-25,7-7 0,0 5-42,0-6 0,1 6-15,-1-5 0,6 1-1,0-1 0,6-5-11,-6 5 0,6 1-24,-6-1 0,2 5 63,-2-6 0,-8 9-31,8-3 1,-13 4 8,7 2 139,-3 0 1,3 0 1,0 0 64,1 0 1,-1 2-113,0 4 1,1 3 15,-1 9 1,0-1-146,0 0 0,1 2 115,-1 4 0,0-3-82,1 3 1,-3 2 69,-4-2 0,5 6-128,-5-6 1,-3 7 53,-2-1 0,-4-2 26,-2 2 0,0-2 8,0 2 1,-2 1 3,-4-7 0,-4 0 35,-7-5 0,6-3 9,-1-3 1,1 1-26,-7-7 0,-5 5-2,0-5 1,-2 0 59,2-6 0,-2 0 1,-4 0 1,-3 0 12,3 0 0,2-8 1,-2-3 1,2-7 135,-2-5 0,-1 2-169,7-8 0,0 6 15,5-5 1,1 4-54,0-4 1,5 7 75,1-3 0,5-1-283,-6 2 42,8 0 0,-3 6-55,7 0 1,0 5 43,0 1 1,9-1-145,9-5 0,5 5 95,6 1 1,11 7-105,0-2 0,8 4 285,4 2 0,8 0 0,1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7:01.2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1 225 7771,'0'-17'-272,"0"7"0,6-5 113,-1 3 0,9 2 172,-3-1 0,5 1 23,1-1 1,2-5 2,4 5 1,-1-4-89,6-3 0,-6 7 68,1-1 1,-2 3-84,2-3 1,-10-1 71,4 7 0,-3 0 81,3 6 1,-5 0-93,-1 0 1,1 0 1,5 0 0,-5 2 5,-1 4 1,6-4-3,7 3 1,1-1 92,-2 2 0,-4-4-72,4 4 0,-2-4 111,2-2 0,-4 5-80,4 1 0,-3 6 257,-3-7-211,8 9 1,-6-4 14,4 7 1,-9 0-22,-3 0 1,-5 3 4,5 3 1,-7 2-128,2 3 0,-4 5 104,-2-4 1,-2 4-156,-4 1 1,-3 1 83,-9-1 0,-1-5-79,-4 0 0,2-6 123,-8 6 1,0-8-9,-5 2 0,-7-9 47,1-3 0,0-7 163,5 2 1,0-4 12,1-2 0,-1-8-118,1-4 1,-1-3 99,0-2 0,9-3-62,3-3 1,3 2-156,3-8 1,2 6 31,3-5 1,4 3-186,8-10 0,10 10-163,7-10 1,8-1-950,10-4 1236,7 7 0,2-7 0,8 3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7:21.9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88 83 8175,'-38'-40'0,"3"11"0,20 16 4100,32 24-4100,28 8 0,10 1 0,3-5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7:17.5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1038 8263,'-10'-8'0,"3"6"-616,7-13 294,7 13 1,3-6 877,7 8 1,3-6-219,3 0 0,4-7 361,7 2 1,1-3-266,-1 3 1,7-5-232,-1 5 1,2-5-98,-1-1 1,-7 0-140,1-1 0,-3 1 150,-8 0 1,4 0-92,-5-1 1,-1 7-868,-11-1 620,4 1 0,-13-7-397,4 1 1,-4 0 248,-2-1 0,-2 1-162,-4 0 0,-3 0 237,-9-1 1,1 1 119,0 0 0,5 1-137,1 5 330,-1-5 390,-5 15-264,7-7 31,-5 8 1,13 9 33,-4 9 1,4 7 22,2 9 1,0 9-13,0 3 1,0 17 108,0 6 1,0 12-152,0 0 1,-1 5-236,-5 6 1,2-3 40,-8 3 0,7-4 147,-7-1 1,8-10-198,-2-8 1,5-10 120,1-12 0,0-1-210,0-12 1,0 3-3,0-14 0,5 0-112,1-6 1,2-7-78,-2-4 111,-5-5 1,13-4-158,-8-9 391,-1-7 0,3-23 0,2-3 0</inkml:trace>
  <inkml:trace contextRef="#ctx0" brushRef="#br0" timeOffset="457">226 1332 8263,'-25'26'0,"5"-1"80,-3-7 0,4-1-28,2 0 0,0 1 88,-1-1 0,7 0-86,-1 1 0,6-7 48,-5 1-5,7-1 45,-4 6-84,8-7 1,2-2-403,4-8 0,11 0 133,12 0 1,6-16-35,5-7 0,10-9 112,8-9 0,13-3-61,-2-8 0,12 0-170,-1 0 0,3 2 285,-2 4 1,-2-2 31,-5 8 1,-4 0 219,-1 5 1,-10 8 309,-13 4 0,-3 6-227,-9 5 1,-13 3 343,-3 3-53,-5 4-217,-3-6 1,-3 10-139,-7 4 0,-5-2 189,-1 7 0,-6 1-300,7 5-295,-9 0 0,12 1-836,-3-1 805,3 0 1,9-1-112,5-5 1,3-3 113,2-8 1,7 2 123,-1 4 0,2-4-9,-2 3 0,-10 5 287,4 1 0,-5 1-20,-1 5 1,-3-1 229,-8 12 0,-8 1 379,-3 6 0,-10 1-314,-2 5 1,-2-7 249,2 1 0,9-2 285,-3-10-373,3 0-537,5-6 0,3-7-305,12-5 0,5-5 63,12-5 0,10-11-230,7-7 0,3-10-915,-3-1 0,2-1 89,4-5 1238,-3 3 0,-9-5 0,1-2 0</inkml:trace>
  <inkml:trace contextRef="#ctx0" brushRef="#br0" timeOffset="1011">2111 467 8290,'0'-17'-745,"0"-1"1628,0 1-457,0 0 0,0-1-10,0 1 1,7-6-103,5 0 0,9 0 132,2 6 0,8-6-103,-2 0 0,9-6-16,2 6 0,1-6-109,-7 6 0,7 6-107,-1 5 1,-2 8-351,-9-2 0,2 4 233,-8 2 1,0 0-250,-6 0 1,-7 8 28,-4 4 0,-4 11-44,-2 6 0,-14 3 62,-3 3 1,-12-1 104,0 1 0,-1-2 144,1-5 0,-4-3-83,4-7 0,4-1-233,2 0 1,4-7 161,2-4 0,-1-4-236,1-2-32,7 0 48,3 0 1,9-6 56,3 0 251,5-7 0,7 11 78,1-4 1,-1 4 311,0 2 0,1 2 299,-1 4 1,-6-2 8,1 7-158,-8 1 0,3 5-97,-7 0 0,2-5 568,4-1-599,-4 1-514,13 5 1,-5-7 145,7-5 1,1-3-192,-1-2 0,8-3-95,4-9 1,3 1 144,3-13 0,-2 5-968,-5 2 1,-3 0 108,-7-1 1,-1 9-214,0 3 0,-7 6 1194,-4 6 0,-12 11 0,-4 10 0</inkml:trace>
  <inkml:trace contextRef="#ctx0" brushRef="#br0" timeOffset="1237">1626 1539 8290,'-17'12'0,"0"-1"545,7-7 0,4 4-126,12-8 1,11-8-214,12-4 0,15-5 60,14-6 0,4-4 25,13-7 0,3-1-419,3 0 0,4 1 296,1-1 1,2-5-429,-41 20 0,-1 0 0,42-21 332,4 7 1,-11 5-880,-6 0 1,-12 8 65,-5-2 0,-12 11-274,-6 7 1,-17-3 1014,-5 2 0,-12 0 0,-1 6 0</inkml:trace>
  <inkml:trace contextRef="#ctx0" brushRef="#br0" timeOffset="1390">2283 1211 8290,'-42'7'0,"13"1"406,1 3 1,8 5 620,9-5 1,3-1-630,8 1 1,0 1-204,0 5 1,8-3-35,3 3 1,5-9 125,1 9 1,6-4-968,0 5 0,0-1-31,-6 0 1,7-1-381,-1-5 0,0 3 569,-6-9 522,0 1 0,-7-13 0,-2-3 0</inkml:trace>
  <inkml:trace contextRef="#ctx0" brushRef="#br0" timeOffset="1619">2508 986 8625,'10'-10'-10,"5"2"-420,-13 8 1,8 0 988,-4 0 1,-5 8-214,5 4 0,2 3 209,-2 2 1,-1 8-84,-5 4 1,6 6-65,0 5 1,6 12-124,-7 11 0,7 7-19,-6 4 1,5 7-477,-5 11 0,5-1 155,-5 7 0,8-10-733,-3-1 1,3-5 375,-3-13 0,4 2-517,-3-13 1,3-2 154,3-10 0,-1-6-14,0-11 0,1-4 788,-1-8 0,0-7 0,8 5 0,2-5 0</inkml:trace>
  <inkml:trace contextRef="#ctx0" brushRef="#br0" timeOffset="2283">3529 709 8207,'9'-23'62,"-3"0"1,-4 6 339,-2 5 1,0 8-201,-8-3 0,-7 14-76,-8 5 1,-8 11 11,2 6 1,-2 5-224,3 7 0,-3 1-110,8 4 0,-6 4 159,6-4 1,6-4-190,5-1 1,8-5 35,-1-1 1,3-1-15,2 1 1,7-6 125,5 0 0,7-8 51,-2 2 0,10-4 105,-9-2 0,1 1 295,-8-1 1,5-2 196,-5-3 1,-1 1 84,1-7-28,-7 7-178,12-11-330,-15 14-26,7-14 0,-8 3-282,0-10 0,0-7-495,0-11 0,2-12 363,4-11 1,-2-4-144,7-1 1,3 4 124,9 1 1,-2 8 274,8-2 0,-1 5-2,7 6 1,2-2 150,3 8 0,4 0 121,8 6 0,0 0 403,0-1 1,7 1 60,5 0 1,-5 1-218,-1 5 1,-6-3-555,-6 9 1,-4-3 104,-7 2 0,-8 4-1288,-4-3 884,-4 3 0,-4 0-7,-3-4 1,-6-2-30,-12-3 1,-4-5-249,-7 5 0,-10-6 587,-8-7 0,-1 3-101,-10-7 0,7 6 781,-1-1 1,4 2-367,1-2 0,8 10 376,4-5 1,6 11 170,5-5-90,-3 8-426,13-3 1,-6 9-264,8 3 0,8 7 330,3 11 1,5 4-103,1 7 0,0 11 256,1 6 0,1 3-158,4 10 0,-4 5 109,4 6 1,-2 7-121,2-1 1,-3-4 8,3-2 0,4-4-198,1-2 1,-1-5-173,2-1 1,0-15-393,6-2 1,3 4 297,-3-4 0,3-5-686,-9-13 1,-4-6 397,-2 1 1,2-6-270,-2-6 0,0-5-4,-6-12 0,1-7-528,-1-16 1243,0-7 0,0-16 0,1 0 0</inkml:trace>
  <inkml:trace contextRef="#ctx0" brushRef="#br0" timeOffset="2444">4376 173 8207,'-10'-25'0,"-3"6"3059,7-4-1354,0 3-1074,6 3 1,8 2-366,4 3 1,3 5-429,2 7 0,8 7-561,4 5 1,-4 5 722,-2 6 0,-4 19 0,-1 12 0</inkml:trace>
  <inkml:trace contextRef="#ctx0" brushRef="#br0" timeOffset="3420">4998 225 8146,'-7'-10'1696,"5"1"-516,-4 3-692,4 4 0,4-6-192,4 8 1,3 0 207,9 0 0,1 0-192,4 0 0,4 0-303,8 0 1,-3 0-192,-3 0 1,-2 0-534,-4 0 1,-4 0-937,4 0 1281,-11 0 1,1-2 77,-7-3 0,0 1-73,-6-8 1,-8 1 272,-3-7 0,-5 7 56,-1-1 0,0 8 198,-1-1 0,1 3-56,0 2 1,-1 7 155,1 5 0,2 3-21,3 3 0,-1 5-37,7 0 1,0 8 92,6-3 0,0-1-70,0 2 1,0-6 5,0 6 1,0-8-243,0 2 1,0-4-429,0-1 7,8-1-641,-6 0 337,13-7 81,-13-2 571,6-8-81,-16 0 0,-1 0 100,-9 0 1,7 0 315,-1 0 605,1 0-127,-7 0-190,9 0 0,1 1-73,8 5-278,0-4 1,10 8-332,7-4 0,2-5 136,10 5 0,-6-4-239,6-2 0,-8 0-65,2 0 1,-4 0-187,-1 0 1,-9 2 155,-3 4 0,-4 3 132,-2 9 0,-10 1 191,-7 4 0,-4 4-155,-14 7 1,5-1 504,-11-4 1,5 2-178,1-8 0,0 2 132,1-2 0,5-10-65,0 5 1,14-7-21,-2 1-210,11-5 1,-2-5-188,8 4 0,8-4 105,3 4 0,7-4 87,5-2 0,-2 0-90,8 0 1,-2 0 30,1 0 0,3 0 51,-8 0 0,0 0-34,-5 0 1,-9 1-36,-3 5 70,-4 4 0,-2 7 15,0 0 0,-8 6-267,-3 1 1,-12 6 62,-6-1 1,-4 2-203,-2-2 0,1 1 125,-1-7 0,3 1 162,3-7 1,4 0 44,8 0 1,1-5 196,5-1-140,3 1 1,10 3 152,4-3 1,3 3 540,9-3 0,5-3-312,0 3 0,7-2 494,-1 1 0,-4 3-302,-2-9 1,2 9-5,-2-3 1,2-1-234,-2 1 0,-3-1-261,3 2 1,-4 1 304,-2-7-342,0 7 0,1-11-556,-1 4 0,-5-4 295,-1-2 1,1-2-541,5-4 0,-6-3 284,1-9 0,-2-7-96,1-4 0,-3-1 496,-8 1 1,0-2 520,0 8 1,0 0-189,0 6 0,0 5 630,0 1-230,-8 7-92,6-4-153,2 8 1,10 0-32,7 0 0,-3 6-495,3 0 1,-4-1-122,10-5 0,4 0-120,2 0 0,6 0-296,5 0 1,2-2 662,4-3 0,12-13 0,-4-8 0</inkml:trace>
  <inkml:trace contextRef="#ctx0" brushRef="#br0" timeOffset="3645">6123 86 8481,'5'-17'-10,"1"0"1,8 7 1759,-3 5 0,6-3-800,6 2 1,-1-2-477,6 3 0,-5 3-551,6-4 1,-8 4-996,2 2 803,-3 8 1,-5 7-296,-3 8 1,-9 8-142,-14-2 1,-5 13 704,-18 10 0,-12 0 0,-16 7 0</inkml:trace>
  <inkml:trace contextRef="#ctx0" brushRef="#br0" timeOffset="4182">5984 571 8377,'-9'7'668,"9"-5"-469,11 4 1,12-6 233,6-6 1,6 2 13,5-7 0,-2 5-184,8-5 1,-7 5-194,1-6 0,-9 9 155,-2-3 0,-14 4-231,2 2-66,-3 0 0,-4 8-184,-5 3 1,-10 6 55,-7 6 0,-11-1-147,-6 6 0,-4-1-98,-1 2 1,-3 2 147,-3-8 1,5 6 42,1-6 0,7 0-102,10-6 549,-1 0-76,9 1 1,3-9 40,12-3 0,3-2 24,9 2 1,1-4 180,4 3 0,-2-3 237,8-2 1,-6 0-221,6 0 1,-6 0 106,6 0 1,-8 0-63,2 0 0,-10 0-384,-1 0 0,-3 8-129,3 3 1,-4 5-447,-8 1 0,0 0 166,0 1 1,-2 5-356,-4 0 1,2 2 234,-7-2 1,-1-4 107,-5 4 0,5-4 1032,1-1-414,7-1 1,-4 0 113,8 1 1,0-7 405,0 1-15,0-1 0,0 6-297,0 1 0,0-1-1,0 0 1,0-5-404,0-1 1,0 1 167,0 5-179,0 0 0,-2 1-139,-4-1 0,-3-5-303,-8-1 1,5-7 316,1 2 1,-1-4 136,-5-2 1,-1 0 316,1 0 0,6-8 604,-1-4 0,2-5 116,-1-6 0,-3 2-469,9-8 0,-1 8-100,6-2 1,2 4-173,4 1 1,-3 3 227,9 4 0,1-5-59,11 5 0,0-3-87,5 3 1,6 1-612,-1 4 1,1 4-545,5-3 1,3 5-5692,-3 5 6425,8 13 0,-4 9 0,8 7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27:15.8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5154 8301,'-10'-12'-1177,"4"1"1150,5-1 1,1-5 115,0 0 0,0-1 25,0 1 1,5 0 21,1 0 0,2-1 42,-3 1 0,-1-2-96,8-4 1,-3 2 43,3-8 1,3 0 23,-3-6 1,3-1-6,3-5 1,1-3-89,4-8 1,4-7 18,7-5 0,3 1-36,3-6 1,-1-4-289,7-14 1,-23 41-1,0-2 163,3 0 0,0-2 0,0-2 1,0-1 27,0-5 0,-1 0 0,2 1 0,-2-1-39,2-5 1,-2-1-1,-2 0 1,-2-1 12,0 2 1,-1 0-1,-1 1 1,0 1 46,2 0 1,-1 1 0,-5 2-1,0 0 72,2-2 0,1-1 0,-2 4 0,1 1 104,2 4 0,2 0 0,-2 2 0,0 0-24,4-2 0,0 0 0,0 5 0,1 0-67,1-4 0,1-1 1,3 2-1,0 0 72,-1-2 0,2 0 1,2 2-1,1 0-60,-1-2 0,-1 0 0,3 2 0,0 0-69,0-4 0,1-1 1,0 2-1,1 0 15,1 1 0,1 0 0,-2-2 1,1-1-53,3 0 0,1 0 0,-1 0 0,0 1-189,4 2 1,-1 0-1,-3 0 1,-1 0 184,-1 0 0,-1 0 1,-5 5-1,-1 0-4,-2 4 1,0 0 0,22-42-66,-4 10 1,-5 8-17,-8 10 0,-1 5 112,-4 6 0,-10 9 30,-7 8 1,-9 8 21,3-2 1,-4 4 956,-2 1-940,0 1 1,-2 2 1109,-4 3-1182,-3 5 0,-8 7 199,-1 0 0,1 0-603,0 0 1,-1 15 175,1 8 1,-2 10-942,-4 7 1194,-4 12 0,-8 9 0,1 9 0</inkml:trace>
  <inkml:trace contextRef="#ctx0" brushRef="#br0" timeOffset="666">104 4549 8444,'-10'7'-480,"5"5"0,1 1 83,-2-1 1,4 9 469,-4-4 0,-1 12 380,1 0 0,-6 4-120,7 1 0,-3-3 147,2 4 1,2-11-84,-7 11 1,7-6-111,-2 0 1,4 1 65,2-6 1,0 0-53,0 0 1,2-5-12,4 4 0,-2-4-110,7-2 1,7 1-182,5-1 0,7-7 115,-1-5 0,12-3-193,5-2 1,4-7-69,2-5 1,9-19 107,8-9 1,10-10-565,-33 22 0,0-2 0,-1-1 0,1-1 309,2-5 0,2-1 294,2-4 0,1-3 0,3-2 0,0-2 0,3-2 0,1-1 0,0 0 0,1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4:56.5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300 17 7959,'-8'-10'1577,"6"3"-905,-5 7-63,7 0 1,2 0 131,3 0-361,-3 0 0,11 2-24,-7 3 0,7-3 510,-2 4-484,4-4 0,1-2-126,1 0 0,-1 0 115,1 0-232,0 0 1,-1 0-21,1 0 0,-6 5-191,0 1-25,-7-1 1,9-3 19,-8 4 0,3-4-976,-3 3 48,-3 4-404,5-7 148,-7 13-693,0-13 1292,0 13 1,-2-12-783,-3 8 1444,-4 0 0,-8 6 0,0 0 0</inkml:trace>
  <inkml:trace contextRef="#ctx0" brushRef="#br0" timeOffset="792">333 332 7959,'-7'10'641,"5"-3"81,-6-7 0,3 2-233,-1 3 0,-1-1 12,1 7 0,4-5-270,-3 5 0,-2-6-134,1 6 0,-5 0-14,5 6 0,-7 5 84,2 0 0,-2 1-242,2-7 1,-3 1-1,3-1 0,1 1-91,-1 0 1,6-3-2,-6-3 65,7 4 1,-5-11 27,3 7 45,4-7 1,-3 1-476,10-10 1,6-5 201,12-6 0,-3-6-153,8 0 0,-1-6 123,6 6 0,-5 0-2,0 5 0,-2 2 217,1 4 1,-3-2 111,-7 8 0,-6-1-90,0 6 0,-5 0 131,5 0 99,-8 0 0,5 7-6,-8 5 0,0-3-3,0 2 1,-6 0-138,1 6 0,-8 5-135,2 0 0,-4 6 114,-2-6 1,-5 5-16,0-4 0,-2 6 57,2-1 1,2-2 90,-8 1 0,8-6 362,-3 1 0,5-4-184,1-1 0,8-6-20,4 0 1,-3-6-199,3 7-252,-1-9 0,14 5 117,3-8 0,3-8-149,3-3 0,5-4 82,0-1 1,6-1-123,-6 1 1,6-1 220,-6 0 0,-2 6-83,-9 0 1,4 7 413,-4-1 0,-2 3 27,3 2 1,-9 7 145,3 5 1,-4 4-75,-2 6 1,0-1 56,0 6 1,0 1-91,0 5 1,-6-5-1,1 0 0,-1-8-303,6 2 1,0-3 53,0-3 1,0-5-310,0 0 48,0-7 1,2 3-74,3-7 1,-1 0 87,7 0 1,-5-1-79,5-5 1,-2-9 54,2-7 0,2-7-64,-7 1 0,5 2-111,-6-2 1,6 2 97,-5-1 0,-1-3-66,-5 8 1,0 5-154,0 6 417,0 0 0,-2 2-61,-3 4 1,-4 3 146,-8 2 0,0 2-87,1 3 0,-6 4 93,0 8 1,-6 1 245,6 5 1,-6-3-132,6 8 0,-8-3 166,3 3 0,1 3-59,-2-3 1,2-2-63,-1 2 0,-3-8-128,8 2 1,0-5-100,5-6 0,0 2 58,1-8 0,5 1-227,0-6-286,7 7 161,-3-5-22,7 5 1,1-12 179,5-1 1,9 1 204,7 5-52,7 0 0,-17-8 0,2-1 0</inkml:trace>
  <inkml:trace contextRef="#ctx0" brushRef="#br0" timeOffset="1179">1164 382 7926,'16'6'1090,"1"-1"0,-6 1-100,0-6 1,-5 0-507,5 0 0,-6 0-67,6 0 1,0 0-359,6 0 1,-6 0-286,0 0-564,0 0 0,6 0 503,-1 0 1,-5 0-1620,1 0 316,-9 0 696,5 7 0,-8 2 894,0 8 0,-8 0 0,-3-1 0,-11 8 0,-4 2 0</inkml:trace>
  <inkml:trace contextRef="#ctx0" brushRef="#br0" timeOffset="1934">67 1180 8104,'17'-10'1106,"-1"1"-454,1 4 1,-6 3 18,0-4 1,0 4-220,6 2 0,-1 0 446,1 0-526,0 0 0,-1 0 207,1 0-283,-1 8 1,1-1 109,0 4 0,-1 2-100,1-7 1,0 5-65,-1-6 0,3 6-163,3-5 1,-4 5 124,4-5 0,4-1-403,2-5 0,-2 0-233,1 0 0,1 0-466,5 0 1,2-7 235,4-4 0,2-4-1238,3-2 1900,4-7 0,-5-2 0,6-7 0</inkml:trace>
  <inkml:trace contextRef="#ctx0" brushRef="#br0" timeOffset="3427">1081 864 8053,'11'0'1089,"0"0"1,-6 0-702,6 0 0,-5 0 273,5 0-343,0 0 0,6-2-148,-1-3 1,1 1-183,-1-7 0,1 0-462,0-6 1,-6 6 76,0 0 0,-7 5-239,1-5 1,-3 6 345,-2-6 1,0 5-460,0-5 245,0 7 211,-7-10 195,-3 12 0,-6-6 492,-1 8 475,8 0-624,-6 8 1,13 1 162,-3 8 1,1-6-124,-2 0 0,5 2-16,-5 9 0,4-4 28,2 5 0,0-3 93,0 2 1,0-4 48,0 5 1,6 1-90,-1-2 1,6 0-213,-5-5 0,1-6 87,-1 0 1,-2-2-305,7 2 0,-6-2 56,6-3 1,-5-4 10,5 3 0,-2-5-16,2-5 0,4-5-116,-4-6 1,-2-3 26,2-3 1,-1-4-16,1-7 1,3 0-450,-3 0 0,-1-6-28,1 0 0,-2-5-237,2 5 0,4 0 315,-4 6 1,4 0-39,1 0 0,-5-1 165,0 1 0,-1 5 404,1 1 0,4-1 0,-6 2 0,0-3 0,-3 7 0,1-6 0,-2 6 0,7-6 0,-7 6 0,6 0-384,-5 5 0,5 0 462,-6 1 1,3 1 131,-3 4 0,-3 2 226,4 3 1,-3 4 268,3-3 0,-4 5 972,3 5-823,-3 5-475,-2 6 0,0 1 493,0-1 1,2 7-351,3-1 0,-3 0-104,4-5 0,1-1-305,-1 1 0,7-2-261,-2-4 0,5-4-38,7-7 0,2-2-252,9-3 0,-1-6-392,0-12 0,6 3 45,0-8 1,-6 8 157,-6-2 1,-6 9-250,1 2 352,-4 7 323,-1-3 0,-8 14 90,-3 4 0,-4 4-227,-2 2 477,-8-1 1,5 8 0,-9 2 183,0 0 0,-3 4-190,-2-8 1,-1 0-307,-4-6 0,3 7 23,-3-1 1,3-2-115,3-9 0,-1 2 178,1-7 0,5-1-331,-1-5 208,9 0-51,-12 0-118,13 0 788,-5 0 671,7-7-772,0 5 649,0-5-616,7 7 1,2 1 17,8 5 0,0 3-27,-1 8 1,-5-1 274,0 1-456,0 0 0,-1 5 0,-3 2 151,0 2 1,-5-6-180,4 2 0,-6 2-177,-6-2 1,3 6-121,-8-6 1,-1 0 142,-4-5 1,-1-1-248,1 1 173,-1-8 1,0-1-182,1-8 260,-1 0 0,2-8 22,4-3 1,4-5-64,7-7 1,2 5-77,3-4 0,1 5-89,11 6 1,-5-2 63,11 8 1,-5-1 46,-1 6 0,1 0 20,4 0 0,-5 2-4,-1 3 1,1 3 16,-6 3 1,-3 9 154,-3-3 1,-3 3 138,-2-3 1,-2 5-68,-3 0 1,1 6 353,-7-6 1,0 0-189,-6-5 0,6-1 120,0 1 1,5-2 33,-5-4 1,8-2 801,-3-3-883,4-5 0,2 9-172,0-5 0,8-3-65,3 4 1,3-5-86,3-1 1,0 0-349,-1 0 0,1 0 113,0 0 0,1-1-144,4-5 1,-3 2-247,3-7 0,4 0-527,1-5 0,-1-1 141,2 0 954,-8 1 0,12-8 0,-7-2 0</inkml:trace>
  <inkml:trace contextRef="#ctx0" brushRef="#br0" timeOffset="3601">2576 1014 7805,'-17'0'1463,"2"1"184,4 5 0,-3 1-694,3 4 1,1 4 459,-1-4 0,8-2-1248,-3 3 1,4-7-713,2 6 0,0 0-1789,0 6 0,2-2 255,4-4 2081,3 3 0,15-4 0,2 6 0</inkml:trace>
  <inkml:trace contextRef="#ctx0" brushRef="#br0" timeOffset="3674">2659 1279 7728,'-7'-24'0,"-3"-1"0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5:07.1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51 12406,'18'16'1171,"4"1"-682,-3 7 1,11-5 4,-8 3 1,6-4-169,-6-1 1,0 5-483,-5 1 1,1-1-535,5-6 0,-11-4-35,5-1 88,-4 0 0,-2 5-1625,0 1 560,-7-8-11,3 6 1044,-14-13 669,5 5 0,-13-7 0,6 0 0</inkml:trace>
  <inkml:trace contextRef="#ctx0" brushRef="#br0" timeOffset="251">434 67 7804,'9'-7'-406,"1"5"1816,-5-3-973,-3-5 0,7 8 357,-3-3-237,-4 3 0,5 0 266,-7-3-163,0 3-353,0-6 0,0 16 49,0 3 0,0 4-171,0 1 0,-7 10 30,-4 8 1,-6 6-44,-5 10 0,-4 2 0,-8 4 0,1 3-474,0 8 0,-1-1 196,1 1 0,2-2-1094,3-4 1,-2-4 97,8-7 0,0-1-289,5-5 1,6-3 519,0-8 871,7-7 0,-11-2 0,6-7 0</inkml:trace>
  <inkml:trace contextRef="#ctx0" brushRef="#br0" timeOffset="576">1217 1 7955,'-9'0'3490,"2"2"-1895,7 3-2239,7-3 522,2 13 0,3-13-104,-1 3 240,0-3 1,0 4 16,0-1-202,0 1 0,6-6-88,-1 0-318,-6 7-1420,5-5 745,-14 13 1252,7-6 0,-23 15 0,-4 2 0</inkml:trace>
  <inkml:trace contextRef="#ctx0" brushRef="#br0" timeOffset="1060">1051 467 7955,'-8'10'0,"5"3"1067,-8-8 1,5 8-410,-5-2 0,7 4-79,-1 2-256,3-1 1,0 1 130,-4 0 1,5-6 288,-5 0-537,4 0 0,2 0-553,0 0 0,0-5 76,0 5 1,2-7-513,4 1 541,-5-3 0,9 4-197,-5-1 0,-1 1-158,7-6 201,-7 0 0,11 0-107,-4 0 285,3-8 1,3 5 243,0-8 0,-1 7 39,1-2 1,0-1 67,-1 1-64,1-7 0,0 10 427,-1-8-359,1 7 0,-2-5 303,-4 3 468,4 4-614,-6-5 1,8 7-107,-1 0 0,1 0-12,0 0 0,1-6-538,5 1 0,4-8 8,12 2 0,4-4-225,7-2 1,0 6 312,0 0 1,-6 2-77,1-3 1,-8 5 174,2 7 0,-10 0-93,-1 0 0,-13 2 794,2 3 1,-12 5 139,1 6 1,-5 1 496,-1 0 0,-1-2-439,-5-4 0,-3 3 171,-8-2 1,0-3-458,1 2 0,-1-7-91,0 1 1,1 3-471,-1-3 0,0 1 162,1-6 1,5-2-2006,0-4 866,-1-3 0,3-13-761,4 0 1,3-8 586,2 2 1266,0-3 0,15-3 0,3 1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5:04.9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350 101 7999,'0'-17'19,"0"8"1,0 0 1336,0 3 85,0 4-529,0-5 68,0 7-148,0 0-265,0-8-72,0 6 28,0-5-150,0 7-163,0 0 0,-2 7-37,-3 5 0,-4 2-385,-8 3 1,-5 0 101,0-1 1,-1 3-27,7 3 0,-1-3 32,0 3 1,1-9-56,-1-2 1,6-2-174,0 2 107,7 4 0,-3-11-689,7 7 636,0-7 0,2 5-82,3-4 229,4-3 1,8 6 81,0-8 1,-1 5-28,1 1 293,0-1 1,-1 1 41,1 0 1,-8 6 333,-3 0 0,1 4 263,-1 6 0,-1-3-350,-5 3 1,-2 4-82,-3 2 1,3-4-174,-3-2 0,1 2-157,-2-1-65,4-1 0,-5-6-453,7 1-180,0-8-878,0-1-291,0-8 1244,0 0 0,0-10-579,0-6 0,6-3 369,-1-8 1,8-1 189,-2-6 0,4 1 30,2 0 0,-1-1 518,1 1 0,7 0 0,2-1 0</inkml:trace>
  <inkml:trace contextRef="#ctx0" brushRef="#br0" timeOffset="966">534 101 7999,'11'0'711,"0"0"0,-6 0-228,7 0 0,-1 5-48,5 1 0,1-1-148,0-5 1,1 0-81,4 0 0,-1 0-227,7 0 0,-6 0-303,6 0 0,-8-5-2,2-1 1,-9-1-902,-2 1 102,-7 4 728,3-12 1,-8 10 266,-5-7 1,-3 2-38,-8-3 1,-5 0 184,0 6 1,-2-5-169,1 5 814,5 1-213,-6 5 98,7 0 276,0 0-671,1 0 0,6 7-26,5 4 0,3 4 142,2 2-127,7-1-111,3 1 0,1 0-25,0-1 93,-7 8-61,10-5 1,-12 5 29,4-7 1,1-1-114,-1 1 0,-1 0-161,-5-1 0,0-4-513,0-1 353,0-8 93,0 5 211,0-8 1,0-2 109,0-4 0,2 3-137,4-8 0,-3 1 44,9-1 1,-7-2 43,6 8 1,-5-1 94,5 6 0,-6 0 254,7 0 0,-3 2-149,2 3 0,-4-1 66,-7 7 0,0 2-16,0 9 1,0-3 107,0 3 1,-1-3-226,-5-3 1,2 7 9,-7-1 1,6-2-113,-7-9 0,9 4-508,-3-4-16,-3-3 0,7 1 62,-3-4 23,3-3-85,2 6-23,0-8 303,-8 0 0,-1 5-8,-8 1 0,-1 12 160,-4-1 1,-4 5 132,-8 0 1,1 4 40,0 8 0,-8 5-136,-3 0 0,-6-1-48,-6-4 1,10-1 39,-4 0 699,11-7-702,-9 6 182,12-14 1,3 5 623,11-12-514,-4 3 0,13-12 363,-4 4 86,12 3-812,-3-7 1,16 5 98,3-7 0,13 0 231,9 0 1,8-7-207,9-4 1,6-6-192,-1-5 1,8 2-40,-2-8 1,-3 6-27,-3-6 0,-3 7-40,-2-1 1,-7 4-749,-4 1 453,-4 0 0,-9 3 185,-4 2 1,-11 3-16,-5 4 81,-12 3 260,-3-6 1,-15 8 88,-4 0 1,-2 0 29,2 0 0,-3 0 367,3 0 1,4 8-119,2 3 1,0 6 319,5 5 1,-2 6-163,14 10 0,-1 0-99,6 6 1,0-1-150,0 1 1,2 2-80,4-7 0,-4 8-144,3-3 1,-1-3-78,1-2 1,-3-4-355,4-2 1,-4-1 152,-2-5 0,-6-3-58,1-7 1,-8-8 361,2-3 1,-4-4-76,-2-2 0,0-2 223,1-4 1,-1-5 247,0-11 0,1-2 338,-1-4 0,2-3-281,4 3 0,4 2 178,7-2 0,2 6-347,3-6 0,10 8-359,7-2 0,8 3-504,-2 2 394,3 1 164,2-1 0,1-5-395,-1 0 1,8-2-307,3 1 1,-1 3-636,1-8 1,1 6 1335,5-6 0,0-7 0,0-8 0</inkml:trace>
  <inkml:trace contextRef="#ctx0" brushRef="#br0" timeOffset="1699">1484 151 8115,'7'-10'-424,"-5"3"1180,13 0 1182,-6 5-1314,0-6 0,-1 10 803,-8 4-917,0 3 0,-2 13-11,-4 1 0,-3 4-369,-8-4 0,1 6 70,-1-1 1,0-4-527,1-2 188,6 4 1,3-7-125,7 3 0,0-9 7,0-2 0,2-7-163,3 1 0,7-3 136,10-2 1,-2 0 151,8 0 0,-2 0-206,2 0 212,3 0 39,-12 0 1,5-5 102,-8-1 1,1 0-312,0 6 23,-1 0 1,-1 2-9,-4 4 1,-3-2-260,-8 7 0,-2 5-57,-4 7 1,-3 6-238,-8-1 0,-5 3 507,0 3 1,-8-3 323,3-3 0,2 2 0,3-8 0,-2 0 64,2-5 1,-6-1-36,6 1 0,5 0 132,6-1 0,7-4 1176,-1-1-1013,3 0 0,4 4 79,3-4 1,5-4-201,6-7 1,1 0 85,0 0 0,1 0-634,4 0 143,-3 0-48,5 0 17,-7 0 0,-1 7 159,1 5 0,-8-3 183,-3 2 0,-4 2 397,-2 9 0,0-1-209,0 6 1,-6-4 195,1 4 1,-8 1-151,2 5 0,1-5 443,-1 0 0,7-8-260,-1 3 1,3-5 404,2-1-625,0-1-442,0 1 339,0-8-217,7-1 1,3-10 4,6-4 0,-5-5 4,1-11 1,-7 4-294,6-5 0,-7-1 16,2 2 0,1 0-106,-1 5 0,-1 6 130,-5 0 1,0 5 110,0-5 0,-2 8-73,-3-3 0,1 4-198,-7 2 0,5 0-382,-5 0 377,0 0 120,2 0 0,-6 2-1249,4 4 729,3-5 823,-6 7 0,4-8 0,-6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5:09.0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0 600 8031,'0'-16'0,"0"5"1100,0 0 1,9-1-312,8-4 0,2-1-294,8 0 0,-1 3-44,2 2 0,2 3-282,-8 4 0,2 3-44,-2-4-64,-3 4 0,5 2-243,-7 0 0,-6 6-340,0 0 1,-8 6 301,3 0 0,-4 4-106,-2 6 1,0 3 77,0 2 0,0 5 7,0-4 1,-6 1 71,1-1 1,-1 3 218,6-3 0,6 4-28,-1 1 0,10 0 197,2 1 1,-1-3 205,7-3 0,-5-2-193,-1-4 0,0-3-36,-1 3 0,-5-5-113,0-6 0,-7 3-94,2-2 0,-4-3 93,-2 2 1,-8-2-4,-3 2 1,-4 2-49,-1-7 1,-7 1-115,1-1 0,-6-4 321,6 3 0,-6-3-143,6-2 0,-6-7 273,6-4 1,0-10 8,5-1 1,6 0-58,0 5 0,7 0-122,-1 1 0,5-1-11,5 0 1,6 6-237,12 0 0,3 0-475,7-6 0,2-1-354,4-4 0,-2 9 433,7-4 0,-1 4-859,1-4 0,3 1 250,-8-1 1,0 6 1053,-6 0 0,8 0 0,1-6 0</inkml:trace>
  <inkml:trace contextRef="#ctx0" brushRef="#br0" timeOffset="410">1134 200 7993,'0'-16'318,"7"6"648,-5-4-528,5 4-279,-7 1 376,0 2 166,8 7-606,-7 0 1,7 2 77,-8 3 0,-6 4-288,1 8 0,-6 2 73,5 3 1,-7-2-47,2 8 1,2 0 8,-2 5 1,1-5-182,-1 0 0,4-6 97,7 6 0,0-6-62,0 6 0,0-8 301,0 2 1,0 2-75,0-1 0,0-1 256,0-6 1,0 1 196,0 0-361,0-1 0,0 1-43,0 0 1,0-6 39,0 0 37,0-7-253,0 3 668,0-7-314,0 0-179,0-7 1,2 3-38,3-7 0,-3 0-110,4-6 0,-3-5-86,3 0 1,-2-1-405,7 7 1,-2-3-45,2-3 0,9 3 631,-3-3 0,4-4 0,-5 0 0</inkml:trace>
  <inkml:trace contextRef="#ctx0" brushRef="#br0" timeOffset="1426">1417 267 7993,'0'-11'0,"0"0"751,0 7 0,5-5 282,1 3-75,0 4-646,1-5 0,2 2-196,8-1 0,0 0-121,-1 6 1,-1-1-316,-4-5 0,4 4 2,-4-3 0,-2 3-919,2 2-23,-7 0 422,4 0 673,-8 0-119,0 0 237,0-8 97,-8 6 252,-1-12 1,0 10-92,3-7 1,2 7 433,-1-1-128,3-5-205,-5 1 263,7 0-105,0-6-101,0 13 64,0-5 271,0 7-463,0 0 0,0 7 149,0 4 1,-2 4-332,-4 2 0,4-1 112,-3 1 0,-3 5-265,3 1 0,-3-1-43,3-6 0,3 1-20,-4 0 0,-1-6-63,1 0 1,1-5-767,5 5 383,0-8-198,0 5 736,0-8 0,2 0-291,3 0 298,-3 0 0,13 0-74,-4 0 294,-4 0-23,8 0 1,-13 7 171,4 4 0,-4 4-4,-2 2 0,0-6 100,0 0 0,-2 0-119,-4 6-152,4-1 0,-7 1-241,3 0 16,5-8 1,-7 0-547,8-3 216,0-4 55,0 5 0,2-7-168,4 0 80,-5 0 400,7 0 0,-8 2-77,0 3 0,0-1-12,0 7 1,-13 0-27,-4 6 0,-11 2-141,1 3 0,-5-2 236,-1 8 0,-2-6-6,-4 6 1,2-2 50,-8 2 1,8 1 152,-2-6 1,4-1 350,2-6 1,5 1-258,0 0 1,8-6 92,-2 0 1,9-7-35,2 1 0,5-1 410,-5 1-238,7-3-425,-3 6 1,9-8 77,3 0 1,5 0-175,6 0 1,14-2 8,3-4 0,17-8 92,0-9 1,11-4-136,0 4 0,4 1-33,2 5 1,-2-5-155,-4 0 1,-11 5 14,-11 6 0,-4 2-492,-2-2 118,-7 3-163,-2 1 420,-15 5 0,-3-5 90,-12 7 1,-8 0 61,-9 0 1,-1 5 148,2 1 0,-2 1 141,-4-1 0,-3-4 15,3 3 1,4-1 272,2 1 1,9-3-78,2 4 1,5 1 137,-5-1 1,7 7 5,-1-2 0,3 9-57,2 3 1,2 6-17,3-1 0,-1 3-88,7 3 0,-7-6 151,1-1 1,-1-4-130,2 4 1,-5-1-7,5 2 1,-6-4-46,-6-7-23,5-1 1,-14-1-47,4-4 1,-2-1 68,2-5 1,-4-3 72,4 4 0,-4-6-28,-2-6 0,1 2 158,-1-7 0,2-5-151,4-7 0,-2-1 82,7 2 1,1 3-619,5-3 1,2 4 253,3 1 1,5 0-767,6 1 0,3 5 460,3 0 1,-2 5-403,8-5 1,0 5-280,5-5 0,1 7 1003,-1-1 0,0-4 0,1-1 0</inkml:trace>
  <inkml:trace contextRef="#ctx0" brushRef="#br0" timeOffset="1760">2334 117 8767,'9'7'948,"0"-5"912,-3 4-1167,-5 3 811,14 0-941,-13 1 1,11-1-93,-7-4 0,1-1-124,-1 7 0,-3-7-703,8 2 1,-5-3-592,5 3-653,-7-4 353,11 12-88,-14-4 1,5 12 479,-12 0 1,-3 8 854,-7-2 0,-9 3 0,0 2 0</inkml:trace>
  <inkml:trace contextRef="#ctx0" brushRef="#br0" timeOffset="1926">2134 667 7878,'-10'17'1701,"3"-6"-1687,7 0 1,2-7 106,3 1 1,5-3-278,6-2 1,6-5 91,1-1 1,6-7 185,-1 2 1,-2 2-175,2-2 1,-2 5-215,1-5 0,-2 7-381,-9-1-604,1 3 745,-8 2 0,-3 0 506,-12 0 0,-3 7 0,-8 2 0</inkml:trace>
  <inkml:trace contextRef="#ctx0" brushRef="#br0" timeOffset="2239">2367 700 7878,'-17'10'0,"6"3"88,0-8 0,7 8 436,-1-2-254,3 4 0,2 2 71,0-1 1,5 1-10,1 0 1,1-6 122,-1 0 396,-4 0-326,13 6-526,-14-1 0,7 1-11,-8 0 0,-2-8-184,-4-3 1,-3 1-347,-7-1 0,-1-1 304,0-5 0,1 0-27,-1 0 0,2-7 4,4-4 0,-2-6-300,7-5 1,1-4 32,5-8 1,4 3 46,7 3 1,2-3 480,14 3 0,-4 6 0,4 5 0,-6 2 0,1 10 0,-3-1-161,-3 6 563,-7 0 0,-1 7 720,-8 5 1,-2 2-337,-4 3 1,-3 0 311,-7-1 1,-7 7-533,1-1 1,0 0 17,5-5 0,2-1-1297,4 1 518,-4 0-828,6-1 946,0-6 1,3-3-2449,12-7 2525,3-7 0,8-10 0,0-9 0</inkml:trace>
  <inkml:trace contextRef="#ctx0" brushRef="#br0" timeOffset="2889">2950 0 11627,'-7'10'1300,"5"4"-387,-4-2 1,3 2-6,-3 3-466,4 0 1,-5-1-623,7 1 205,0 0 0,7-2-384,4-4 0,4 2 123,2-8 1,1 1-214,5-6 0,-5 0 60,4 0 0,-3 0-1006,-2 0 482,-1-8-33,1 6 377,-8-5 0,-3 9 190,-12 3 1,-5 5 137,-11 6 0,1 3 100,-6 3 0,4-3 172,-4 3 1,6-4 60,-1-1 1,4-6 282,1 0 1,2-5-220,4 5 0,4-5 415,7 5 173,-8-8-487,6 12 0,-5-11-109,7 7 56,7-7-248,3 3 0,6-1 71,1-1 1,-6 1-269,0-6 264,-7 0 7,3 0 69,1 0-29,-6 7 0,5-3 104,-7 7 1,-2-7 57,-3 1 10,3 4 0,-8-1-109,5 3 0,3-2 100,-4-3 99,5-4-200,-7 5 1,6-5-211,-3 3 127,3-3 0,0 6-714,-3-8 138,3 0-107,-6 0-231,8 0-302,0 0 0,0 0 0</inkml:trace>
  <inkml:trace contextRef="#ctx0" brushRef="#br0" timeOffset="3508">2850 200 7918,'0'-9'1586,"0"2"-1093,0 7 330,0-8-99,0 6 62,0-5-345,0 7 364,0 0-603,0 7 1,0-3-52,0 7 0,0-5-86,0 5 0,-5 0 60,-1 6 0,-1-6-188,1 0 189,4-7-96,-5 10 0,1-10-118,1 7-91,-1-7-418,6 3 219,0-7-986,0 0 1031,8 0 1,-5-1-681,8-5 0,-5 4 39,5-3 974,0-5 0,6 8 0,0-5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1:09.1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0 7898,'-27'8'707,"4"4"1,12 9 2231,5 2-2014,4-8-925,2 0 0,0-13 0,0 6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5:16.8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384 10 8682,'-7'-10'665,"-3"10"0,-5 10-116,4 6 0,-3 8-176,2 4 1,-2 11-48,-3 6 1,0 1-237,1-2 0,-7 4 155,1-3 0,0-4-277,5-2 1,-5-1-64,0-4 1,0 1-88,5-13 0,6 0 21,0-5 1,1-6-435,-1 0 324,-3-7 1,10 9-458,-7-7-1067,7-1 1235,-3-12 0,7-8 560,0-7 0,7-8 0,2 4 0</inkml:trace>
  <inkml:trace contextRef="#ctx0" brushRef="#br0" timeOffset="279">267 160 7928,'17'-11'-262,"0"0"1,-6 1 299,0-1 1,-6-2 1052,7 8-728,-1-8 1,5 11 95,1-4 0,-6 4-140,0 2 0,0 0-59,6 0 0,0 0-100,-1 0 1,1 8 72,0 3 0,-1 6-61,1 5 1,-6-2 23,0 8 0,-7 0-1,1 5 1,-3 6 87,-2 0 0,0 5 0,0-5 1,-2 6-35,-3-6 1,3-2-2,-4-10 1,5 3-612,1-8 364,0 8 0,0-12-656,0 5 0,7-10 8,4-2 0,4-8-305,2 3 1,-4-4 363,3-2 1,-8-2-156,8-4 0,-5 3 261,1-8 0,1 5-150,-8-5 632,1 7 0,-6-11 0,0 6 0</inkml:trace>
  <inkml:trace contextRef="#ctx0" brushRef="#br0" timeOffset="617">267 376 7928,'-11'10'-454,"0"-5"2047,7-3-807,-3-2-558,7 0 1,7 0 85,4 0 0,4 0 141,2 0 0,5 0-382,0 0 1,2 6 13,-1-1 1,-3 1-726,8-6 1,-8 0-67,2 0 1,3 0 703,-3 0 0,0-8 0,-5-1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5:15.3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84 34 7871,'0'-10'-242,"0"1"629,0 4 1,2 3 305,3-4 42,-3 4 16,6 2 262,-8 0 973,0 0-1759,0 8 0,0 1-15,0 8 1,0-1-35,0 1 1,0 5-117,0 1 0,-6 1 142,0-2 1,-5-4 25,6 5 1,-6-5-142,5-1 0,1-6 21,5 0 1,-2-5-327,-4 5 164,4-8 14,-5 5-175,7-8 82,7 0 0,3 0-204,6 0 234,1 0 0,0 0-116,-1 0 1,1-6-153,0 1 0,-6-1-175,0 6-134,-7-7-335,10 5-388,-12-6 848,6 8 0,-8 2 3,0 4 1,-6 3 115,0 8 0,-6-1-75,0 1 1,-1-6 508,2 0 0,-3 0 0,2 6 0,3-2 0,-2-4 0,7 4 0,-10-6 0,4 8 0</inkml:trace>
  <inkml:trace contextRef="#ctx0" brushRef="#br0" timeOffset="750">34 550 7871,'0'-9'510,"7"-6"0,-3 8-227,7-4 1,-7 2 544,1 3-65,-3 4-217,-2-5-25,0 7-262,0 0 1,0 7 91,0 4 0,-7-1-59,-4 1 1,1 0-27,-1 5 0,6-4 4,-6-1-156,7-8-589,-3 12 219,7-13 0,7 5 61,4-7 0,6 0-56,5 0 0,2-1-49,4-5 0,1 2-300,-6-7 249,6 7 1,-10-5-269,3 4-127,-11 3 690,-3-6 1,-8 10-122,0 4 0,-2 3 104,-4 8 1,-5-1-114,-11 1 0,1 5 280,-6 1 0,6-1 69,-1-6 0,-2 1 98,2 0 1,0-1-60,5 1 1,6 0 332,0-1-186,7 1-194,-3 0-132,7-1 1,1-6 16,5-5 0,5-3-106,11-2 0,-1 0 37,6 0 1,-4-7-177,4-4 0,-1-2-8,2 1 0,-4-2-201,-7 3 0,0-4-51,-1-2 1,-6 6-158,-5 0 216,-3 0 276,-2-6 0,-2 8 185,-3 3-42,-5 4 0,-6 2 228,-1 0 1,0 8-25,1 3 1,4 4 157,1 1 1,2 7-56,-2-1 1,-2 6-35,7-6 1,-5 6 37,6-6 1,-6 0-98,5-5 0,-5-1-88,5 1 1,-5 0-142,6-1 1,-1-4-557,6-1 46,0-8 57,0 5 0,2-8 228,4 0 0,3 0 51,8 0 0,1 0 277,4 0 1,-3 0 107,3 0 0,2 0 473,-2 0-19,1 0 459,-7 0-613,1 7-136,-8-5-842,-1 5 410,-8 1-1920,0-6 1979,-8 5 0,-1 0 0,-8 3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5:24.2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 32 7909,'-17'0'1300,"8"-8"-378,1 6-813,1-12-37,5 12 1,2-4 209,11 12 0,11 10-65,6 12 1,4 6 696,1 4 0,0 11-262,1 6 1,-3 6-61,-3-5 1,-4 5-357,-7-5 0,-3-3-353,-2-8 0,-5 1-207,-7-7 1,-2 2-501,-3-3 0,-14-2-244,-14 3 0,-10 1 1068,-12-1 0,-12 0 0,-9-6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5:26.0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500 133 7860,'0'-16'0,"-7"-1"0,3 6 1122,-7 0-695,7 7 1,-9-11 39,8 4 1,-8 2-7,2-2 0,-6 5 200,-5-5-391,-4 7 0,-2-3-107,0 7 0,3 0-72,-3 0 0,4 2 15,7 3 0,0-1-160,1 7 1,5 0-321,-1 6 0,9 0 225,-3-1 0,12 7-253,5-1 0,6 6 140,5-6 1,4 7 38,7-1 0,-2 2 120,-3-2 0,2 3 45,-8-3 0,-2 3 119,-8 3 0,-5-6 292,-7-1 0,-2-1 142,-3 2 1,-7 2-188,-10-8 0,-4 2 119,-7-2 1,-2-5-197,-4-1 0,4 1-97,-4-6 0,9-3-26,2-3 1,8-1-273,-2 1-257,3-3 0,5 4-1508,2-12 1929,5-3 0,0-15 0,-3-2 0</inkml:trace>
  <inkml:trace contextRef="#ctx0" brushRef="#br0" timeOffset="1001">884 250 5894,'0'-17'0</inkml:trace>
  <inkml:trace contextRef="#ctx0" brushRef="#br0" timeOffset="1546">967 150 7880,'0'-9'-1087,"0"-6"1656,0 13-432,0-13 1,6 12 244,-1-8 168,1 7-406,1-11 103,-5 13-223,13-13 168,-13 13 7,5-5-25,-7 7-193,0-7 175,0 5-36,0-6-139,0 8 465,0 0-350,-7 0-48,5 0-154,-6 0 197,8 0 1228,0 0-1188,0 8 0,-1 3 19,-5 11 0,4 4 150,-3 7 1,-3 3-120,3 2 1,-7-2-7,7 3 0,-2 1-68,1-1 1,4-4-123,-3-1 1,3-10 11,2 9 0,-2-11-184,-4 1 1,4-5-14,-3-1 1,3-6-545,2 0-251,0-7 421,0 3-14,0-7 133,0 0 97,0-7 0,0-3-148,0-6 1,-6-8-156,1-4 1,-6-2 660,5 2 0,-14-3 0,1 5 0</inkml:trace>
  <inkml:trace contextRef="#ctx0" brushRef="#br0" timeOffset="1857">734 183 7883,'9'-7'-578,"4"3"1121,-8-7 0,8 6-373,-1-6 1,10 7-495,6-2 0,3-1 310,2 1 0,6-5 256,0 6 1,2-1-116,-2 6 0,-4 0 19,4 0 0,-4 6 101,-2-1 0,-1 10-97,-4 2 1,-4-1 82,-8 7 1,-5-3 28,1 2 1,-9 2 126,3 4 0,-4 3-79,-2-3 0,-8-4-23,-3-1 1,-11 1-143,-6-2 1,-3 6-96,-3-6 1,1 0-201,0-5 1,-2-2 111,-4-4 0,9 2 14,-3-8 1,10 1-178,1-6-623,4 0 392,1 0 0,6-2-246,0-4 0,7 3 68,-1-8 0,10 5-975,6-5 1585,11 7 0,4-11 0,8 6 0</inkml:trace>
  <inkml:trace contextRef="#ctx0" brushRef="#br0" timeOffset="2600">1817 117 7883,'9'-8'55,"-1"6"1,-6-5 303,3 7 196,-3 0-293,5 0 0,-7 2 92,0 3 1,0 1-48,0 11 1,-1-2-27,-5 12 0,-3 1-109,-8 5 1,2 1 26,4-1 1,-4 0-95,4 1 1,-2-1 72,2 0 1,-2-5-422,8 0 1,-6-8-16,5 3 1,-1-5-159,1-1 1,4-6-94,-3 0 10,3-7 372,2 3 454,0-7-129,0 0-239,-8-7 0,6-3 108,-3-6 1,3-1-25,2 0 0,0 1-136,0-1 0,2-1-29,3-5 1,-1 5-132,7-4 0,0-2 119,6 1 0,0-1-110,-1 2 0,-3 2 46,4-8 0,-4 2 72,9-2 0,2-1 64,-1 6 0,-1-4 10,-6 4 0,7 3 247,-1 9-155,0-4 1,-5 13 211,-1-3 1,1 3 105,0 2-98,-1 0 0,1 0-151,0 0 0,-6 2-6,0 3 1,-7-1-234,1 7 56,-3 0 0,-2 6-107,0-1 1,0-4 80,0-1 1,-7 0-122,-4 5 0,-6-1 81,-5-4 0,-2 4-78,-4-4 0,-4 2 161,5-2 1,-3 2-50,2-7 1,-1 5 201,6-5 1,1-1-48,5-5 0,6 6 622,0-1-237,7 1 64,-3-6-329,7 0 0,7 2 154,5 3 0,2-1 1,3 7 0,-6-5-108,0 5 1,0 0 301,6 5 1,0 1-61,-1 0 0,-4-1 84,-1 1 0,-6 0-203,6-1 1,-5-1-77,5-4 0,-5 4 89,5-4-280,0 4 0,4 2 11,-4-1 1,3-4 144,-2-1 1,2-8-497,3 3 0,0 1-121,-1-1 0,3-1-302,3-5 0,-3 6-31,3 0 1,-4-1-578,-1-5 1,0 0 415,-1 0 883,1 0 0,0 0 0,-1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5:24.9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301 17 7906,'17'0'-611,"-1"-5"-584,1-1 1195,0 1 0,-6 7 0,0 3 0,-2-1 253,2 7 1,-1-6 486,-5 7 1,-3-1 399,3 5-744,-3 1 0,-2 0-119,0-1 1,-5 7-274,-1-1 0,-12 2 10,1-2 0,-11-2-195,0 8 0,-3-6 41,-2 6 0,-1-6 53,1 6 0,5-7-217,0 1 0,8-9 83,-2-2 0,3-7-300,3 1 424,-1 4 163,0-7 0,2-2-130,4-11 1,4 2-2,7-2-16,0 0 0,2-6 51,3 0 0,6 6-139,12 0 0,-3 2 157,8-2 0,0-2 59,5 7 1,0-1 9,1 1 1,6 4 191,5-3 0,-4 3-151,-3 2 1,3-6 100,-2 1 0,0-1-201,-6 6 107,1 0-31,-8 0 0,-2 0-279,-8 0 1,-5 0-171,1 0 10,-9 0 451,5 0 230,-8 0-358,0 0 41,-8 0 0,-1 0 112,-8 0 0,3 8-73,2 3 0,-2 0 113,2 6 0,-2-3-92,-3 14 1,0-4 1,1 10 1,-3-3 45,-3 14 1,2 5 115,-8 5 0,2 6-142,-2-5 1,2-4 14,4-2 1,9-10-439,-4 10 1,4-11 176,-3 0 1,5-4-437,-1-1 1,7-6 152,-6-1 0,7-6-399,-2 1 847,5-4 0,1-6 0,0-1 0,0-8 0,0-3 0,0-11 0,7-11 0,2-4 0,8-7 0</inkml:trace>
  <inkml:trace contextRef="#ctx0" brushRef="#br0" timeOffset="294">584 551 7906,'17'0'-705,"-8"0"0,1 0 705,-5 0 576,-3 0 7,5 0 0,-1 7 136,-1 4 0,7 11-289,-7 6 0,6 7-50,-5 10 1,-1-6-145,-5 11 0,0-4-14,0 4 0,0-5-325,0-1 1,-2-7 133,-3 2 0,-2-4-752,-5-2 0,-2-1 16,2-4 0,-2-4-262,-3-8 1,0 1 499,1 0 0,5-2 467,-1-4 0,1-4 0,-5-7 0,-1 0 0,0-15 0,1-3 0</inkml:trace>
  <inkml:trace contextRef="#ctx0" brushRef="#br0" timeOffset="518">418 817 7906,'9'0'-259,"-2"0"1,-5 0 1291,4 0-325,-4 0 151,12 0-630,-4 8 0,1-6-44,0 3-200,0 4 0,4-5 181,-4 7-354,4-7 0,-8 5-377,4-3-488,4-4 128,-6 5 126,8-7 1,0 0 798,-1 0 0,1 0 0,0-7 0,-1-3 0</inkml:trace>
  <inkml:trace contextRef="#ctx0" brushRef="#br0" timeOffset="1544">401 984 7972,'-9'0'-927,"1"0"891,8 0 1665,0 0-942,0-7 79,0 5 471,0-6-434,0 8 64,0 0-643,8 0 0,1 6-547,8 0 1,1 1 22,4-2 1,-1-3-676,7 4 975,-1-4 0,14-2 0,2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5:22.6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151 617 7861,'-17'0'549,"1"-7"1,-1 5 1728,0-3-1917,8 3 0,0 4-15,3 3-157,4-3 0,-11 13-64,8-4-657,-8 4 438,11 1 1,-7 1 93,3 0 0,4 7 0,-5 2 0</inkml:trace>
  <inkml:trace contextRef="#ctx0" brushRef="#br0" timeOffset="388">768 117 7829,'-17'-9'932,"8"-6"-427,1 13-254,8-5 807,0 7-653,-7 0 1,3 7 2,-7 5 0,0 10-31,-6 6 1,-1 5-326,-5 6 1,-1 3 90,-3 8 0,-5 0-574,4 0 1,-1-1 292,1-5 1,4 2-297,7-7 0,2-5-187,4-7 0,-2-6-1574,8 1 1577,-1-4 0,8-3-147,4-4 765,3-11 0,15-16 0,2-10 0</inkml:trace>
  <inkml:trace contextRef="#ctx0" brushRef="#br0" timeOffset="620">801 51 7829,'2'-11'-938,"3"0"2332,-3 7-937,13-11 0,-11 13 77,7-3-214,-8 3 1,12 4 165,-4 3 1,4 1-18,2 10 1,-6-1-201,0 13 0,0 2 87,6 8 0,-2 0-72,-4 6 1,4-1-145,-4 1 1,-4 4-65,-1-3 0,-4-5-141,-2-1 1,5 2-348,1-2 0,-1 0-637,-5-6 0,0-5-1923,0 0 2972,0-8 0,0 11 0,0-5 0</inkml:trace>
  <inkml:trace contextRef="#ctx0" brushRef="#br0" timeOffset="842">634 501 7945,'-16'0'337,"-1"0"672,8 0-897,1 0 0,8-2-7,0-4 0,8 4 350,3-3 0,4 3-138,1 2 1,8 0-147,4 0 1,-2 2-98,2 3 0,-2-3-206,1 4 0,3-4-232,-8-2 0,6 0-514,-6 0 0,1 5 878,-7 1 0,8-1 0,2-5 0</inkml:trace>
  <inkml:trace contextRef="#ctx0" brushRef="#br0" timeOffset="1222">1301 517 7945,'9'8'0,"0"-6"493,-3 3 0,-4-1-75,3 1 0,-1-1 52,2 7 0,-4-5 153,3 5 1,-3-5 152,-2 5 1,0 0-230,0 5 1,0-4 8,0-1 0,0 0-426,0 5 0,0-4-246,0-1 0,0-6-575,0 6 1,0-5 334,0 5-141,0-7 1,7 3 166,4-7 1,4-2-687,2-3 1,7-5 293,4-6 0,-2-6 226,1-1 0,-4 1 343,4 5 1,-6 3 217,1 2 1,-9 3 607,-2 4 0,-5 3-441,5-4 1,-7 6 310,1 6 0,-1-2 77,1 7 0,-3 0 336,4 5 0,-4 1-537,-2 0 0,0-1-235,0 1 1,0-6-695,0 0-1137,0 0-1552,7 6 3199,2-8 0,1 6 0,-3-6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5:22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17 7864,'-17'0'1028,"8"0"-1146,1 0 0,8-1-522,0-5 1,2 4 1098,4-3 1,5 3-175,11 2 0,-1 0-35,6 0 1,-1 0-310,2 0 1,4 5-283,-5 1 1,-1 1 63,2-1 0,-2-4 277,2 3 0,3 4 0,-5 1 0</inkml:trace>
  <inkml:trace contextRef="#ctx0" brushRef="#br0" timeOffset="183">601 17 8911,'11'0'441,"0"0"0,-6 0-284,6 0 1,-5 0 152,5 0 0,-5 0 184,5 0-149,0 0 1,6 0-775,-1 0 1,1 6 275,0 0 0,-1 5-906,1-6 0,0 1 1059,-1-6 0,1 0 0,0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5:19.1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234 134 7713,'0'-17'-721,"0"0"721,0 8 0,0-6 570,0 4-300,0 4 0,0-2 236,0 3 171,0 4-53,0-13-280,0 13-304,-7-5 0,3 9 95,-7 3 0,0 12 35,-6 11 1,-1 11-8,-5 5 1,5 6 5,-4 6 0,3-8-76,2 8 0,1-14-73,-1 8 1,8-11-312,3 0 1,-1-4 172,1-2 1,1-1-625,5-4 0,5-4 350,1-8 1,7-4-129,-2-1 0,4-8 38,1 3 482,8-12 0,2-3 0,8-8 0</inkml:trace>
  <inkml:trace contextRef="#ctx0" brushRef="#br0" timeOffset="294">951 17 8004,'0'-9'218,"0"1"-251,0 8 0,2 0 211,3 0 1,-3 2 345,4 4 0,-5 3-114,-1 8 0,-5 1-125,-1 4 0,-7 4-162,2 8 1,-9 5 41,-2 0 1,-8 7-40,2-2 1,-1-1-144,1 1 1,-2-7-239,8 2 1,-6-4-3,6-1 1,2-3-253,8-3 0,-1-4-865,8-7 594,-1-1-329,6-6 1109,0-3 0,8-9 0,3-3 0,4-12 0,9-2 0,2-5 0</inkml:trace>
  <inkml:trace contextRef="#ctx0" brushRef="#br0" timeOffset="522">1001 100 8004,'16'-16'0,"-5"5"-174,1 0 320,-9 7 252,12-4 1,-11 10-13,7 4 0,-7 3 72,1 8 0,-1 7-95,1 4 0,-3 3 68,4 2 1,-4 1-192,-2-1 1,0-1-24,0-5 0,0 3-510,0-8 0,0 6 253,0-6 0,5 0-315,1-5 1,-1 0-233,-5-1 1,2-4-574,4-1 0,-4-6 1160,3 6 0,-3-7 0,-2 3 0</inkml:trace>
  <inkml:trace contextRef="#ctx0" brushRef="#br0" timeOffset="712">834 417 7906,'0'-11'350,"0"0"-73,0 7 156,7-3 0,-3 7 345,7 0-416,0 0 0,6 5-299,0 1 1,1-1-295,4-5 0,-3 6-35,3 0 0,2-1-276,-2-5 1,6 0-1099,-6 0 1640,8 0 0,-11 7 0,5 3 0</inkml:trace>
  <inkml:trace contextRef="#ctx0" brushRef="#br0" timeOffset="918">1501 484 8248,'0'11'854,"0"0"1,0-5 365,0 5 1,0-6-219,0 6 1,0 0-445,0 6 0,0 0-321,0-1 1,0 1-273,0 0 0,0-6-681,0 0-268,0 0-1160,0 6 1699,7-1 445,2-6 0,8-3 0,0-7 0</inkml:trace>
  <inkml:trace contextRef="#ctx0" brushRef="#br0" timeOffset="1396">1901 517 7847,'0'9'1939,"0"-1"-1419,7-8 235,-5 0-200,5 7 0,-7-3-356,0 7 0,0-5-291,0 5 1,0-6-381,0 6 1,-7 0 270,-4 6 201,-4 7 0,-9-5 0,-2 5 0</inkml:trace>
  <inkml:trace contextRef="#ctx0" brushRef="#br0" timeOffset="1812">2601 134 7941,'0'-10'2665,"0"3"-2856,0 7 867,0 0-436,-8 0 0,5 9-33,-8 8 1,-1 2-79,-4 8 0,-8 7-119,-4 5 1,2 5 122,-2-5 0,2 2-115,-2-3 0,-1-2-337,7 3 1,-1-4 186,7-2 1,1-5-580,4 0 1,3-14-554,8 3-326,0-4 1125,0-4 0,10-5 465,6-15 0,1 0 0,14-21 0,-5 6 0</inkml:trace>
  <inkml:trace contextRef="#ctx0" brushRef="#br0" timeOffset="2048">2701 100 7941,'0'-9'996,"0"-6"-191,0 13-58,0-5-381,0 7 0,5 2 210,1 3 1,7 5-234,-2 6 1,-2 8-83,2 4 1,-5 4 82,5 1 0,-7 0-73,1 1 0,3-1-271,-3 0 0,1 1-260,-6-1 0,0 0-358,0 1 0,0-6-20,0-1 0,5-4-717,1 4 1,-1-6-683,-5 1 2037,8-4 0,1-1 0,8 0 0</inkml:trace>
  <inkml:trace contextRef="#ctx0" brushRef="#br0" timeOffset="2233">2567 484 7939,'-16'-8'257,"7"5"83,3-8 1,4 5 255,2-5-101,0 7 1,2-9-169,4 8 0,-3-1-66,8 6 1,6 0-505,5 0 0,2 0 213,-1 0 1,-3 0-829,8 0 0,-8 0 858,2 0 0,4 7 0,0 3 0</inkml:trace>
  <inkml:trace contextRef="#ctx0" brushRef="#br0" timeOffset="2511">3067 450 7892,'12'0'179,"-1"0"0,0 2 349,5 4 0,1-4-255,0 3 1,-1-1-58,1 1 0,0-1 419,-1 7 0,1-5-176,0 5 0,-2-5-194,-4 5 0,2-6-119,-8 6 1,3-5-77,-3 5 0,-3-5-56,4 5 0,-5-6-335,-1 6 132,-7 0 1,-2 6 71,-8 0 1,6-6 446,0 0 1,5-2 221,-5 2 50,8 4-351,-5-6-220,8 1 0,8 3-133,3-8 0,5 1-556,7-6 0,2 0-2060,9 0 2718,-1-8 0,8-1 0,1-8 0</inkml:trace>
  <inkml:trace contextRef="#ctx0" brushRef="#br0" timeOffset="2671">3967 734 7829,'-16'0'1578,"-1"2"-1223,0 3 0,6-3-94,0 4-163,8 3 0,-7-7-868,5 3 0,-5-3-40,-6-2 810,-1 0 0,-7 7 0,-2 3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5:18.5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34 9272,'2'-9'1094,"4"3"-709,3 4 0,13-3-432,0-1 1,3 1 86,-3 5 1,-4 0-211,4 0 0,-3 0-110,-2 0 0,-1 0-567,1 0 592,0 7 0,-3-3-166,-2 7 0,-5-5-3,-7 5 424,0 0 0,0-2 0,0-2 0</inkml:trace>
  <inkml:trace contextRef="#ctx0" brushRef="#br0" timeOffset="169">1 201 7952,'0'9'416,"2"0"9,3-3 1,4-4-126,8 3 0,2-3-7,3-2 0,4 2-330,7 3 1,2-3-271,4 4 0,4-4-103,7-2 0,-2 0 410,-4 0 0,4 0 0,-5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5:30.0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734 451 7983,'-8'-10'520,"7"-4"1,-7 10 231,8-7-412,0 7 134,0-3-82,0 7 0,2 0-286,4 0 1,-3 0-154,8 0 1,0-2 61,6-4 1,0 4 101,-1-3 0,9 3-86,2 2 1,5-2 45,1-3 1,0 3-110,1-4 1,7 3-57,3-3 1,4 4-163,2-3 1,-5 3-15,-1 2 0,-5 0 97,5 0 0,-7 0 3,2 0 1,-4 0 137,-1 0 1,-8 0 15,-4 0 1,-4 0-34,-1 0 0,-6 0 29,0 0 1,-5 0-183,5 0-266,-7 0 58,11 0 0,-12 0-201,8 0-169,-7 0 81,11 0 246,-13 0 447,5 0 0,-14 0 0,-3 0 0</inkml:trace>
  <inkml:trace contextRef="#ctx0" brushRef="#br0" timeOffset="387">617 701 7940,'-9'0'341,"-6"0"-567,13 0 125,-5 0-214,7 0 0,7 0 353,4 0 87,-3-8 130,7 6 1,-8-7 116,4 4 76,4 3 0,-6-7-89,8 3 0,-1 4-94,1-3 1,7-3-69,4 3 1,9-3-159,2 3 1,11 3-1,-6-4 1,10 4-279,-4 2 0,-2 0-184,2 0 1,0 0 196,-5 0 1,-5 0-247,-1 0 1,0 0 125,-6 0 1,-3 0-20,-13 0 1,-1 0 23,1 0 1,-6-5-132,0-1 463,-7 1 9,3-3 136,-7 6-136,0-12-56,0 12 23,0-13 0,0 11 33,0-7 0,-7 0 0,-2-6 0</inkml:trace>
  <inkml:trace contextRef="#ctx0" brushRef="#br0" timeOffset="793">1167 67 7940,'0'-16'579,"0"6"1,2-3-710,4 8 1,-3-1 320,8 6 1,-7-1 53,2-5 0,3 4 43,2-3 0,4 3-69,1 2 0,7 0 61,-1 0 0,8 2-57,-3 3 1,5 3-38,1 3 1,6-2 51,0-4 1,5 3-158,-5 3 1,8 2-88,-3-7 1,-1 6 123,1 0 1,-7-3-141,2 2 0,2 0 38,-2 6 0,-1-1-26,-4 1 0,-6-2-36,-1-4 1,-1 4-60,2-4 1,-4 4 176,-7 1 1,-6-1-2,0-4 0,-7 4 231,1-4 1,-3-1-80,-2 1 1,0 0 181,0 5 0,-2 3-108,-3 3 0,-5-3-15,-6 3 0,-3-2-148,-3 2 0,2-1-198,-8 7 1,0-6-208,-5 6 0,-1-6-651,1 6 1,-6-1-2568,0 7 3489,-7-1 0,3-7 0,-7-2 0</inkml:trace>
  <inkml:trace contextRef="#ctx0" brushRef="#br0" timeOffset="1479">800 234 7477,'-7'-9'-221,"5"-6"-38,-5 13 648,7-5-55,-8 7 44,7 0-54,-14 0 1,5 0 13,-6 0 0,-1 0-166,0 0 0,1 2-17,-1 3 0,0-3-26,1 4 1,-6 3-114,-1 2 0,-6-2 64,1 2 0,-4 0-132,-1 6 0,-8 0 43,-3-1 0,1 3-107,-1 3 0,1-3-106,-1 3 1,3-4 88,8-1 1,1 0-10,4-1 1,4 1 97,8 0 0,5-8-238,0-3 238,7 3 1,-4-5-12,8 7 0,2-6 58,4 6 1,3 0 146,8 6 0,7 0 141,4-1 0,-2-3-81,1 4 1,1-4 24,5 9 0,1 2-10,-1-1 1,2 1 234,4-2 0,2-2-118,3 8 0,-1-8 32,-4 3 1,-2-3-287,7 2 0,-7-5-230,2-1 0,-4 1-713,-1-6 1,-1-1 488,0 1 1,-1-8 365,-4 3 0,3 3 0,-5 0 0</inkml:trace>
  <inkml:trace contextRef="#ctx0" brushRef="#br0" timeOffset="2064">1234 684 7747,'2'-9'16,"3"3"0,3 3-87,3-3 514,4 4-172,-6-13-132,7 13 0,-1-7 260,-4 4 16,4 3-199,-6-6 0,8 8-39,0 0 0,-1 0 61,1 0 1,0 0-103,-1 0 1,1 0-106,0 0 0,5 0-39,0 0 1,6 0-281,-6 0 1,6 6-83,-6 0 1,0-1-338,-5-5 0,0 0 707,-1 0 0,1 0 0,0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1:04.3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53 139 8477,'-10'0'2491,"2"0"-1572,8 0-543,8 0 1,2 0 114,7 0 1,0 6-12,1-1 1,-1 7-180,0-6 1,1 5-39,-1-5 1,-6 6-111,1-7 0,-3 3-189,3-2-6,3-4 1,-11 5-321,8-7 1,-6 0-1669,5 0 1083,-7 0-173,11 0 0,-11 0 385,8 0 1,-9 2 90,3 4 1,-4-2 643,-2 7 0,0 1 0,0 5 0</inkml:trace>
  <inkml:trace contextRef="#ctx0" brushRef="#br0" timeOffset="417">1 831 8156,'0'17'145,"0"-7"0,8 3 49,3-7 0,4-2 48,3-10 1,1 2 1,4-8 1,-2-1-61,8-10 1,-6 4-121,6-4 0,-6 3 35,6 3 0,-6 0-260,6 0 1,-8 5-751,2 1 712,-4 7 0,-2-10-703,1 8 639,-9 1 1,1 5-392,-4 0 366,-4 7 1,5 3 151,-7 7 1,-6 1 135,1-1 0,-3 0 0,2 0 0,4-5-123,-3 0 123,3-1 92,2 6 1,5-5-41,1-1 1,8-5 111,-3 6 0,5-7 36,1 7 0,0-2 104,0 1 0,-5 5 74,-1-5 0,-1 4 50,2 3 0,1-1 77,-7 0 0,0 8-72,-6 4 1,0-2-423,0 2 1,-6 0-14,0 5 1,-7 1-5,1-1 1,-3 1-101,-3 0 0,1-1-304,0 1 1,0-3 51,-1-3 1,9-4-936,3-8 652,-4-7 1,6-2 640,-7-8 0,7-16 0,-4-3 0</inkml:trace>
  <inkml:trace contextRef="#ctx0" brushRef="#br0" timeOffset="672">641 744 8150,'0'-9'817,"-8"1"1,-2 8-526,-7 0 0,6 8-86,-1 3 0,1 4-49,-7 3 0,1 5 79,0 0 1,-1 8-245,1-3 1,0-1 24,0 2 0,-7 0 0,1 6 0,-5 3 7,5-3 1,-6 3-206,6-9 0,0 2-332,5-3-162,1-3-603,7-7 846,-5-9 0,15-3-166,0-12 0,8-5 293,9-12 0,6-4 305,0-8 0,16 1 0,-11-9 0,15-1 0</inkml:trace>
  <inkml:trace contextRef="#ctx0" brushRef="#br0" timeOffset="925">1038 416 8150,'10'-18'380,"5"1"182,-13 0 913,6 7-609,0 2-609,-6 8 0,5 8 205,-7 4 1,0-3-192,0 3 1,6 5-74,0 6 1,0 0-70,-6-6 1,5-5-153,1 0 0,6-1 76,-7 6 1,9-5-181,-3-1 1,5-7-49,1 2 1,0-4 81,1-2 0,5-2-62,0-4 1,2-3 42,-2-9 0,-4 1-103,4 0 0,-4-1-386,-1 1-796,-1 8 632,0-7 0,-9 16 765,-8 0 0,-8 8 0,-9 9 0</inkml:trace>
  <inkml:trace contextRef="#ctx0" brushRef="#br0" timeOffset="1167">1160 969 8150,'0'17'0,"0"1"107,0-1 1,0 0 231,0 0 1,0 1-31,0-1 1,0 2-38,0 4 1,0-3 30,0 3 1,-2-2-131,-4 2 1,4-4-135,-4 4 0,-3-2-232,-3 2 0,2-2 179,-1 8 1,1-8-439,-1 2 1,-5-3 158,5-3 1,-5-2-199,-1-3 239,0 3 1,0-13-366,-1 4 23,1-4 243,0-2 1,1-8 91,5-3 1,3-5 258,8-1 0,0-8 0,0-2 0</inkml:trace>
  <inkml:trace contextRef="#ctx0" brushRef="#br0" timeOffset="1339">952 1159 8098,'10'-7'265,"-3"5"1,1-4 374,4 12 0,-1 3-91,6 9 1,-1 1-48,13 4 0,-6-2 221,5 8 1,-5 0-266,6 5 1,0 5-14,6-5 1,-1 3-1045,1-14 0,-1 0 446,1-6 1,5-2-380,1-3 1,-1-4 323,-5-8 208,-1 0 0,9-8 0,1-2 0</inkml:trace>
  <inkml:trace contextRef="#ctx0" brushRef="#br0" timeOffset="2147">1990 831 8133,'-10'0'-50,"2"0"368,8 0-279,8 0 1,-4 0 598,7 0 0,7 0-195,5 0 1,7 0-87,-1 0 0,4-2-239,2-4 0,-3-4-176,-3-7 1,2 6-32,-8-1 0,0 0-335,-6-5 1,0 0 107,1 0 0,-9-3-203,-3-3 1,-4 4 50,-2-4 1,0 4 157,0 2 0,0-1 49,0 1 0,-6 0 131,1-1 0,-7-1 164,6-4 0,-7 4-73,1-4 0,5 4 173,1 1 1,-2 1-17,2 0 1,-1 5 298,1 1 38,4 7-290,-6-4-98,8 8-9,0 0 34,0 8 0,0 3 91,0 12 1,0 4-80,0 8 0,6 1 125,0 5 0,0 9-21,-6 7 0,5 9-67,1-3 1,0 4 14,-6 3 0,0 3-124,0-4 1,0 4-151,0-10 0,0-3-61,0-3 1,0-9-333,0-2 0,0-13 129,0 2 0,0-12-112,0 0 1,2-6 4,4-5 1,-3-5 488,9-7 0,-8-15 0,11-4 0,-5-16 0</inkml:trace>
  <inkml:trace contextRef="#ctx0" brushRef="#br0" timeOffset="2388">2284 917 8096,'-8'10'-176,"-2"-1"-45,-7-3 1,0 4 444,-1 7 1,1-4 482,0 5 0,1-9-223,5 14 0,-4-7-44,3 7 1,2-4-158,-1-2 0,7 1-32,-2-1 0,4-6-187,2 1 0,2-2-90,4 1 1,-2-3-188,7-8 0,7 0 43,5 0 0,7-8-252,-1-3 1,4-12 60,2-6 1,-1-10-276,1-1 0,5-8-132,0 2 1,1-2 281,-7 2 0,1-4 486,0 4 0,-1-4 0,1-2-125,-8 8 1,5 1-1,-5 9 1</inkml:trace>
  <inkml:trace contextRef="#ctx0" brushRef="#br0" timeOffset="2593">2889 329 8096,'0'12'796,"0"-1"1,2-7-598,4 2 0,3-2-395,8 1 0,1-3 340,-1 4 1,2-4-5,4-2 1,-2-2 99,8-4 0,-8 4-159,2-3 1,2-3-120,-2 2 1,-5 0-171,-7 6-716,1 0 104,-3 0 235,-1 0 0,-10 0-20,-4 0 1,-3 0 604,-8 0 0,-8-7 0,-2-3 0</inkml:trace>
  <inkml:trace contextRef="#ctx0" brushRef="#br0" timeOffset="2780">2923 277 7350,'-17'0'392,"8"0"0,-1 0 104,4 0 1,4 8-231,-4 3 1,5 7 40,1 5 0,-2-2 29,-4 8 0,4 0-87,-4 5 0,4 7 0,2-1 0,-6 0-149,1-5 1,-1-1-243,6 1 0,0-8-169,0-4 0,2 2 248,4-2 0,-4-6-1639,3-5 347,5-1 509,0-1 0,7-2 846,0-8 0,-7-8 0,5-9 0,-5-10 0</inkml:trace>
  <inkml:trace contextRef="#ctx0" brushRef="#br0" timeOffset="3674">3114 1 8096,'-10'2'172,"4"3"0,2-3-185,-1 4 1,3-2-505,-4 2 690,4-5 0,2 15-70,0-5 0,0 7 115,0 5 0,0 0-94,0 11 0,6 5-49,0 13 0,-1 13-38,-5 4 0,0 4-83,0-4 0,6 1 56,0-1 1,0-6-138,-6 1 1,0-15 47,0 3 0,0-13-221,0-5 1,0 1-264,0-6 102,0-4-168,0 0 192,0-16 437,0-1 0,-6-16 0,0-3 0,-2-6 0,3-7 0,-3-1 0,-4-3 0,-3-5 0,4 4 0,-5-2 0,-1 3 0,1 3 0,5 7 0,-4 1 169,3 0 131,-3-1 0,3 3-2,1 4 0,7 1-188,-2 4 15,4 4 45,2-5-35,0 7 71,0 0-108,8 0 21,1 0 0,9-6 14,-1 0 1,0 0-37,1 6-39,-1 0 1,0 0-235,0 0-7,-7 0 27,5 0 129,-13 8 1,4 2-34,-12 7 0,-3 6 96,-9 0 1,3 0-5,4-6 0,-3-5 72,8-1-29,-7 1 1,11-1-73,-4 1 29,4-8-109,2 4 0,8-8 106,3 0 0,-1 0-181,2 0 1,-1-6 39,6 0 0,1-6 25,-1 7 1,-5-3 29,-1 2 29,1 4 1,-1-5-48,1 7 32,-8 0-17,3 0 33,-7 0-173,0 0 107,0 7 0,-2-3-1,-3 8 1,1-7-116,-8 7 0,1 0 116,-7 5 0,-1-6-23,-4 1 1,2 5 153,-8 6 0,0 2-81,-5-2 1,-3-2 180,-3 8 0,3-6-54,-3 6 1,5-6 419,7 6 0,-3-14 535,8 3 381,0-5-1041,5 4 0,9-5 446,3-1-870,4-7 0,12 4 112,7-8 0,8-2 19,10-4 0,7 2-172,4-7 0,4-3-179,2-9 1,5 4 105,1-4 0,0 4-44,-6 2 1,0-1 24,-1 1 1,1 0-16,0-1 0,-6 1 69,0 0 0,-7 0-159,1-1 1,-5 7 112,-6-1 0,1 8-62,-7-1 0,-5 3-375,-7 2 201,-7 0 91,4 0 0,-16 7 315,-4 5 0,-18 3 0,-7 3 0</inkml:trace>
  <inkml:trace contextRef="#ctx0" brushRef="#br0" timeOffset="3869">2872 1488 8039,'-10'0'5246,"2"0"-5246,8 0 1,2 0 185,4 0 1,-2 2 45,7 3 1,-5-3-901,6 4 0,-7-4 509,7-2 0,-1 0-611,7 0 1,-7-2 769,1-4 0,7-3 0,8-9 0</inkml:trace>
  <inkml:trace contextRef="#ctx0" brushRef="#br0" timeOffset="3993">3304 1522 8035,'9'8'1170,"-1"-4"-855,-8 7-522,0-7 0,2 4-915,4-8 1122,-4-8 0,13-9 0,-5-10 0</inkml:trace>
  <inkml:trace contextRef="#ctx0" brushRef="#br0" timeOffset="4524">3996 485 8150,'17'0'630,"0"0"0,2 0-250,4 0 1,4 7 139,8 5 1,0 5-60,-1 6 1,3 4-102,3 8 0,-7 1 96,7 5 1,-15-5-183,4 5 1,-2 1-246,-4-2 0,-6 1-64,-5-7 0,-7 1-224,7-1 0,-8 1 79,1-1 1,-10 3-297,-7 3 1,-5-3 181,-6 3 1,2-5 14,-8-6 1,0 1 271,-6-7 0,7-5 32,-1-7 0,6-7 156,-6 2 1,6-12-90,-6-5 0,6-18 126,-6-6 1,10-9-94,2 4 0,7-1 77,10 7 1,0 1-179,0 4 0,10 4 64,7 8 0,8 0-270,10-1 0,-1 7 16,1-1 0,7 8 122,4-1 0,-2 1-92,2-2 0,-5 4-185,5-4 0,-6 2-207,6-1 1,-7 3-421,1-4 0,2-2-347,-1 3 1295,-9-9 0,1 5 0,-6-9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5:34.1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301 67 7890,'0'-17'0,"-7"8"0,3-4 283,-7 8-235,7-1 0,-11 1 544,4-1 75,-4 0 1,-3 6-71,-4 0 0,3 0-199,-3 0 1,1 0-33,-1 0 1,4 8-63,-5 3 0,11 6-77,0 5 0,3 4-60,-2 7 0,-2 8-71,8 3 1,-1-1-134,6 1 1,7-7 100,4 2 1,12-4-868,4-1 1,12-3 404,6-3 0,3-6-1149,2-11 0,11-3 1547,0-8 0,8-15 0,-10-4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5:35.8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7931,'9'0'2511,"6"7"-1219,-6 2-860,8 8 0,-6-6-51,0 0-489,-7-7-312,3 3 0,-5-1-550,4 0-141,-4-1 0,5 3-180,-7 3 1291,0 3 0,-7 3 0,-3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5:36.2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0 7931,'-1'10'0,"-5"-5"191,4 5 0,2-9-146,11 5 1,6-4 81,5-2 0,4 0-53,7 0 1,1 0 228,-1 0 0,-1 0-325,-5 0 1,3 0-261,-8 0 0,0 0-57,-5 0 1,0 0 124,-1 0 0,-6 7-100,-5 4 1,-3 4 170,-2 2 1,-7-1 244,-4 1 0,-4 2-13,-2 3 1,-1-4 247,-5 5 0,7-10 57,-1-2-108,0 0 0,15 0-40,-3 0 0,5-7 22,5 1 0,5-3-330,6-2 0,7 0-57,-1 0 1,7-2-77,-1-3 0,-2 3 165,2-4 1,-2 4-5,2 2 69,-4 0-12,-8 0 1,-6 8 365,-5 3 1,-5 4-132,-5 1 0,-5 3 389,-6 3 1,-3-3-96,-3 3 1,3-4 68,-3-1 1,6-6-278,4 0 0,3-1 76,4 1-147,3 4-247,2-6 0,15 6-281,7-4 0,2-4 207,-2-7 0,4 0-720,7 0 1,-3 0-202,3 0 0,-3-5-1658,9-1 2627,-4-7 0,6-4 0,1-9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5:36.7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17 117 8575,'0'-9'1844,"0"1"-717,0 8-60,0 0-537,0 8 0,-5 1-190,-1 7 0,0-4-90,6-1 1,0 0-95,0 5 1,0-4-87,0-1 1,2-6-307,4 6 1,3-7 224,8 2 0,-1-5-510,1-1 1,2-1 103,3-5 0,-4 2-89,5-7 1,-5 0 274,-1-6 0,-2 6 43,-4 0 0,-4 0 148,-7-6 1,0 1 338,0-1 0,0 0 393,0 1 0,-2-1-345,-3 0 1,-3 6 307,-3 0 1,-5 8-575,-1-3 0,0 4-627,-5 2 1,2 8 392,-3 3 153,5 3 0,-14 3 0,6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5:35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0 650 9509,'0'24'740,"0"-3"-439,0 6 0,0 1-7,0 5 0,6 1 167,-1-1 0,1-5-568,-6 0 0,0-8 132,0 2 1,6-3-127,-1-3 1,3-1-150,-3-4 1,-3-1-995,3-5 818,5-3 0,-7 4-186,9-12 1,-1-5 211,5-11 1,-3-4-60,4-8 0,-4 3 403,9 3 1,-1-3-36,1 3 0,-4 4 5,5 2 1,1 9 169,-2 2 1,6 7 149,-6-2 0,0 12-55,-5 5 0,-1 4 95,1 1 1,-2 3-83,-4 3 0,-2-3-82,-3 3 1,-4-4-195,3-1 1,-5-2 88,-5-4 1,1-2-60,-7-3 1,0-4 3,-6 3 1,0-3-164,1-2 1,-1-7 152,0-4 0,1-4 24,-1-2 1,0-1-11,1-5 1,5-4-6,-1-12 0,9 2-70,-3-8 1,4 1 80,2-6 1,8 5-115,3 1 1,4 9 47,1 1 0,3 3-13,3 9 1,-3-1 75,3 7 1,-4 1 23,-1 4 1,0-2 87,-1 7 9,1 1 1,-6-1 192,0 1 61,-7-1 277,3 6-79,-7 0 214,8 0-508,-6 0 0,7 0-44,-4 0 0,-1 0-117,7 0 1,-5 0 111,5 0 0,-6 0-29,7 0 1,-3 8-2,2 3 1,4 3-66,-4 3 1,9 7 84,2 4 1,3 5 14,-3 6 0,-2 4-28,8 7 1,0 7 1,5 4 1,-5 4 145,0 2 1,-8 5-133,2 0 0,-3 6-163,-3-6 1,1 0 170,0-5 1,-6-2-859,0-4 1,-2-3 63,2-8 0,2-10-198,-7-6 0,5-3-180,-6-9-339,8 1 725,-11-14 0,6-4 598,-8-10 75,0-12 0,-8-9 0,-1-7 0</inkml:trace>
  <inkml:trace contextRef="#ctx0" brushRef="#br0" timeOffset="213">1250 783 10750,'-16'17'1457,"-3"-6"-745,-3 0 0,2 2-262,-8 10 1,6-5-181,-6 4 0,6-1-482,-6 1 0,2-4-590,-2 5 0,2-5-793,4-1-1572,3-1 3167,-5 1 0,8-15 0,-1-4 0</inkml:trace>
  <inkml:trace contextRef="#ctx0" brushRef="#br0" timeOffset="379">1117 17 8027,'9'-9'4023,"-1"1"-3673,-8 8 0,7 0-492,4 0 0,-2 0 143,3 0 1,-3 2-97,2 4 1,4-3-314,-4 8 0,4-5 222,1 5 0,7-5 186,-1 5 0,0 0 0,-5 5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5:33.3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17 217 8102,'-9'0'904,"2"-7"0,7 3-325,0-7-344,0 8-103,0-12 1,0 11-34,0-7 1,5 5 80,1-5-17,-1 8 1,-3-10 112,4 7-78,-4 0 76,5 6 417,-7 0 964,0 0-1548,0 8 0,0 3 99,0 11 0,0 4-40,0 7 1,-6 3-76,1 3 0,-3-4-20,3 4 0,3 1-116,-4-1 0,5 0 53,1-6 1,0-5-215,0 0 0,0-8-123,0 3 0,0-5-439,0-1 0,0-6-1328,0 0 1450,7-7 1,-3 3-40,7-7 0,-6-7 135,6-4 0,-7-6-23,2-5 1,1-4 293,-1-8 1,-1 1 278,-5 0 0,0-8 0,0-2 0</inkml:trace>
  <inkml:trace contextRef="#ctx0" brushRef="#br0" timeOffset="396">67 234 7955,'10'-17'-1003,"-1"3"921,-4 3 0,-3-4 832,4 4-305,-4 3 49,-2-7-227,0 14 0,1-12 565,5 7-497,-4 0 1,13 8-100,-4 4 0,4 3 197,1 8 0,1 1-12,0 5 0,5 2-9,0 9 1,2-6-152,-2-1 1,-1-1 92,6 2 1,-6 0-289,1-11 0,2 3-228,-2-9 1,1-4-442,-7-1 1,6 1 385,1-1 0,1-8-462,-2-9 0,-3-6 222,3-5 0,2-4 45,-2-7 0,-2-1 155,-8 1 0,0 0 56,-6-1 0,5 7 93,-5-1 1,5 2 253,-6-2 0,3 4 36,-3 7 0,-3 1-130,4-1 0,1 6 94,-1 0 0,1 7 34,-1-1-93,-4 3 178,5 2 36,0 0 1,-5 2-92,4 3 0,1 4 104,-1 8 0,1 7 62,-1 4 0,1 3-79,4 3 0,4 7-84,-4 3 1,-2 2-57,2-1 1,-1 1-125,1-7 0,4 5-253,-4-5 0,4 0-559,1-6 1,-5 1 66,0-1 0,1-7-1555,4-4 2267,-6-3 0,4-2 0,-4-1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5:40.3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267 267 8045,'0'-9'-373,"0"1"169,0 8 272,0-7 1,0 3 166,0-7 355,0 7-193,0-3 394,0-1-375,0 7 0,2-7 19,3 8 1,-1 0-14,7 0 1,0 2 159,6 4 1,-6-3-239,0 8 0,0 1 37,6 4 0,-6 1-112,0 0 0,0-3-38,6-3 1,-6 4-234,0-4 0,0-1-86,6 1 0,0-8-308,-1 3 259,1-4-362,0-2-286,-1 0-701,-7 0-409,-1 0 1313,-8 0 1,0 2-247,0 3 1,-2 5 827,-4 6 0,-18 1 0,-11 0 0</inkml:trace>
  <inkml:trace contextRef="#ctx0" brushRef="#br0" timeOffset="731">17 967 8060,'-9'0'308,"1"0"186,8 0 182,0 0-613,8-8 1,1 7-12,8-5 1,-1 4-25,1 2 1,0 0-98,-1 0 0,-1 2 14,-4 4 0,4 3 105,-4 8 0,-2 1 96,2 4 1,-7-1-89,2 6 1,-4-1 12,-2 2 0,0 2-6,0-8 1,0 6 11,0-6 1,0 0-12,0-5 1,0-6 74,0 0-252,0-7 0,0 5 90,0-3-143,7-5 1,2-1 42,8-11 0,5-5-57,0-7 0,8-2 9,-2-9 1,11-8-180,5-8 1,4-2 44,2-9 1,8 1-284,3-1 0,-2 2 255,2 3 0,-7 6 121,1 0 0,-5 8 258,-5 9 1,-10 7 47,-7 3 0,-8 10 79,2 2 1,-3 8-44,-2-3 95,-1 4 0,-5 4 101,0 4 0,-7 5 245,2 11 0,-4-2 129,-2 8 0,0 0-310,0 5 0,-2 1-175,-4-1 1,2 0-6,-7 1 0,2 4-80,-2 1 0,-2 6-11,7-6 0,1 5-259,5-5 1,0 0 111,0-6 0,0 1-39,0-1 0,2-7-85,3-4 1,-1-3 127,7-3 1,2-5-171,9 0 1,-1-7-16,6 2 1,-1-6-16,2-6 1,4-3 32,-5-8 1,3-1-232,-2-5 0,-4 5 156,-7-4 0,-3-2 63,-2 1 0,-5-4 242,-7 4 1,0-1 33,0 2 0,-13 4 110,-4-5 1,-5 7-113,0 5 1,1-2 98,-6 7 1,6 1 110,-1 5 0,-2 0 666,2 0 32,0 0 580,5 0-896,8 0-433,1 0-43,16-8 0,3-1-243,11-8 0,6 4 45,11-3 0,-2 3 61,7-10 1,-7 5-153,2 1 0,-4 1-417,-1-1 0,-7 6 170,1 0-1348,-7 7 1032,3-3 1,-8 7-583,1 0 0,-2 7 1245,-4 4 0,-4 11 0,-7 4 0</inkml:trace>
  <inkml:trace contextRef="#ctx0" brushRef="#br0" timeOffset="953">1950 1100 8925,'10'9'1578,"4"-1"-1582,-12-8 0,7 0-805,-3 0 481,-4 0 328,5 0 0,-7 7 0,0 3 0</inkml:trace>
  <inkml:trace contextRef="#ctx0" brushRef="#br0" timeOffset="1065">1884 1334 8077,'0'16'1459,"0"1"-1095,0 0 1,5-1 269,1 1 0,-1-6 301,-5 0-366,8-7-598,1 3 1,8-7-359,-1 0 1,1 0 386,0 0 0,7-15 0,2-3 0</inkml:trace>
  <inkml:trace contextRef="#ctx0" brushRef="#br0" timeOffset="1861">3267 734 8071,'0'-10'97,"7"-5"-8,-5 14 0,6-14 1,-8 11 333,0-7 333,7 7-478,-5-3 1,7 7 173,-3 0-256,-4 0 1,12 0 17,-2 0 0,-3 0 90,2 0-335,0 0 67,6 0 0,5 0-1,0 0 0,8 0 59,-2 0 1,5 0-246,6 0 0,-2 0 3,7 0 1,-5-6-24,6 1 0,-3-1 124,3 6-194,-5 0 106,1-7 1,-9 5-36,6-4 0,-12 5 82,8 1 1,-7 0-87,1 0 1,2 0 104,-8 0 1,0 0-165,-5 0 1,0 5-147,-1 1 153,1-1 1,0-5 93,-1 0 1,-5 0-175,1 0 172,-9 0 1,5 2-132,-8 4-122,0-5 190,0 14 197,-8-5 0,-1 6 0,-8 1 0</inkml:trace>
  <inkml:trace contextRef="#ctx0" brushRef="#br0" timeOffset="2203">3234 1084 8206,'0'-10'21,"0"3"-243,0 7 0,1-6 382,5 1 0,-2-1 260,7 6 0,0 0-160,6 0 0,-1 0-45,1 0 0,7 0 9,4 0 1,3 0-86,3 0 1,-1-2-133,0-3 1,3 3 89,2-4 0,5 3-151,7-3 1,2 2 84,3-7 1,-3 6-125,4-6 0,3 1-28,2-1 1,2-4-186,-2 4 0,2-2-73,-7 2 1,5-4 98,-6 4 0,-5 4-318,-5 1 1,-14 5-266,3 1 863,-12 0 0,0 7 0,-11 4 0,-5-2 0,-12 2 0,-3 1 0,-15 4 0,-2 1 0</inkml:trace>
  <inkml:trace contextRef="#ctx0" brushRef="#br0" timeOffset="2601">3884 317 8139,'0'-9'1244,"0"1"-1327,0 8 1,2 0 273,3 0 0,-1 2 279,7 4 1,2-3-108,9 8 0,-2-5-103,8 5 1,2 0-110,9 6 0,-2 0-74,7-1 0,1-5-137,5 0 0,0-1 143,0 1 0,2 4-163,3-4 1,-3-2 79,4 2 0,-8 2-149,2 9 0,-11-3 33,5 3 1,-7 2 102,-4-2 0,-7 8-88,-3-2 1,-7-2 82,-5 1 1,-3-1 382,-8 2 1,0 2 118,0-8 1,-8 6 137,-3-6 0,-11 6-330,-6-6 0,0 6-242,-5-6 0,2 8-477,-14-3 0,4 3 333,-9-2 0,2 3 94,-13-3 0,-7 4 0,-8 1 0</inkml:trace>
  <inkml:trace contextRef="#ctx0" brushRef="#br0" timeOffset="3242">2534 317 8148,'0'-9'937,"0"1"-207,0 8 37,0 0 173,0-7-675,7 5 0,-3-5 209,7 7-47,-7 0-203,10 7-376,-4 2 1,-1 8 178,-4 0 1,-3-6-668,-2 0 1,0-6-231,0 6-731,0-7 360,0 11 488,8-13 1,-5 5 752,9-7 0,-1-7 0,5-2 0</inkml:trace>
  <inkml:trace contextRef="#ctx0" brushRef="#br0" timeOffset="3420">2884 167 8148,'0'-9'3027,"-8"1"-2407,6 8-280,-12 0 1,12 2-120,-4 4 1,4-3-1,2 8 0,2 1-1215,4 4 0,-1 1 302,12 0 692,-4-1 0,18 1 0,-5 0 0</inkml:trace>
  <inkml:trace contextRef="#ctx0" brushRef="#br0" timeOffset="4131">5384 167 8757,'7'-9'2007,"-5"1"-1017,5 8-554,-7 0 0,2 0 126,4 0-245,-4 0 1,5 2 111,-7 4 0,0-3-250,0 8 0,-2 1-120,-3 4 1,1 1-368,-7 0 0,2-1 211,-3 1 1,-1-6-1015,8 0 1,-1-5-524,6 5-176,0-8 944,0 5 866,15-8 0,-4-8 0,13-1 0</inkml:trace>
  <inkml:trace contextRef="#ctx0" brushRef="#br0" timeOffset="4266">5984 0 8197,'9'11'694,"-3"0"1,-5 1 985,-1 4 0,-5 6-869,-1 1 1,-7-1-359,2-5 1,-4 5-608,-1 0 0,-1 2-225,0-2 1,3 4 378,2 8 0,-2-1 0,4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5:53.8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117 268 9696,'-9'0'908,"9"7"1,4-5-684,7 3 0,-6-1-146,6 2-742,1-5 1,4 9 128,1-5-431,0-3 0,-3 13 145,-3-4 820,-3 4 0,-8 2 0,0-1 0</inkml:trace>
  <inkml:trace contextRef="#ctx0" brushRef="#br0" timeOffset="916">17 768 8019,'-9'16'471,"2"-5"195,7 0 0,1-7-621,5 2 0,3-6-632,8-6 1,5 2 383,0-7 0,1 0 150,-7-5 1,6-1-54,1 0 1,-7 1 87,-5-1 0,-1 0-339,1 1 219,-4-1 0,-7 8 186,0-6 1,-2 13 113,-3-4 0,1 10 109,-7 2 0,5 5-86,-5-6 0,8 8 139,-3-2 0,-1 4-24,1 2 1,1 1 30,5 5 0,-6-5-78,0 4 0,1 2-32,5-1 1,2-1-48,3-5 0,-1-6-4,7 0 1,-5-2-86,5 2 1,0-2-212,6-3 1,-1-4-371,1 3 1,0-10 268,-1-6 0,8-6-455,4-5 1,-2-4 211,2-7 1,-8-6 20,2 0 0,-3-13-1,-2 2 0,-1-6 450,1 1 0,0-3 0,-1-3 0,1-2 0,0 8 0,-6 5 0,0 5 0,-2 14 0,2-3 0,2 7-248,-7-1 1,7 6 524,-2 11 318,-4-4 147,8 6 514,-13-1-92,13 3-325,-14 7 26,7 0-384,-1 7-331,-5 3 30,13 6 1,-6-1-125,8-4 1,0-3-58,-1-8 0,6 5-344,1 1 0,4-1-206,-4-5 1,4 0 273,-4 0 0,1 2-172,-2 4 0,-5-3 99,-1 8 1,-1-5 122,-9 5 1,-1 0 75,-5 6 1,0 0 9,0-1 1,0 3 18,0 3 1,-7-4 107,-4 5 1,1-5-372,-1-1 267,0 0 1,-5-3 97,-1-3 0,6 2-144,0-7 361,7 0 152,-11 1-70,13 2 0,-5 8-56,7 0 0,0-1 56,0 1 0,2 1-42,3 5 0,-3-5-102,4 4 0,1 2-11,-1-1 1,-1 4-9,-5-4 0,0 1 116,0-2 1,0-4-88,0 5 0,0-5 1,0-1 0,-2-2-68,-3-4 1,1 4-68,-7-4 1,5-4-107,-5-1 0,6-3 148,-6 3 134,0-4 0,-4 3 6,4-10-102,-4-4 0,13-8 9,-4 0 1,5 6 110,1 0 1,1 7-223,5-1 0,3 1-211,8-2 1,0 5-281,-1-5 1,6 4 263,1 2 1,-1 0-130,-5 0 0,-1 2 109,1 4 0,-2-3 199,-4 8 0,-4-5 74,-7 5 1,0 0 544,0 6 1,-9 5-142,-8 0 1,1 1 450,-7-7 1,3 1-26,-2 0 0,9-1-330,-4 1 1,10-2-522,-4-4-125,7 4 1,-2-14-5,12 5 1,5-4-178,11-2 0,-1 0-561,6 0 0,1-8 417,6-3 456,-1-3 0,0-11 0,1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5:53.1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51 8040,'0'-9'739,"7"-6"0,3 11-688,6-7 1,1 7 206,0-1 1,1 3-29,4 2 1,-3 0 236,3 0 0,-3 0-181,-3 0 0,1 7-263,0 4 1,-3-1 65,-3 1 0,2-6-271,-7 6 1,0 1 81,-6 4 1,-2 1 28,-4 0 1,-3 1-423,-8 4 0,-5-1 201,0 6 0,-6-6 24,6 1 1,0-3-107,5-3 706,0 1-241,1 0 1,6-6-89,5 0 0,3-6-2,2 6 1,2-5-6,3 5 0,5-7 24,6 1 0,3-1 16,3 2 0,-4-3-9,5 8 439,-5-7-172,-1 11 0,-2-6 86,-4 8 1,-4 0-57,-7-1 0,-2 1 87,-3 0 1,1 7-113,-7 3 0,2-3-34,-2-1 0,-2 1-277,7-2 0,-5 0 75,5-5 0,1 0-385,5-1 0,0 1-112,0 0 1,0-6-310,0 0 0,0-6-243,0 6-445,0-7 590,0 4 521,0-8 1,-2 0-91,-4 0 0,-1-8 120,-4-3 0,4-4 290,7-1 0,0-9 0,7-8 0,2-9 0</inkml:trace>
  <inkml:trace contextRef="#ctx0" brushRef="#br0" timeOffset="335">768 68 8951,'0'-10'560,"0"3"-200,0-1-301,7 7-257,-5-7 189,13 8 211,-14 0-172,7 0 190,-8 8 0,0 3-91,0 11 0,0-2-13,0 8 1,0 7-33,0 10 1,0 5-9,0 5 1,-2 6-8,-4 12 1,3 3-165,-8 7 0,5 2-696,-5 4 0,0-2 276,-6 7 1,8-8-258,3-3 0,3-9 396,-3-13 0,4-9 76,-3-8 1,3-8 299,2-3 0,0-2 0,0-8 0,0-1 0,-8-5 0,-1-1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5:51.7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0 267 7542,'0'-11'868,"0"0"-479,0 7 0,0-5 655,0 3-384,0 5-189,0-7-2,0 8-163,8 0 1,-4 0 297,7 0-166,0 0 1,5 8-109,1 3 1,-6 4 179,0 1 0,-1 3-157,1 3 1,2-2 58,-8 8 0,3-6-484,-3 6 0,-1-8 122,7 3 1,-2-5-204,2-1 0,4-2-289,-4-4 1,-1 2-1754,1-8 628,0 8 244,5-11 0,-1 7-140,-4-3 183,-3-4 1280,-8 5 0,7-14 0,2-2 0</inkml:trace>
  <inkml:trace contextRef="#ctx0" brushRef="#br0" timeOffset="431">350 317 7940,'0'-11'210,"0"0"69,8 0 1,-4-4 350,7 4 0,-6-4-245,6 4 0,0 2-118,6-2 1,7 1-140,4-1 0,3-4-184,3 4 1,7-2-228,3 2 1,-1-2 223,1 8 0,-1-3-52,1 3 1,2 3 68,-7-4 0,0 5-152,-6 1 0,-1 5 153,-4 1 1,1 7-16,-6-2 0,-3 4 78,-9 1 1,2 6 163,-7 1 1,5-1 15,-6-5 1,1 1-99,-6 4 0,-2-3-4,-4 3 0,-3 2 12,-8-2 0,-1 2 88,-4-1 1,1-5-109,-6 4 1,1-3 14,-2-2 0,-4-3-29,5-3 0,-5 2-8,-1-7 1,5 0-12,0-6 0,2-2 23,-1-4 0,-3 2-35,8-7 1,-1 0 31,7-5 0,7 4-15,3 1 0,4 0-531,2-5-191,0-1 0,2 2 327,4 4 1,8-2-83,9 7 1,-1-5 33,-6 6 1,3-3 118,3 3 1,-3 3-12,3-4 0,-4 3-33,-1-3 1,0 4-65,-1-3 0,-4 3-157,-1 2 525,-8 0 0,5 0 0,-8 0 0,0 0 0</inkml:trace>
  <inkml:trace contextRef="#ctx0" brushRef="#br0" timeOffset="665">684 117 7940,'-2'-16'236,"-4"-1"1,5 6 55,-5 0 0,4 5 139,2-5 0,0 5 395,0-5 520,0 0-545,0 2-466,0 2 1,0 8-150,0 5 0,0 9 34,0 7 1,0 8-118,0-3 173,0 5-264,0 1 1,0 1-138,0-1 0,0 0-393,0 1 1,2-7-784,4 1 1,-5-6 569,5 6 731,-4-8 0,5 5 0,2-9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1:58.1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1 363 12251,'11'0'344,"1"0"0,-6 2 16,5 4-250,1-4 1,5 6 48,0-8 0,-5 0-104,-1 0-52,1 0 0,5-2 155,0-4 0,-5 2-138,-1-7 0,-1 5 70,2-6 0,1 1-156,-7-6 0,7 5-21,-1 1 0,-3 5-28,3-6 1,-6 3 87,5-3 1,-7-3-25,2 3 0,1 3-66,-1-3 0,2 6 109,-2-5 1,-4 5-3,3-5 1,3 5-5,-2-6 0,0 6-56,-6-5 0,5 5 27,1-5-174,0 7 131,-6-12 1,2 13-101,4-9 250,-5 8-158,7-3 129,-8-1-81,0 6 1,0-8 377,0 5-211,0 3 1,0-8 82,0 4 1,-2 4 139,-4-3-179,5 3-97,-7 2 1,8-2 91,0-4 2,0 4-16,-8-6-174,6 8 74,-5 0-9,7 0 5,-8 0-27,6 0 0,-8 0 117,5 0-95,3 0 1,-8 0 65,4 0-30,4 0 17,-13 0 0,7 2 8,-3 4-1,-5-4 0,9 8-15,-5-5 0,3-3 84,3 4 27,4 4-124,-13-8 1,11 7 68,-8-3 12,8-4-199,-3 6 0,1-7-51,0 5 53,0-4 138,-1 6-23,5-1 61,-14-5-112,14 14 1,-11-12 131,7 7 0,0-5-54,6 5 0,-5-5-68,-1 6 0,0-1 52,6 7 1,0-7 9,0 1 0,0-1-4,0 6 1,0 1-2,0-1 1,0-5 1,0-1 1,0 1-26,0 5 1,0 0 88,0 0 0,6-5-57,0 0 0,1-1-24,-1 6 1,-2-5 14,8-1-122,-1 1 0,6 3 51,1-3 1,-1 1-123,0-7 0,1 6 9,-1-7 1,8 3 58,4-2 1,-2-4-339,1 4 1,1-5 122,6-1 1,-1 0-425,1 0 0,-1 0-65,1 0 0,0 0-325,-1 0 1,-7 0 288,-4 0 1,-4-1-287,-1-5 1,-1 4 1066,0-4 0,-7-4 0,-2 1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5:56.1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 7911,'0'-9'1697,"0"2"-609,0 7 941,0 0-1928,8 7 1,-5 8 67,8 7 1,1 0-125,4-5 0,-1 0 49,-4-1 0,10 1-191,-5 0 0,5-8-23,-5-4 1,6 3-108,1-3 1,4 1 23,-4-6 0,4-6 65,-4 1 0,-1-8-42,-5 2 0,-6-4 151,0-2 0,-7 1 152,1-1 0,-10 0-87,-7 1 1,-4-1 100,-6 0 1,-3 6-129,-2 0 0,-5 7 41,4-1 0,2 3-568,-1 2 1,4 2 69,-4 3 448,6 5 0,-3 6 0,8 1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6:05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918 568 7301,'0'-10'58,"0"1"-332,0 4 84,0 3 235,0-6 1,5 6 76,1-3-19,-1 3 195,-5-5 313,0 7 3112,0 0-3666,8 0 1,1-6-294,8 0 192,-1 1 1,1-1 65,0 1 0,-1-1 57,1 6 0,0 0-49,-1 0 0,1 0 130,0 0 0,-1 0-91,1 0 1,5 0 16,0 0 1,2 0 73,-1 0-195,-5 0 98,6 0 0,0 0-47,4 0 0,2-5 56,-2-1 1,3 1-61,-3 5 1,-2 0 31,1 0 0,-4 0-18,4 0 1,-4 0 44,4 0-192,-6 0 152,3 0 1,-2 0-63,0 0 0,1 0-18,-7 0 0,3 0-2,3 0 1,-3 0-17,3 0 0,-4-2-102,-1-4 1,1 4 66,5-3 0,-10 3-43,3 2-42,-3 0-172,4 0 86,-8 0-229,-1 0 62,-8 0-3368,0 0 3808,-8 0 0,-8 7 0,-10 3 0</inkml:trace>
  <inkml:trace contextRef="#ctx0" brushRef="#br0" timeOffset="463">834 868 7944,'0'-10'219,"0"3"179,0 7 201,0 0-465,8 0 1,-5 0-8,8 0 0,-5 0 184,5 0-159,0 0 0,6-6-126,0 1 1,7-1 64,3 6 1,5-2-144,1-3 1,2 3 24,4-4 1,4-1-75,7 1 0,-2-1 139,-3 2 0,8 3-30,-3-4 0,-2 4-67,-3 2 1,-1 0 77,6 0 0,0 0-89,0 0 1,-7 0 37,-4 0 0,-4 0-81,-2 0 1,-5 0 53,0 0 0,-8 0-108,2 0 1,-9 0 94,-1 0 1,-7 0-100,6 0 86,-7 0 12,3 0 0,-7-2 6,0-3 4,0 3 0,-2-11-219,-3 7 0,1 1-20,-7 5 0,0 0-158,-6 0 0,-1 0 460,-4 0 0,-4 7 0,-8 3 0</inkml:trace>
  <inkml:trace contextRef="#ctx0" brushRef="#br0" timeOffset="1076">1084 268 8117,'0'-10'-1278,"8"3"1512,-6 7-186,12 0 146,-12 0 280,6 0-89,-8 0-149,0 0 0,-2 5-61,-4 1 0,2 5 39,-7-5 1,6 5-68,-6-6 0,0 6-129,-6-5 0,0 7 91,1-2 0,3-2-111,-4 2 0,4 1 51,-9 4 0,3 1-6,3 0 1,-3-1-40,-3 1 1,3 0-143,-3-1 0,2 1-6,-2 0 1,3-1 81,-3 1 1,3 0 15,3-1 1,-1-5 73,0 0 1,1-5 6,-1 5 1,2-5-15,4 5 0,-2-6 9,7 6 1,-1-7 77,2 2-38,3 3 0,-6-5-81,8 7 78,0-7 124,0 10-8,0-12-89,0 13 0,6-11-13,-1 7 0,6-6 11,-5 6 1,7-5 10,-2 5 1,4-5 103,2 5 1,7-6-25,3 6 0,5 1-73,1 4 1,8 1-148,3 0 0,12-1 26,5 1 0,-2 5-195,2 0 0,-1 1 77,1-7 1,-6-1-164,-10-4 1,1 4-171,-7-4 0,-6 2-1070,-5-2 1532,-7 4 0,-5-6 0,-8 8 0</inkml:trace>
  <inkml:trace contextRef="#ctx0" brushRef="#br0" timeOffset="1536">18 184 8185,'-10'0'0,"3"0"564,7 0 104,0-7-402,0 5 224,0-5-73,0 14 1,0-3-57,0 7-312,0 0 1,5 6-99,1-1 0,1-5-1003,-1 0 243,-4-7 72,5 11 0,-7-11-575,0 7 1312,8-7 0,-7 3 0,7-7 0</inkml:trace>
  <inkml:trace contextRef="#ctx0" brushRef="#br0" timeOffset="1668">168 218 8185,'11'0'0,"0"0"48,0 0 191,6 0 51,-1 0-207,1 0 0,-6 0-230,0 0 1,-5 0 216,5 0-70,0 0 0,13 0 0,2 0 0</inkml:trace>
  <inkml:trace contextRef="#ctx0" brushRef="#br0" timeOffset="2165">2268 34 11956,'0'17'13,"0"0"1,-6-6-219,1 0 1,-3-2-1108,3 2 150,3 4 54,-6-6 1108,8 1 0,0 4 0,0-4 0</inkml:trace>
  <inkml:trace contextRef="#ctx0" brushRef="#br0" timeOffset="2293">2618 1 8068,'16'0'526,"1"0"-154,-8 0 165,-1 7 1,-8-3-201,0 7 0,-8 0 26,-3 6 0,-4 1-440,-1 5 1,-8 1 75,-4 4 1,4 3 0,-8-5 0,6 7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6:13.9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8839,'2'16'680,"3"1"1,-3 0-322,4-1 1,-5 1 89,-1 0 0,0 5-263,0 0 0,0 0 1,0-3 75,0 3-387,0-3 1,-5 5-75,-1-8 0,1-5-705,5 0 493,0-7-255,0 4 332,0-8 0,0-2 61,0-4 1,2-5-113,3-11 0,4 1 50,8-6 1,0 1 155,-1-2 1,7-2 21,-1 8 0,2 2 195,-2 9 0,-3 3 17,3 8 1,-4 0 75,-1 0 1,-2 8 113,-4 3 1,4 4 403,-4 1 0,-4 3 281,-1 3 0,1-2-372,-1 8 1,-1-7-87,-5 1 0,0-4-390,0-1 1,6-6-798,0 0 517,7-7 0,-4 3-180,7-7 0,7-9-1893,-1-8 2271,8 1 0,-12-23 0,6 4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6:12.4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0 334 8201,'0'-9'1009,"0"1"-630,0 8 1,2-2 157,4-3-412,-4 3 1,7-5 223,-4 7 251,-3 0-152,6 0 79,-1 0-65,-5 0-350,13 0 0,-12 0 19,9 0 1,-7 0-141,6 0 0,0 0-63,6 0 1,0 0 63,-1 0 0,1-6-80,0 0 0,-1 1 38,1 5 0,-6-6-81,0 1 145,0-1-106,6 6 229,-8 0 275,-1 0-296,-1 8 0,-5 1 162,4 8 1,-5-1-30,-1 1 0,-5 5-137,-1 0 1,-5 8-79,6-2 0,-7-2 122,7 1 1,-8 1-253,2 6 0,2-3-169,-3-3 1,3 3-201,-2-3 1,-4-2-61,4 2 1,4-8-316,1 2 0,-1-3-1231,1-2 908,1-1 270,5 1 279,0-8 614,-8-1 0,-1-16 0,-8-1 0</inkml:trace>
  <inkml:trace contextRef="#ctx0" brushRef="#br0" timeOffset="252">100 567 8027,'0'-16'981,"0"6"1,2 3-840,4 7 0,-3 0 179,9 0 1,-7 5 137,6 1 1,0 7-63,6-2 1,0 4-169,-1 2 1,1-6-278,0 0 1,-1-2 139,1 2 0,0-2-1495,-1-3 790,1-4-1088,0 5 1113,-1 1 1,-5-6-64,1 3 651,-9-3 0,12-2 0,-6 0 0</inkml:trace>
  <inkml:trace contextRef="#ctx0" brushRef="#br0" timeOffset="877">784 234 8380,'0'-9'927,"2"1"-938,3 8 0,-1-2 273,7-3 1,0 3-62,6-4 1,1 5-68,4 1 1,-1 0-25,7 0 0,-6-2-498,6-4 1,-6 4 82,6-3 0,-8 1-412,2-2 72,-3 5 128,-3-7 441,-6 1 1,-3 3-317,-7-7 449,0 7-120,-7-11 0,-1 6 246,-3-7 1,-2 4 41,8 1 0,-8 2 19,2-2 1,1-2 303,-1 7-107,7-7-69,-10 12 1,10-12 192,-7 7-222,7 1 1,-5 5 229,3 0-411,4 0 0,-7 0 201,4 0-299,3 0 1,-7 1-11,3 5 1,4-2 93,-3 7 0,-3 0-191,3 6 0,-1 5 87,6 0 1,0 8-115,0-3 0,0 7 97,0 5 1,0 5-82,0 12 1,0-3-10,0 8 1,6 1 38,-1 4 1,1-1-76,-6-4 1,0-3 99,0-8 1,5-6-314,1 0 1,-1-12 86,-5 1 1,0-5-21,0 0 1,0-4 72,0-7 1,0-6 91,0 0 1,-7-6-19,-4 6 1,0-7 136,-6 2 0,4-4-107,-9-2 0,-2-8 123,2-3 1,-2-4 287,1-1 1,5-3-148,-4-3 1,5 3 234,6-3 1,3 4-180,8 1 1,0-2-105,0-3 1,2 4-92,4-5 0,5 3-226,11-2 0,4 1 119,7-6 1,6-1-139,0-5 1,7-1-802,-1 1 1,-2 5 71,1 0 917,-7 8 0,11-11 0,-5 5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6:18.0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184 234 8042,'0'-17'222,"-2"8"379,-4 3-237,4 4 30,-5 2-295,7 0 1,-6 2-118,1 4 1,-8 3 81,2 8 1,-2 1-120,2 4 1,-4-1 63,4 6 1,-2-4-113,2 4 0,-2-1 77,7 2 0,-5 6 80,5-1 0,-5 0 0,6 6 0,-1-6 5,6-5 1,0 4-73,0-5 0,2-1 64,4 2 1,-3-7-144,8 1 0,-5-4 83,5-1 1,-5-6-649,5 0 272,-8-7-164,12 11 250,-13-13 0,7-2 5,-3-12 1,-4-10 44,3-6 0,-1-3-56,2-2 0,-3-8 305,8-4 0,1-3 0,4-2 0,-5 2 0,0 4 0,4 5 0,2 11 0,11-4 0,-10 14 0,8 1 0,-4 12 92,-3 3 103,-2 9 0,-3 3 193,-3 6 0,2 1-138,-7 0 1,5-1 103,-5 1 1,-1 0-131,-5-1 1,0 6 21,0 1 0,0-1-51,0-5 0,0-1-140,0 1 1,0 0 64,0-1-422,0 1-254,-7-8 447,5 6 0,-5-15-162,7 0 0,0-7 31,0-10 0,5-5 49,1-1 0,7-4 121,-2 4 1,4 1 31,1 6 1,1-1 38,0 0 0,-3 1 181,-2-1 0,2 2-30,-3 4 0,6-4-157,5 4 0,-1-4-30,6-1 0,-4-1 5,4 0 1,-1-5-10,2 0 0,2 0-12,-8 5 0,6 0-27,-6 1 1,6-1 101,-6 0 0,2 6-69,-2 0 0,-3 2 259,3-2 1,-3-2-83,-3 7 1,1 1 34,0 5 1,-6 1 22,0 5 1,-2-2 361,2 7-330,4 0 0,-13 6-26,3-1 0,3-5-103,-3 0 1,1 1 35,-6 4 0,2 1-163,3 0 1,-3-6 90,4 0 0,-4 0 9,-2 6 0,0-1 47,0 1 1,0 1-14,0 5 0,0 1 43,0 4 0,0 5 163,0 0 0,-2 1 1,-4 4 1,2 3-78,-7-2 1,8 5-139,-3-5 1,4 2 86,2-2 1,-5-6-145,-1 1 0,1-1-117,5-5 0,0-2-504,0 1 389,0-6 0,0 3-129,0-7 1,0-6-440,0 0 177,0-7 156,0 3 0,-6-14 75,0-5 1,-5-10-23,6-6 1,-8-5-1,2-6 0,-4-2-134,-2-3 1,-1-8 285,-4 8 1,-3-8 124,-2 7 0,-3 5 102,8 1 0,-6 4 0,6 1 0,-6 6 0,6 1 0,0 6 0,5-1 0,0-2 0,1 2 0,-1-2 0,0 1 0,2 3-52,4-8 0,-2 2 175,8-1 1,-1-3 168,6 8 1,0-6 23,0 6 0,2-2-86,4 1 1,3 7 52,8-1 0,-6 2-80,0 10 0,0-1 118,6 6 0,-6 0 250,0 0-94,0 0 0,4 9-98,-4 8 0,-2 2 104,-3 8 0,-4 1-273,3 6 0,-3-1 30,-2 0 0,0 1-54,0-1 0,-2 2 53,-3 4 1,-3-4 49,-3 4 0,2 2-110,3-2 1,4 0 14,-3-6 0,1-5-84,-1-1 0,3-1-235,-4 2 0,4-4-470,2-7 1,0 0 384,0-1 0,0-5-329,0 0 1,-2-1 223,-3 1 0,-4 4-1024,-8-4 1,-2-2 47,-3 2 1291,-4 0 0,-7-1 0,0-3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6:18.6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8774,'0'9'898,"0"6"0,0-6-619,0 8 0,0 0 205,0-1 0,0 1-81,0 0 0,2-6-136,3 0 1,-1 0-121,7 6 0,0-6-117,6 0 47,0-7 1,5 3 81,0-7 0,0 0-484,-5 0 1,5-7 187,0-5 1,1-2 16,-7-3 1,-6 0-42,-5 1 1,-3-1-379,-2 0 535,0 1 1,-9 1 210,-8 4 1,0-2-35,-5 7 1,-2 1-90,2 5 1,-2 0-39,2 0 1,3 7 40,-3 4 0,5-2-711,6 2 0,2-5-241,3 5 0,4-5 865,-3 5 0,18-7 0,5 3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6:16.0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1 351 8732,'1'16'948,"5"1"1,-4 0-570,3-1 1,-3 1-175,-2 0-15,0-1 0,0 1-931,0 0 550,0-8-1115,8-2 841,-7-7 0,7-2-641,-8-3 701,0-4 0,0-10 405,0-3 0,0-4 0,0-7 0</inkml:trace>
  <inkml:trace contextRef="#ctx0" brushRef="#br0" timeOffset="270">217 34 7931,'9'-9'86,"6"-6"67,-13 13 0,7-5 151,-3 7 210,-4 0-16,5 0-252,-7 0 1,0 7-22,0 4 0,0 11-136,0 6 0,0 7 173,0 10 1,0-1 64,0 12 1,0 1-149,0-1 1,-5-1-154,-1-5 1,1-5 75,5-1 0,-2-7-191,-4 2 1,4-4-683,-3-1 1,3-8 100,2-4-283,0-4 1,2-8 244,3-5 0,-1-3-189,7-2 897,-7-7 0,3-10 0,-7-9 0</inkml:trace>
  <inkml:trace contextRef="#ctx0" brushRef="#br0" timeOffset="712">701 184 7931,'7'-9'570,"2"-1"-531,8 5 1,-4 3 189,4-4 0,-5-1 28,11 1 0,1 1-98,-2 5 0,0 2 0,-5 3 0,5-1-63,0 7 0,-5 2 61,-6 9 0,-7-3-183,1 3 1,-3 2 22,-2-2 0,-2 8-76,-3-2 1,-4-2-19,-8 1 0,0-4-1,1 4 1,-7-6-80,1 1 0,-6-3 37,6-3 0,0-6-8,5-5 1,1 2 91,-1-1 0,2-2 84,4-10 0,4-5-179,7-11 0,0-4-148,0-7 0,9 1 156,7 4 0,1 4 32,5 8 1,2 1 63,-1 4 1,-1 3 79,-5 8 0,-3 8 403,-3 3 0,2 5-226,-7 7 1,0 3 690,-6 7 1,-2-5-392,-4-1 1,2 1 407,-7 6 0,0-3-385,-5-3 0,4 1-161,1-6 1,8-1-375,-3-5 1,4-6-278,2 0 0,2-7-667,4 1 0,3-3 535,8-2 1,1-2-1004,4-3 1,-1-5-103,6-6 1516,-6-1 0,10-7 0,-5-2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6:14.9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215 434 7978,'0'-17'1679,"0"8"-1074,0 1-156,0 8-409,-7 0 0,-3 8 79,-6 3 1,-6 4-187,-1 1 0,-1 1-193,2 0 0,4-1-262,-5 1 0,7 0 154,5-1 1,1-6-763,5-5 756,3 4 0,-4-7 124,12 4 0,-2-4 401,7-2-170,0 0 1,5 5 230,1 1 31,0 7 1,-6-4 207,0 8 0,-7-1-41,1 1 0,-3 1 173,-2 5 0,0-5 183,0 4-487,0-3 1,-5-2-666,-1-1 363,0-6 0,6-1-554,0-4 228,0-3 1,0 4-334,0-12 1,8-5 231,3-11 0,0 1-165,6-6 1,-4-3 614,9-9 0,4-3 0,0-8 0</inkml:trace>
  <inkml:trace contextRef="#ctx0" brushRef="#br0" timeOffset="512">498 34 7978,'17'-17'678,"-8"8"-546,-1 1 499,-8 8-325,0 8 0,0 1 79,0 8 0,0-1-252,0 1 1,0-6-109,0 0 1,2-5-364,3 5 0,-1-8 268,7 3 1,0-4-87,6-2 0,-1 0 70,1 0 0,0-2-209,-1-4 0,1 5 66,0-5 1,-6 4-309,0 2 462,-7 0 50,3 0 0,-7 2 212,0 4 0,0-3 48,0 8 53,-7 1-134,-3 4 300,-6 1-191,-1 0-207,8-8-79,1-2 1,8-5-383,0 4 78,0-5 217,0 7-32,0-1 74,0 3 0,0 6 83,0 1 1,0 0-17,0-1 0,6 3 23,0 3 0,-1-2-8,-5 8 1,2 5 13,4 6 0,-5 13 76,5-2 1,-4 11-99,-2 0 1,0 10 10,0 1 0,5 8-194,1-3 0,-1-1 75,-5 2 1,0-7-1,0 1 1,0-4-184,0-1 1,0-2 144,0-4 0,0-6 21,0-10 1,0-4 26,0-8 0,0-7-146,0-4 71,-7 4-44,5-7 354,-5-3 0,1-10-284,1-12 1,-1-5-106,6-11 1,0-4 117,0-7 128,0-1 0,-7 1 0,-3 0 0</inkml:trace>
  <inkml:trace contextRef="#ctx0" brushRef="#br0" timeOffset="784">898 667 7978,'0'-17'0,"2"1"302,4-1 159,-4 8 1,7-4-126,-3 7 1,-3 1 52,8 5 1,0 0-66,6 0 1,0 7-87,-1 4 1,7 4 91,-1 2 0,0-1-106,-5 1 1,-6 5-98,0 0 1,-7 1-50,1-7 0,-3 1-119,-2 0 1,0 5-21,0 0 0,-9 0-350,-8-5 1,-1 5-19,-10 0 0,2 1 210,-2-7 1,-3-6-640,3-5 0,4-3 323,2-2 1,3-2 534,2-3 0,8-12 0,2-9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6:32.3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1 118 8079,'0'-10'643,"7"-4"-571,-5 4-38,13-6 1,-11 5-100,7-1 0,-7 7 77,1-6 1,-1 7 36,1-2 121,-3 5-32,6-7 277,-8 6-181,0-5 34,0 7-37,0 0-202,0 7 117,0-5-101,0 13 0,0-6 150,0 8 0,0 0-105,0-1 1,0 1 166,0 0 0,0 5-96,0 0 1,0 6 45,0-6 1,0 8-45,0-3 0,-6-1 0,0 2 1,1-6-44,5 6 1,0-7-37,0 1 0,-6 2 64,1-2-222,-1 0 0,6-5-204,0 0 284,0-8-125,0 6 176,0-13-281,0 5 286,0-7 2,0 0-115,0-7-253,0-3 1,0-6 101,0-1 1,6 0-75,-1 1 0,6-3 63,-5-3 0,7 3-298,-2-3 1,-2 4 87,2 1 1,-1-5 78,1 0 0,2-1 379,-8 7-183,8-1 454,-3 0 0,1 6-69,0 0-9,-7 7 1,5-3 158,-4 7 48,-3 0 0,7 0-98,-3 0 0,-2 0-8,7 0 0,-6 7 54,6 4 1,-5 4-79,5 2 0,-7 5-35,1 0 1,-3 6-39,-2-6 0,0 6-161,0-6 1,0 2 70,0-1 1,2-5-404,4 4 0,-4-3-205,3-2 0,-1-3-498,1-2 0,-1 1 180,7-8 1,2 1-1450,9-6 2233,-3 0 0,12-15 0,-5-4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6:33.1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84 8043,'0'-17'-519,"0"1"638,0-1-47,0 8 299,0-6 486,0 13-586,0-5 1,2 7 21,4 0-226,-4 0 87,5 0 1,-7 7 216,0 4 1,0 6-1,0 5 0,0 2 26,0 4 1,0 9-95,0-4 0,-6 4 76,1-3 1,-1 5-79,6-1 1,0 1-71,0-5 0,0-1-157,0 0 1,2-7 45,4-4 0,-3 3-479,9-3 0,-7-2 136,6-9-645,-7 4 1,5-8 49,-3 5 0,-4-3-312,3-4 1,-1-3-226,1 4 1355,-3-4 0,20-17 0,-3-4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1:59.3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70 7976,'-10'0'1767,"2"0"-1320,8 7 90,0-5-255,0 6 1,2-8-91,4 0 1,4 0 31,7 0 1,2 0-196,4 0 1,2-2 60,4-4 1,4 3-135,-4-9 1,3 2-73,3-1 1,-6 1-103,-1 5 1,-6 3-49,1-4-250,-4-4 255,-2 8 0,-5-5 13,-1 7-309,-7 0 75,4 0 427,-8 0 0,-2 0-149,-4 0 1,2 5 22,-7 1 0,-1 0 19,-5-6 191,0 8 0,-1-1-28,1 5 0,2 3-47,3-3 1,-1 3 277,7 2 1,-6 3-113,7 3 1,-3 4 211,2 7 0,2 8-74,-7 5 1,7-1 56,-2 6 0,-2-4-194,3 9 0,-7-3-50,6-2 1,-1 0-127,1 0 0,2-2 117,-7-4 0,7-6-348,-2-11 1,4 2 130,2-8 1,0-6-369,0-5-6,0-9 308,0 5 0,0-16 47,0-3 1,8-12-19,3-6 0,-1-9-92,1-3 1,-1-7 88,2 2 1,3 2-95,-4-2 1,3 7 119,-3-1 1,5 9 168,-5 2 0,-1 2 0,1-1 0,-5 3 0,6 7 0,-6 1 0,5 0 0,-5-1 0,5 1 0,-7 6 0,2-1 0,-4 1 0,0-5 333,4 5-182,-5-5 1,7 13 523,-8-9-115,0 8 40,0-4-219,8 8-50,-6 0-1,5 0-152,-7 0 0,0 8-42,0 4 0,6 5 12,0 6 0,0 12-156,-6 11 0,6 4 38,-1 2 1,1 5-65,-6 1 1,0 7 82,0-1 0,0 1-17,0-2 0,0 3-267,0-9 0,-8 1 110,-3-6 1,3-2-252,2-4 1,3-6-76,-3-11-21,4 4 132,-6-14 5,8 6 214,0-15 1,0-5 7,0-10 1,0-13-179,0-11 1,0-3 110,0-3 0,2-7 180,4-4 0,-2-4 0,7-2 0,-7 8 0,11-6 0,-5 6 0</inkml:trace>
  <inkml:trace contextRef="#ctx0" brushRef="#br0" timeOffset="510">485 692 7976,'0'-17'-207,"0"0"357,-8 7 95,-2-5 0,-7 13-21,0-4 1,-1 12 146,1 5 1,0 5-24,0 1 1,-1 8 73,1 4 0,-2 4-165,-4 1 1,4 1-1,-5-1 1,11 1-229,1-1 1,3-1 143,-3-4 1,-1-4-349,7-8 1,0 1 154,6-1 1,0-6-1152,0 1 719,0-8 1,2 3-73,4-7 0,-2-2 214,7-3 0,3-7-43,9-11 0,-2-6-18,8-11 0,0 2 62,5-9 1,1 1 78,-1-6 0,3 1 230,3-1 0,-1 2-12,7 4 0,-8 5 123,3 12 1,-3-1 107,2 7 1,-9 5-93,4 7 1,-4 7 90,3-2 1,-7 4 233,-4 2 0,-4 0-151,-1 0 1,-3 8 72,-4 3 0,3 7-49,-8 5 1,-1-2-238,-5 8 1,-1 0 8,-5 5 1,-4-5-179,-7 0 0,-2 0 125,-4 5 0,3-5-120,-3 0 1,2-6-112,-2 6 0,4-14 48,-4 2 0,4-5 79,1-1 1,1-3 28,0-8 0,-1-2-11,1-4 1,6-5-9,-1-12 1,8 4 6,-2-4 0,5 3 18,1 3 1,7 6 8,5-1 0,11 8-30,6-2 0,3 6 20,3 6 0,5 4 190,1 7 0,-1 0-72,-5 1 1,-3 5 250,-3 0 0,2 2-73,-8-2 1,0-4 35,-6 4 0,-5-2-175,-1 2 1,-7-9-216,2 3-1511,3-3 957,-7 3 638,6-8 0,-8-9 0,0-9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6:33.3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167 0 14217,'-2'11'212,"-3"1"0,-4-1-205,-8 5-7,-14 8 0,-12 10 0,-16 8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6:32.5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9091,'11'-9'332,"0"3"1,0 5-283,6 1 0,-1 0 306,1 0 0,5 0-133,0 0 0,1 0 40,-7 0 1,7 0-295,-1 0 0,6 0-343,-6 0 1,0 0-410,-5 0 1,-1 0 432,1 0 0,-6 0-149,0 0 1,-7 1 29,1 5 469,-3 3 0,-2 8 0,0 0 0</inkml:trace>
  <inkml:trace contextRef="#ctx0" brushRef="#br0" timeOffset="189">84 267 7963,'-9'2'868,"3"4"-487,4-4-376,2 5 1,8-7 269,3 0 1,9 0 401,2 0 0,8 0-405,-2 0 1,9 0-91,2 0 1,0 0-674,-6 0 0,-5 0-16,0 0 0,-8 0-1052,2 0 1050,4 0 0,-7 0 509,3 0 0,-4 7 0,-1 3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6:40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9580,'0'-9'2682,"0"2"-3302,0 7 1,1 0 619,5 0 0,-4 0 0,5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6:40.8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34 8851,'-11'0'555,"0"0"-1160,7 0-98,-3 0 703,7-8 0,0-1 0,0-8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6:38.7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17 317 7926,'-10'-7'1345,"3"5"-1154,7-5 1,0 5 143,0-4-125,0 4-125,7-5 0,-3 13 215,7-1 1,-5 10-76,5 2 1,-5 1 260,5 10 1,-6-2-90,6 2 1,-5 1-21,5-7 1,-5 6-240,5-6 1,-6 6-143,6-6 0,-5 1 65,5-7 1,-5-5-321,5 1-1806,0-1 990,5-2 25,1 6 1,-6-15 342,0 0 1,-7-8 137,2-8 1,-5-1 568,-1 0 0,0 1 0,8-8 0,1-2 0</inkml:trace>
  <inkml:trace contextRef="#ctx0" brushRef="#br0" timeOffset="398">233 351 8254,'6'-11'389,"0"-1"1,6 7-196,0-6 1,4 5-164,6-5 0,-1 0 70,7-6 1,1 6 53,10 0 1,2 0 281,3-6 0,4 1-42,-3-1 0,3 8-279,2 3 0,-2 4 5,-3 2 1,-5 0-177,-6 0 0,-3 8 126,-3 3 1,-4 5-61,-7 7 0,-6-5-167,0 4 1,-7 3 5,1-3 1,-5 7-74,-5-1 1,-5-2 27,-6 2 1,-3-6-11,-3 6 0,2-8 1,-8 2 0,6-1-98,-6 1 0,0-9 87,-5 4 0,-1-10 9,1 4 0,0-7 160,-1 1 0,7-3-92,-1-2 1,2-2 221,-2-3 0,6 1-146,11-7 0,-4 6 287,4-7-73,3 9 1,1-7-57,7 5-72,0 3 1,2-7 7,3 3 1,7 3 187,10-9 0,-4 3-122,5-2 1,1-4 157,-2 4 1,0 2-48,-5-2 1,-6 5-280,0-5-124,0 7-539,-2-10 192,-1 12-139,-8-6 680,0 8 0,-15-7 0,-4-2 0</inkml:trace>
  <inkml:trace contextRef="#ctx0" brushRef="#br0" timeOffset="640">583 67 8254,'0'-16'2196,"0"6"-1662,0-4-269,0 12-296,0-6 1,0 10-58,0 4 1,0 5 123,0 11 0,0 4 262,0 7 0,0 1-124,0-1 0,0 2-100,0 4 1,0-4 48,0 4 1,-5-4-130,-1-1 1,1-3-708,5-3 0,0 3 402,0-3 0,0-4-615,0-2 0,0-9 9,0-1 917,7-9 0,2 12 0,8-6 0</inkml:trace>
  <inkml:trace contextRef="#ctx0" brushRef="#br0" timeOffset="1395">1550 51 8257,'11'-17'-1129,"0"0"567,-7 8 1423,11 2-30,-13 7-410,5 0 1,-7 3-212,0 8 1,-2 2 171,-3 15 1,1-6-187,-7 6 1,5 0-20,-5 5 0,2 1-48,-2-1 0,-4 0-183,4 1 1,2-1-14,-2 0 0,7-5-161,-2 0 0,4-8-700,2 2 396,-7-3-112,5-2 142,-5-8 528,7-2 0,0-14-153,0-4 0,0-10 9,0-1 1,5-2 52,1 2 1,5-2 11,-5-4 0,5-2 9,-6 8 1,6-6-21,-5 6 1,7 0 135,-2 5 0,-2 1-143,2-1 0,-5 0 82,5 1 1,-5 1 129,5 4 382,-8-4-287,12 6 0,-13-2 592,4-1-21,-5 9-482,-1-5 0,2 8-115,4 0 0,-4 8-6,3 3 0,3 4 116,-3 1 0,6 7-15,-5-1 0,5 7-34,-5-1 1,5 2-156,-6-2 0,8-3-108,-2-2 0,-1-5-388,1 4 1,-2-3 258,2-2 0,4-1-423,-4 1 1,-2-6 199,2 0 1,-5-7-362,5 1 337,-7 5 1,9-10 84,-8 0 0,8-8-142,-2-8 0,-1-7 86,1 1 1,0-7 27,5 1 1,1-6 75,0-4 0,-6 8 288,0-3 1,-2 16-173,2 0 228,4 4 297,-13 4 474,13 2-164,-13 7 1,7 5-300,-3 1 1,-3 7-11,8-2 1,-5 2-34,5-2 1,-5 4-116,5-4 0,-6 4-50,6 1 1,-5 1-97,5 0 1,-5 5-84,5 0 1,-8 2-347,3-2 0,-2-1-518,1 7 0,-3-3 432,4 3 1,-5 4-473,-1-5 0,0-2 321,0-3 0,0-4 553,0-1 0,8-8 0,1-1 0</inkml:trace>
  <inkml:trace contextRef="#ctx0" brushRef="#br0" timeOffset="1748">3000 167 8229,'9'-7'208,"-1"3"566,-8-7-798,0 7 123,0-3 0,-2 1 70,-4 1 1,3-1 93,-8 6 0,-1 0-123,-4 0 1,-1 0 15,0 0 0,1 0-155,-1 0 1,0 2 232,1 4 1,-6 1-60,-1 4 0,1 4 91,5-4 0,-5 10-66,0 1 0,2 7-131,9-1 0,-2-2 124,7 2 1,0-6-164,6 6 1,0-6-13,0 6 1,13-8-126,4 2 0,11-3-22,0-2 0,5-6-261,6 0 1,2-7-669,3 1 0,-1-1 123,-4 1 935,-4-3 0,13 13 0,-6-6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6:44.7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 84 8147,'10'-17'0,"-1"2"850,-4 4-108,-3-3-593,6 12 258,-1-13 479,-5 13-219,5-5-74,-7 7-311,0 0 0,0 7 0,0 4 0,0 11 317,0 6 1,0 5-162,0 6 1,0 6-162,0 10 0,-5 1-6,-1 11 1,-7-8-1430,2 13 0,-4 0-993,-1 12 2151,-1-1 0,0 0 0,1 1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6:44.3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8099,'8'-9'127,"-5"2"64,9 7 0,-7 0 22,6 0 0,-5 0 340,5 0 0,0 0-23,6 0 0,1 1 174,4 5 0,-1-4 81,7 3-484,-1 5 0,7-3-32,-1 4 1,0-2-147,1-3 0,5-2 0,-1 7 0,1-6 105,-5 7 0,-3-7-264,-3 6 1,-4-5 68,-7 5 0,-3 0-457,-2 6 325,2-1 1,-12 1 83,4 0 1,-12-1 113,-5 1 0,-6-2 133,-5-4 1,-4 4-237,-7-4 1,-6 4 76,0 1 0,-5-1-727,5-4 1,-6 4 355,7-4 0,-3 2-1335,2-2 0,4 6 434,-4 0 0,9-1-508,2 6 1707,8-3 0,-4-2 0,7-1 0</inkml:trace>
  <inkml:trace contextRef="#ctx0" brushRef="#br0" timeOffset="154">17 684 8099,'0'9'310,"0"6"1,2-11 289,3 7-315,-3-7 1,13 3 69,-4-7 1,6-2 156,5-3 0,-2 1-22,8-7-253,0 7-45,13-11 0,-1 6-532,5-8 1,3 6-173,-3 0 0,1 2-521,-2-2 1,3-4 1032,-9 4 0,9-4 0,-5-2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6:42.5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184 301 8275,'0'-17'-554,"0"0"611,7 1 1,-5-1 344,3 0 1,-3 6 5,-2 0 0,2 7-132,4-1 1,-5 1 354,5-1-328,-4 3-15,-2-6 28,0 8-398,0 0 21,0 8 0,0 3 125,0 11 1,-6 4 15,1 7 1,-8 8 0,2 3 0,1 5-17,-1 1 0,0 0 58,-5 0 1,4-2 9,1-4 1,2 3-53,-2-9 0,-4 7 33,4-6 0,2 0-287,-2-6 0,5-2 94,-5-3 0,7 2-400,-1-8 0,3 0 201,2-5 0,-6 0-519,1-1 0,-1-6 264,6-3 1,8-7 45,3 0 1,4-9 487,1-8 0,1-7 0,0-9 0</inkml:trace>
  <inkml:trace contextRef="#ctx0" brushRef="#br0" timeOffset="343">950 167 8144,'10'-26'-223,"-5"4"1,-3 9-981,-2 2 1627,0 7 1,0-5 127,0 4 195,0 3-239,0-6-277,0 8-310,0 0 0,-2 10 132,-3 6 1,-5 6 8,-6 6 0,-3 11-66,-3 0 1,3 7 57,-3 4 1,-4 0-126,-2 0 0,2 2 95,-1 4 1,1-4-30,-2 3 0,-2-5 6,8-5 0,0 1-19,5-7 1,1-6-181,-1-5 0,8-8 114,3 2 1,4-9-632,2-1 472,0-9 0,2 5-132,4-8 0,3-8 91,8-3 1,5-9-162,0-2 445,0-8 0,2-3 0,2-10 0</inkml:trace>
  <inkml:trace contextRef="#ctx0" brushRef="#br0" timeOffset="610">900 284 8144,'17'-17'0,"0"1"0,-6-1-41,0 0 0,0 1 130,6-1 1,-6 8 345,0 3 25,0-3-273,-2 7 0,4 2 107,-7 11 1,-1 6 36,-5 5 0,0 6-18,0 11 1,0 1-73,0 5 0,0 3-178,0-4 1,6-1 113,-1 2 0,1-3-173,-6 3 0,5-5 85,1-6 0,0-1-708,-6 0 0,5-1 18,1-4 1,-1 1-247,-5-7 1,6-5 282,-1-6-429,1 0 395,-6-1 598,0 4 0,-7-12 0,-3 6 0,-6-8 0</inkml:trace>
  <inkml:trace contextRef="#ctx0" brushRef="#br0" timeOffset="759">850 751 8144,'10'-11'151,"-5"-1"0,-1 9 317,1-3 0,-1-1-279,7 1-418,0 1 0,6-1 68,0 1 1,-1-1-155,1 6 0,0 0-938,-1 0 1253,1 0 0,0 0 0,-1 0 0</inkml:trace>
  <inkml:trace contextRef="#ctx0" brushRef="#br0" timeOffset="998">1500 684 8144,'15'-2'49,"-4"-3"1,-2 3 441,-3-4-152,-4 4 0,7 8-98,-3-1 1,-4 8 215,3-2 1,-3 6-135,-2 5 0,0-3 63,0 3 0,0 2-277,0-2 0,0 2-222,0-1 1,0-5-79,0 4 0,0-3-415,0-2 1,5-6 9,1 0 0,1-6-58,-1 7 654,-4-9 0,13 5 0,-6-8 0</inkml:trace>
  <inkml:trace contextRef="#ctx0" brushRef="#br0" timeOffset="1398">2167 51 8093,'0'-11'0,"0"-1"0,0 7 21,0-6 160,0 7 123,0-3-312,0 7 619,0 0-700,0 7 203,-7 2 1,5 8-5,-4 0 1,4 7-14,2 3 1,-2 5-22,-3 1 1,3 8 45,-4 3 1,3 10-74,-3 2 1,4 7 14,-3-2 1,-4 4-95,-3 1 0,3-1 53,-2-4 1,2 4-152,-2-4 1,-2-3 3,7-3 1,-5-9-165,6-1 1,-3-10 55,3-2 1,3-1-29,-4-10-291,4 0 229,2-12-214,0 4 158,0-12 0,2-2 378,4-11 0,3-11 0,8-4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6:50.4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201 51 8308,'-8'-17'0,"-1"1"0,-8 6 886,1 5 1,5 3-591,-1 2 0,1 7-806,-5 5 1,-1 2 29,0 3 0,1 0 176,-1-1 0,8 1-146,3 0 450,4-1 0,-5 1 0,-2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6:53.0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267 82 8154,'0'-26'1232,"0"2"-736,0 14-402,0-4 1,-2 12-62,-3-4 1,-4 6-34,-8 6 0,0 3-17,1 8 0,-1 1-195,0 4 0,1-3 86,-1 3 1,2 4-62,4 2 1,4-2 73,7 2 0,0-6 267,0 6 0,1-6-64,5 6 1,3-6 85,8 6 1,-2-6-18,-4 6 1,4-8 277,-4 2 0,-4 2-32,-1-2 1,-4 1-103,-2-7 0,-2 1-237,-4 0 1,-3-1 155,-8 1 0,1-6-423,-1 0 0,-5-7-203,-1 1 69,1 5 1,6-8-203,-1 3 0,8-10-1374,3-7 1911,-3-2 0,7-10 0,-5-2 0</inkml:trace>
  <inkml:trace contextRef="#ctx0" brushRef="#br0" timeOffset="341">867 182 8206,'-2'-10'505,"-3"5"1,3 1 464,-4-1-148,5 3-523,1-6 1,-6 16 105,0 3 1,-1 5 75,1 7 1,-1 3-113,-4 7 0,-2 0-256,7 1 1,-7 1 147,2 4 1,2-4-444,-2 4 1,2-4 92,-2-2 1,-2 1-122,7-1 1,-5-7-80,5-4 1,-1-3-1038,1-3-240,5 1 598,-7-8 367,8-1 1,0-10 144,0-4 0,2-5-301,4-11 757,-5-4 0,14-7 0,-5-1 0</inkml:trace>
  <inkml:trace contextRef="#ctx0" brushRef="#br0" timeOffset="763">684 298 8150,'7'-9'0,"-5"0"-152,4 3 1,1 3 118,-1-9 1,-1 7 279,-5-6 0,6 5 102,-1-5 1,6 6 230,-5-7 0,7 7-345,-2-6 0,4 5-50,2-5 1,1 7-39,4-1 1,-1 3 76,6 2 0,-6 0-123,1 0 1,2 2 73,-2 3 0,6 6-122,-6 12 0,1-5 65,-7 4 1,1-1-160,0 1 0,-6-2 52,0 8 1,-7-6 47,1 6 0,-5-6-75,-5 6 1,-5-7 93,-6 1 0,-3 2-304,-3-2 1,-4 6 85,-7-6 0,-3 0-53,-2-5 0,2 0 29,-3-1 0,10-5-87,1 1 0,8-9-29,-3 3 1,10-4-227,2-2 1,8-2-547,-3-4 0,6-9 1052,6-7 0,10-7 0,10 3 0</inkml:trace>
  <inkml:trace contextRef="#ctx0" brushRef="#br0" timeOffset="1379">1584 298 8194,'9'-11'336,"-3"0"1,-3 6 23,3-7 0,-4 7-105,3-6 0,-1 7 114,2-2-61,-4 5 186,5 1 1,-9 7-12,-3 4 1,-5 10-191,-6 1 1,4 7-167,1-1 1,0 4-155,-5 1 0,-1 0-326,0 1 0,6-1 251,0 0 1,2-5-188,-2 0 1,-2-8 147,7 2 1,-5-3-1114,5-2 311,1-8 490,5 6 0,0-15 133,0 0 1,0-8 79,0-8 1,0-8 57,0-4 0,5-6-26,1-4 1,7 1 103,-2-8 1,4 8 29,2-2 0,5 4 170,0 2 1,6 1-125,-6 4 1,2 10 103,-2 7 1,-3 5-91,3-5 1,-3 7 358,-3-1-100,1 3 1,0 2-84,-1 0 1,1 0 403,0 0 1,-1 0 105,1 0-111,0 0 1,-1 2 62,1 3-728,-8-3 161,6 6 1,-13-1-119,3 4 0,-3-2-354,-2 3 0,-2-3-299,-3 2 1,-12 4 362,-11-4 1,2 4-70,-1 1 1,-1-1 77,-5-4 0,5 2 324,0-7 0,8-1 207,-3-5 0,5 6 1044,1-1-309,1 1-55,-1 1 1,8 3-150,3 6 1,4 1-213,2 0 1,2-1 111,4 1 0,3 0-190,8-1 1,-4 7 53,3-1 0,-3 0-6,9-5 1,-3-1-23,-2 1 1,-1 0-278,1-1 1,0-5-223,-1 1 1,6-3-229,1 2 0,6 2 301,-1-8 0,9 1-1813,2-6 1,2 0 1782,-2 0 0,3 0 0,8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2:00.6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17 7888,'0'-9'2521,"0"1"-1699,0 8 1065,0 0-1537,0 8 0,2 1-135,4 9 1,-4 1 319,4 4 1,-2-2-145,1 8 0,-3 0 64,4 5 1,-4 1-157,-2 0 0,0-1-303,0 1 1,0-6 99,0-1 1,0-6 14,0 1-412,0-4-923,0-2-1501,0-7 1965,0-3 0,0-9-535,0-3 1,6-13 1294,0-10 0,7-5 0,-3-2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6:52.3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432 34 8374,'16'-7'1691,"1"-3"-517,0 1-814,-1 2 0,-1 14-159,-4 4 0,-3 4-218,-8 2 1,-2 5 88,-4 0 0,-11 8-130,-10-3 1,-5-1-54,-1 2 0,-2 0-342,-4 5 1,4-5 124,-4 0 0,-2-6 60,2 6 1,0-13-11,6 1 0,7-10 110,4-1 1,3-3 250,3-2 1,4-7-214,1-4 0,8-6 30,-3-5 1,8 2-109,9-8 0,2 6 164,15-6 0,0 7-160,5-1 0,6 4 112,0 1 1,7 6 220,-2 0 1,-1 7 86,1-2 0,1-1 122,5 2 1,-6-3-134,1 3 0,-3 3 93,3-4 0,-4 4-158,-8 2 0,-5 0 4,-1 0 1,-6 0-264,1 0 0,-9 0 19,-2 0-370,-7 0 266,3 0 0,-7 2 278,0 4 1,-7-3-74,-4 9 1,0-1 17,-6 5 1,4 1 14,-9 0 0,-2 7 136,1 3 1,-6 7 182,1 5 1,-2 3-62,3 8 1,-5 8-4,4 3 1,-5 0-172,-6 6 0,4 1-388,-4 10 0,6 2 176,5-8 0,2-6-334,4-4 0,9-14 176,-4 2 1,12-13-45,-1-4 0,4-7-808,2-9 359,0-1 333,0-6 1,2-7 97,4-14 0,1-2 197,4-15 0,4-1 117,-4-10 0,4-4 0,2-7 0</inkml:trace>
  <inkml:trace contextRef="#ctx0" brushRef="#br0" timeOffset="413">632 584 8172,'9'0'1134,"6"0"1,-8 2-991,4 3 1,2 5 151,-7 6 0,5 8-51,-6 4 1,1 4-31,-6 1 0,0 0-184,0 1 0,-2 5 115,-4-1 1,5 3-759,-5-2 0,-3-6 300,-2 1 0,1-3-521,-1-9 1,6-1 381,-6-10 0,5 2-260,-5-8 1,5 1 300,-5-6 0,6-7 410,-6-5 0,5-8 0,-5-2 0,7-13 0,-1 1 0,3-3 0,2 4 0,0 0 0,0-1 0,0 8 253,0 4-63,0 4 1181,7 1-459,-5 8-480,6 1 0,-8 16 74,0 3 1,0 4 231,0 1-673,0 1 1,-8 3 134,-3-3 0,2 3-280,-2-9 1,1 4-461,-1 2-348,-4 0 446,6-1-284,0-6 325,2 4 1,14-12-243,4 4 1,11-6-188,6-6 830,4 4 0,1-12 0,0 4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6:51.1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101 318 7635,'9'-8'-638,"-2"6"1,-1-7 744,0 4 0,1 3 828,-1-4-231,-5-3 1,12 5-280,-7-7 0,7 6-131,-2-7 0,4 9-72,1-3 0,7 4-147,-1 2 1,8-5 140,-3-1 1,5 1-75,1 5 1,0 0-56,1 0 0,5 1-207,0 5 1,7-4-41,-2 3 0,4-3-214,2-2 0,0 0-213,0 0 0,-5 0 224,-1 0 1,-7 6-33,2-1 0,-9 1 137,-2-6 1,-13 2-197,1 3 1,-10-1 178,-1 7 0,-3-5 275,-2 5 0,-7 0 0,-3 6 0</inkml:trace>
  <inkml:trace contextRef="#ctx0" brushRef="#br0" timeOffset="258">51 601 8190,'-17'-7'0,"6"5"-111,0-4-55,7 4 160,-3 2 1,14 0-124,4 0 0,6 0 558,5 0 1,0 0-129,12 0 1,-1 0-40,17 0 1,-2 0-172,13 0 0,0 0-124,6 0 0,5 0 65,1 0 0,4-2-128,-4-3 0,-3 3-352,-9-4 0,2 5 229,-7 1 1,-3 0-549,-8 0 0,-6 0 767,-12 0 0,-3 0 0,-7 0 0</inkml:trace>
  <inkml:trace contextRef="#ctx0" brushRef="#br0" timeOffset="571">934 51 8809,'0'-17'-372,"8"8"0,-5-4 246,8 8 1,-5-1 861,5 6 1,6 0-265,5 0 0,8 6 79,-3-1 0,7 8-148,5-2 0,-2 10 71,7 1 0,0 7-209,6-1 0,-7-2-21,-4 2 0,-9 0-272,-3 5 0,-8 0 164,-2 1 1,-8-1-536,-9 0 1,-9 8 26,-8 3 0,-15 5-175,-12 1 1,-12-4 25,-5 4 1,-4-9 59,-1 9 0,7-13 18,3-4 0,6-1 38,6-10 0,5-2-685,11-9 1090,4-3 0,7-8 0,0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7:17.2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84 8322,'0'-10'-1634,"0"3"1711,0 7 0,0-2 287,0-3 172,0 3 1,0-7 87,0 3-360,0 4 247,0-13-376,0 13 1,0-7 280,0 4-101,0 3-109,0-6-64,0 8-313,0 0 455,0 8 1,0 1-160,0 8 1,0 5 231,0 0 0,0 8-151,0-2 0,0 3 82,0 2 0,0-1-95,0-4 0,0 3 0,0-3 0,0 3-42,0 3 0,0-3-195,0-3 0,0 2-57,0-8 0,0 0 205,0-5-241,0-1 120,0 1-77,0 0-38,0-8-6,0-2 113,0-7 1,1-1-7,5-5 0,-4-3-223,3-8 1,-1 0 62,2 1 1,-4-1-161,3 0 0,2 1 75,-1-1 0,5 0-32,-5 1 0,5-7 2,-6 1 1,6 0 40,-5 5 1,7 1 64,-2-1 0,-2 2 60,2 4 0,-1-4 284,1 4-195,4-4 244,-6-1 0,2 5 15,0-1 161,-7 9-198,11-5 0,-12 8 266,8 0-209,-7 0 0,9 8 137,-7 3 1,-1 4 33,-5 1 1,2 7-137,4-1 0,-4 6-274,3-6 0,-3 6 119,-2-6 1,0 6-232,0-6 1,5 6-285,1-6 1,1 0-352,-1-5 0,-2-2-533,7-4 1,-6 2 1290,6-8 0,1 8 0,4-4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7:18.2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9841,'9'0'1996,"-2"2"-1604,-7 3 0,0 4-151,0 8 0,0 2-118,0 3 1,0-4-83,0 5 0,2 1-253,4-2 0,-4 0-14,3-5 1,-1-1-824,1 1 235,-3 0 560,6-1 1,-6-6-650,3-5 548,-3-3 1,7-2 224,-3 0 1,-3-7-92,9-4 0,-7-4 1,6-2 0,0-5 184,6 0 1,-6-6 221,0 6 0,0-1 100,6 7 1,-6 5-138,0-1 1,-5 9 753,5-3 0,-6 4-135,7 2 1,-7 2 1057,6 4-1293,-7 3 0,9 8-61,-8-1 0,3 3-242,-3 3 0,-1-3-146,7 3 0,-5-4-719,5-1 0,0 0 457,6-1 1,-1-1-1609,1-4 0,2 4 1786,3-4 0,-4 4 0,6 2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7:23.3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7997,'9'-2'569,"-3"-4"0,3 4 1993,2-3-2238,4 3 0,2 2-216,-1 0 0,-5 0 12,0 0 1,-5 6-322,5-1 0,-2 8 201,2-2 0,4 4 0,-5 2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7:23.4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67 8031,'0'-6'6435,"0"8"-6392,0-19 0,2 10-43,3-4 0,-3 0 0,6-6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7:20.6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183 167 8054,'-9'-9'-259,"2"2"243,-1 7 72,7 0 184,-7 0 8,8 0-202,0 0 1,0 7 0,0 2 75,0 8 0,0 2-147,0 3 0,0 4 29,0 7 0,-2 2 19,-3 4 0,3 4 9,-4 7 0,4 5 5,2 1 1,-1 1-32,-5-1 1,4 1 44,-3 4 0,-3 2-123,3-7 0,-1-1 64,6-5 0,0-9-143,0-8 0,0-1 119,0-10 0,0 0 51,0-5-12,0 0 0,2-8 13,4-3 202,-5-5-209,7-1-76,-8 0 105,0-7 1,0-2-552,0-8 1,-6 0 35,1 1 473,-1-1 0,-1-14 0,-3-5 0</inkml:trace>
  <inkml:trace contextRef="#ctx0" brushRef="#br0" timeOffset="204">50 551 8054,'-17'0'1421,"8"-8"-1886,2 6 1,5-5 2513,-4 7-1581,5 0 1,-7 2-519,8 3 0,0-1-142,0 7 1,0-5-409,0 5 1,2-6 122,4 7 0,-5-7 247,5 6 1,3-7-533,2 2 0,-1-5 762,1-1 0,0 0 0,5 0 0</inkml:trace>
  <inkml:trace contextRef="#ctx0" brushRef="#br0" timeOffset="349">250 534 8054,'9'0'327,"-1"0"1,-8 2 903,0 3-490,0-3 74,0 6-1466,0-8 0,2 0 328,3 0 0,-1 5-1465,7 1 1788,-7-1 0,11-12 0,-6-2 0</inkml:trace>
  <inkml:trace contextRef="#ctx0" brushRef="#br0" timeOffset="1105">650 334 8054,'8'-9'-1100,"-5"-4"745,8 7 459,0-7 1,6 4 430,0-8 1,-1 6-263,1 0 1,5 6-334,1-7 1,-1 3 40,-6-2 1,1-2-213,0 8 0,-6-7 27,0 7 0,-2-8 18,2 2 0,2-4 111,-7-2 1,-1 1-20,-5-1 1,6 6 370,0 0-370,-1 0 453,-5-6 0,0 6 64,0 0 575,-7 7-418,5-3-409,-6 7 0,3 2 26,-1 3 0,1-1-51,5 7 0,-6 0-193,1 6 1,-3-1 128,3 1 0,3 0-409,-4-1 0,3 1 153,-3 0 1,2 5-447,-7 0 0,2 2 156,-2-2 0,-4-3-20,4 3 0,2-3 162,-2-3 0,5-5 321,-5 1 130,7-9-338,-3 5 1220,7-8-790,0 0 0,7 0 104,4 0 0,4-2-99,2-4 1,-1 4-54,1-3 1,0 3-56,-1 2 1,-4 0-217,-1 0 0,-6 0-289,6 0 267,-7 0 1,3 2-151,-7 3 0,-1 5 43,-5 6 1,-9 1-30,-7 0 0,-2-1 59,2 1 0,3 0 97,-3-1 1,3-1 34,3-4 446,-1 4 216,8-13-324,1 5-121,8-7 1,8-1-48,3-5 1,4 2-117,1-7 1,1 6 67,0-7 0,-1 9 30,1-3 19,0 4 0,-6 2 370,0 0 53,-7 0-318,3 0 0,-7 8 182,0 3 1,0 6-47,0 5 1,-7-2-114,-4 8 1,-4 5-52,-2 6 0,2 7-72,4-1 0,-4 1-55,4-1 1,2 1-256,-2-7 1,7 0-155,-1-6 1,3-5 180,2 0 1,0-8-116,0 2 0,0-3-87,0-3-273,0 1 327,0 0 0,0-6-285,0 0 31,0-7-165,0 3 13,0-7 725,0 0 0,-2 6 0,-4-1 0,5 1 0,-7-6 0</inkml:trace>
  <inkml:trace contextRef="#ctx0" brushRef="#br0" timeOffset="1304">967 751 8786,'9'7'1203,"0"-3"-882,-3 7 1,-2 0-5,7 6 1,-2-1-278,2 1 0,2 2-319,-7 3 1,5-4-78,-6 5 0,6 1-314,-5-2 0,-1 7 670,-5-1 0,-14-4 0,-5 0 0</inkml:trace>
  <inkml:trace contextRef="#ctx0" brushRef="#br0" timeOffset="1517">817 1084 8054,'2'-15'275,"3"4"0,-3 2-352,4 3 1,1 3-1271,-1-9 1744,-1 9 815,3-12 1,-5 13-560,8-3-292,-7 3-1008,3 2 455,1 0-353,-6 0 177,5 0 1,-5 5-862,4 1 665,-5-1 564,7-5 0,-1 0 0,2 0 0</inkml:trace>
  <inkml:trace contextRef="#ctx0" brushRef="#br0" timeOffset="1712">1467 351 8054,'2'-17'-156,"3"0"297,-3 8 0,11 0 283,-7 3 1,1 4-27,-1-3 0,-3 3 242,8 2 0,-5 0-492,5 0 0,-5 0 31,5 0 1,-6 6-409,6-1 0,-7 8-285,2-2 0,-5 6 514,-1 5 0,0 4 0,0 7 0</inkml:trace>
  <inkml:trace contextRef="#ctx0" brushRef="#br0" timeOffset="2530">1500 684 8054,'0'9'592,"0"-1"1,2-8-383,4 0 1,-3-8 14,8-3 0,0-4-489,6-1 1,0-1 201,-1 0 0,1 1-258,0-1 1,1 0 71,5 1 0,-5-3-128,4-3 1,-9 3 90,-2-3 1,0 4-163,6 1 0,-6 0 318,0 1 0,-7-1 84,2 0 1,1 6 232,-1 0-325,-1 0 282,3-6-196,1 1 1,2 1 176,0 4 0,-5-2-26,5 7 1,-6-5 109,6 6 1,-5-8-86,5 1 0,-5 3 160,5-2 0,-8 6 295,3-7-271,3 9-164,0-12 1,6 11 224,-4-7 207,-3 7-88,-1-3 323,-5 7-481,5 0 1,-7 7 220,0 5 0,0 2-81,0 3 1,0 0-178,0-1 0,0 1-199,0 0 0,0-1-147,0 1 1,0 0-280,0-1 0,0-5-506,0 1-46,0-1 0,0 0-132,0 0 274,0-7 1,2 1 278,4-10 1,-2-5 177,7-6 0,-2-1 223,2 0 0,4-5-105,-4 0 1,4 0 813,1 5 113,1 0 681,0 8 123,-8 2-1113,6 7 0,-13 2 474,3 3-513,-3 4 1,-4 14-356,-3-1 0,1 0 104,-7-5 1,5 1-554,-5 4 0,0-3-1,-6 3 0,1 2-367,-1-2 0,0 3 389,1-3 1,1-4-98,4 5 0,-4-5 175,4-1 1,-4-1 4,-2 1 0,6-6 450,0 0 138,8 0-145,-12 6 1,13 0-132,-4-1 1,4-5-59,2 1 1,-5-7-238,-1 6 188,1 0 0,5 6-38,0 0 0,-2-1 41,-4 1 0,5-6 125,-5 0 1,4 0 14,2 6 0,0 0 359,0-1 1,-2 1-12,-3 0 0,3-1 259,-4 1 0,4 0 879,2-1-1047,0 1 1,8 0 125,3-1 1,4-5-181,1 1 0,3-9 504,3 3 0,-1-2-369,6 1 1,1-3-166,5 4 1,-5-5-277,0-1 0,0 0-264,5 0 1,-5 0-290,0 0 0,-6 0-556,6 0 1,-8 0-270,2 0 0,2 0 492,-1 0 0,-1 0-1051,-5 0 0,-1-5 1797,1-1 0,7-7 0,2 4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7:19.5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34 8211,'0'-17'1276,"0"8"-818,-7 2 1,-2 7-674,-8 0 1,0 0 193,1 0 0,-7 2-6,1 3 0,-7 4 126,1 8 0,-2 5 0,2 0 0,-3 1-270,3-7 1,4 7 105,2-1 0,-2 0 41,2-5 0,-1 1-51,7 4 1,5-9-14,-1 4 0,7-4 15,-6 4-268,7-1 156,-3 1 0,7 0 88,0-1 1,0-5 68,0 1 1,5-1-46,1 5 0,-1 1 424,-5 0 1,6-1-79,-1 1 0,1 5 104,-6 0 0,0 3-58,0-3 0,0-2 156,0 8 1,0-6-385,0 6 0,-6-8 95,1 3 0,-1 1-354,6-2 0,0-6 90,0-4-610,0-1 252,0 5-223,0-6 348,0-3 1,2-7-74,4 0 1,-3-7-10,9-4 0,-7-4-152,6-2 1,-5-5 221,5 0 1,-2-1 124,2 7 0,2-1 218,-7 0 0,1 6-20,-1 0-73,-4 0 208,5-6 0,-1 1 164,-1-1 0,3 6 216,-3 0 0,-1 2-191,7-3 0,-6-2 175,7 3 1,-7-4-151,6-2 0,0 6 0,6 0 1,-6 2-186,0-3 1,0-2 180,6 3-107,0 3-432,-1-7 136,1 13 1,-6-5-89,0 7 96,-7 0 1,5 2 90,-3 3 0,-4 5 147,3 6 0,-3 1-69,-2 0 1,0-1 26,0 1 1,0 2 29,0 3 0,0-2 143,0 8 0,0-6-169,0 6 0,0-2 7,0 2 0,-6 1-243,1-7 1,-1 1 96,6-7 1,0 1-647,0 0 176,0-1-116,0 1-79,0-8-284,0-1 313,0-8 1,0-2 198,0-4 1,-1 3-432,-5-9 0,2 1 857,-7-5 0,0-1 0,-6 0 0</inkml:trace>
  <inkml:trace contextRef="#ctx0" brushRef="#br0" timeOffset="610">201 751 8198,'0'-10'1714,"0"1"-1665,0 4 0,0 1 79,0-7 0,5 5 149,1-5 1,7 6-60,-2-7 0,-2 7 217,2-6-764,0 7 69,6-3 0,-6 12-170,0 1 1,-7 7 191,2-2 1,-6 9 58,-6 2 0,2 1 60,-7-7 1,6-1 154,-7-4 0,7 2-23,-6-7 639,7 7-139,-3-11-85,-1 5-593,6-7 1,-3-2 180,10-3 0,-1 1-113,7-7 1,0 0-13,6-6 0,-4-1-173,4-5 1,-4 3 63,9-8 0,-2 0-43,2-5 1,3 0-18,2-1 1,5 1 140,-4 0 0,9-6 167,2 0 1,-1-6-104,-4 7 1,-3-5 166,-3 10 1,2-4 139,-8 9 1,2 2 201,-2-2 0,-9 8-160,4-2 1,-6 9 411,0 1-442,4 9-86,-6-5 1,2 8-236,0 0 0,-7 2 129,2 4 1,1 3-114,-1 8 1,5 5 71,-6 0 1,8 8-178,-2-2 1,4 3 182,2 2 1,-1 1-24,1-1 0,0 0 85,-1 1 0,-1-1-66,-4 0 1,2-1-26,-7-4 1,1 3 33,-1-3 1,-4-2-67,3 2 1,-5-6 3,-5 6 0,1-8-129,-7 2 0,0-3 126,-6-3 1,0 1-26,1 0 1,-1-6 194,0 0 1,-1-7-81,-4 1 131,3-10 0,-5-10-108,7-7 0,8-1 338,4 7 0,3-1-122,2 0 0,7 3-103,4 2 0,6-1-50,5 8 1,-3-1 7,3 6 1,2 0-432,-2 0 0,6 0 164,-6 0 1,6 2-346,-6 4 0,6-3 230,-6 9 1,0-1-1881,-5 5 2119,0-6 0,-1 4 0,1-4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7:17.6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8660,'0'-9'704,"7"2"1,-3 7-172,7 0-120,-7 0 0,10 0 140,-3 0-261,-3 0 0,7 2-87,-4 3 0,-2-3-143,2 4 1,0-3 93,6 3 1,-6-4 84,0 3 0,0-1-110,6 1 1,0-3 104,-1 4 0,1-4-217,0-2 1,-1 2 82,1 3 0,0-3-99,-1 4 0,-5-3 67,1 3 0,-1-4-171,5 3 1,-5-1-35,1 1 1,-7-3 150,6 4 19,-7 3 0,3-5 223,-7 7 260,0-7-306,0 10 1,-2-6 187,-3 3 0,-4 2-347,-8-8 0,-2 8-256,-3-1 1,4 1-1072,-5-2 0,-1 3 683,2-2 0,-6 4-557,6 6 1,-6-3 1147,6 3 0,-15 12 0,2 1 0</inkml:trace>
  <inkml:trace contextRef="#ctx0" brushRef="#br0" timeOffset="208">101 734 8251,'0'-9'-230,"0"-6"1,1 11 1007,5-7 0,5 0-225,11-6 1,4 1 39,8-1 0,6 0-552,5 1 0,1-7-479,-1 1 0,-3 0-206,-3 5 0,-2 6 644,8 0 0,-1 0 0,6-6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7:42.4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7904,'11'0'1987,"0"0"0,0 0-834,6 0-795,-8 0 1,6 0-292,-4 0 0,-2 6-466,3-1 0,-9 8 399,3-2 0,3 4 0,0 2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52:01.1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381 104 7926,'-12'-6'-192,"1"1"1,5-7-264,-5 6 1,7-7 465,-2 1 0,-2 3-16,3-3 0,-3 6 326,2-5 1,2 7-90,-7-2 0,5 4 63,-6 2 1,1 0 1,-6 0 0,5 0 11,1 0 1,-1 0-30,-5 0 1,-1 0-16,1 0 0,0 8-20,0 4 0,-1 3-16,1 2 1,0 1-157,-1-1 0,3 6 25,4 0 0,-3 8-116,8-3 1,1 5 131,5 2 0,0-3-23,0-3 0,1 4-44,5-4 0,6-4-119,11-2 0,-2 0-226,8-6 0,1 4 137,11-9 1,-5-5-519,5-1 1,-5-4 31,-1-2 1,-1 0-214,1 0 0,-8 0 861,-4 0 0,-4-8 0,-2-1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7:42.5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17 7864,'-9'-9'6824,"1"3"-7143,8 12 1,2-4 190,4 3 0,-3-3-2166,9-2 2294,-9 0 0,12-7 0,-6-3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7:35.9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217 451 8152,'0'-10'-494,"0"-4"1,2 12 1080,3-4-25,-3-3-319,5 7-29,1-13 1,-5 13 47,9-3-184,-9 3 259,5 2 194,-8 0-318,0 7 1,0 3 91,0 6 1,-2 1-186,-4 0 0,-3 5 60,-8 0 1,-5 2-234,0-2 1,0-1 155,5 7 1,-5-8-160,0 2 1,-1-1-29,7 1 1,-1-6-54,0 1 0,8 0 42,4-6-322,-5-4-43,8 8 366,-5-13 1,14 5-18,5-7 1,4 0 30,6 0 1,-1 0 45,7 0 1,-8 0-19,2 0 1,-3 0 3,-3 0 0,1 6 7,0 0 1,-6 5 21,0-6 0,-7 8 117,1-2 1,-3 4-84,-2 2 0,-2-1 252,-3 1 0,1 2-75,-7 3 0,2-9-51,-3 3 1,-1-3-141,8 4 1,-1 0 10,6-1 0,0-4 45,0-1 0,8 0-21,3 5 0,4 1 109,1 0 1,-5-1-119,1 1 1,-3 0 153,2-1 1,-4 1-68,-7 0 1,0 1-148,0 4 0,0-1-6,0 7 1,-7-6-182,-4 6 1,-4-8 29,-2 2 1,1-5-213,-1-6 1,6 2-86,0-7-1,5-1 171,-5-5 1,2-2-1147,-2-3 1463,3-12 0,1-9 0,-2-7 0</inkml:trace>
  <inkml:trace contextRef="#ctx0" brushRef="#br0" timeOffset="194">500 651 8152,'0'-17'4239,"0"6"-4065,0 0 0,2 7-188,3-1 1,-1-3 285,7 3 1,0-3-457,6 3 0,0 3-693,-1-4 0,1 4 227,0 2 1,-1 2 649,1 4 0,0 3 0,-1 8 0</inkml:trace>
  <inkml:trace contextRef="#ctx0" brushRef="#br0" timeOffset="511">1567 384 8125,'0'-17'975,"0"6"1153,0 0-1682,7 7 1,-3-3 421,7 7-538,0 0 1,0 0 302,0 0 1,0 0-207,6 0 1,0 0-614,-1 0 1,1 0 241,0 0 1,-6 2-754,0 3 1,0-1 307,6 7 0,-2-5-300,-4 5 0,-4 0 86,-7 6 0,0-1-434,0 1 0,0 0 91,0-1 0,-7 3 946,-4 3 0,-12 4 0,-3 7 0</inkml:trace>
  <inkml:trace contextRef="#ctx0" brushRef="#br0" timeOffset="1045">1267 951 8125,'-17'9'620,"0"6"-434,1-4 0,-1 4-348,0 1 0,6 1 185,0 0 1,6-1 525,-6 1-395,7 0 1280,-4-1-299,8 1-956,0 0 1,6-1 8,0 1 1,1-6-598,-2 0 398,-3 0 1,6 6-438,-8 0 1,0-6 175,0 0 0,0-5-334,0 5 275,0 0 0,0 0-112,0 0 1,-2-7-211,-4 1 452,4-3 1,-5-4-606,7-3 465,0-5 0,7-6 298,5-1 0,2-5-56,3 0 1,0-1 73,-1 7 0,8-6 123,4-1 0,-2-4 102,2 4 1,2-4 381,8 4 0,0-4-253,6 4 0,2-4 141,10 4 0,-2-4-132,7 4 0,-2-4-152,2 4 0,4 1-6,-4 5 1,2 1-91,-2-1 0,4 2-17,-4 4 1,-4 4-212,-1 7 1,-4 0-82,-2 0 1,-8 0 91,-3 0 0,-4 7-69,-1 4 0,-8 4 99,-4 2 1,-4 1 36,-1 4 0,-6-1 63,0 7 0,-7-6 27,2 6 1,-6-1 19,-6 7 1,0-1 155,-10 0 0,3 1-44,-9-1 1,-4-5-116,-2 0 1,-4-1-70,-1 7 0,0-8 85,-1-4 1,3-4-97,3-1 1,-3-2-8,3-4 0,2-4-163,-2-7 1,6 0-269,-6 0 0,6-7 188,-6-4 1,8-6-435,-2-5 1,3-2 248,2-4 0,-5-3 468,0 3 0,0-4 0,5-1 0</inkml:trace>
  <inkml:trace contextRef="#ctx0" brushRef="#br0" timeOffset="1390">1817 867 8066,'-6'-11'-1065,"1"0"0,-3 2 3110,3-2-860,3-4-989,-6 6 1,14-2-7,0 0 1,1 7-56,-1-2 0,-3 4-80,8 2 1,-7 2 100,2 4 1,-5 5 21,-1 11 17,0-3-49,-7 12 1,-2-3-132,-8 11 1,-1-4-158,-5 4 1,5-9-135,-4-3 0,9-1-2,2 2 1,1-4-240,-1-7 1,4-6-760,7 0 517,0-7 426,0 3 0,7-12 182,4-1 0,4-7 126,2 2 1,5 2 216,0-2 1,0 7 556,-5-2 83,0 4-81,-1 2 0,-1 8-24,-4 3 1,-3-2-250,-8 2 0,0 0-227,0 6 0,0-6 47,0 0-814,0 0-267,0-1-1065,0 4 1384,0-12 464,0-2 0,0-9 0,0-8 0</inkml:trace>
  <inkml:trace contextRef="#ctx0" brushRef="#br0" timeOffset="1657">2217 684 9008,'-8'17'891,"5"-6"-585,-8 0 1,1 2 133,-1 9 0,-4-3-774,4 3 0,-4 2 145,-1-2 1,5 2-56,0-2 1,7-3 72,-2 3 269,4-3 0,4-3-50,4 1 1,3-6 102,8 0 1,-1-5-48,1 5 1,5-7 162,1 1 1,-1-3-185,-6-2 1,7 2 123,-1 3-556,0-3 1,-5 6 97,-1-8 251,1 0 0,0 7 0,-1 2 0</inkml:trace>
  <inkml:trace contextRef="#ctx0" brushRef="#br0" timeOffset="2220">3217 401 8050,'16'0'1253,"-4"0"-853,-1 0 0,0 0-79,5 0-118,1 0 0,0 0 257,-1 0 1,-4 0 306,-1 0-801,0 7-710,5-5-61,1 13 1,-8-11 684,-3 7 1,-4 2 119,-2 9 0,-8 4 0,-1 7 0</inkml:trace>
  <inkml:trace contextRef="#ctx0" brushRef="#br0" timeOffset="2699">2983 917 8050,'-7'10'1642,"5"-3"-2104,-5-7 1,14-2 344,4-3 1,10 3 502,1-4 1,6-3-68,-6-2 1,6 2 179,-6-2 1,6 5-513,-6-5 1,2 2 57,-2-3 0,-3 0-974,3 6 460,-4-7 320,-8 11 1,3-7-937,-8 3 378,1 4 210,-6-5 325,0 7 258,0 0 1,-2 7-66,-4 5 0,5 2 198,-5 3 1,-1 7 441,1 4 1,0 2-265,6-3 0,0 5-25,0-4 1,0 1-127,0-1 0,0-2-170,0-4 0,0-3-87,0 3 0,2-4-292,4-1 0,-4-6-351,3 0 341,-3-7-801,-2 11 753,0-13 1,0-2-164,0-11 1,-2-4 203,-3-2 0,-3 0 320,-3 1 0,-4-6 81,4-1 0,-4 3 4,-1 9 0,5-2 290,0 7 1,5 1-202,-5 5 1,5 0 592,-5 0 1,8 7-347,-3 4 1,-1 4 216,1 2 0,0-1-215,6 1 0,0 0-226,0-1 1,0-4-46,0-1 1,2-6-91,4 6 1,5-7-189,11 2 1,-1-6-455,6-6 1,7-9-623,5-7 0,5-10 550,-5-1 1,5-2-461,-5-9 1112,0-1 0,2-12 0,1-3 0</inkml:trace>
  <inkml:trace contextRef="#ctx0" brushRef="#br0" timeOffset="3404">3783 634 8050,'25'-17'-1064,"-7"3"798,4 2 0,-3 0 2154,-3 6-1299,1 0 0,-6 8-193,0 4 1,-7-2 282,2 7-411,-5 0 1,-1 7-99,0 4 1,-1-3-94,-5 3 0,2-3-474,-7-3 1,8 1 172,-3 0-491,4-1 0,2-4 360,0-1 0,2-8-179,4 3 1,5-12 114,11-5 0,6-5 49,11-7 1,1-1 306,5-4 1,3 3 62,-4 2 0,5 5 87,1-4 1,-6 5-71,0 6 1,-7-2 636,2 7 1,-11-5-318,-6 6 0,-3-1 84,-2 6 1,-6 0-202,0 0 1,-8 2-257,3 3 0,-12 7 85,-5 10-1,-5-2-231,-7 8 1,-4-4-606,-12 9 0,-2-3 383,-3 9 0,-5-4 57,5-2 0,3-5 348,2 0 0,4-8 0,2 3 0,7-7 28,4-5 0,3 2 237,2-7-215,8-1 0,4-5 94,10 0 0,12-5 115,11-1 0,3-12-67,2 1 0,1-3-200,-1 3 0,1-5 116,-1 0 1,-7-1-293,-4 7 1,0-1-94,-5 0 0,1-5-69,-12 0 1,0 0 115,-6 5 0,-2 0 230,-4 1 0,-9-6 0,-7-1 0,0-4 0,5 4 0,-5-4 124,0 4 1,0-4-57,5 4 0,0-1 233,0 2 1,6 3-88,0-3 1,8 4-65,-3 1 0,2 6-29,-1 0 0,3 5 49,-4-5-155,4 7 1,4-3 156,4 7-155,-4 0 28,13 0 0,-14 7 59,5 5 0,1-3-1,-1 2 1,-1 2 2,-5 9 1,6-1 48,0 6 1,-1 1 4,-5 5 1,6 8 146,-1 4 0,1 10-101,-6 6 1,0 10-91,0 1 1,0 7-189,0-1 0,0 4-57,0 1 1,0-1-16,0-5 0,0-3-51,0-7 0,0-2-5,0-4 0,5-5-209,1-12 1,0-5 21,-6-11 1,0-4-195,0-8 313,0 1 83,0-8 1,0-3 457,0-12 0,0-5-332,0-11 1,0-4-16,0-7 0,5-2-89,1-4 0,5-2 163,-6-3 0,8-12 0,-3 4 0</inkml:trace>
  <inkml:trace contextRef="#ctx0" brushRef="#br0" timeOffset="3758">5117 317 8022,'2'-16'0,"3"-1"0,-3 6 149,4 0 0,-3 7 767,3-1-497,-4 3 72,5 2 191,-7 0-147,0 0-344,0 7 1,0 2-44,0 8 1,0 7-128,0 4 0,-5 9 1,-1 2 1,-5 9 108,5 2 1,-5 4-149,6 12 1,-3-1 87,3 13 1,1-8-98,-7 3 0,5-1 69,-5-6 0,8 5-70,-3-10 1,4-9 17,2-2 1,0-11-136,0 0 0,0-6 54,0-5 0,0-4-34,0-8-354,0 1 85,0-8-291,0-1 430,0-23 1,0-4-350,0-14 1,0-2 32,0-4 570,0-4 0,-7-7 0,-2 0 0</inkml:trace>
  <inkml:trace contextRef="#ctx0" brushRef="#br0" timeOffset="3941">4984 751 8022,'-2'-26'314,"-4"4"1,4 9 1302,-3 2-568,3 7-302,2-4-375,0 8 1,-2 2-82,-4 4 0,5 3-222,-5 8 0,4 1-316,2 4 0,0-3-1169,0 3 292,0-3-117,8-3 0,6-6-181,9-5 1422,-1-3 0,-5-9 0,-1-3 0</inkml:trace>
  <inkml:trace contextRef="#ctx0" brushRef="#br0" timeOffset="4082">5267 701 8022,'9'0'1936,"-1"7"-1744,-8 2-97,0 8 88,0 0 0,0-6-144,0 0 25,0-7-1378,0 3 939,7-7 1,2 0-53,8 0 0,0-2-843,-1-3 1270,8-5 0,2-14 0,8-2 0</inkml:trace>
  <inkml:trace contextRef="#ctx0" brushRef="#br0" timeOffset="5083">5767 517 8022,'33'-16'-192,"1"-1"0,-3 0 192,-3 1 1202,3-1-726,-5 0 0,6-1-508,-5-4 1,3 7 34,-8-7 0,1 7-197,-7-7 1,-1 3 105,-4 2 0,2 1-523,-7-1 0,5-5 163,-6 0 1,1-2-2,-6 1 1,-6 5 289,1-4 1,-14-3 117,3 3 1,-5 2 476,5 9 0,-1-2-301,0 7 0,1 1 24,-1 5 1,2 7-6,4 4 0,-4 6 108,4 5 1,2 4-147,-2 7 0,1 1 17,-1-1 0,2 2 8,3 4 1,5-4-25,-5 4 0,-1-4 61,1-1 0,-1-6-111,1-1 0,2-4-33,-7 4 0,8-6 211,-3 1-767,4-4 57,2-1 279,0-8 0,4-1 88,7-8 0,0-2 2,11-4 1,2-1 107,-1-4 1,4-2-79,-4 7 0,-1 1 361,-5 5-197,-1 0 205,1 0 0,-8 2-56,-3 3 1,-4 4-141,-2 8 0,-10 2-140,-6 3 1,-7 2-183,-4 4 0,-5 1 88,4-6 0,-3 4 102,-2-4 1,7-1-161,3-6 1,5-1 51,1-4 1,6-1-6,0-5 119,7-3 0,-1 5 11,10-7 0,12-7-84,11-4 0,3 2 11,3-2 1,-7-1 109,1-4 1,-2 5-68,2 0 1,1 5 532,-6-5 1,-1 7-210,-5-1 1,-6 3 579,0 2-360,-8 0-484,5 0 0,-8 2 28,0 3 1,-8 4-189,-3 8 0,-9 0 65,-2-1 1,-2 1 62,1 0 0,-1 5 191,-3 0 0,-3 8-126,8-2 1,0 3 158,5 2 0,0 1-41,1-1 0,1 0-86,4 1 0,-2-3-94,7-3 0,1 2-170,5-8 1,0 0 20,0-5 1,0-1 60,0 1 1,1-2-221,5-4 0,-2-4-232,7-7 79,-8 0 304,12 0 1,-7-7 0,3-4 1,4-4-77,-4-2 1,-2-1-178,2-4 1,0-2 63,6-4 0,0-2 122,-1 8 0,6-6 100,1 6 0,-1 0 130,-5 5 0,-3 0 30,-3 1 0,4 5 304,-4 0 751,-3 7-315,7-4-78,-6 8 1,2 2-100,0 4 0,-7 3-174,1 8 0,-3 7 91,-2 4 1,0 3-134,0 2 1,0 1-400,0-1 1,0 0-86,0 1 0,-2-1-118,-3 0 0,1-1 92,-7-4 1,7 1-142,-1-6 1,-5 4-511,-1-4 0,2-7 358,-2-5 1,5-7-160,-5 2 1,6-5 117,-6-1 0,7-1 238,-2-5 0,-1-9 169,1-7 0,1-8 231,5 3 1,0-10-101,0-2 0,5 0 90,1 5 1,7 3 400,-2 3 0,-2 4 19,2 7 1409,-7 1-641,4 6-305,-8 3-788,0 7 1,0 7-147,0 5 0,-6 2-18,0 3 1,-7 0-253,2-1-720,4 1 0,0 0 490,7-1 1,1-4-2010,5-1 2399,11-8 0,9 5 0,7-8 0</inkml:trace>
  <inkml:trace contextRef="#ctx0" brushRef="#br0" timeOffset="5577">6700 634 8010,'-9'0'507,"2"0"-14,7 0 1,1-2 621,5-3 0,3 3-607,8-4 1,0-1-116,-1 1 1,6-5-532,1 6 0,-1-3-472,-5 3 1,-1 3-849,1-4 1049,-8 4 1,4 4 117,-7 4 291,-1 3 0,-12 8 0,-2-1 0</inkml:trace>
  <inkml:trace contextRef="#ctx0" brushRef="#br0" timeOffset="5737">6634 1051 8010,'-8'9'-76,"8"-3"-166,0-12 0,9-3 418,14-8 1,-3-1-89,8-5 0,0 3 42,5-8 1,-2 0-123,-3-5 0,4 2-64,-5 3 0,-1-4-126,2 5 0,-7-3 118,1 2 1,-4-1 63,-1 6 0,0-6 0,-1 3 0</inkml:trace>
  <inkml:trace contextRef="#ctx0" brushRef="#br0" timeOffset="6350">7100 351 8010,'0'-10'230,"0"3"-437,0 7 0,2 0 83,4 0 1,-4 7 306,3 5 0,-3 4 240,-2 6 1,0-3 330,0 3 1,-2 2-349,-3-1 1,3 4-165,-4-4 0,4 4-558,2-4 0,0-1 183,0-6-965,0 1 483,0 0 319,0-8 0,8-9 1,3-11 0,-2-4-104,2-2 0,0-7 158,6-3 1,0 2 335,-1 3 1,-1-2 422,-4 2 0,4 0-290,-4 5 0,-2 8 343,2 3 1,-5 4-215,5 2 0,-5 0 296,5 0-347,-7 0 0,3 8-55,-7 3 1,0 6-72,0 5 0,-2-2-231,-3 8 0,-3-6-138,-3 6 1,-4-2 159,4 2 1,-4 1-191,-1-6 0,1 4 83,4-4 1,-4-1 33,4-6 0,3 1-71,3 0 17,-4-1 198,7 1-78,-6 0 0,16-8 111,3-3 0,-2 1-94,2-1 1,0-1 75,6-5-57,0 7 0,-3-3 9,-2 7 0,-5-5 48,-7 5 0,0 0-2,0 6 1,-7 5-15,-5 0 0,-4 6 4,-6-6 0,-3 8-61,-2-2 1,-3 3 43,8 2 0,-2-7 28,2-3 1,5-5 126,0-1 0,2-1 638,10 1-505,-8 0 1,11-1 89,-4 1 0,6-6 93,6 0 1,3-7 79,8 2 1,7 1 243,4-1 1,5-1-296,6-5 1,4 0-195,7 0 0,1-5-107,5-1 1,-6-5-479,0 5 0,-7-1-292,-10 1 0,-2 4-560,-3-3 0,-4-2-716,-7 1-1521,0 0 570,-1 6 1639,-6 0 1131,-3-7 0,-7-2 0,0-8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7:47.6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133 50 7944,'0'-18'2959,"2"1"-2587,4 12 1,3 3-214,8-4 0,5 4 50,0 2 0,8 0 28,-2 0 0,-4 0-357,-2 0 87,4 0-450,-8 0-1063,6 0 1364,-7 8 1,-8 1 106,-3 8 1,-6 1-2295,-6 4 2369,-3-3 0,-22 12 0,-5-5 0</inkml:trace>
  <inkml:trace contextRef="#ctx0" brushRef="#br0" timeOffset="444">100 434 7991,'0'-10'2249,"0"3"-1729,0 7 1,-2 0-23,-3 0 1,1 2-131,-7 3 1,5-1-120,-5 7 0,6 0-300,-6 6 1,1-6 122,-1 0 1,2-1-1011,3 1-151,4 3-851,-5-4 780,7-1-351,0-2 1114,7-7 0,3 0 397,6 0 0,1 0 0,0-7 0,-1-2 0</inkml:trace>
  <inkml:trace contextRef="#ctx0" brushRef="#br0" timeOffset="680">433 384 7947,'23'-17'583,"-1"0"0,8 8-277,-3 4 0,5-3-73,1 3 1,-1-1-93,-5 6 1,3 0 461,-8 0-493,8 0 1,-12 0 25,5 0 0,-12 7-329,-6 5 0,-3-3 112,-2 2 1,0 0-426,0 6 242,-7-1-23,-3 8 1,-12-5-274,0 3 1,-8-1 185,3 1 0,-5-4 39,-1 5 1,-1-7-73,1-5 1,0 4 121,-1-4 0,3-1 285,3 1 0,-1-6 0,6 6 0,-6-7 0,3 3 0</inkml:trace>
  <inkml:trace contextRef="#ctx0" brushRef="#br0" timeOffset="997">317 617 7947,'11'-11'-69,"0"0"1,-5 7 257,5-1 631,-8-5-39,5 8 246,-8-5-556,0 7-147,0 0-158,-8 7 0,-6 3-113,-9 6 1,-6 1 102,1 0 0,2 5-432,-2 0 1,2 6 250,-2-6 0,4 0-595,8-5 0,1-6-549,4 0 354,3-7 0,10 9 350,4-7 0,5-3 118,11-8 1,11-5 346,12-6 0,3-1 0,2 0 0,6 1 0,-1-1 0,-1 0 0,-10 1 0,3-1 540,-8 0 0,-1 6 28,-4 0 1,-3 7 323,-3-1 0,-4 3 32,-7 2-139,-1 0-1030,-6 0 188,-3 7 0,-7-3-264,0 7 1,-7 0-409,-4 6 1,-4 0 211,-2-1 1,-5 1-1124,0 0 1640,-8-1 0,4 1 0,-7 0 0</inkml:trace>
  <inkml:trace contextRef="#ctx0" brushRef="#br0" timeOffset="1234">400 884 8491,'7'9'442,"3"-2"-358,6-7 191,1 0 553,0 0-264,-1 0-574,-6 8 163,-3-6 1,-7 12 0,0-2 0,0 2-94,0 3 0,-7 0 156,-4-1 0,-4 1-4,-2 0 0,2-1 119,4 1 1,2-6 117,3 0 109,4 0-394,-5 6 1,14-2-60,5-4 0,2-4-99,3-7 0,2 0-290,3 0 0,-4 0-205,5 0 0,-5 0-553,-1 0 1,-1 0 17,1 0 1,-6 0 1023,0 0 0,0-7 0,6-2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7:44.5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484 134 8095,'0'-9'-1932,"0"0"1719,0 3 213,0 4 0,0-5 0,0 7-215,0 0 273,0-8 1,-2 5 61,-3-8-120,3 7 0,-6-11 0,8 6 0</inkml:trace>
  <inkml:trace contextRef="#ctx0" brushRef="#br0" timeOffset="1218">417 17 7829,'-9'0'1358,"2"0"-240,7 0-325,0 0-760,7 0 0,2 0-1,8 0 1,0 0-154,-1 0 0,-5-1 113,1-5 1,-1 4-249,5-3-242,1 3 160,0 2 159,-8 0 62,6 0 92,-13 0 87,5 0 1,-7 2 402,0 3-289,0 4 1,-6 8 187,1 0 0,-1-1 15,6 1 1,-5 0-107,-1-1 1,1 7-11,5-1 0,-2 6-47,-4-6 0,4 7-51,-3-1 1,-3 4-49,3 1 1,-3-5-163,3 0 1,3-6 46,-3 6 1,-3-8-285,3 2-45,-1-3 1,4-8-59,-3 0 56,3-7 192,-6 3 1,8-14-176,0-4 1,0-4 18,0-2 0,6-1-164,-1-5 0,8-1 53,-1-4 1,2-3-93,3 3 1,0 4 329,-1 2 1,1 3-248,0 3 287,-1 6-266,1 3 1100,0 7-344,-8 0 0,4 2 237,-8 3 0,1-1 103,-6 7-213,0 0 1,0 6-136,0 0 0,0-1-121,0 1 0,-6 0-215,1-1 1,-6 1-9,5 0 1,-7-1-121,2 1 1,-4 5 77,-1 1 1,-1-7-153,0-5 0,1 0 9,-1 6 0,6-8-384,0-3 109,0 3 217,-6-7-143,0 5 259,8-14 1,9-2-138,11-8 1,4 0 165,2 1 0,5-1 115,0 0 0,8 1-27,-2-1 1,-3 0 169,3 1 0,-7 6-10,1 5 0,-4 1-82,-1-1 95,-8 3 1,-1-4-66,-8 12 0,-2 5 9,-4 11 1,-10-1-138,-12 6 0,-4 1-164,-1 5 1,-2 1 119,-4-1 0,2 0 16,-8 1 0,7-6 17,-7-1 1,3 1-9,-3 5 0,4-5 43,8 0 0,0-8-39,-1 3 0,7-7 95,-1-5 0,7 2-11,-1-7 1,11 1 330,6-1-245,-5-4 45,8 5 1,4-9-42,15-3 0,7-5-62,9-6 1,8-3 170,4-3 1,5 2-90,5-8 0,4 0 168,8-5 0,-2-1-207,-4 1 1,2 7-226,-8 4 0,-1 0-73,-9 5 1,1-3-303,-7 9 1,-8 3-425,-9 3 396,-3 3-272,-2 2 1,-10 2 240,-7 3 0,-7 4 242,-10 8 1,-7 0 154,-4-1 0,-1-4 190,1-1 1,-2 0 176,8 5 1,-6-4-190,6-1 0,-6-6 65,6 6 1,0-5-4,5 5 0,0-7 258,1 1 0,-1 3-10,0-3 1,3 8-17,2-2 1,-2 4-97,2 2 0,-2 1 108,-3 4 0,-2 10-160,-3 7 1,2 9 21,-8 2 0,0 7-44,-5 10 0,5 5-95,0 1 0,1 4-118,-7-4 0,3-1 47,3-6 0,2-1-354,4-4 0,2-5 31,-8-12 0,13-5-599,-2-11 358,4-4 310,4-7 0,2-10-210,7-7 1,0-15-169,0-12 699,14-5 0,-2-9 1,12-1-1</inkml:trace>
  <inkml:trace contextRef="#ctx0" brushRef="#br0" timeOffset="2537">1251 701 8952,'-10'-17'2026,"5"8"-2087,10 3 1,5 3-666,6-3 0,3-1 454,3-5 194,-3-2 1,12 4-163,-3-6 1,-2 5 26,2 0 0,-6 1 185,6-1 1,-8-4-123,2 4 1,-5 2-220,-6-2 1,2 5 119,-8-5 0,1 6 333,-6-6 0,0 5-62,0-5 1,-7 7-2,-4-1 0,1 3 646,-1 2-510,0 0 0,-6 2 164,1 3 1,5 4-83,-1 8 0,7 2 101,-6 3 1,5 4-27,-5 7 1,7 0 18,-1 1 1,-3 6-169,3 5 1,-1 1 4,6-1 0,0 1-177,0-7 0,0 5 110,0-5 0,0-2-426,0-9 1,0 2 202,0-8 0,0 0-767,0-5 373,0-8 262,0 6 0,0-15-1,0 0 1,0-8-53,0-8 1,0-3-283,0-3 1,0 2 286,0-8 1,-5 0 256,-1-5 0,-5 7 43,6 4 0,-7 3 294,7 2 0,-2 8 497,1 4-24,-3 3 0,-8 9-389,0 4 1,3 6 146,2 5 1,-2-3-32,3 3 0,3-4-16,3-1 0,3 0-259,2-1-35,0 1 0,0-6-269,0 0 1,7-7 140,4 2 1,10-12-668,1-5 1,7-9 127,-1-3 1,4-8-50,1-3 1,0-1-531,1-9 0,5-2 404,-1-10 0,9-3 539,-3-8 1,4 2 118,2 4 0,-1-6-278,-5 12 1,2-2 277,-7 18 0,-6 0 0,-5 5 0,-7 8 95,1 4 0,-4 4 129,-1 1 1,-6 6 1174,0 0-547,-7 7-176,3-3 104,1 7-694,-6 0 21,5 7 1,-5 2-85,3 8 1,-1-6 9,7 0 0,-5-1-183,5 1 1,0 3-86,6-2 1,5-3 84,0 2 0,2-5-46,-2 5 1,-3-2-11,3 2 128,-3 4 0,-4-6 56,-4 8 0,-4-1 2,-7 1 0,0 2 34,0 3 1,-7-2 144,-4 8 0,-6 0-202,-5 5 0,-4 0 53,-8 1 0,1 5-139,0 0 1,-1-6 84,1-5 0,0-8-117,-1 2 0,7-3 80,-1-3 1,7-6-22,-1-5 0,4-3-160,1-2 132,0 0 1,8-2 10,4-3 1,3 1 4,2-7 0,13 0 72,3-6 1,12 0-50,0 1 0,3 5 224,3 0 1,1 1-77,4-1 1,-4 4 78,4 7 0,-6 0-122,-5 0 0,2 0 18,-8 0 1,0 2-158,-5 3 1,-6 3 99,0 3 1,-7 3 3,1-2 10,-3 2 1,-9 3 210,-4 0 1,-4-1-65,-2 1 1,-1 0 84,-5-1 0,-1 7 75,-4-1 1,3 2 271,2-2 1,5-1-69,-4 6 0,9-4-123,1 4 0,9-6-179,-3 1 0,4 2 34,2-2 0,2-5-144,4-6 1,5-2 71,11 2 1,-2-3-220,8-8 1,-6 0-12,6 0 0,-2-2-145,2-4 0,-2 3-168,-4-8 0,-3-1 193,3-4 0,-9-1-482,-2 0 428,-7 1 0,3-1 7,-7 0 0,-2 1-16,-3-1 0,-5 2-51,-6 4 1,-1-2 76,0 8-401,1-1 282,-8 6 0,5 0 346,-3 0 0,3 7 0,3 3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7:49.6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67 8077,'0'-17'702,"7"8"1,2-4-364,8 8 0,0-1 61,-1 6 0,1-2 301,0-3 0,-1 3-241,1-4 0,0 4-385,-1 2 1,-4 6-308,-1-1 1,0 3-322,5-3 1,-4 5 339,-1 6 1,-8 1-357,3 0 0,-4 5-717,-2 0 1,-2 8-92,-4-2 1377,-3-4 0,-8 7 0,1-5 0</inkml:trace>
  <inkml:trace contextRef="#ctx0" brushRef="#br0" timeOffset="171">67 467 8077,'-11'17'0,"0"-1"0,1 7 243,-1-1 0,-2 7 435,8-1 1,-1-2-510,6 2 1,0 0 64,0 5 1,0 0-183,0 1 1,0-1-119,0 0 1,0-5-124,0 0 1,0-8 110,0 3 0,0-5-324,0-1-285,0-1 119,0 1 0,2-8-208,4-3 398,-5-4 136,14-10 1,-11-1 241,7-8 0,0-7 0,6-2 0</inkml:trace>
  <inkml:trace contextRef="#ctx0" brushRef="#br0" timeOffset="679">633 250 8041,'17'-26'0,"0"4"0,-1 6 153,1 4 0,-6 0 344,0 6 1,0-1-396,6 1-8,0 4 1,-1-5 2,1 7-157,-8 0 130,6 0 0,-11 0-85,7 0 59,0 0 1,6 0-214,-1 0 1,-4 0-256,-1 0 289,-8 7 59,12 2 1,-13 3 68,4-1 0,-5-6-19,-1 6 0,0-5 24,0 5 0,0-5 14,0 5 1,0-6 95,0 6 30,0-7 11,0 11 1,2-8-72,4 4 0,-4 4 88,3-4 0,-3-1-106,-2 1 0,0 0 71,0 5 1,0 1-49,0 0 0,0-1 8,0 1 0,6 2 9,-1 3 1,1-2-11,-6 8 1,0-6 64,0 6 0,2 5 147,3 6 0,-3 6-41,4-6 1,1 5-81,-1-5 1,1 7-44,-1-1 1,-5-3-23,5 3 1,-4-8-79,-2 2 1,0-4 0,0-2 0,2-5-247,3 0 0,-3-8-2,4 2-184,-5-3 276,-1-3 55,0 1-301,0-8 11,0 6-162,-7-13-55,5 5 57,-13-7 1,12-5-304,-8-1 0,5-7 263,-5 2 0,0-4 553,-6-1 0,0-8 0,1-2 0</inkml:trace>
  <inkml:trace contextRef="#ctx0" brushRef="#br0" timeOffset="1177">350 667 8411,'9'-9'819,"1"1"-442,-5 8 227,-3 0-323,5 0 0,-7 2 140,0 4 0,0-2-333,0 7 1,0 0-232,0 5-314,0 1 302,0 0-403,0-1 245,0-6-151,0-3 200,0-7 1,8-2-184,3-3 1,4-3 181,1-3 0,7-4 83,-1 4 1,8 4 390,-3 1 1,-1 4-154,2 2 1,-2 0 293,2 0 1,-2 8-148,-4 3 0,-9-2 6,4 2 0,-6 0 13,0 6 55,-4 0 0,-7-1-143,0 1 0,-2-8 27,-3-3 1,-3-2-137,-3 1 0,-4-3 36,4 4 1,2-12-79,-2-5 0,5-4 57,-5-2 1,8 1-123,-3-1 0,4-5-166,2 0 0,0-1-434,0 7 1,2-1 311,4 0 370,3 8 0,15-6 0,2 6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8:01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83 7826,'-10'0'-91,"-3"-1"-1146,8-5 1237,-1 4-142,6-5 760,0-1 170,0 6-403,0-12-185,0 12 202,0-6-249,0 8 1276,0 0-993,8 0-78,-6 0-128,12 0-171,-4 0 0,6 0 57,1 0 0,-6 0-139,0 0 1,0 0 153,6 0 1,0 0-35,-1 0 1,1 0 104,0 0 0,7 0-151,3 0 1,5 0 4,1 0 1,1-1 10,-1-5 1,0 4-70,1-3 0,3 1 77,-4-2 1,4 4-24,-9-3 1,-2 3-332,1 2 87,-6 0-304,3 0-531,-15 0-403,-1 0 1430,-8 0 0,-23 7 0,-4 3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7:56.7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168 401 8019,'5'-11'-1714,"1"0"1554,-1 7 596,3-11-198,1 6 29,0-8-15,6 0-126,-13 1 1,5 5 4,-7 0 0,6 5 38,-1-5-27,1 7-76,-6-11 1,2 12 150,3-8-34,-3 7-57,6-4 11,-8 8-100,0 0 0,0 8-2,0 3 1,0 0 85,0 6 1,-6-4-71,0 9 0,1-2 207,5 2 1,0 4-24,0 8 1,-6-1 123,1 0 1,-3 1-118,3-1 0,3 6-17,-4 0 1,-1 5-71,1-5 1,1 6-99,5-6 1,0 1-259,0-1 0,-6-4 147,1 4 0,-1-5-161,6-7 1,0 3 42,0-8 0,0 6 114,0-6 1,0 0 57,0-5 0,0-6 10,0 0 1,6 0-33,-1 6 0,1-6 29,-6 0 1,2-5-187,3 5 1,-3-5 53,4 5-481,-4-8 12,-2 12 222,0-13 205,-8 5 1,4-7-116,-7 0 0,6 0 32,-6 0 0,5-7 26,-5-4 0,7-6-266,-1-5 0,3 2 490,2-8 0,0 0 0,-8-5 0,-1-1 0</inkml:trace>
  <inkml:trace contextRef="#ctx0" brushRef="#br0" timeOffset="248">134 651 7505,'-16'0'-710,"4"0"2779,1 0-1581,8 0-245,-12 0 0,11 2 8,-7 3 0,5-1-49,-5 7 1,8-5 202,-3 5-64,-3 0-272,7 5 0,-7-1 12,3-4-749,4 4-369,-5-13 519,7 5-6,0-7 0,2 0-533,3 0-94,4 0 1151,8 0 0,7-7 0,2-2 0</inkml:trace>
  <inkml:trace contextRef="#ctx0" brushRef="#br0" timeOffset="448">301 584 8019,'11'-5'492,"0"-1"814,-7 0-797,3 6 1,-5 0 238,4 0-410,-5 0 1,9 0-205,-5 0-438,-3 8 158,6 1 8,-1 8 1,-5-6-1562,3 0 1287,5-7 1,-7 3-1352,8-7 820,1 0 943,4-7 0,1-3 0,0-6 0</inkml:trace>
  <inkml:trace contextRef="#ctx0" brushRef="#br0" timeOffset="827">751 267 8019,'0'-9'1025,"0"-6"0,0 12-461,0-8 0,7 5-93,4-5 1,4 5-189,2-5 0,5 2-77,0-2 1,6-2-166,-6 7 1,6-5-205,-6 6 1,1-7-607,-7 7 1,1-1 488,0 6 1,-8-1-1270,-4-5 582,5 4 204,-9-5 354,7 7 78,-16 0 1,5 5 107,-8 1 0,0-1 186,-6-5 1,6 2 36,0 4 0,5-4-164,-5 3 164,7-3 0,-11-9 0,14-3 0,-7-6 0,1-8 0,-2-2 0</inkml:trace>
  <inkml:trace contextRef="#ctx0" brushRef="#br0" timeOffset="1010">918 1 8019,'-10'0'971,"3"0"-362,7 0-29,-8 0-314,7 0 0,-7 2 265,8 3-94,0-3 1,0 13-70,0-4 1,0 4-268,0 1 1,0 3 79,0 3 0,0-2-636,0 8 1,-5-5 72,-1 4 0,-7 1-201,2 5 0,-4 3-98,-1 2 0,-1-2 681,0 3 0,-7-4 0,-2-2 0</inkml:trace>
  <inkml:trace contextRef="#ctx0" brushRef="#br0" timeOffset="1532">618 584 8019,'-8'9'-276,"6"-1"-33,-5-8 0,9 0 639,3 0 1,5-2-166,6-4 0,1-3 91,0-8 1,7 1-166,3-1 1,-1 0-96,2 1 0,-2-1 40,2 0-387,-4 8 218,-7-6 0,-6 12-160,0-8 34,-8 7 1,5-2-124,-8 12 60,-8 3 237,-1 8 0,-15 5-170,-4 0 1,-3 8 154,-2-2 0,-6-4 101,0-2 1,2 2 106,9-2 1,-2 0 110,8-5 0,0-2 11,5-4 1,2-2 618,4-3-585,-4-4 0,15 5 5,0-7 1,8-5-370,9-1 1,7-7 85,3 2 0,5-6 56,1-5 1,2 3-26,4-3 0,-4 2-165,4-2 0,2 3 148,-2-3 0,-2 3 229,-9 3 0,3-1-54,-3 0 1,-4 6-109,-2 0 0,-5 6-198,-6-6-1,4 7 233,-13-4-99,5 8-11,-7 0 1,-7 0-150,-4 0 1,-2 8 55,2 3 0,-6-2 14,0 2 0,1 0 89,-7 6 0,5 5-45,1 1 1,1 6 73,-1-1 1,-2 5-4,-3 6 0,4 0 201,-5 11 1,5-2-58,1 13 1,-3-7-80,3 2 1,-1-6-117,12-6 1,1-5-140,5-11 1,-6 1-267,0-6 298,1-1-154,5-6 56,0-6 3,0-3 0,0-9 28,0-3 1,0-5-155,0-6 1,0-3 41,0-3 310,7 3 0,-5-19 0,6 2 0</inkml:trace>
  <inkml:trace contextRef="#ctx0" brushRef="#br0" timeOffset="1936">868 751 7991,'9'0'-634,"-2"0"575,-7 0 1,6 7 743,-1 4 1,1 6-168,-6 5 0,2 4 182,3 7 0,-3 3-30,4 2-714,-4-2 78,-2 4 1,0-1-439,0 0 1,0 0 273,0-6 1,0-1-158,0-4 1,0 1 141,0-6 1,-8-3-561,-3-9 1,2 2-7,-2-7-117,7-1 95,-11-5 733,6 0 0,-6-9 0,4-8 0,-2-1 0,7-10 0,-5 6 0,6-6 0,-6 2 0,5-2 0,1-1-60,5 6 0,0-4 27,0 4 0,0 7 333,0 5 152,7-1 0,2-2 331,8 2 198,0 5-439,-1 7-262,1 0 0,-8 2 260,-3 3-499,-4-3 0,-2 13 150,0-4 1,0 4-171,0 2 0,-2-2 22,-4-4-272,4 3-66,-13-4-325,14-1 183,-7-2 1,10-7 202,4 0 0,3-5 234,8-1 0,7-7 0,2 4 0</inkml:trace>
  <inkml:trace contextRef="#ctx0" brushRef="#br0" timeOffset="2446">1201 634 7942,'-17'0'0,"1"0"0,6-2 1466,5-3-503,3 3-493,2-6 1,0 7-157,0-5 1,7 4 42,4-3 0,4-3-350,2 3 1,5-6-359,0 5 0,1 0-267,-7 6 64,1 0 0,-2 2 554,-4 4 0,-4 3 0,-7 8 0</inkml:trace>
  <inkml:trace contextRef="#ctx0" brushRef="#br0" timeOffset="3278">1068 967 7942,'7'-9'1461,"2"-6"-951,8 4 0,1-5-1033,5-7 0,1 3 186,3-8 0,5 6-41,-4-6 0,-2 2 242,1-2 0,-6-1 131,1 7 0,-3-6-230,-3 6 0,6-6 85,1 6 0,-3-2-161,-9 1 0,2 5 113,-7-4 0,5 3 198,-6 2 0,1 1 0,-6-1 0,2-1 0,3-5 0,-3 5 0,4-4 0,-3 9 0,3 2 0,-2-1-61,7-4 1,-8-1 60,3 0 0,1 6 329,-1 0 1,1 6 296,-1-6 196,-4 7-568,5-4 0,-5 8-39,4 0 0,-5 8 50,5 3 1,-4 4 115,-2 1 0,0 1-53,0 0 1,0 5-69,0 0 0,0 8-340,0-2 0,0-2-139,0 1 0,0-4-593,0 4 610,0-6 1,0 3-305,0-8-65,0-6 184,0-3 1,2-9 87,3-3 0,-3-6 90,4-12 1,3 3 174,2-8 0,-2 6 29,2-6 1,-5 6 160,5-6 0,-5 10-102,5 1 1,-6 2 81,6 10 0,-7-3 81,2 3 1,-3 3 607,3-4-327,-4 12 1,5 3-155,-7 8 0,0-1-151,0 1 0,0 0-31,0-1 1,0 1-90,0 0 1,-5 1 12,-1 4 0,-5-3-256,5 3 1,-7 2 75,2-1 0,2-1-90,-2-6 1,5 1 225,-5 0 0,8-6-52,-3 0 0,2-2 325,-1 2-341,3 4 0,-4-13-108,12 4 1,-2 1 119,7-1 0,-6-1-262,6-5 129,1 0-387,4 0 387,-7 0 46,-1 0 1,-8 2 376,0 3 0,-8 5-106,-3 6 0,-5 7 17,-7-1 0,3 2 13,-8-2 0,2 4 104,-1 7 0,-3-7-105,8-3 0,0-7-61,5-5 0,6 2 229,0-7-96,7 7-541,-11-11 173,13 5 0,2-7 136,11 0 1,1 2 98,4 3 0,-3-3 139,9 4 0,-1 1 42,1-1 1,-4 1 274,5-1 1,1-4 163,-2 3 1,0 3-277,-5-3 0,1 1-388,5-6 0,1 0-138,3 0 0,5 0-50,-4 0 0,1 0-207,-1 0 1,4-6-593,-5 1 0,5-6 91,1 5 0,-5-7-611,0 2 0,-8 2 112,2-2 1,2-1 1300,-1-4 0,-1-1 0,-5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8:09.2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134 167 7976,'7'-17'2695,"3"6"-1940,6 0 0,3 7-364,3-1 1,2 3-82,4 2 0,2 0 94,-8 0 0,0 0-179,-5 0-351,-1 0 1,-1 7-745,-4 5 1,-3 2 627,-8 3 1,0 0-1093,0-1 0,-10 7 258,-6-1 0,-8 6 471,-10-6 0,3 0 605,3-5 0,-2-1 0,8 1 0,0-2 0,5-4 0,-7 4 0,6-8 598,-4 4-456,10 4 1,-1-6 936,8 8 0,-1-6 640,6 0-954,0 0 1,0 6-401,0 0 1,0-1-172,0 1 1,0 0-128,0-1 0,0 1-261,0 0 1,-1-1-455,-5 1 1,2-2 400,-7-4 0,7 4-514,-1-4 1,1-4-378,-1-1 610,3-4 1,-4-4 116,12-4 0,-1-1 168,12-4 0,-2-4 111,13 4 0,-6-2 209,6 2 0,-2-2 549,1 7 1,3 1-398,-8 5 0,6 0 1382,-6 0-1075,0 0 0,-7 7-49,-4 4 0,-3 4-195,-8 2 1,0-1-210,0 1 0,-6 5-468,1 1 1,-8-1 252,2-6 0,-10 1-728,-1 0 1,0-1 409,5 1 1,0-2-327,1-4 0,-1-2 265,0-3 0,1-4 81,-1 3 647,0-3 50,1-2-49,-1 0 0,8 2 598,3 3 1,-1-1 238,1 7 1,1-5-402,5 5 0,-6 0-284,1 6 0,-7-6-200,7 0 0,-2 0-81,1 6 1,4-6-114,-3 0 0,3-5-738,2 5 310,0-8 0,7 5-565,4-8 0,6 0 60,5 0 1,2-6 367,4 1 1,2-6 535,-8 5 1,6-7 104,-6 2 0,6 3 74,-6 3 0,0-2 208,-5 1 1,-6 0 564,0 6 1,-6 0 800,7 0-615,-9 0-1195,5 0 1,-8 2 159,0 4 1,0-2-1308,0 7 0,-6 0 220,1 5 1037,-16-6 0,3 12 0,-16-4 0</inkml:trace>
  <inkml:trace contextRef="#ctx0" brushRef="#br0" timeOffset="242">134 1200 7976,'-17'17'40,"6"-8"-40,0-3 1423,7 3-916,-3-7 1,14 5-114,5-7 1,2 0-151,3 0 1,2 0 13,3 0 1,-4 0 87,5 0-292,-5 0-196,-1 0 1,-2 2 128,-4 4 0,-4-2-42,-7 7 0,0 0 47,0 5 1,-6 1 85,1 0 0,-8-2 171,2-4 429,3 3-302,-6-4-243,12-1 0,-4-2-194,12-7 1,9-1 98,7-5 0,7-3-316,-1-8 1,-2-1-246,2-5 0,0 5-487,5-4 0,-1-4 276,-5-2 734,5 4 0,-6-15 0,7 4 0</inkml:trace>
  <inkml:trace contextRef="#ctx0" brushRef="#br0" timeOffset="629">1167 184 8037,'12'-23'1068,"-1"1"1,2 0-813,9 5 1,-4 1 239,5-1 1,1 2 612,-2 4 0,6-2-568,-6 8 0,0-3 6,-5 3 1,-1 3-714,1-4 0,0 4 169,-1 2 0,-4 2-983,-1 4 0,-8-3 630,3 9 1,-4 1-413,-2 9 0,-2-2 111,-4 8 1,-5 2 42,-11 8 1,-4-2-111,-7 3 0,-1 1 0,1-1 0,0 0 718,-1-6 0,1 3 0,0 2 0,5-2 449,0 3 0,8 1-58,-2-1 0,3 7 151,2-1 1,3-2 177,2 1 1,-1-5 118,8 5 0,-6-5-452,5 6 1,1-6-145,5 5 0,0-11-190,0 6 1,-6-13-222,1 7 1,-1-8-230,6 2 0,0-6 252,0 1 0,0-9-727,0-2-199,0-7 241,0 3 1,0-9 241,0-3 1,7-12 10,5-11 1,1-3 576,-2-3 0,11-14 0,-4-4 0</inkml:trace>
  <inkml:trace contextRef="#ctx0" brushRef="#br0" timeOffset="1067">1401 500 8014,'24'-24'-365,"-6"4"381,5-8 0,1 8 274,-2-2 0,0 3 5,-5 2 0,5 3 134,0 2 0,0-1-125,-5 8 0,-6-1 65,0 6 1,0-5 33,6-1-284,0 1 1,-1 5 10,1 0 1,-2 2-133,-4 3-22,4-3 38,-6 13 1,2-12-197,0 9 1,-7-7 12,2 6 1,-3-5-169,3 5 385,-4-7 1,7 10 2,-4-2 0,-3-3 374,4 2-322,-4 0 1,-2 6 91,0-1 0,0 1-113,0 0 1,0 1 211,0 4 1,0-1-35,0 7 0,0-1-88,0 7 1,0-1 184,0 0 0,0 3 237,0 2 0,0 3-197,0 4 1,0 3-33,0-4 0,0 4-251,0 2 1,0-5 113,0-1 0,0-1-303,0 1 1,0 3-84,0-8 1,0-1-121,0-4 1,0-3 94,0-3 0,0 2-65,0-8 0,0 0 1,0-5-282,0-8 98,0 6-777,0-13 472,-8 5-472,-1-7 1,-8-2 234,1-3 1,-1-6-46,0-12 0,1 5 1018,-1-4 0,-7 3 0,-2 2 0,-7 1 0</inkml:trace>
  <inkml:trace contextRef="#ctx0" brushRef="#br0" timeOffset="1477">1317 967 7984,'-9'-9'2461,"2"1"-1711,7 8-211,0 0 0,5 2-126,1 4 1,-1-2-276,-5 7-246,0 0 1,6 5-171,0 1 0,-1-6-270,-5 0-769,0-7 323,0 3 636,0-7 1,2-5-186,3-1 1,-1-10 235,7 5 0,-5-8 314,5 8 1,0-2 273,6 2 0,-1 3 431,1 8 1,0 0-211,-1 0 1,-4 2 423,-1 4 1,-6 3-317,6 8 0,-7-1-155,2 1 0,-5 5-371,-1 1 1,0-1 80,0-6 0,0-4-393,0-1-150,0-8-499,-7 5 553,5-8 1,-5-8-304,7-3 0,0-5-419,0-7 0,0 3 379,0-8 1,7 0-629,4-5 1295,4 0 0,9-8 0,2-2 0</inkml:trace>
  <inkml:trace contextRef="#ctx0" brushRef="#br0" timeOffset="1730">2067 550 7984,'2'-9'270,"4"4"0,3 3 275,8 2 0,-1 0-123,1 0 1,5 0 242,1 0 1,1 0-207,-2 0 1,2 0-291,4 0 0,1 0-302,-6 0 0,4 0-349,-4 0 1,4 0 527,-4 0-747,-1-8 461,-13 6 1,4-7-831,-7 4 1,-1 1-280,-5-7 797,0 0 0,-2-6 552,-3 0 0,1 3 0,-7 2 0,0-2 0,-6 4 0,-7-6 0,-2-1 0</inkml:trace>
  <inkml:trace contextRef="#ctx0" brushRef="#br0" timeOffset="2318">2434 100 7984,'0'-11'0,"0"0"900,0 7 0,6-5-236,-1 4 0,8 3-82,-2-4 1,-1 6-151,1 6 0,-2-3 36,2 9 0,2 4-34,-7 6 1,5 6-210,-6-6 0,6 8-220,-5-2 0,-1 2 116,-5-3 1,0 5-42,0-4 0,-1 3-106,-5 2 1,2-5-281,-7 0 1,6 0 49,-6 5 1,5-5-202,-5 0 1,2-1 177,-2 7 1,-2 5 110,7 0 1,-5-1 394,5-4 0,-5 5 14,6 0 0,-6 5 86,5-5 1,-1 0-151,1-6 0,-1 6 83,-5 0 0,0-4 46,6-2 1,-5-9 85,5 10 1,-5-5-340,6 5 1,-6-6 72,5-1 1,-1-4-452,1 4 1,4-6 206,-3 1 1,3-9-215,2-2 0,-2-5-464,-4 5-527,4-8 884,-5 5 1,7-10-65,0-4 0,0-3-242,0-8 0,0 6 305,0 0 1,0-2-260,0-9 1,0 3 143,0-3 0,-2 2-191,-3-2 746,3 3 0,-13-20 0,6 4 0</inkml:trace>
  <inkml:trace contextRef="#ctx0" brushRef="#br0" timeOffset="2589">2217 700 7983,'-5'-16'1586,"-1"-1"-512,1 8-913,5-6 0,2 8 61,3-5 1,6-1-219,11 8 0,4-6 8,8 5 0,-1-5-25,0 6 1,3-8-16,3 2 0,-6 1-237,0-1 0,-1 7-189,-10-1 1,6 1 190,-6-1 0,-5 3-412,-6-4 338,0 4 119,-2 2 0,0 0-352,-3 0 135,-4 0 275,5 0-231,-7 0 203,0 0 1,-5 8 187,-1 3 0,-14 4 0,1 1 0</inkml:trace>
  <inkml:trace contextRef="#ctx0" brushRef="#br0" timeOffset="2768">2484 784 7983,'-11'0'-426,"0"0"0,5 5 1720,-5 1-352,8-1 165,-5-5-365,8 0-541,0 0 1,8-5-105,3-1 0,3-5-178,3 6 0,0-8-423,-1 2 0,1 3 338,0 3 0,-6 1-281,0-2 1,-5 4-875,5-3-323,-8 3 1644,5 2 0,-23 7 0,-4 3 0</inkml:trace>
  <inkml:trace contextRef="#ctx0" brushRef="#br0" timeOffset="4287">2834 467 8089,'17'-17'400,"5"6"-703,0 0 0,2 0 35,-1-6 1,1 3 1285,3 2 1,3-2-434,-8 3 1,0 1-352,-5-1 1,0 7-354,-1-1-797,1-4 599,0-1 1,-8-1-148,-3 0 1,-5 6 203,-1-7 0,0 7 20,0-6 0,0 5 169,0-5 1,-5 6 192,-1-7 191,-7 9 0,10-10-201,-8 7 1,7-1 229,-2 1-207,4 4 63,2-5-511,0 0 115,0 5-146,0-6 186,0 8 63,0 0 112,0-7 323,0 5-252,0-5 349,0 7 133,0 0-66,0-8 153,0 6 9,0-5 141,0 7-32,0 0 1,-5 2-592,-1 3 0,1 5 179,5 6 1,-6 1-114,1 0 0,-6 5-304,5 0 1,-5 6-327,5-6 0,-5 0-419,6-5 0,-3 5-502,3 0 128,3 1 0,-7-7 550,3 1 0,4-6 64,-3 0 0,-3-5 260,3 5 1,-3-6 298,3 7 0,1-9 0,-7 3 0,5 1-109,-5-1 109,8-1 107,-12 3-25,5-6 1,-1 5 300,0-7 290,8 0 1096,-5 0-640,1 0-628,5 0 1,2-6-242,11 1 0,4-6-244,1 5 0,3-5 78,3 6 1,-3-1-54,3 6-888,4 0 464,-8 0-26,-1 0 1,-11 7 120,-12 5 1,-11 10-146,-10 6 1,-7-3 220,-5 3 1,-3-2 82,-8 2 0,5-4 42,1-7 0,9-1 147,1 1 1,3-8 117,9-3 649,-1 3-478,14-7 1,5 4-126,16-12 1,6-1-326,15-5 1,3-2 46,3 3 0,1 1-125,5-1 1,1 2 185,-7-2 1,0 2-28,-6 3 1,-5 4 196,0-3 0,-8 3 300,2 2 1,-9 0 296,-2 0-212,-7 0-280,3 0 0,-8 0-149,-5 0 1,-3 0-288,-8 0 1,0 0 191,1 0 1,-3 5-139,-3 1-95,4 7 0,-7-4 79,9 8 0,-1-4-32,0 3 1,1-1 71,-1 13 0,0-4 377,1 9 1,-6-1-89,-1 12 0,1 1-133,5 5 0,-7 0-70,-3 0 0,1 2-125,-2 3 1,8-9-39,-3 4 1,7-13-368,5-3 0,-2-3-829,7-8 470,0-1-278,6-6 708,0-6 1,8-10 196,3-11 1,4-10 251,1-1 0,1-8 0,0 3 0,-1-5 0,9-1 0,0-1 0</inkml:trace>
  <inkml:trace contextRef="#ctx0" brushRef="#br0" timeOffset="4645">2934 884 7955,'0'-10'1180,"8"-4"0,1 12-507,7-4 1,-4 4-215,-1 2 0,-2 10-35,2 6 1,-4 3-268,-7 9 0,0-6-115,0 6 0,0-1-56,0 7 0,-7-1-326,-4 0 0,-4-1-912,-2-4 0,-1 3 623,-4-3 1,1-4-440,-6-2 1,6-5 65,-1-6 1002,-4-4 0,8-7 0,-5 0 0,12-9 0,6-8 0,3-1 0,2-10 0,0 0 0,7 2 0,4-3 532,12 7 1,-5-1-157,4 7 1,2 1 780,-1 4 1,-1-2 476,-6 7-518,1 1-449,0 5-373,-1 0 0,-6 2-192,-5 3 0,-3-1-259,-2 7-1345,0-7 880,0 3-1750,0 0 601,0-5 543,8-9 1228,1-4 0,15-21 0,2 6 0</inkml:trace>
  <inkml:trace contextRef="#ctx0" brushRef="#br0" timeOffset="4810">3534 450 9658,'17'0'1314,"-6"0"-1170,0 0 1,-2 2-492,2 4 0,2 3-135,-7 8 1,-1-1-1280,-5 1 1761,0 7 0,-14 9 0,-5 10 0</inkml:trace>
  <inkml:trace contextRef="#ctx0" brushRef="#br0" timeOffset="5532">3401 817 10443,'24'-17'20,"-4"3"36,8 2 1,-8-2-25,3 3 0,3-4-13,1-2 0,-1 0-40,2 1 0,-6-1 8,6 0 1,-8-5-225,3 0 1,1 0-307,-2 5 0,0-1 278,-5-5 0,-1 5-432,1-4 1,0-3 281,-1 3 1,1-2 414,0 2 0,-1 3 0,1-3 0,-6 4 0,0 1 0,-1 0-80,1 1 0,-4 5-71,-7-1 665,8 9 812,-7-5-130,7 8-854,-8 0 0,0 8 80,0 3 0,0 4 13,0 1 0,-2 1-70,-4 0 0,3-1-196,-8 1 0,7 2-112,-2 3 1,3-4-456,-3 5 1,4-11 312,-3 0 0,3-7-586,2 6 418,0-7-319,0 3 1,7-8 154,4-5 0,4-5 44,2-11 0,-1 3 201,1-3 0,5 3 329,1 3 0,-1-1 90,-6 0 0,-4 6 1134,-1 0-794,0 7 1,0-3-224,0 7 0,-7 2 317,1 3 0,-8 5-219,-3 6 1,-12 7-211,1-1 0,-9 6-131,4-6 1,-8 6-183,2-6 1,-1 6-531,1-6 0,-2 2 383,8-2 0,-6-3-199,6 3 1,0-4 148,5-1 1,2-6-440,4 0 0,-2-5-101,8 5 376,-1-7 212,6 10 590,0-4-80,0 6 1,0 1-112,0 0-18,8-1 0,-7 1 18,5 0 0,-4-6 329,-2 0 0,0-5-43,0 5 0,0-6 120,0 6 0,-2-5 281,-4 5-468,5 0 0,-12 6-184,7-1 1,0-4 289,6-1-136,0 0 1,2 5 160,4 1 1,3-6 304,8 0 1,1-5-191,5 5 0,2-5 90,9 5 1,-1-6-380,0 6 0,1-7-201,-1 2 0,0-5-745,1-1 1,-1 6 473,0 0 0,1-1-620,-1-5 0,0 0 424,1 0 0,-1 0-2484,0 0 1,1-7 2786,-1-4 0,0-4 0,1-2 0</inkml:trace>
  <inkml:trace contextRef="#ctx0" brushRef="#br0" timeOffset="5693">4601 1067 7920,'7'9'837,"4"-3"1,-1 1 273,1-1-750,0-1 0,5 1-582,1 0 0,-2 1-1266,-4-2 1487,4 5 0,-6-1 0,8-2 0</inkml:trace>
  <inkml:trace contextRef="#ctx0" brushRef="#br0" timeOffset="5836">4584 1550 7920,'-24'-7'9033,"13"5"-6744,-4-5-1686,15 7 0,8-2-1408,3-4 1,9 4 126,2-3 678,8 3 0,-4 2 0,7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8:07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168 34 8012,'16'-17'2708,"-5"8"-2572,1 4 1,1 3-264,9 2 0,-4 0 404,4 0-110,-3 0 0,-8 0-210,0 0 0,0 2-122,6 3 0,-8 4-335,-3 8 0,1-6 16,-1 0 1,-1 0-187,-5 6 1,-7 2 253,-4 3 0,0-9 7,-6 3 0,4-3 409,-9 4 0,1 0 0,-1-1 0,4-4-33,-4-1 1,-3 0 32,3 5 0,0 7 464,5-1 0,1 2-248,-1-2 0,2-1 462,4 6 1,-2 1-187,8 5 0,-3-5-15,3 0 0,3 0-144,-4 5 0,4-5-156,2 0 0,0-1-100,0 7 0,0-1-239,0 0 0,0-5-518,0 0 0,-5-8 56,-1 3-568,1-5 356,-3-1 506,6-8 0,-5-9-237,7-11 567,0-4 0,0-16 0,0-5 0</inkml:trace>
  <inkml:trace contextRef="#ctx0" brushRef="#br0" timeOffset="497">401 284 8012,'22'-17'0,"0"1"0,1-1 152,-7 0 1,7 1 75,-1-1 0,0 0 77,-5 1 1,1 1-50,4 4 1,-3-4-125,3 4 1,-3 3-23,-3 3 1,5 1-164,-5-1 1,5 3 57,-10-4 0,4 4-343,1 2 158,-6 0 0,3 2 101,-8 4 1,3-4 108,-3 3 1,-3-1 18,3 1 1,-3-1 47,-2 7 41,0-7 53,0 11 1,2-8-56,4 4-11,-4 4-141,5-6 1,-7 8 81,0 0 1,0-6-86,0 0 1,2-5 16,3 5 0,-3 0-8,4 5 1,-4-4 93,-2-1 1,0 5 3,0 7 1,0-1 11,0-6 0,-6 8 153,1 4 0,-1-2 142,6 2 1,0 5-107,0 6 1,0 2 27,0-2 1,0 2 32,0 3 1,0 10-83,0-4 0,0-2-169,0-4 1,6 1-211,-1 5 0,1-8 95,-6-3 0,5-5-150,1-7 0,-1 3-137,-5-8 197,0 8 1,0-12-146,0 5 149,0-12-152,-7 3 1,3-12-173,-7 4 0,0-12-225,-6-5 1,1-4 5,-1-1-1,-5-1-290,0 0 0,-8-5 220,2 0 1,2-2 715,-2 2 0,1 3 0,-7-3 0,-6 3 0,-3 3 0</inkml:trace>
  <inkml:trace contextRef="#ctx0" brushRef="#br0" timeOffset="1143">251 717 8319,'0'-9'1008,"7"-6"1,3 12-625,6-8 0,3 7-120,3-2 0,-2 3-14,8-3 0,-6 4-274,6-3 0,-6-3-334,6 3 1,-7-1-427,1 6-44,-4-7 1,-3 3-470,-4-7 888,-3 7 1,-10-11 25,-4 4 0,-3 2 312,-8-2 0,1 5 71,-1-5 210,0 0 148,1-6 282,-1 8 618,8 2-488,1 7-396,8 0 1,2 7 192,4 4 1,-3 6-89,9 5 1,-9 2-102,3 4 0,-4 3-172,-2-3 1,0 4-130,0 1 1,0 0-75,0 1 1,-6-3-272,1-3 0,-3-4-52,3-7 0,3-1 99,-4 1-415,-3-8 0,5-1-159,-7-8 139,7 0 0,-9-2 57,8-4 0,-3-5-5,3-11 1,3 3 603,-3-3 0,-3 2 0,3-2 0,-3 9 0,3-4 0,1 6 0,-7 0 0,5 3 83,-5 8 0,0 0 311,-6 0 0,1 2 503,-1 4 1,0 9-352,1 7 0,-3 0 149,-3-5 0,5 1-454,1 4 1,-1-3-392,6 3 0,3-9-500,3-2 553,3 0-1023,2-1 0,7-3 363,5-7 1,10-7 256,6-4 1,-1-4 499,7-2 0,-5 2 0,10 4 0,2-4 0,-2 4 0,0-2 0,-6 2 0,-5 2 523,0 3 0,-6 4 153,6-3 644,-8 3 1,4 2-560,-7 0 1,-6 6-484,0-1 1,-7 8-453,1-2 0,-1-1-1306,1 1 1392,-3 0 88,6 5 0,-1 1 0,2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2:38:05.3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100 67 8452,'17'-14'393,"0"2"1,-6-1-146,0 8 0,0-2 5,6 1 0,-1 4 42,1-3 1,1 3-78,5 2 0,-5 0-1,4 0 1,-3 0 5,-2 0 0,-1 2 14,1 3 0,0-1-95,-1 7 1,-5-6-177,1 7 1,-3-7-102,2 6 1,2-5 115,-8 5 0,1-6-1347,-6 7 661,0-1 1,0 5-1314,0 1 1306,0 0 712,-7-1 0,-3 1 0,-6 0 0</inkml:trace>
  <inkml:trace contextRef="#ctx0" brushRef="#br0" timeOffset="649">167 401 7985,'-17'0'0,"6"0"637,0 0 87,7 7-307,-3-5 1,1 7-32,1-3-165,-1 3 0,1 8-93,-1-1 1,-1 1-149,1 0 0,3-1-10,-9 1 0,7 0 125,-6-1 0,7-4-787,-2-1 190,-3 0-161,7-2 224,-5-2-15,7-7-508,0 0 835,0-7 1,6 3-3,-1-7 1,6 6-1,-5-6 0,7 5 19,-2-5 0,4 5 17,1-5 1,7 6 34,-1-6 1,6-1 140,-6-4 0,7 1 101,-1 4 0,4-4-71,1 4 0,-2 2 35,-3-2 0,2 7 1,-8-2 549,0 4-273,-5 2 0,-8 8 51,-3 3 1,-4 4-167,-2 1 0,-8 1-71,-3 0 1,2 1-91,-2 4 0,0-3 1,-6 3 0,0 2-260,1-1 1,-7-1 61,1-6 1,0-4-184,5-1 0,1-2-30,-1 2 1,0 2-174,1-7 1,-1 5-258,0-6 282,1 8 0,-1-11 109,0 4 1,6 1-404,0-1 81,7-1 288,-10-5 334,12 0 0,2 0 0,9-7 0,6 3 83,-4-7 1,-2 7 274,-3-1 334,-4 3-354,5 2 359,-7 0 0,-2 0-246,-3 0 1,1 5 194,-7 1 1,0 7-254,-6-2 1,0 4-167,1 1 0,-1-4-153,0-1 0,6 0-206,0 5 0,6-4-27,-7-1-292,9-8-1493,-5 12 835,8-13-428,0 5 1537,8-7 0,1-7 0,8-2 0</inkml:trace>
  <inkml:trace contextRef="#ctx0" brushRef="#br0" timeOffset="1049">250 801 7985,'10'0'-6,"-1"0"285,-4 0-221,-3 0 0,7 0 56,-3 0 0,-4 2-154,3 3 1,-3-1-291,-2 7 1,0-5 182,0 5 0,0-6-271,0 6 0,0-5 103,0 5-68,-7-7 383,5 10 0,-5-12 0,-1 13 0,6-11-58,-3 7 1,3-5 23,2 5 1,0-6 351,0 6 1,0-5 51,0 5 367,0-7-396,0 10 0,0-10 220,0 7-422,0-7 1,0 5 98,0-3-177,0-4 238,0 12-8,0-4-42,-7 6 182,5 1-312,-6 0 0,8-6 131,0 0-3,0-7-41,0 10-402,0-12 1,0 8 3,0-5-197,0-3 1,2 5-57,4-7 56,-4 0 0,12-1-61,-3-5 0,4 2-211,2-7 0,0 0 52,-1-6 609,8 1 0,-5-1 0,5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D209AA-8ADF-0540-83B4-D9A5AF61F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05156B1-1474-5A49-A75B-32CB343CF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3CBEAE-3CB6-6F4A-8488-48ADE450E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72190-1219-C14A-A3FF-F4BEE1CFFBC7}" type="datetimeFigureOut">
              <a:rPr lang="en-US" altLang="zh-CN" smtClean="0"/>
              <a:t>4/23/20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1EA17F-27E1-FE46-8AF9-6C02E6B81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3F9152-E047-5E43-A04B-1C369C6E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7AA4B-FEF9-B54B-93D7-BE65A028486E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7525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B9A676-344B-3A45-99E9-F9949BAFC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5844528-0CF6-BB4E-A936-221499D618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7A2FA9-23FC-2649-B990-F44D39F7A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72190-1219-C14A-A3FF-F4BEE1CFFBC7}" type="datetimeFigureOut">
              <a:rPr lang="en-US" altLang="zh-CN" smtClean="0"/>
              <a:t>4/23/20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79BE1F-3F77-4049-A9EC-A817995C0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3B16E4-6E47-6745-A7C2-569184004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7AA4B-FEF9-B54B-93D7-BE65A028486E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523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E0A1BAB-54F4-0445-8055-5D8B9F0432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25F3C90-E429-4740-B6CD-ECD8FB128B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D071F0-3884-7842-8D9E-B26ED25AD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72190-1219-C14A-A3FF-F4BEE1CFFBC7}" type="datetimeFigureOut">
              <a:rPr lang="en-US" altLang="zh-CN" smtClean="0"/>
              <a:t>4/23/20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DDC9E1-5F0A-B04D-9877-9843BE904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AFAC5D-984E-6A4C-9BD7-74B3ED6A6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7AA4B-FEF9-B54B-93D7-BE65A028486E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2717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662747-C93E-A246-B9FA-7553E6FB9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CE50BD-505C-884E-AFF3-37B2A571F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6A2465-3817-2D49-9302-A39B4F60A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72190-1219-C14A-A3FF-F4BEE1CFFBC7}" type="datetimeFigureOut">
              <a:rPr lang="en-US" altLang="zh-CN" smtClean="0"/>
              <a:t>4/23/20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5CBF7E-A990-9B4F-B1EF-AC97CDD93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744F89-0696-6546-8C9B-96E6DF6CD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7AA4B-FEF9-B54B-93D7-BE65A028486E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654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1D1BBA-7DFD-CF45-B1AA-194E8041E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DE6A01-D716-6C4C-B945-54F044ADB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370AF8-2DEE-C045-9F1E-39E73CF34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72190-1219-C14A-A3FF-F4BEE1CFFBC7}" type="datetimeFigureOut">
              <a:rPr lang="en-US" altLang="zh-CN" smtClean="0"/>
              <a:t>4/23/20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F99F4C-9493-DB4F-AE8D-1739F63D1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9E85D8-6EFF-8B42-9715-5C6126F21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7AA4B-FEF9-B54B-93D7-BE65A028486E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579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7B52C1-0D85-C04B-98BA-6D4AAF724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EF5B40-F27C-0742-9AB5-7CC52F3D39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409473F-7534-F849-954B-32E0CE78D7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E74772-CA62-E549-9F2A-42F8DCF74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72190-1219-C14A-A3FF-F4BEE1CFFBC7}" type="datetimeFigureOut">
              <a:rPr lang="en-US" altLang="zh-CN" smtClean="0"/>
              <a:t>4/23/20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207818F-74FC-D84C-AE68-0FE89EE71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10C48F-1ED0-7943-B645-5FCD541E9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7AA4B-FEF9-B54B-93D7-BE65A028486E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473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75F6B8-7E24-D14C-AB4A-2AB5C7BF0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972331-6EF4-874D-B975-F65183769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8EC4FC9-E4DD-0F4B-9743-C2A21A7F3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24840C7-8147-8E46-9569-FCA2517274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FABDC8E-87C1-C64C-A334-9DA02CAE96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EC8D6BA-67C0-1545-835E-E76AFF363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72190-1219-C14A-A3FF-F4BEE1CFFBC7}" type="datetimeFigureOut">
              <a:rPr lang="en-US" altLang="zh-CN" smtClean="0"/>
              <a:t>4/23/20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D256853-1D8A-254A-A70D-A6C7817E4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94185CD-B298-6049-8176-6798CD23A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7AA4B-FEF9-B54B-93D7-BE65A028486E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715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9651DC-8CF0-1A42-8F6F-7A990AF92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CABDCAC-CA99-0B40-ADC4-5A8CE0FA6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72190-1219-C14A-A3FF-F4BEE1CFFBC7}" type="datetimeFigureOut">
              <a:rPr lang="en-US" altLang="zh-CN" smtClean="0"/>
              <a:t>4/23/20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CB98576-E259-D64B-AA99-1CDFDD923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60230D8-65C4-ED42-8D8C-BB3A5E73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7AA4B-FEF9-B54B-93D7-BE65A028486E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655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D72D3D8-FA0B-2F4A-A018-C7B4FC562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72190-1219-C14A-A3FF-F4BEE1CFFBC7}" type="datetimeFigureOut">
              <a:rPr lang="en-US" altLang="zh-CN" smtClean="0"/>
              <a:t>4/23/20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2C05DD3-0238-F342-A207-67719B01D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751727-FD6E-6745-A53F-A5DFB122B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7AA4B-FEF9-B54B-93D7-BE65A028486E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3910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ECCA9A-09A9-A34A-938B-9E6609F6D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FF6D79-44B7-5F4A-99EA-7E7920B7D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EDA9475-1CD5-624E-8661-C46FF2F7A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95DBCDE-DFDA-CE47-BB5D-96CDF7B74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72190-1219-C14A-A3FF-F4BEE1CFFBC7}" type="datetimeFigureOut">
              <a:rPr lang="en-US" altLang="zh-CN" smtClean="0"/>
              <a:t>4/23/20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AFE41F-6C77-6945-8976-59D1A1CBD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6AA11F-929F-1742-A58E-7F31D2003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7AA4B-FEF9-B54B-93D7-BE65A028486E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077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1A0908-4B0F-4245-879B-E330C7C0B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79414CC-1376-EA4C-A093-E44BFEDD2F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F91596-3FA8-914C-AA02-A8DA658F5E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AAB5C8E-D9D8-F341-9234-D22A90F27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72190-1219-C14A-A3FF-F4BEE1CFFBC7}" type="datetimeFigureOut">
              <a:rPr lang="en-US" altLang="zh-CN" smtClean="0"/>
              <a:t>4/23/20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2FFD1E7-40A4-BA4A-97D8-65DFA5698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518CAA-6FB0-3746-8CB0-E39DEB974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7AA4B-FEF9-B54B-93D7-BE65A028486E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83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12C4B52-18E6-B645-883B-60FD5D505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6A434AA-BABE-EA4D-A40D-9E9A020AC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BE7319-19A2-A142-B25E-17B631DD8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172190-1219-C14A-A3FF-F4BEE1CFFBC7}" type="datetimeFigureOut">
              <a:rPr lang="en-US" altLang="zh-CN" smtClean="0"/>
              <a:t>4/23/20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8598A0-BBCB-014A-8CFE-9F4D1CC4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72EB06-00D0-2942-A814-3BC0907C79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C7AA4B-FEF9-B54B-93D7-BE65A028486E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701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42" Type="http://schemas.openxmlformats.org/officeDocument/2006/relationships/customXml" Target="../ink/ink21.xml"/><Relationship Id="rId63" Type="http://schemas.openxmlformats.org/officeDocument/2006/relationships/image" Target="../media/image31.png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159" Type="http://schemas.openxmlformats.org/officeDocument/2006/relationships/image" Target="../media/image79.png"/><Relationship Id="rId170" Type="http://schemas.openxmlformats.org/officeDocument/2006/relationships/customXml" Target="../ink/ink85.xml"/><Relationship Id="rId107" Type="http://schemas.openxmlformats.org/officeDocument/2006/relationships/image" Target="../media/image53.png"/><Relationship Id="rId11" Type="http://schemas.openxmlformats.org/officeDocument/2006/relationships/image" Target="../media/image5.png"/><Relationship Id="rId32" Type="http://schemas.openxmlformats.org/officeDocument/2006/relationships/customXml" Target="../ink/ink16.xml"/><Relationship Id="rId53" Type="http://schemas.openxmlformats.org/officeDocument/2006/relationships/image" Target="../media/image26.png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149" Type="http://schemas.openxmlformats.org/officeDocument/2006/relationships/image" Target="../media/image74.png"/><Relationship Id="rId5" Type="http://schemas.openxmlformats.org/officeDocument/2006/relationships/image" Target="../media/image2.png"/><Relationship Id="rId95" Type="http://schemas.openxmlformats.org/officeDocument/2006/relationships/image" Target="../media/image47.png"/><Relationship Id="rId160" Type="http://schemas.openxmlformats.org/officeDocument/2006/relationships/customXml" Target="../ink/ink80.xml"/><Relationship Id="rId181" Type="http://schemas.openxmlformats.org/officeDocument/2006/relationships/image" Target="../media/image90.png"/><Relationship Id="rId22" Type="http://schemas.openxmlformats.org/officeDocument/2006/relationships/customXml" Target="../ink/ink11.xml"/><Relationship Id="rId43" Type="http://schemas.openxmlformats.org/officeDocument/2006/relationships/image" Target="../media/image21.png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139" Type="http://schemas.openxmlformats.org/officeDocument/2006/relationships/image" Target="../media/image69.png"/><Relationship Id="rId85" Type="http://schemas.openxmlformats.org/officeDocument/2006/relationships/image" Target="../media/image42.png"/><Relationship Id="rId150" Type="http://schemas.openxmlformats.org/officeDocument/2006/relationships/customXml" Target="../ink/ink75.xml"/><Relationship Id="rId171" Type="http://schemas.openxmlformats.org/officeDocument/2006/relationships/image" Target="../media/image85.png"/><Relationship Id="rId12" Type="http://schemas.openxmlformats.org/officeDocument/2006/relationships/customXml" Target="../ink/ink6.xml"/><Relationship Id="rId33" Type="http://schemas.openxmlformats.org/officeDocument/2006/relationships/image" Target="../media/image16.png"/><Relationship Id="rId108" Type="http://schemas.openxmlformats.org/officeDocument/2006/relationships/customXml" Target="../ink/ink54.xml"/><Relationship Id="rId129" Type="http://schemas.openxmlformats.org/officeDocument/2006/relationships/image" Target="../media/image64.png"/><Relationship Id="rId54" Type="http://schemas.openxmlformats.org/officeDocument/2006/relationships/customXml" Target="../ink/ink27.xml"/><Relationship Id="rId75" Type="http://schemas.openxmlformats.org/officeDocument/2006/relationships/image" Target="../media/image37.png"/><Relationship Id="rId96" Type="http://schemas.openxmlformats.org/officeDocument/2006/relationships/customXml" Target="../ink/ink48.xml"/><Relationship Id="rId140" Type="http://schemas.openxmlformats.org/officeDocument/2006/relationships/customXml" Target="../ink/ink70.xml"/><Relationship Id="rId161" Type="http://schemas.openxmlformats.org/officeDocument/2006/relationships/image" Target="../media/image80.png"/><Relationship Id="rId182" Type="http://schemas.openxmlformats.org/officeDocument/2006/relationships/customXml" Target="../ink/ink91.xml"/><Relationship Id="rId6" Type="http://schemas.openxmlformats.org/officeDocument/2006/relationships/customXml" Target="../ink/ink3.xml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44" Type="http://schemas.openxmlformats.org/officeDocument/2006/relationships/customXml" Target="../ink/ink22.xml"/><Relationship Id="rId60" Type="http://schemas.openxmlformats.org/officeDocument/2006/relationships/customXml" Target="../ink/ink30.xml"/><Relationship Id="rId65" Type="http://schemas.openxmlformats.org/officeDocument/2006/relationships/image" Target="../media/image32.png"/><Relationship Id="rId81" Type="http://schemas.openxmlformats.org/officeDocument/2006/relationships/image" Target="../media/image40.png"/><Relationship Id="rId86" Type="http://schemas.openxmlformats.org/officeDocument/2006/relationships/customXml" Target="../ink/ink43.xml"/><Relationship Id="rId130" Type="http://schemas.openxmlformats.org/officeDocument/2006/relationships/customXml" Target="../ink/ink65.xml"/><Relationship Id="rId135" Type="http://schemas.openxmlformats.org/officeDocument/2006/relationships/image" Target="../media/image67.png"/><Relationship Id="rId151" Type="http://schemas.openxmlformats.org/officeDocument/2006/relationships/image" Target="../media/image75.png"/><Relationship Id="rId156" Type="http://schemas.openxmlformats.org/officeDocument/2006/relationships/customXml" Target="../ink/ink78.xml"/><Relationship Id="rId177" Type="http://schemas.openxmlformats.org/officeDocument/2006/relationships/image" Target="../media/image88.png"/><Relationship Id="rId172" Type="http://schemas.openxmlformats.org/officeDocument/2006/relationships/customXml" Target="../ink/ink86.xml"/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109" Type="http://schemas.openxmlformats.org/officeDocument/2006/relationships/image" Target="../media/image54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27.png"/><Relationship Id="rId76" Type="http://schemas.openxmlformats.org/officeDocument/2006/relationships/customXml" Target="../ink/ink38.xml"/><Relationship Id="rId97" Type="http://schemas.openxmlformats.org/officeDocument/2006/relationships/image" Target="../media/image48.png"/><Relationship Id="rId104" Type="http://schemas.openxmlformats.org/officeDocument/2006/relationships/customXml" Target="../ink/ink52.xml"/><Relationship Id="rId120" Type="http://schemas.openxmlformats.org/officeDocument/2006/relationships/customXml" Target="../ink/ink60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73.xml"/><Relationship Id="rId167" Type="http://schemas.openxmlformats.org/officeDocument/2006/relationships/image" Target="../media/image83.png"/><Relationship Id="rId7" Type="http://schemas.openxmlformats.org/officeDocument/2006/relationships/image" Target="../media/image3.png"/><Relationship Id="rId71" Type="http://schemas.openxmlformats.org/officeDocument/2006/relationships/image" Target="../media/image35.png"/><Relationship Id="rId92" Type="http://schemas.openxmlformats.org/officeDocument/2006/relationships/customXml" Target="../ink/ink46.xml"/><Relationship Id="rId162" Type="http://schemas.openxmlformats.org/officeDocument/2006/relationships/customXml" Target="../ink/ink81.xml"/><Relationship Id="rId183" Type="http://schemas.openxmlformats.org/officeDocument/2006/relationships/image" Target="../media/image91.png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22.png"/><Relationship Id="rId66" Type="http://schemas.openxmlformats.org/officeDocument/2006/relationships/customXml" Target="../ink/ink33.xml"/><Relationship Id="rId87" Type="http://schemas.openxmlformats.org/officeDocument/2006/relationships/image" Target="../media/image43.png"/><Relationship Id="rId110" Type="http://schemas.openxmlformats.org/officeDocument/2006/relationships/customXml" Target="../ink/ink55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68.xml"/><Relationship Id="rId157" Type="http://schemas.openxmlformats.org/officeDocument/2006/relationships/image" Target="../media/image78.png"/><Relationship Id="rId178" Type="http://schemas.openxmlformats.org/officeDocument/2006/relationships/customXml" Target="../ink/ink89.xml"/><Relationship Id="rId61" Type="http://schemas.openxmlformats.org/officeDocument/2006/relationships/image" Target="../media/image30.png"/><Relationship Id="rId82" Type="http://schemas.openxmlformats.org/officeDocument/2006/relationships/customXml" Target="../ink/ink41.xml"/><Relationship Id="rId152" Type="http://schemas.openxmlformats.org/officeDocument/2006/relationships/customXml" Target="../ink/ink76.xml"/><Relationship Id="rId173" Type="http://schemas.openxmlformats.org/officeDocument/2006/relationships/image" Target="../media/image86.png"/><Relationship Id="rId19" Type="http://schemas.openxmlformats.org/officeDocument/2006/relationships/image" Target="../media/image9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17.png"/><Relationship Id="rId56" Type="http://schemas.openxmlformats.org/officeDocument/2006/relationships/customXml" Target="../ink/ink28.xml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105" Type="http://schemas.openxmlformats.org/officeDocument/2006/relationships/image" Target="../media/image52.png"/><Relationship Id="rId126" Type="http://schemas.openxmlformats.org/officeDocument/2006/relationships/customXml" Target="../ink/ink63.xml"/><Relationship Id="rId147" Type="http://schemas.openxmlformats.org/officeDocument/2006/relationships/image" Target="../media/image73.png"/><Relationship Id="rId168" Type="http://schemas.openxmlformats.org/officeDocument/2006/relationships/customXml" Target="../ink/ink84.xml"/><Relationship Id="rId8" Type="http://schemas.openxmlformats.org/officeDocument/2006/relationships/customXml" Target="../ink/ink4.xml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93" Type="http://schemas.openxmlformats.org/officeDocument/2006/relationships/image" Target="../media/image46.png"/><Relationship Id="rId98" Type="http://schemas.openxmlformats.org/officeDocument/2006/relationships/customXml" Target="../ink/ink49.xml"/><Relationship Id="rId121" Type="http://schemas.openxmlformats.org/officeDocument/2006/relationships/image" Target="../media/image60.png"/><Relationship Id="rId142" Type="http://schemas.openxmlformats.org/officeDocument/2006/relationships/customXml" Target="../ink/ink71.xml"/><Relationship Id="rId163" Type="http://schemas.openxmlformats.org/officeDocument/2006/relationships/image" Target="../media/image81.png"/><Relationship Id="rId3" Type="http://schemas.openxmlformats.org/officeDocument/2006/relationships/image" Target="../media/image1.png"/><Relationship Id="rId25" Type="http://schemas.openxmlformats.org/officeDocument/2006/relationships/image" Target="../media/image12.png"/><Relationship Id="rId46" Type="http://schemas.openxmlformats.org/officeDocument/2006/relationships/customXml" Target="../ink/ink23.xml"/><Relationship Id="rId67" Type="http://schemas.openxmlformats.org/officeDocument/2006/relationships/image" Target="../media/image33.png"/><Relationship Id="rId116" Type="http://schemas.openxmlformats.org/officeDocument/2006/relationships/customXml" Target="../ink/ink58.xml"/><Relationship Id="rId137" Type="http://schemas.openxmlformats.org/officeDocument/2006/relationships/image" Target="../media/image68.png"/><Relationship Id="rId158" Type="http://schemas.openxmlformats.org/officeDocument/2006/relationships/customXml" Target="../ink/ink79.xml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62" Type="http://schemas.openxmlformats.org/officeDocument/2006/relationships/customXml" Target="../ink/ink31.xml"/><Relationship Id="rId83" Type="http://schemas.openxmlformats.org/officeDocument/2006/relationships/image" Target="../media/image41.png"/><Relationship Id="rId88" Type="http://schemas.openxmlformats.org/officeDocument/2006/relationships/customXml" Target="../ink/ink44.xml"/><Relationship Id="rId111" Type="http://schemas.openxmlformats.org/officeDocument/2006/relationships/image" Target="../media/image55.png"/><Relationship Id="rId132" Type="http://schemas.openxmlformats.org/officeDocument/2006/relationships/customXml" Target="../ink/ink66.xml"/><Relationship Id="rId153" Type="http://schemas.openxmlformats.org/officeDocument/2006/relationships/image" Target="../media/image76.png"/><Relationship Id="rId174" Type="http://schemas.openxmlformats.org/officeDocument/2006/relationships/customXml" Target="../ink/ink87.xml"/><Relationship Id="rId179" Type="http://schemas.openxmlformats.org/officeDocument/2006/relationships/image" Target="../media/image89.png"/><Relationship Id="rId15" Type="http://schemas.openxmlformats.org/officeDocument/2006/relationships/image" Target="../media/image7.png"/><Relationship Id="rId36" Type="http://schemas.openxmlformats.org/officeDocument/2006/relationships/customXml" Target="../ink/ink18.xml"/><Relationship Id="rId57" Type="http://schemas.openxmlformats.org/officeDocument/2006/relationships/image" Target="../media/image28.png"/><Relationship Id="rId106" Type="http://schemas.openxmlformats.org/officeDocument/2006/relationships/customXml" Target="../ink/ink53.xml"/><Relationship Id="rId127" Type="http://schemas.openxmlformats.org/officeDocument/2006/relationships/image" Target="../media/image63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52" Type="http://schemas.openxmlformats.org/officeDocument/2006/relationships/customXml" Target="../ink/ink26.xml"/><Relationship Id="rId73" Type="http://schemas.openxmlformats.org/officeDocument/2006/relationships/image" Target="../media/image36.png"/><Relationship Id="rId78" Type="http://schemas.openxmlformats.org/officeDocument/2006/relationships/customXml" Target="../ink/ink39.xml"/><Relationship Id="rId94" Type="http://schemas.openxmlformats.org/officeDocument/2006/relationships/customXml" Target="../ink/ink47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61.xml"/><Relationship Id="rId143" Type="http://schemas.openxmlformats.org/officeDocument/2006/relationships/image" Target="../media/image71.png"/><Relationship Id="rId148" Type="http://schemas.openxmlformats.org/officeDocument/2006/relationships/customXml" Target="../ink/ink74.xml"/><Relationship Id="rId164" Type="http://schemas.openxmlformats.org/officeDocument/2006/relationships/customXml" Target="../ink/ink82.xml"/><Relationship Id="rId169" Type="http://schemas.openxmlformats.org/officeDocument/2006/relationships/image" Target="../media/image84.png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80" Type="http://schemas.openxmlformats.org/officeDocument/2006/relationships/customXml" Target="../ink/ink90.xml"/><Relationship Id="rId26" Type="http://schemas.openxmlformats.org/officeDocument/2006/relationships/customXml" Target="../ink/ink13.xml"/><Relationship Id="rId47" Type="http://schemas.openxmlformats.org/officeDocument/2006/relationships/image" Target="../media/image23.png"/><Relationship Id="rId68" Type="http://schemas.openxmlformats.org/officeDocument/2006/relationships/customXml" Target="../ink/ink34.xml"/><Relationship Id="rId89" Type="http://schemas.openxmlformats.org/officeDocument/2006/relationships/image" Target="../media/image44.png"/><Relationship Id="rId112" Type="http://schemas.openxmlformats.org/officeDocument/2006/relationships/customXml" Target="../ink/ink56.xml"/><Relationship Id="rId133" Type="http://schemas.openxmlformats.org/officeDocument/2006/relationships/image" Target="../media/image66.png"/><Relationship Id="rId154" Type="http://schemas.openxmlformats.org/officeDocument/2006/relationships/customXml" Target="../ink/ink77.xml"/><Relationship Id="rId175" Type="http://schemas.openxmlformats.org/officeDocument/2006/relationships/image" Target="../media/image87.png"/><Relationship Id="rId16" Type="http://schemas.openxmlformats.org/officeDocument/2006/relationships/customXml" Target="../ink/ink8.xml"/><Relationship Id="rId37" Type="http://schemas.openxmlformats.org/officeDocument/2006/relationships/image" Target="../media/image18.png"/><Relationship Id="rId58" Type="http://schemas.openxmlformats.org/officeDocument/2006/relationships/customXml" Target="../ink/ink29.xml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123" Type="http://schemas.openxmlformats.org/officeDocument/2006/relationships/image" Target="../media/image61.png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165" Type="http://schemas.openxmlformats.org/officeDocument/2006/relationships/image" Target="../media/image82.png"/><Relationship Id="rId27" Type="http://schemas.openxmlformats.org/officeDocument/2006/relationships/image" Target="../media/image13.png"/><Relationship Id="rId48" Type="http://schemas.openxmlformats.org/officeDocument/2006/relationships/customXml" Target="../ink/ink24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55" Type="http://schemas.openxmlformats.org/officeDocument/2006/relationships/image" Target="../media/image77.png"/><Relationship Id="rId176" Type="http://schemas.openxmlformats.org/officeDocument/2006/relationships/customXml" Target="../ink/ink88.xml"/><Relationship Id="rId17" Type="http://schemas.openxmlformats.org/officeDocument/2006/relationships/image" Target="../media/image8.png"/><Relationship Id="rId38" Type="http://schemas.openxmlformats.org/officeDocument/2006/relationships/customXml" Target="../ink/ink19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24" Type="http://schemas.openxmlformats.org/officeDocument/2006/relationships/customXml" Target="../ink/ink62.xml"/><Relationship Id="rId70" Type="http://schemas.openxmlformats.org/officeDocument/2006/relationships/customXml" Target="../ink/ink35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66" Type="http://schemas.openxmlformats.org/officeDocument/2006/relationships/customXml" Target="../ink/ink83.xml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14.xml"/><Relationship Id="rId49" Type="http://schemas.openxmlformats.org/officeDocument/2006/relationships/image" Target="../media/image24.png"/><Relationship Id="rId114" Type="http://schemas.openxmlformats.org/officeDocument/2006/relationships/customXml" Target="../ink/ink57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07.png"/><Relationship Id="rId21" Type="http://schemas.openxmlformats.org/officeDocument/2006/relationships/image" Target="../media/image859.png"/><Relationship Id="rId42" Type="http://schemas.openxmlformats.org/officeDocument/2006/relationships/customXml" Target="../ink/ink870.xml"/><Relationship Id="rId63" Type="http://schemas.openxmlformats.org/officeDocument/2006/relationships/image" Target="../media/image880.png"/><Relationship Id="rId84" Type="http://schemas.openxmlformats.org/officeDocument/2006/relationships/customXml" Target="../ink/ink891.xml"/><Relationship Id="rId138" Type="http://schemas.openxmlformats.org/officeDocument/2006/relationships/customXml" Target="../ink/ink918.xml"/><Relationship Id="rId159" Type="http://schemas.openxmlformats.org/officeDocument/2006/relationships/image" Target="../media/image928.png"/><Relationship Id="rId170" Type="http://schemas.openxmlformats.org/officeDocument/2006/relationships/customXml" Target="../ink/ink934.xml"/><Relationship Id="rId107" Type="http://schemas.openxmlformats.org/officeDocument/2006/relationships/image" Target="../media/image902.png"/><Relationship Id="rId11" Type="http://schemas.openxmlformats.org/officeDocument/2006/relationships/image" Target="../media/image854.png"/><Relationship Id="rId32" Type="http://schemas.openxmlformats.org/officeDocument/2006/relationships/customXml" Target="../ink/ink865.xml"/><Relationship Id="rId53" Type="http://schemas.openxmlformats.org/officeDocument/2006/relationships/image" Target="../media/image875.png"/><Relationship Id="rId74" Type="http://schemas.openxmlformats.org/officeDocument/2006/relationships/customXml" Target="../ink/ink886.xml"/><Relationship Id="rId128" Type="http://schemas.openxmlformats.org/officeDocument/2006/relationships/customXml" Target="../ink/ink913.xml"/><Relationship Id="rId149" Type="http://schemas.openxmlformats.org/officeDocument/2006/relationships/image" Target="../media/image923.png"/><Relationship Id="rId5" Type="http://schemas.openxmlformats.org/officeDocument/2006/relationships/image" Target="../media/image851.png"/><Relationship Id="rId95" Type="http://schemas.openxmlformats.org/officeDocument/2006/relationships/image" Target="../media/image896.png"/><Relationship Id="rId160" Type="http://schemas.openxmlformats.org/officeDocument/2006/relationships/customXml" Target="../ink/ink929.xml"/><Relationship Id="rId22" Type="http://schemas.openxmlformats.org/officeDocument/2006/relationships/customXml" Target="../ink/ink860.xml"/><Relationship Id="rId43" Type="http://schemas.openxmlformats.org/officeDocument/2006/relationships/image" Target="../media/image870.png"/><Relationship Id="rId64" Type="http://schemas.openxmlformats.org/officeDocument/2006/relationships/customXml" Target="../ink/ink881.xml"/><Relationship Id="rId118" Type="http://schemas.openxmlformats.org/officeDocument/2006/relationships/customXml" Target="../ink/ink908.xml"/><Relationship Id="rId139" Type="http://schemas.openxmlformats.org/officeDocument/2006/relationships/image" Target="../media/image918.png"/><Relationship Id="rId85" Type="http://schemas.openxmlformats.org/officeDocument/2006/relationships/image" Target="../media/image891.png"/><Relationship Id="rId150" Type="http://schemas.openxmlformats.org/officeDocument/2006/relationships/customXml" Target="../ink/ink924.xml"/><Relationship Id="rId171" Type="http://schemas.openxmlformats.org/officeDocument/2006/relationships/image" Target="../media/image934.png"/><Relationship Id="rId12" Type="http://schemas.openxmlformats.org/officeDocument/2006/relationships/customXml" Target="../ink/ink855.xml"/><Relationship Id="rId33" Type="http://schemas.openxmlformats.org/officeDocument/2006/relationships/image" Target="../media/image865.png"/><Relationship Id="rId108" Type="http://schemas.openxmlformats.org/officeDocument/2006/relationships/customXml" Target="../ink/ink903.xml"/><Relationship Id="rId129" Type="http://schemas.openxmlformats.org/officeDocument/2006/relationships/image" Target="../media/image913.png"/><Relationship Id="rId54" Type="http://schemas.openxmlformats.org/officeDocument/2006/relationships/customXml" Target="../ink/ink876.xml"/><Relationship Id="rId75" Type="http://schemas.openxmlformats.org/officeDocument/2006/relationships/image" Target="../media/image886.png"/><Relationship Id="rId96" Type="http://schemas.openxmlformats.org/officeDocument/2006/relationships/customXml" Target="../ink/ink897.xml"/><Relationship Id="rId140" Type="http://schemas.openxmlformats.org/officeDocument/2006/relationships/customXml" Target="../ink/ink919.xml"/><Relationship Id="rId161" Type="http://schemas.openxmlformats.org/officeDocument/2006/relationships/image" Target="../media/image92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52.xml"/><Relationship Id="rId23" Type="http://schemas.openxmlformats.org/officeDocument/2006/relationships/image" Target="../media/image860.png"/><Relationship Id="rId28" Type="http://schemas.openxmlformats.org/officeDocument/2006/relationships/customXml" Target="../ink/ink863.xml"/><Relationship Id="rId49" Type="http://schemas.openxmlformats.org/officeDocument/2006/relationships/image" Target="../media/image873.png"/><Relationship Id="rId114" Type="http://schemas.openxmlformats.org/officeDocument/2006/relationships/customXml" Target="../ink/ink906.xml"/><Relationship Id="rId119" Type="http://schemas.openxmlformats.org/officeDocument/2006/relationships/image" Target="../media/image908.png"/><Relationship Id="rId44" Type="http://schemas.openxmlformats.org/officeDocument/2006/relationships/customXml" Target="../ink/ink871.xml"/><Relationship Id="rId60" Type="http://schemas.openxmlformats.org/officeDocument/2006/relationships/customXml" Target="../ink/ink879.xml"/><Relationship Id="rId65" Type="http://schemas.openxmlformats.org/officeDocument/2006/relationships/image" Target="../media/image881.png"/><Relationship Id="rId81" Type="http://schemas.openxmlformats.org/officeDocument/2006/relationships/image" Target="../media/image889.png"/><Relationship Id="rId86" Type="http://schemas.openxmlformats.org/officeDocument/2006/relationships/customXml" Target="../ink/ink892.xml"/><Relationship Id="rId130" Type="http://schemas.openxmlformats.org/officeDocument/2006/relationships/customXml" Target="../ink/ink914.xml"/><Relationship Id="rId135" Type="http://schemas.openxmlformats.org/officeDocument/2006/relationships/image" Target="../media/image916.png"/><Relationship Id="rId151" Type="http://schemas.openxmlformats.org/officeDocument/2006/relationships/image" Target="../media/image924.png"/><Relationship Id="rId156" Type="http://schemas.openxmlformats.org/officeDocument/2006/relationships/customXml" Target="../ink/ink927.xml"/><Relationship Id="rId172" Type="http://schemas.openxmlformats.org/officeDocument/2006/relationships/customXml" Target="../ink/ink935.xml"/><Relationship Id="rId13" Type="http://schemas.openxmlformats.org/officeDocument/2006/relationships/image" Target="../media/image855.png"/><Relationship Id="rId18" Type="http://schemas.openxmlformats.org/officeDocument/2006/relationships/customXml" Target="../ink/ink858.xml"/><Relationship Id="rId39" Type="http://schemas.openxmlformats.org/officeDocument/2006/relationships/image" Target="../media/image868.png"/><Relationship Id="rId109" Type="http://schemas.openxmlformats.org/officeDocument/2006/relationships/image" Target="../media/image903.png"/><Relationship Id="rId34" Type="http://schemas.openxmlformats.org/officeDocument/2006/relationships/customXml" Target="../ink/ink866.xml"/><Relationship Id="rId50" Type="http://schemas.openxmlformats.org/officeDocument/2006/relationships/customXml" Target="../ink/ink874.xml"/><Relationship Id="rId55" Type="http://schemas.openxmlformats.org/officeDocument/2006/relationships/image" Target="../media/image876.png"/><Relationship Id="rId76" Type="http://schemas.openxmlformats.org/officeDocument/2006/relationships/customXml" Target="../ink/ink887.xml"/><Relationship Id="rId97" Type="http://schemas.openxmlformats.org/officeDocument/2006/relationships/image" Target="../media/image897.png"/><Relationship Id="rId104" Type="http://schemas.openxmlformats.org/officeDocument/2006/relationships/customXml" Target="../ink/ink901.xml"/><Relationship Id="rId120" Type="http://schemas.openxmlformats.org/officeDocument/2006/relationships/customXml" Target="../ink/ink909.xml"/><Relationship Id="rId125" Type="http://schemas.openxmlformats.org/officeDocument/2006/relationships/image" Target="../media/image911.png"/><Relationship Id="rId141" Type="http://schemas.openxmlformats.org/officeDocument/2006/relationships/image" Target="../media/image919.png"/><Relationship Id="rId146" Type="http://schemas.openxmlformats.org/officeDocument/2006/relationships/customXml" Target="../ink/ink922.xml"/><Relationship Id="rId167" Type="http://schemas.openxmlformats.org/officeDocument/2006/relationships/image" Target="../media/image932.png"/><Relationship Id="rId7" Type="http://schemas.openxmlformats.org/officeDocument/2006/relationships/image" Target="../media/image852.png"/><Relationship Id="rId71" Type="http://schemas.openxmlformats.org/officeDocument/2006/relationships/image" Target="../media/image884.png"/><Relationship Id="rId92" Type="http://schemas.openxmlformats.org/officeDocument/2006/relationships/customXml" Target="../ink/ink895.xml"/><Relationship Id="rId162" Type="http://schemas.openxmlformats.org/officeDocument/2006/relationships/customXml" Target="../ink/ink930.xml"/><Relationship Id="rId2" Type="http://schemas.openxmlformats.org/officeDocument/2006/relationships/customXml" Target="../ink/ink850.xml"/><Relationship Id="rId29" Type="http://schemas.openxmlformats.org/officeDocument/2006/relationships/image" Target="../media/image863.png"/><Relationship Id="rId24" Type="http://schemas.openxmlformats.org/officeDocument/2006/relationships/customXml" Target="../ink/ink861.xml"/><Relationship Id="rId40" Type="http://schemas.openxmlformats.org/officeDocument/2006/relationships/customXml" Target="../ink/ink869.xml"/><Relationship Id="rId45" Type="http://schemas.openxmlformats.org/officeDocument/2006/relationships/image" Target="../media/image871.png"/><Relationship Id="rId66" Type="http://schemas.openxmlformats.org/officeDocument/2006/relationships/customXml" Target="../ink/ink882.xml"/><Relationship Id="rId87" Type="http://schemas.openxmlformats.org/officeDocument/2006/relationships/image" Target="../media/image892.png"/><Relationship Id="rId110" Type="http://schemas.openxmlformats.org/officeDocument/2006/relationships/customXml" Target="../ink/ink904.xml"/><Relationship Id="rId115" Type="http://schemas.openxmlformats.org/officeDocument/2006/relationships/image" Target="../media/image906.png"/><Relationship Id="rId131" Type="http://schemas.openxmlformats.org/officeDocument/2006/relationships/image" Target="../media/image914.png"/><Relationship Id="rId136" Type="http://schemas.openxmlformats.org/officeDocument/2006/relationships/customXml" Target="../ink/ink917.xml"/><Relationship Id="rId157" Type="http://schemas.openxmlformats.org/officeDocument/2006/relationships/image" Target="../media/image927.png"/><Relationship Id="rId61" Type="http://schemas.openxmlformats.org/officeDocument/2006/relationships/image" Target="../media/image879.png"/><Relationship Id="rId82" Type="http://schemas.openxmlformats.org/officeDocument/2006/relationships/customXml" Target="../ink/ink890.xml"/><Relationship Id="rId152" Type="http://schemas.openxmlformats.org/officeDocument/2006/relationships/customXml" Target="../ink/ink925.xml"/><Relationship Id="rId173" Type="http://schemas.openxmlformats.org/officeDocument/2006/relationships/image" Target="../media/image935.png"/><Relationship Id="rId19" Type="http://schemas.openxmlformats.org/officeDocument/2006/relationships/image" Target="../media/image858.png"/><Relationship Id="rId14" Type="http://schemas.openxmlformats.org/officeDocument/2006/relationships/customXml" Target="../ink/ink856.xml"/><Relationship Id="rId30" Type="http://schemas.openxmlformats.org/officeDocument/2006/relationships/customXml" Target="../ink/ink864.xml"/><Relationship Id="rId35" Type="http://schemas.openxmlformats.org/officeDocument/2006/relationships/image" Target="../media/image866.png"/><Relationship Id="rId56" Type="http://schemas.openxmlformats.org/officeDocument/2006/relationships/customXml" Target="../ink/ink877.xml"/><Relationship Id="rId77" Type="http://schemas.openxmlformats.org/officeDocument/2006/relationships/image" Target="../media/image887.png"/><Relationship Id="rId100" Type="http://schemas.openxmlformats.org/officeDocument/2006/relationships/customXml" Target="../ink/ink899.xml"/><Relationship Id="rId105" Type="http://schemas.openxmlformats.org/officeDocument/2006/relationships/image" Target="../media/image901.png"/><Relationship Id="rId126" Type="http://schemas.openxmlformats.org/officeDocument/2006/relationships/customXml" Target="../ink/ink912.xml"/><Relationship Id="rId147" Type="http://schemas.openxmlformats.org/officeDocument/2006/relationships/image" Target="../media/image922.png"/><Relationship Id="rId168" Type="http://schemas.openxmlformats.org/officeDocument/2006/relationships/customXml" Target="../ink/ink933.xml"/><Relationship Id="rId8" Type="http://schemas.openxmlformats.org/officeDocument/2006/relationships/customXml" Target="../ink/ink853.xml"/><Relationship Id="rId51" Type="http://schemas.openxmlformats.org/officeDocument/2006/relationships/image" Target="../media/image874.png"/><Relationship Id="rId72" Type="http://schemas.openxmlformats.org/officeDocument/2006/relationships/customXml" Target="../ink/ink885.xml"/><Relationship Id="rId93" Type="http://schemas.openxmlformats.org/officeDocument/2006/relationships/image" Target="../media/image895.png"/><Relationship Id="rId98" Type="http://schemas.openxmlformats.org/officeDocument/2006/relationships/customXml" Target="../ink/ink898.xml"/><Relationship Id="rId121" Type="http://schemas.openxmlformats.org/officeDocument/2006/relationships/image" Target="../media/image909.png"/><Relationship Id="rId142" Type="http://schemas.openxmlformats.org/officeDocument/2006/relationships/customXml" Target="../ink/ink920.xml"/><Relationship Id="rId163" Type="http://schemas.openxmlformats.org/officeDocument/2006/relationships/image" Target="../media/image930.png"/><Relationship Id="rId3" Type="http://schemas.openxmlformats.org/officeDocument/2006/relationships/image" Target="../media/image850.png"/><Relationship Id="rId25" Type="http://schemas.openxmlformats.org/officeDocument/2006/relationships/image" Target="../media/image861.png"/><Relationship Id="rId46" Type="http://schemas.openxmlformats.org/officeDocument/2006/relationships/customXml" Target="../ink/ink872.xml"/><Relationship Id="rId67" Type="http://schemas.openxmlformats.org/officeDocument/2006/relationships/image" Target="../media/image882.png"/><Relationship Id="rId116" Type="http://schemas.openxmlformats.org/officeDocument/2006/relationships/customXml" Target="../ink/ink907.xml"/><Relationship Id="rId137" Type="http://schemas.openxmlformats.org/officeDocument/2006/relationships/image" Target="../media/image917.png"/><Relationship Id="rId158" Type="http://schemas.openxmlformats.org/officeDocument/2006/relationships/customXml" Target="../ink/ink928.xml"/><Relationship Id="rId20" Type="http://schemas.openxmlformats.org/officeDocument/2006/relationships/customXml" Target="../ink/ink859.xml"/><Relationship Id="rId41" Type="http://schemas.openxmlformats.org/officeDocument/2006/relationships/image" Target="../media/image869.png"/><Relationship Id="rId62" Type="http://schemas.openxmlformats.org/officeDocument/2006/relationships/customXml" Target="../ink/ink880.xml"/><Relationship Id="rId83" Type="http://schemas.openxmlformats.org/officeDocument/2006/relationships/image" Target="../media/image890.png"/><Relationship Id="rId88" Type="http://schemas.openxmlformats.org/officeDocument/2006/relationships/customXml" Target="../ink/ink893.xml"/><Relationship Id="rId111" Type="http://schemas.openxmlformats.org/officeDocument/2006/relationships/image" Target="../media/image904.png"/><Relationship Id="rId132" Type="http://schemas.openxmlformats.org/officeDocument/2006/relationships/customXml" Target="../ink/ink915.xml"/><Relationship Id="rId153" Type="http://schemas.openxmlformats.org/officeDocument/2006/relationships/image" Target="../media/image925.png"/><Relationship Id="rId15" Type="http://schemas.openxmlformats.org/officeDocument/2006/relationships/image" Target="../media/image856.png"/><Relationship Id="rId36" Type="http://schemas.openxmlformats.org/officeDocument/2006/relationships/customXml" Target="../ink/ink867.xml"/><Relationship Id="rId57" Type="http://schemas.openxmlformats.org/officeDocument/2006/relationships/image" Target="../media/image877.png"/><Relationship Id="rId106" Type="http://schemas.openxmlformats.org/officeDocument/2006/relationships/customXml" Target="../ink/ink902.xml"/><Relationship Id="rId127" Type="http://schemas.openxmlformats.org/officeDocument/2006/relationships/image" Target="../media/image912.png"/><Relationship Id="rId10" Type="http://schemas.openxmlformats.org/officeDocument/2006/relationships/customXml" Target="../ink/ink854.xml"/><Relationship Id="rId31" Type="http://schemas.openxmlformats.org/officeDocument/2006/relationships/image" Target="../media/image864.png"/><Relationship Id="rId52" Type="http://schemas.openxmlformats.org/officeDocument/2006/relationships/customXml" Target="../ink/ink875.xml"/><Relationship Id="rId73" Type="http://schemas.openxmlformats.org/officeDocument/2006/relationships/image" Target="../media/image885.png"/><Relationship Id="rId78" Type="http://schemas.openxmlformats.org/officeDocument/2006/relationships/customXml" Target="../ink/ink888.xml"/><Relationship Id="rId94" Type="http://schemas.openxmlformats.org/officeDocument/2006/relationships/customXml" Target="../ink/ink896.xml"/><Relationship Id="rId99" Type="http://schemas.openxmlformats.org/officeDocument/2006/relationships/image" Target="../media/image898.png"/><Relationship Id="rId101" Type="http://schemas.openxmlformats.org/officeDocument/2006/relationships/image" Target="../media/image899.png"/><Relationship Id="rId122" Type="http://schemas.openxmlformats.org/officeDocument/2006/relationships/customXml" Target="../ink/ink910.xml"/><Relationship Id="rId143" Type="http://schemas.openxmlformats.org/officeDocument/2006/relationships/image" Target="../media/image920.png"/><Relationship Id="rId148" Type="http://schemas.openxmlformats.org/officeDocument/2006/relationships/customXml" Target="../ink/ink923.xml"/><Relationship Id="rId164" Type="http://schemas.openxmlformats.org/officeDocument/2006/relationships/customXml" Target="../ink/ink931.xml"/><Relationship Id="rId169" Type="http://schemas.openxmlformats.org/officeDocument/2006/relationships/image" Target="../media/image933.png"/><Relationship Id="rId4" Type="http://schemas.openxmlformats.org/officeDocument/2006/relationships/customXml" Target="../ink/ink851.xml"/><Relationship Id="rId9" Type="http://schemas.openxmlformats.org/officeDocument/2006/relationships/image" Target="../media/image853.png"/><Relationship Id="rId26" Type="http://schemas.openxmlformats.org/officeDocument/2006/relationships/customXml" Target="../ink/ink862.xml"/><Relationship Id="rId47" Type="http://schemas.openxmlformats.org/officeDocument/2006/relationships/image" Target="../media/image872.png"/><Relationship Id="rId68" Type="http://schemas.openxmlformats.org/officeDocument/2006/relationships/customXml" Target="../ink/ink883.xml"/><Relationship Id="rId89" Type="http://schemas.openxmlformats.org/officeDocument/2006/relationships/image" Target="../media/image893.png"/><Relationship Id="rId112" Type="http://schemas.openxmlformats.org/officeDocument/2006/relationships/customXml" Target="../ink/ink905.xml"/><Relationship Id="rId133" Type="http://schemas.openxmlformats.org/officeDocument/2006/relationships/image" Target="../media/image915.png"/><Relationship Id="rId154" Type="http://schemas.openxmlformats.org/officeDocument/2006/relationships/customXml" Target="../ink/ink926.xml"/><Relationship Id="rId16" Type="http://schemas.openxmlformats.org/officeDocument/2006/relationships/customXml" Target="../ink/ink857.xml"/><Relationship Id="rId37" Type="http://schemas.openxmlformats.org/officeDocument/2006/relationships/image" Target="../media/image867.png"/><Relationship Id="rId58" Type="http://schemas.openxmlformats.org/officeDocument/2006/relationships/customXml" Target="../ink/ink878.xml"/><Relationship Id="rId79" Type="http://schemas.openxmlformats.org/officeDocument/2006/relationships/image" Target="../media/image888.png"/><Relationship Id="rId102" Type="http://schemas.openxmlformats.org/officeDocument/2006/relationships/customXml" Target="../ink/ink900.xml"/><Relationship Id="rId123" Type="http://schemas.openxmlformats.org/officeDocument/2006/relationships/image" Target="../media/image910.png"/><Relationship Id="rId144" Type="http://schemas.openxmlformats.org/officeDocument/2006/relationships/customXml" Target="../ink/ink921.xml"/><Relationship Id="rId90" Type="http://schemas.openxmlformats.org/officeDocument/2006/relationships/customXml" Target="../ink/ink894.xml"/><Relationship Id="rId165" Type="http://schemas.openxmlformats.org/officeDocument/2006/relationships/image" Target="../media/image931.png"/><Relationship Id="rId27" Type="http://schemas.openxmlformats.org/officeDocument/2006/relationships/image" Target="../media/image862.png"/><Relationship Id="rId48" Type="http://schemas.openxmlformats.org/officeDocument/2006/relationships/customXml" Target="../ink/ink873.xml"/><Relationship Id="rId69" Type="http://schemas.openxmlformats.org/officeDocument/2006/relationships/image" Target="../media/image883.png"/><Relationship Id="rId113" Type="http://schemas.openxmlformats.org/officeDocument/2006/relationships/image" Target="../media/image905.png"/><Relationship Id="rId134" Type="http://schemas.openxmlformats.org/officeDocument/2006/relationships/customXml" Target="../ink/ink916.xml"/><Relationship Id="rId80" Type="http://schemas.openxmlformats.org/officeDocument/2006/relationships/customXml" Target="../ink/ink889.xml"/><Relationship Id="rId155" Type="http://schemas.openxmlformats.org/officeDocument/2006/relationships/image" Target="../media/image926.png"/><Relationship Id="rId17" Type="http://schemas.openxmlformats.org/officeDocument/2006/relationships/image" Target="../media/image857.png"/><Relationship Id="rId38" Type="http://schemas.openxmlformats.org/officeDocument/2006/relationships/customXml" Target="../ink/ink868.xml"/><Relationship Id="rId59" Type="http://schemas.openxmlformats.org/officeDocument/2006/relationships/image" Target="../media/image878.png"/><Relationship Id="rId103" Type="http://schemas.openxmlformats.org/officeDocument/2006/relationships/image" Target="../media/image900.png"/><Relationship Id="rId124" Type="http://schemas.openxmlformats.org/officeDocument/2006/relationships/customXml" Target="../ink/ink911.xml"/><Relationship Id="rId70" Type="http://schemas.openxmlformats.org/officeDocument/2006/relationships/customXml" Target="../ink/ink884.xml"/><Relationship Id="rId91" Type="http://schemas.openxmlformats.org/officeDocument/2006/relationships/image" Target="../media/image894.png"/><Relationship Id="rId145" Type="http://schemas.openxmlformats.org/officeDocument/2006/relationships/image" Target="../media/image921.png"/><Relationship Id="rId166" Type="http://schemas.openxmlformats.org/officeDocument/2006/relationships/customXml" Target="../ink/ink932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93.png"/><Relationship Id="rId21" Type="http://schemas.openxmlformats.org/officeDocument/2006/relationships/image" Target="../media/image945.png"/><Relationship Id="rId42" Type="http://schemas.openxmlformats.org/officeDocument/2006/relationships/customXml" Target="../ink/ink956.xml"/><Relationship Id="rId63" Type="http://schemas.openxmlformats.org/officeDocument/2006/relationships/image" Target="../media/image966.png"/><Relationship Id="rId84" Type="http://schemas.openxmlformats.org/officeDocument/2006/relationships/customXml" Target="../ink/ink977.xml"/><Relationship Id="rId138" Type="http://schemas.openxmlformats.org/officeDocument/2006/relationships/customXml" Target="../ink/ink1004.xml"/><Relationship Id="rId159" Type="http://schemas.openxmlformats.org/officeDocument/2006/relationships/image" Target="../media/image1014.png"/><Relationship Id="rId170" Type="http://schemas.openxmlformats.org/officeDocument/2006/relationships/customXml" Target="../ink/ink1020.xml"/><Relationship Id="rId191" Type="http://schemas.openxmlformats.org/officeDocument/2006/relationships/image" Target="../media/image1030.png"/><Relationship Id="rId205" Type="http://schemas.openxmlformats.org/officeDocument/2006/relationships/image" Target="../media/image1037.png"/><Relationship Id="rId226" Type="http://schemas.openxmlformats.org/officeDocument/2006/relationships/customXml" Target="../ink/ink1048.xml"/><Relationship Id="rId107" Type="http://schemas.openxmlformats.org/officeDocument/2006/relationships/image" Target="../media/image988.png"/><Relationship Id="rId11" Type="http://schemas.openxmlformats.org/officeDocument/2006/relationships/image" Target="../media/image940.png"/><Relationship Id="rId32" Type="http://schemas.openxmlformats.org/officeDocument/2006/relationships/customXml" Target="../ink/ink951.xml"/><Relationship Id="rId53" Type="http://schemas.openxmlformats.org/officeDocument/2006/relationships/image" Target="../media/image961.png"/><Relationship Id="rId74" Type="http://schemas.openxmlformats.org/officeDocument/2006/relationships/customXml" Target="../ink/ink972.xml"/><Relationship Id="rId128" Type="http://schemas.openxmlformats.org/officeDocument/2006/relationships/customXml" Target="../ink/ink999.xml"/><Relationship Id="rId149" Type="http://schemas.openxmlformats.org/officeDocument/2006/relationships/image" Target="../media/image1009.png"/><Relationship Id="rId5" Type="http://schemas.openxmlformats.org/officeDocument/2006/relationships/image" Target="../media/image937.png"/><Relationship Id="rId95" Type="http://schemas.openxmlformats.org/officeDocument/2006/relationships/image" Target="../media/image982.png"/><Relationship Id="rId160" Type="http://schemas.openxmlformats.org/officeDocument/2006/relationships/customXml" Target="../ink/ink1015.xml"/><Relationship Id="rId181" Type="http://schemas.openxmlformats.org/officeDocument/2006/relationships/image" Target="../media/image1025.png"/><Relationship Id="rId216" Type="http://schemas.openxmlformats.org/officeDocument/2006/relationships/customXml" Target="../ink/ink1043.xml"/><Relationship Id="rId22" Type="http://schemas.openxmlformats.org/officeDocument/2006/relationships/customXml" Target="../ink/ink946.xml"/><Relationship Id="rId43" Type="http://schemas.openxmlformats.org/officeDocument/2006/relationships/image" Target="../media/image956.png"/><Relationship Id="rId64" Type="http://schemas.openxmlformats.org/officeDocument/2006/relationships/customXml" Target="../ink/ink967.xml"/><Relationship Id="rId118" Type="http://schemas.openxmlformats.org/officeDocument/2006/relationships/customXml" Target="../ink/ink994.xml"/><Relationship Id="rId139" Type="http://schemas.openxmlformats.org/officeDocument/2006/relationships/image" Target="../media/image1004.png"/><Relationship Id="rId85" Type="http://schemas.openxmlformats.org/officeDocument/2006/relationships/image" Target="../media/image977.png"/><Relationship Id="rId150" Type="http://schemas.openxmlformats.org/officeDocument/2006/relationships/customXml" Target="../ink/ink1010.xml"/><Relationship Id="rId171" Type="http://schemas.openxmlformats.org/officeDocument/2006/relationships/image" Target="../media/image1020.png"/><Relationship Id="rId192" Type="http://schemas.openxmlformats.org/officeDocument/2006/relationships/customXml" Target="../ink/ink1031.xml"/><Relationship Id="rId206" Type="http://schemas.openxmlformats.org/officeDocument/2006/relationships/customXml" Target="../ink/ink1038.xml"/><Relationship Id="rId227" Type="http://schemas.openxmlformats.org/officeDocument/2006/relationships/image" Target="../media/image1048.png"/><Relationship Id="rId12" Type="http://schemas.openxmlformats.org/officeDocument/2006/relationships/customXml" Target="../ink/ink941.xml"/><Relationship Id="rId33" Type="http://schemas.openxmlformats.org/officeDocument/2006/relationships/image" Target="../media/image951.png"/><Relationship Id="rId108" Type="http://schemas.openxmlformats.org/officeDocument/2006/relationships/customXml" Target="../ink/ink989.xml"/><Relationship Id="rId129" Type="http://schemas.openxmlformats.org/officeDocument/2006/relationships/image" Target="../media/image999.png"/><Relationship Id="rId54" Type="http://schemas.openxmlformats.org/officeDocument/2006/relationships/customXml" Target="../ink/ink962.xml"/><Relationship Id="rId75" Type="http://schemas.openxmlformats.org/officeDocument/2006/relationships/image" Target="../media/image972.png"/><Relationship Id="rId96" Type="http://schemas.openxmlformats.org/officeDocument/2006/relationships/customXml" Target="../ink/ink983.xml"/><Relationship Id="rId140" Type="http://schemas.openxmlformats.org/officeDocument/2006/relationships/customXml" Target="../ink/ink1005.xml"/><Relationship Id="rId161" Type="http://schemas.openxmlformats.org/officeDocument/2006/relationships/image" Target="../media/image1015.png"/><Relationship Id="rId182" Type="http://schemas.openxmlformats.org/officeDocument/2006/relationships/customXml" Target="../ink/ink1026.xml"/><Relationship Id="rId217" Type="http://schemas.openxmlformats.org/officeDocument/2006/relationships/image" Target="../media/image1043.png"/><Relationship Id="rId6" Type="http://schemas.openxmlformats.org/officeDocument/2006/relationships/customXml" Target="../ink/ink938.xml"/><Relationship Id="rId23" Type="http://schemas.openxmlformats.org/officeDocument/2006/relationships/image" Target="../media/image946.png"/><Relationship Id="rId119" Type="http://schemas.openxmlformats.org/officeDocument/2006/relationships/image" Target="../media/image994.png"/><Relationship Id="rId44" Type="http://schemas.openxmlformats.org/officeDocument/2006/relationships/customXml" Target="../ink/ink957.xml"/><Relationship Id="rId65" Type="http://schemas.openxmlformats.org/officeDocument/2006/relationships/image" Target="../media/image967.png"/><Relationship Id="rId86" Type="http://schemas.openxmlformats.org/officeDocument/2006/relationships/customXml" Target="../ink/ink978.xml"/><Relationship Id="rId130" Type="http://schemas.openxmlformats.org/officeDocument/2006/relationships/customXml" Target="../ink/ink1000.xml"/><Relationship Id="rId151" Type="http://schemas.openxmlformats.org/officeDocument/2006/relationships/image" Target="../media/image1010.png"/><Relationship Id="rId172" Type="http://schemas.openxmlformats.org/officeDocument/2006/relationships/customXml" Target="../ink/ink1021.xml"/><Relationship Id="rId193" Type="http://schemas.openxmlformats.org/officeDocument/2006/relationships/image" Target="../media/image1031.png"/><Relationship Id="rId207" Type="http://schemas.openxmlformats.org/officeDocument/2006/relationships/image" Target="../media/image1038.png"/><Relationship Id="rId228" Type="http://schemas.openxmlformats.org/officeDocument/2006/relationships/customXml" Target="../ink/ink1049.xml"/><Relationship Id="rId13" Type="http://schemas.openxmlformats.org/officeDocument/2006/relationships/image" Target="../media/image941.png"/><Relationship Id="rId109" Type="http://schemas.openxmlformats.org/officeDocument/2006/relationships/image" Target="../media/image989.png"/><Relationship Id="rId34" Type="http://schemas.openxmlformats.org/officeDocument/2006/relationships/customXml" Target="../ink/ink952.xml"/><Relationship Id="rId55" Type="http://schemas.openxmlformats.org/officeDocument/2006/relationships/image" Target="../media/image962.png"/><Relationship Id="rId76" Type="http://schemas.openxmlformats.org/officeDocument/2006/relationships/customXml" Target="../ink/ink973.xml"/><Relationship Id="rId97" Type="http://schemas.openxmlformats.org/officeDocument/2006/relationships/image" Target="../media/image983.png"/><Relationship Id="rId120" Type="http://schemas.openxmlformats.org/officeDocument/2006/relationships/customXml" Target="../ink/ink995.xml"/><Relationship Id="rId141" Type="http://schemas.openxmlformats.org/officeDocument/2006/relationships/image" Target="../media/image1005.png"/><Relationship Id="rId7" Type="http://schemas.openxmlformats.org/officeDocument/2006/relationships/image" Target="../media/image938.png"/><Relationship Id="rId162" Type="http://schemas.openxmlformats.org/officeDocument/2006/relationships/customXml" Target="../ink/ink1016.xml"/><Relationship Id="rId183" Type="http://schemas.openxmlformats.org/officeDocument/2006/relationships/image" Target="../media/image1026.png"/><Relationship Id="rId218" Type="http://schemas.openxmlformats.org/officeDocument/2006/relationships/customXml" Target="../ink/ink1044.xml"/><Relationship Id="rId24" Type="http://schemas.openxmlformats.org/officeDocument/2006/relationships/customXml" Target="../ink/ink947.xml"/><Relationship Id="rId45" Type="http://schemas.openxmlformats.org/officeDocument/2006/relationships/image" Target="../media/image957.png"/><Relationship Id="rId66" Type="http://schemas.openxmlformats.org/officeDocument/2006/relationships/customXml" Target="../ink/ink968.xml"/><Relationship Id="rId87" Type="http://schemas.openxmlformats.org/officeDocument/2006/relationships/image" Target="../media/image978.png"/><Relationship Id="rId110" Type="http://schemas.openxmlformats.org/officeDocument/2006/relationships/customXml" Target="../ink/ink990.xml"/><Relationship Id="rId131" Type="http://schemas.openxmlformats.org/officeDocument/2006/relationships/image" Target="../media/image1000.png"/><Relationship Id="rId152" Type="http://schemas.openxmlformats.org/officeDocument/2006/relationships/customXml" Target="../ink/ink1011.xml"/><Relationship Id="rId173" Type="http://schemas.openxmlformats.org/officeDocument/2006/relationships/image" Target="../media/image1021.png"/><Relationship Id="rId194" Type="http://schemas.openxmlformats.org/officeDocument/2006/relationships/customXml" Target="../ink/ink1032.xml"/><Relationship Id="rId208" Type="http://schemas.openxmlformats.org/officeDocument/2006/relationships/customXml" Target="../ink/ink1039.xml"/><Relationship Id="rId229" Type="http://schemas.openxmlformats.org/officeDocument/2006/relationships/image" Target="../media/image1049.png"/><Relationship Id="rId14" Type="http://schemas.openxmlformats.org/officeDocument/2006/relationships/customXml" Target="../ink/ink942.xml"/><Relationship Id="rId35" Type="http://schemas.openxmlformats.org/officeDocument/2006/relationships/image" Target="../media/image952.png"/><Relationship Id="rId56" Type="http://schemas.openxmlformats.org/officeDocument/2006/relationships/customXml" Target="../ink/ink963.xml"/><Relationship Id="rId77" Type="http://schemas.openxmlformats.org/officeDocument/2006/relationships/image" Target="../media/image973.png"/><Relationship Id="rId100" Type="http://schemas.openxmlformats.org/officeDocument/2006/relationships/customXml" Target="../ink/ink985.xml"/><Relationship Id="rId8" Type="http://schemas.openxmlformats.org/officeDocument/2006/relationships/customXml" Target="../ink/ink939.xml"/><Relationship Id="rId98" Type="http://schemas.openxmlformats.org/officeDocument/2006/relationships/customXml" Target="../ink/ink984.xml"/><Relationship Id="rId121" Type="http://schemas.openxmlformats.org/officeDocument/2006/relationships/image" Target="../media/image995.png"/><Relationship Id="rId142" Type="http://schemas.openxmlformats.org/officeDocument/2006/relationships/customXml" Target="../ink/ink1006.xml"/><Relationship Id="rId163" Type="http://schemas.openxmlformats.org/officeDocument/2006/relationships/image" Target="../media/image1016.png"/><Relationship Id="rId184" Type="http://schemas.openxmlformats.org/officeDocument/2006/relationships/customXml" Target="../ink/ink1027.xml"/><Relationship Id="rId219" Type="http://schemas.openxmlformats.org/officeDocument/2006/relationships/image" Target="../media/image1044.png"/><Relationship Id="rId230" Type="http://schemas.openxmlformats.org/officeDocument/2006/relationships/customXml" Target="../ink/ink1050.xml"/><Relationship Id="rId25" Type="http://schemas.openxmlformats.org/officeDocument/2006/relationships/image" Target="../media/image947.png"/><Relationship Id="rId46" Type="http://schemas.openxmlformats.org/officeDocument/2006/relationships/customXml" Target="../ink/ink958.xml"/><Relationship Id="rId67" Type="http://schemas.openxmlformats.org/officeDocument/2006/relationships/image" Target="../media/image968.png"/><Relationship Id="rId20" Type="http://schemas.openxmlformats.org/officeDocument/2006/relationships/customXml" Target="../ink/ink945.xml"/><Relationship Id="rId41" Type="http://schemas.openxmlformats.org/officeDocument/2006/relationships/image" Target="../media/image955.png"/><Relationship Id="rId62" Type="http://schemas.openxmlformats.org/officeDocument/2006/relationships/customXml" Target="../ink/ink966.xml"/><Relationship Id="rId83" Type="http://schemas.openxmlformats.org/officeDocument/2006/relationships/image" Target="../media/image976.png"/><Relationship Id="rId88" Type="http://schemas.openxmlformats.org/officeDocument/2006/relationships/customXml" Target="../ink/ink979.xml"/><Relationship Id="rId111" Type="http://schemas.openxmlformats.org/officeDocument/2006/relationships/image" Target="../media/image990.png"/><Relationship Id="rId132" Type="http://schemas.openxmlformats.org/officeDocument/2006/relationships/customXml" Target="../ink/ink1001.xml"/><Relationship Id="rId153" Type="http://schemas.openxmlformats.org/officeDocument/2006/relationships/image" Target="../media/image1011.png"/><Relationship Id="rId174" Type="http://schemas.openxmlformats.org/officeDocument/2006/relationships/customXml" Target="../ink/ink1022.xml"/><Relationship Id="rId179" Type="http://schemas.openxmlformats.org/officeDocument/2006/relationships/image" Target="../media/image1024.png"/><Relationship Id="rId195" Type="http://schemas.openxmlformats.org/officeDocument/2006/relationships/image" Target="../media/image1032.png"/><Relationship Id="rId209" Type="http://schemas.openxmlformats.org/officeDocument/2006/relationships/image" Target="../media/image1039.png"/><Relationship Id="rId190" Type="http://schemas.openxmlformats.org/officeDocument/2006/relationships/customXml" Target="../ink/ink1030.xml"/><Relationship Id="rId204" Type="http://schemas.openxmlformats.org/officeDocument/2006/relationships/customXml" Target="../ink/ink1037.xml"/><Relationship Id="rId220" Type="http://schemas.openxmlformats.org/officeDocument/2006/relationships/customXml" Target="../ink/ink1045.xml"/><Relationship Id="rId225" Type="http://schemas.openxmlformats.org/officeDocument/2006/relationships/image" Target="../media/image1047.png"/><Relationship Id="rId15" Type="http://schemas.openxmlformats.org/officeDocument/2006/relationships/image" Target="../media/image942.png"/><Relationship Id="rId36" Type="http://schemas.openxmlformats.org/officeDocument/2006/relationships/customXml" Target="../ink/ink953.xml"/><Relationship Id="rId57" Type="http://schemas.openxmlformats.org/officeDocument/2006/relationships/image" Target="../media/image963.png"/><Relationship Id="rId106" Type="http://schemas.openxmlformats.org/officeDocument/2006/relationships/customXml" Target="../ink/ink988.xml"/><Relationship Id="rId127" Type="http://schemas.openxmlformats.org/officeDocument/2006/relationships/image" Target="../media/image998.png"/><Relationship Id="rId10" Type="http://schemas.openxmlformats.org/officeDocument/2006/relationships/customXml" Target="../ink/ink940.xml"/><Relationship Id="rId31" Type="http://schemas.openxmlformats.org/officeDocument/2006/relationships/image" Target="../media/image950.png"/><Relationship Id="rId52" Type="http://schemas.openxmlformats.org/officeDocument/2006/relationships/customXml" Target="../ink/ink961.xml"/><Relationship Id="rId73" Type="http://schemas.openxmlformats.org/officeDocument/2006/relationships/image" Target="../media/image971.png"/><Relationship Id="rId78" Type="http://schemas.openxmlformats.org/officeDocument/2006/relationships/customXml" Target="../ink/ink974.xml"/><Relationship Id="rId94" Type="http://schemas.openxmlformats.org/officeDocument/2006/relationships/customXml" Target="../ink/ink982.xml"/><Relationship Id="rId99" Type="http://schemas.openxmlformats.org/officeDocument/2006/relationships/image" Target="../media/image984.png"/><Relationship Id="rId101" Type="http://schemas.openxmlformats.org/officeDocument/2006/relationships/image" Target="../media/image985.png"/><Relationship Id="rId122" Type="http://schemas.openxmlformats.org/officeDocument/2006/relationships/customXml" Target="../ink/ink996.xml"/><Relationship Id="rId143" Type="http://schemas.openxmlformats.org/officeDocument/2006/relationships/image" Target="../media/image1006.png"/><Relationship Id="rId148" Type="http://schemas.openxmlformats.org/officeDocument/2006/relationships/customXml" Target="../ink/ink1009.xml"/><Relationship Id="rId164" Type="http://schemas.openxmlformats.org/officeDocument/2006/relationships/customXml" Target="../ink/ink1017.xml"/><Relationship Id="rId169" Type="http://schemas.openxmlformats.org/officeDocument/2006/relationships/image" Target="../media/image1019.png"/><Relationship Id="rId185" Type="http://schemas.openxmlformats.org/officeDocument/2006/relationships/image" Target="../media/image1027.png"/><Relationship Id="rId4" Type="http://schemas.openxmlformats.org/officeDocument/2006/relationships/customXml" Target="../ink/ink937.xml"/><Relationship Id="rId9" Type="http://schemas.openxmlformats.org/officeDocument/2006/relationships/image" Target="../media/image939.png"/><Relationship Id="rId180" Type="http://schemas.openxmlformats.org/officeDocument/2006/relationships/customXml" Target="../ink/ink1025.xml"/><Relationship Id="rId210" Type="http://schemas.openxmlformats.org/officeDocument/2006/relationships/customXml" Target="../ink/ink1040.xml"/><Relationship Id="rId215" Type="http://schemas.openxmlformats.org/officeDocument/2006/relationships/image" Target="../media/image1042.png"/><Relationship Id="rId26" Type="http://schemas.openxmlformats.org/officeDocument/2006/relationships/customXml" Target="../ink/ink948.xml"/><Relationship Id="rId231" Type="http://schemas.openxmlformats.org/officeDocument/2006/relationships/image" Target="../media/image1050.png"/><Relationship Id="rId47" Type="http://schemas.openxmlformats.org/officeDocument/2006/relationships/image" Target="../media/image958.png"/><Relationship Id="rId68" Type="http://schemas.openxmlformats.org/officeDocument/2006/relationships/customXml" Target="../ink/ink969.xml"/><Relationship Id="rId89" Type="http://schemas.openxmlformats.org/officeDocument/2006/relationships/image" Target="../media/image979.png"/><Relationship Id="rId112" Type="http://schemas.openxmlformats.org/officeDocument/2006/relationships/customXml" Target="../ink/ink991.xml"/><Relationship Id="rId133" Type="http://schemas.openxmlformats.org/officeDocument/2006/relationships/image" Target="../media/image1001.png"/><Relationship Id="rId154" Type="http://schemas.openxmlformats.org/officeDocument/2006/relationships/customXml" Target="../ink/ink1012.xml"/><Relationship Id="rId175" Type="http://schemas.openxmlformats.org/officeDocument/2006/relationships/image" Target="../media/image1022.png"/><Relationship Id="rId196" Type="http://schemas.openxmlformats.org/officeDocument/2006/relationships/customXml" Target="../ink/ink1033.xml"/><Relationship Id="rId200" Type="http://schemas.openxmlformats.org/officeDocument/2006/relationships/customXml" Target="../ink/ink1035.xml"/><Relationship Id="rId16" Type="http://schemas.openxmlformats.org/officeDocument/2006/relationships/customXml" Target="../ink/ink943.xml"/><Relationship Id="rId221" Type="http://schemas.openxmlformats.org/officeDocument/2006/relationships/image" Target="../media/image1045.png"/><Relationship Id="rId37" Type="http://schemas.openxmlformats.org/officeDocument/2006/relationships/image" Target="../media/image953.png"/><Relationship Id="rId58" Type="http://schemas.openxmlformats.org/officeDocument/2006/relationships/customXml" Target="../ink/ink964.xml"/><Relationship Id="rId79" Type="http://schemas.openxmlformats.org/officeDocument/2006/relationships/image" Target="../media/image974.png"/><Relationship Id="rId102" Type="http://schemas.openxmlformats.org/officeDocument/2006/relationships/customXml" Target="../ink/ink986.xml"/><Relationship Id="rId123" Type="http://schemas.openxmlformats.org/officeDocument/2006/relationships/image" Target="../media/image996.png"/><Relationship Id="rId144" Type="http://schemas.openxmlformats.org/officeDocument/2006/relationships/customXml" Target="../ink/ink1007.xml"/><Relationship Id="rId90" Type="http://schemas.openxmlformats.org/officeDocument/2006/relationships/customXml" Target="../ink/ink980.xml"/><Relationship Id="rId165" Type="http://schemas.openxmlformats.org/officeDocument/2006/relationships/image" Target="../media/image1017.png"/><Relationship Id="rId186" Type="http://schemas.openxmlformats.org/officeDocument/2006/relationships/customXml" Target="../ink/ink1028.xml"/><Relationship Id="rId211" Type="http://schemas.openxmlformats.org/officeDocument/2006/relationships/image" Target="../media/image1040.png"/><Relationship Id="rId232" Type="http://schemas.openxmlformats.org/officeDocument/2006/relationships/customXml" Target="../ink/ink1051.xml"/><Relationship Id="rId27" Type="http://schemas.openxmlformats.org/officeDocument/2006/relationships/image" Target="../media/image948.png"/><Relationship Id="rId48" Type="http://schemas.openxmlformats.org/officeDocument/2006/relationships/customXml" Target="../ink/ink959.xml"/><Relationship Id="rId69" Type="http://schemas.openxmlformats.org/officeDocument/2006/relationships/image" Target="../media/image969.png"/><Relationship Id="rId113" Type="http://schemas.openxmlformats.org/officeDocument/2006/relationships/image" Target="../media/image991.png"/><Relationship Id="rId134" Type="http://schemas.openxmlformats.org/officeDocument/2006/relationships/customXml" Target="../ink/ink1002.xml"/><Relationship Id="rId80" Type="http://schemas.openxmlformats.org/officeDocument/2006/relationships/customXml" Target="../ink/ink975.xml"/><Relationship Id="rId155" Type="http://schemas.openxmlformats.org/officeDocument/2006/relationships/image" Target="../media/image1012.png"/><Relationship Id="rId176" Type="http://schemas.openxmlformats.org/officeDocument/2006/relationships/customXml" Target="../ink/ink1023.xml"/><Relationship Id="rId197" Type="http://schemas.openxmlformats.org/officeDocument/2006/relationships/image" Target="../media/image1033.png"/><Relationship Id="rId201" Type="http://schemas.openxmlformats.org/officeDocument/2006/relationships/image" Target="../media/image1035.png"/><Relationship Id="rId222" Type="http://schemas.openxmlformats.org/officeDocument/2006/relationships/customXml" Target="../ink/ink1046.xml"/><Relationship Id="rId17" Type="http://schemas.openxmlformats.org/officeDocument/2006/relationships/image" Target="../media/image943.png"/><Relationship Id="rId38" Type="http://schemas.openxmlformats.org/officeDocument/2006/relationships/customXml" Target="../ink/ink954.xml"/><Relationship Id="rId59" Type="http://schemas.openxmlformats.org/officeDocument/2006/relationships/image" Target="../media/image964.png"/><Relationship Id="rId103" Type="http://schemas.openxmlformats.org/officeDocument/2006/relationships/image" Target="../media/image986.png"/><Relationship Id="rId124" Type="http://schemas.openxmlformats.org/officeDocument/2006/relationships/customXml" Target="../ink/ink997.xml"/><Relationship Id="rId70" Type="http://schemas.openxmlformats.org/officeDocument/2006/relationships/customXml" Target="../ink/ink970.xml"/><Relationship Id="rId91" Type="http://schemas.openxmlformats.org/officeDocument/2006/relationships/image" Target="../media/image980.png"/><Relationship Id="rId145" Type="http://schemas.openxmlformats.org/officeDocument/2006/relationships/image" Target="../media/image1007.png"/><Relationship Id="rId166" Type="http://schemas.openxmlformats.org/officeDocument/2006/relationships/customXml" Target="../ink/ink1018.xml"/><Relationship Id="rId187" Type="http://schemas.openxmlformats.org/officeDocument/2006/relationships/image" Target="../media/image1028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041.xml"/><Relationship Id="rId233" Type="http://schemas.openxmlformats.org/officeDocument/2006/relationships/image" Target="../media/image1051.png"/><Relationship Id="rId28" Type="http://schemas.openxmlformats.org/officeDocument/2006/relationships/customXml" Target="../ink/ink949.xml"/><Relationship Id="rId49" Type="http://schemas.openxmlformats.org/officeDocument/2006/relationships/image" Target="../media/image959.png"/><Relationship Id="rId114" Type="http://schemas.openxmlformats.org/officeDocument/2006/relationships/customXml" Target="../ink/ink992.xml"/><Relationship Id="rId60" Type="http://schemas.openxmlformats.org/officeDocument/2006/relationships/customXml" Target="../ink/ink965.xml"/><Relationship Id="rId81" Type="http://schemas.openxmlformats.org/officeDocument/2006/relationships/image" Target="../media/image975.png"/><Relationship Id="rId135" Type="http://schemas.openxmlformats.org/officeDocument/2006/relationships/image" Target="../media/image1002.png"/><Relationship Id="rId156" Type="http://schemas.openxmlformats.org/officeDocument/2006/relationships/customXml" Target="../ink/ink1013.xml"/><Relationship Id="rId177" Type="http://schemas.openxmlformats.org/officeDocument/2006/relationships/image" Target="../media/image1023.png"/><Relationship Id="rId198" Type="http://schemas.openxmlformats.org/officeDocument/2006/relationships/customXml" Target="../ink/ink1034.xml"/><Relationship Id="rId202" Type="http://schemas.openxmlformats.org/officeDocument/2006/relationships/customXml" Target="../ink/ink1036.xml"/><Relationship Id="rId223" Type="http://schemas.openxmlformats.org/officeDocument/2006/relationships/image" Target="../media/image1046.png"/><Relationship Id="rId18" Type="http://schemas.openxmlformats.org/officeDocument/2006/relationships/customXml" Target="../ink/ink944.xml"/><Relationship Id="rId39" Type="http://schemas.openxmlformats.org/officeDocument/2006/relationships/image" Target="../media/image954.png"/><Relationship Id="rId50" Type="http://schemas.openxmlformats.org/officeDocument/2006/relationships/customXml" Target="../ink/ink960.xml"/><Relationship Id="rId104" Type="http://schemas.openxmlformats.org/officeDocument/2006/relationships/customXml" Target="../ink/ink987.xml"/><Relationship Id="rId125" Type="http://schemas.openxmlformats.org/officeDocument/2006/relationships/image" Target="../media/image997.png"/><Relationship Id="rId146" Type="http://schemas.openxmlformats.org/officeDocument/2006/relationships/customXml" Target="../ink/ink1008.xml"/><Relationship Id="rId167" Type="http://schemas.openxmlformats.org/officeDocument/2006/relationships/image" Target="../media/image1018.png"/><Relationship Id="rId188" Type="http://schemas.openxmlformats.org/officeDocument/2006/relationships/customXml" Target="../ink/ink1029.xml"/><Relationship Id="rId71" Type="http://schemas.openxmlformats.org/officeDocument/2006/relationships/image" Target="../media/image970.png"/><Relationship Id="rId92" Type="http://schemas.openxmlformats.org/officeDocument/2006/relationships/customXml" Target="../ink/ink981.xml"/><Relationship Id="rId213" Type="http://schemas.openxmlformats.org/officeDocument/2006/relationships/image" Target="../media/image1041.png"/><Relationship Id="rId2" Type="http://schemas.openxmlformats.org/officeDocument/2006/relationships/customXml" Target="../ink/ink936.xml"/><Relationship Id="rId29" Type="http://schemas.openxmlformats.org/officeDocument/2006/relationships/image" Target="../media/image949.png"/><Relationship Id="rId40" Type="http://schemas.openxmlformats.org/officeDocument/2006/relationships/customXml" Target="../ink/ink955.xml"/><Relationship Id="rId115" Type="http://schemas.openxmlformats.org/officeDocument/2006/relationships/image" Target="../media/image992.png"/><Relationship Id="rId136" Type="http://schemas.openxmlformats.org/officeDocument/2006/relationships/customXml" Target="../ink/ink1003.xml"/><Relationship Id="rId157" Type="http://schemas.openxmlformats.org/officeDocument/2006/relationships/image" Target="../media/image1013.png"/><Relationship Id="rId178" Type="http://schemas.openxmlformats.org/officeDocument/2006/relationships/customXml" Target="../ink/ink1024.xml"/><Relationship Id="rId61" Type="http://schemas.openxmlformats.org/officeDocument/2006/relationships/image" Target="../media/image965.png"/><Relationship Id="rId82" Type="http://schemas.openxmlformats.org/officeDocument/2006/relationships/customXml" Target="../ink/ink976.xml"/><Relationship Id="rId199" Type="http://schemas.openxmlformats.org/officeDocument/2006/relationships/image" Target="../media/image1034.png"/><Relationship Id="rId203" Type="http://schemas.openxmlformats.org/officeDocument/2006/relationships/image" Target="../media/image1036.png"/><Relationship Id="rId19" Type="http://schemas.openxmlformats.org/officeDocument/2006/relationships/image" Target="../media/image944.png"/><Relationship Id="rId224" Type="http://schemas.openxmlformats.org/officeDocument/2006/relationships/customXml" Target="../ink/ink1047.xml"/><Relationship Id="rId30" Type="http://schemas.openxmlformats.org/officeDocument/2006/relationships/customXml" Target="../ink/ink950.xml"/><Relationship Id="rId105" Type="http://schemas.openxmlformats.org/officeDocument/2006/relationships/image" Target="../media/image987.png"/><Relationship Id="rId126" Type="http://schemas.openxmlformats.org/officeDocument/2006/relationships/customXml" Target="../ink/ink998.xml"/><Relationship Id="rId147" Type="http://schemas.openxmlformats.org/officeDocument/2006/relationships/image" Target="../media/image1008.png"/><Relationship Id="rId168" Type="http://schemas.openxmlformats.org/officeDocument/2006/relationships/customXml" Target="../ink/ink1019.xml"/><Relationship Id="rId51" Type="http://schemas.openxmlformats.org/officeDocument/2006/relationships/image" Target="../media/image960.png"/><Relationship Id="rId72" Type="http://schemas.openxmlformats.org/officeDocument/2006/relationships/customXml" Target="../ink/ink971.xml"/><Relationship Id="rId93" Type="http://schemas.openxmlformats.org/officeDocument/2006/relationships/image" Target="../media/image981.png"/><Relationship Id="rId189" Type="http://schemas.openxmlformats.org/officeDocument/2006/relationships/image" Target="../media/image1029.png"/><Relationship Id="rId3" Type="http://schemas.openxmlformats.org/officeDocument/2006/relationships/image" Target="../media/image936.png"/><Relationship Id="rId214" Type="http://schemas.openxmlformats.org/officeDocument/2006/relationships/customXml" Target="../ink/ink1042.xml"/><Relationship Id="rId116" Type="http://schemas.openxmlformats.org/officeDocument/2006/relationships/customXml" Target="../ink/ink993.xml"/><Relationship Id="rId137" Type="http://schemas.openxmlformats.org/officeDocument/2006/relationships/image" Target="../media/image1003.png"/><Relationship Id="rId158" Type="http://schemas.openxmlformats.org/officeDocument/2006/relationships/customXml" Target="../ink/ink1014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09.png"/><Relationship Id="rId299" Type="http://schemas.openxmlformats.org/officeDocument/2006/relationships/image" Target="../media/image1200.png"/><Relationship Id="rId21" Type="http://schemas.openxmlformats.org/officeDocument/2006/relationships/image" Target="../media/image1061.png"/><Relationship Id="rId63" Type="http://schemas.openxmlformats.org/officeDocument/2006/relationships/image" Target="../media/image1082.png"/><Relationship Id="rId159" Type="http://schemas.openxmlformats.org/officeDocument/2006/relationships/image" Target="../media/image1130.png"/><Relationship Id="rId170" Type="http://schemas.openxmlformats.org/officeDocument/2006/relationships/customXml" Target="../ink/ink1136.xml"/><Relationship Id="rId226" Type="http://schemas.openxmlformats.org/officeDocument/2006/relationships/customXml" Target="../ink/ink1164.xml"/><Relationship Id="rId268" Type="http://schemas.openxmlformats.org/officeDocument/2006/relationships/customXml" Target="../ink/ink1185.xml"/><Relationship Id="rId32" Type="http://schemas.openxmlformats.org/officeDocument/2006/relationships/customXml" Target="../ink/ink1067.xml"/><Relationship Id="rId74" Type="http://schemas.openxmlformats.org/officeDocument/2006/relationships/customXml" Target="../ink/ink1088.xml"/><Relationship Id="rId128" Type="http://schemas.openxmlformats.org/officeDocument/2006/relationships/customXml" Target="../ink/ink1115.xml"/><Relationship Id="rId5" Type="http://schemas.openxmlformats.org/officeDocument/2006/relationships/image" Target="../media/image1053.png"/><Relationship Id="rId181" Type="http://schemas.openxmlformats.org/officeDocument/2006/relationships/image" Target="../media/image1141.png"/><Relationship Id="rId237" Type="http://schemas.openxmlformats.org/officeDocument/2006/relationships/image" Target="../media/image1169.png"/><Relationship Id="rId279" Type="http://schemas.openxmlformats.org/officeDocument/2006/relationships/image" Target="../media/image1190.png"/><Relationship Id="rId43" Type="http://schemas.openxmlformats.org/officeDocument/2006/relationships/image" Target="../media/image1072.png"/><Relationship Id="rId139" Type="http://schemas.openxmlformats.org/officeDocument/2006/relationships/image" Target="../media/image1120.png"/><Relationship Id="rId290" Type="http://schemas.openxmlformats.org/officeDocument/2006/relationships/customXml" Target="../ink/ink1196.xml"/><Relationship Id="rId304" Type="http://schemas.openxmlformats.org/officeDocument/2006/relationships/customXml" Target="../ink/ink1203.xml"/><Relationship Id="rId85" Type="http://schemas.openxmlformats.org/officeDocument/2006/relationships/image" Target="../media/image1093.png"/><Relationship Id="rId150" Type="http://schemas.openxmlformats.org/officeDocument/2006/relationships/customXml" Target="../ink/ink1126.xml"/><Relationship Id="rId192" Type="http://schemas.openxmlformats.org/officeDocument/2006/relationships/customXml" Target="../ink/ink1147.xml"/><Relationship Id="rId206" Type="http://schemas.openxmlformats.org/officeDocument/2006/relationships/customXml" Target="../ink/ink1154.xml"/><Relationship Id="rId248" Type="http://schemas.openxmlformats.org/officeDocument/2006/relationships/customXml" Target="../ink/ink1175.xml"/><Relationship Id="rId12" Type="http://schemas.openxmlformats.org/officeDocument/2006/relationships/customXml" Target="../ink/ink1057.xml"/><Relationship Id="rId108" Type="http://schemas.openxmlformats.org/officeDocument/2006/relationships/customXml" Target="../ink/ink1105.xml"/><Relationship Id="rId54" Type="http://schemas.openxmlformats.org/officeDocument/2006/relationships/customXml" Target="../ink/ink1078.xml"/><Relationship Id="rId96" Type="http://schemas.openxmlformats.org/officeDocument/2006/relationships/customXml" Target="../ink/ink1099.xml"/><Relationship Id="rId161" Type="http://schemas.openxmlformats.org/officeDocument/2006/relationships/image" Target="../media/image1131.png"/><Relationship Id="rId217" Type="http://schemas.openxmlformats.org/officeDocument/2006/relationships/image" Target="../media/image1159.png"/><Relationship Id="rId259" Type="http://schemas.openxmlformats.org/officeDocument/2006/relationships/image" Target="../media/image1180.png"/><Relationship Id="rId23" Type="http://schemas.openxmlformats.org/officeDocument/2006/relationships/image" Target="../media/image1062.png"/><Relationship Id="rId119" Type="http://schemas.openxmlformats.org/officeDocument/2006/relationships/image" Target="../media/image1110.png"/><Relationship Id="rId270" Type="http://schemas.openxmlformats.org/officeDocument/2006/relationships/customXml" Target="../ink/ink1186.xml"/><Relationship Id="rId44" Type="http://schemas.openxmlformats.org/officeDocument/2006/relationships/customXml" Target="../ink/ink1073.xml"/><Relationship Id="rId65" Type="http://schemas.openxmlformats.org/officeDocument/2006/relationships/image" Target="../media/image1083.png"/><Relationship Id="rId86" Type="http://schemas.openxmlformats.org/officeDocument/2006/relationships/customXml" Target="../ink/ink1094.xml"/><Relationship Id="rId130" Type="http://schemas.openxmlformats.org/officeDocument/2006/relationships/customXml" Target="../ink/ink1116.xml"/><Relationship Id="rId151" Type="http://schemas.openxmlformats.org/officeDocument/2006/relationships/image" Target="../media/image1126.png"/><Relationship Id="rId172" Type="http://schemas.openxmlformats.org/officeDocument/2006/relationships/customXml" Target="../ink/ink1137.xml"/><Relationship Id="rId193" Type="http://schemas.openxmlformats.org/officeDocument/2006/relationships/image" Target="../media/image1147.png"/><Relationship Id="rId207" Type="http://schemas.openxmlformats.org/officeDocument/2006/relationships/image" Target="../media/image1154.png"/><Relationship Id="rId228" Type="http://schemas.openxmlformats.org/officeDocument/2006/relationships/customXml" Target="../ink/ink1165.xml"/><Relationship Id="rId249" Type="http://schemas.openxmlformats.org/officeDocument/2006/relationships/image" Target="../media/image1175.png"/><Relationship Id="rId13" Type="http://schemas.openxmlformats.org/officeDocument/2006/relationships/image" Target="../media/image1057.png"/><Relationship Id="rId109" Type="http://schemas.openxmlformats.org/officeDocument/2006/relationships/image" Target="../media/image1105.png"/><Relationship Id="rId260" Type="http://schemas.openxmlformats.org/officeDocument/2006/relationships/customXml" Target="../ink/ink1181.xml"/><Relationship Id="rId281" Type="http://schemas.openxmlformats.org/officeDocument/2006/relationships/image" Target="../media/image1191.png"/><Relationship Id="rId34" Type="http://schemas.openxmlformats.org/officeDocument/2006/relationships/customXml" Target="../ink/ink1068.xml"/><Relationship Id="rId55" Type="http://schemas.openxmlformats.org/officeDocument/2006/relationships/image" Target="../media/image1078.png"/><Relationship Id="rId76" Type="http://schemas.openxmlformats.org/officeDocument/2006/relationships/customXml" Target="../ink/ink1089.xml"/><Relationship Id="rId97" Type="http://schemas.openxmlformats.org/officeDocument/2006/relationships/image" Target="../media/image1099.png"/><Relationship Id="rId120" Type="http://schemas.openxmlformats.org/officeDocument/2006/relationships/customXml" Target="../ink/ink1111.xml"/><Relationship Id="rId141" Type="http://schemas.openxmlformats.org/officeDocument/2006/relationships/image" Target="../media/image1121.png"/><Relationship Id="rId7" Type="http://schemas.openxmlformats.org/officeDocument/2006/relationships/image" Target="../media/image1054.png"/><Relationship Id="rId162" Type="http://schemas.openxmlformats.org/officeDocument/2006/relationships/customXml" Target="../ink/ink1132.xml"/><Relationship Id="rId183" Type="http://schemas.openxmlformats.org/officeDocument/2006/relationships/image" Target="../media/image1142.png"/><Relationship Id="rId218" Type="http://schemas.openxmlformats.org/officeDocument/2006/relationships/customXml" Target="../ink/ink1160.xml"/><Relationship Id="rId239" Type="http://schemas.openxmlformats.org/officeDocument/2006/relationships/image" Target="../media/image1170.png"/><Relationship Id="rId250" Type="http://schemas.openxmlformats.org/officeDocument/2006/relationships/customXml" Target="../ink/ink1176.xml"/><Relationship Id="rId271" Type="http://schemas.openxmlformats.org/officeDocument/2006/relationships/image" Target="../media/image1186.png"/><Relationship Id="rId292" Type="http://schemas.openxmlformats.org/officeDocument/2006/relationships/customXml" Target="../ink/ink1197.xml"/><Relationship Id="rId306" Type="http://schemas.openxmlformats.org/officeDocument/2006/relationships/customXml" Target="../ink/ink1204.xml"/><Relationship Id="rId24" Type="http://schemas.openxmlformats.org/officeDocument/2006/relationships/customXml" Target="../ink/ink1063.xml"/><Relationship Id="rId45" Type="http://schemas.openxmlformats.org/officeDocument/2006/relationships/image" Target="../media/image1073.png"/><Relationship Id="rId66" Type="http://schemas.openxmlformats.org/officeDocument/2006/relationships/customXml" Target="../ink/ink1084.xml"/><Relationship Id="rId87" Type="http://schemas.openxmlformats.org/officeDocument/2006/relationships/image" Target="../media/image1094.png"/><Relationship Id="rId110" Type="http://schemas.openxmlformats.org/officeDocument/2006/relationships/customXml" Target="../ink/ink1106.xml"/><Relationship Id="rId131" Type="http://schemas.openxmlformats.org/officeDocument/2006/relationships/image" Target="../media/image1116.png"/><Relationship Id="rId152" Type="http://schemas.openxmlformats.org/officeDocument/2006/relationships/customXml" Target="../ink/ink1127.xml"/><Relationship Id="rId173" Type="http://schemas.openxmlformats.org/officeDocument/2006/relationships/image" Target="../media/image1137.png"/><Relationship Id="rId194" Type="http://schemas.openxmlformats.org/officeDocument/2006/relationships/customXml" Target="../ink/ink1148.xml"/><Relationship Id="rId208" Type="http://schemas.openxmlformats.org/officeDocument/2006/relationships/customXml" Target="../ink/ink1155.xml"/><Relationship Id="rId229" Type="http://schemas.openxmlformats.org/officeDocument/2006/relationships/image" Target="../media/image1165.png"/><Relationship Id="rId240" Type="http://schemas.openxmlformats.org/officeDocument/2006/relationships/customXml" Target="../ink/ink1171.xml"/><Relationship Id="rId261" Type="http://schemas.openxmlformats.org/officeDocument/2006/relationships/image" Target="../media/image1181.png"/><Relationship Id="rId14" Type="http://schemas.openxmlformats.org/officeDocument/2006/relationships/customXml" Target="../ink/ink1058.xml"/><Relationship Id="rId35" Type="http://schemas.openxmlformats.org/officeDocument/2006/relationships/image" Target="../media/image1068.png"/><Relationship Id="rId56" Type="http://schemas.openxmlformats.org/officeDocument/2006/relationships/customXml" Target="../ink/ink1079.xml"/><Relationship Id="rId77" Type="http://schemas.openxmlformats.org/officeDocument/2006/relationships/image" Target="../media/image1089.png"/><Relationship Id="rId100" Type="http://schemas.openxmlformats.org/officeDocument/2006/relationships/customXml" Target="../ink/ink1101.xml"/><Relationship Id="rId282" Type="http://schemas.openxmlformats.org/officeDocument/2006/relationships/customXml" Target="../ink/ink1192.xml"/><Relationship Id="rId8" Type="http://schemas.openxmlformats.org/officeDocument/2006/relationships/customXml" Target="../ink/ink1055.xml"/><Relationship Id="rId98" Type="http://schemas.openxmlformats.org/officeDocument/2006/relationships/customXml" Target="../ink/ink1100.xml"/><Relationship Id="rId121" Type="http://schemas.openxmlformats.org/officeDocument/2006/relationships/image" Target="../media/image1111.png"/><Relationship Id="rId142" Type="http://schemas.openxmlformats.org/officeDocument/2006/relationships/customXml" Target="../ink/ink1122.xml"/><Relationship Id="rId163" Type="http://schemas.openxmlformats.org/officeDocument/2006/relationships/image" Target="../media/image1132.png"/><Relationship Id="rId184" Type="http://schemas.openxmlformats.org/officeDocument/2006/relationships/customXml" Target="../ink/ink1143.xml"/><Relationship Id="rId219" Type="http://schemas.openxmlformats.org/officeDocument/2006/relationships/image" Target="../media/image1160.png"/><Relationship Id="rId230" Type="http://schemas.openxmlformats.org/officeDocument/2006/relationships/customXml" Target="../ink/ink1166.xml"/><Relationship Id="rId251" Type="http://schemas.openxmlformats.org/officeDocument/2006/relationships/image" Target="../media/image1176.png"/><Relationship Id="rId25" Type="http://schemas.openxmlformats.org/officeDocument/2006/relationships/image" Target="../media/image1063.png"/><Relationship Id="rId46" Type="http://schemas.openxmlformats.org/officeDocument/2006/relationships/customXml" Target="../ink/ink1074.xml"/><Relationship Id="rId67" Type="http://schemas.openxmlformats.org/officeDocument/2006/relationships/image" Target="../media/image1084.png"/><Relationship Id="rId272" Type="http://schemas.openxmlformats.org/officeDocument/2006/relationships/customXml" Target="../ink/ink1187.xml"/><Relationship Id="rId293" Type="http://schemas.openxmlformats.org/officeDocument/2006/relationships/image" Target="../media/image1197.png"/><Relationship Id="rId307" Type="http://schemas.openxmlformats.org/officeDocument/2006/relationships/image" Target="../media/image1204.png"/><Relationship Id="rId88" Type="http://schemas.openxmlformats.org/officeDocument/2006/relationships/customXml" Target="../ink/ink1095.xml"/><Relationship Id="rId111" Type="http://schemas.openxmlformats.org/officeDocument/2006/relationships/image" Target="../media/image1106.png"/><Relationship Id="rId132" Type="http://schemas.openxmlformats.org/officeDocument/2006/relationships/customXml" Target="../ink/ink1117.xml"/><Relationship Id="rId153" Type="http://schemas.openxmlformats.org/officeDocument/2006/relationships/image" Target="../media/image1127.png"/><Relationship Id="rId174" Type="http://schemas.openxmlformats.org/officeDocument/2006/relationships/customXml" Target="../ink/ink1138.xml"/><Relationship Id="rId195" Type="http://schemas.openxmlformats.org/officeDocument/2006/relationships/image" Target="../media/image1148.png"/><Relationship Id="rId209" Type="http://schemas.openxmlformats.org/officeDocument/2006/relationships/image" Target="../media/image1155.png"/><Relationship Id="rId220" Type="http://schemas.openxmlformats.org/officeDocument/2006/relationships/customXml" Target="../ink/ink1161.xml"/><Relationship Id="rId241" Type="http://schemas.openxmlformats.org/officeDocument/2006/relationships/image" Target="../media/image1171.png"/><Relationship Id="rId15" Type="http://schemas.openxmlformats.org/officeDocument/2006/relationships/image" Target="../media/image1058.png"/><Relationship Id="rId36" Type="http://schemas.openxmlformats.org/officeDocument/2006/relationships/customXml" Target="../ink/ink1069.xml"/><Relationship Id="rId57" Type="http://schemas.openxmlformats.org/officeDocument/2006/relationships/image" Target="../media/image1079.png"/><Relationship Id="rId262" Type="http://schemas.openxmlformats.org/officeDocument/2006/relationships/customXml" Target="../ink/ink1182.xml"/><Relationship Id="rId283" Type="http://schemas.openxmlformats.org/officeDocument/2006/relationships/image" Target="../media/image1192.png"/><Relationship Id="rId78" Type="http://schemas.openxmlformats.org/officeDocument/2006/relationships/customXml" Target="../ink/ink1090.xml"/><Relationship Id="rId99" Type="http://schemas.openxmlformats.org/officeDocument/2006/relationships/image" Target="../media/image1100.png"/><Relationship Id="rId101" Type="http://schemas.openxmlformats.org/officeDocument/2006/relationships/image" Target="../media/image1101.png"/><Relationship Id="rId122" Type="http://schemas.openxmlformats.org/officeDocument/2006/relationships/customXml" Target="../ink/ink1112.xml"/><Relationship Id="rId143" Type="http://schemas.openxmlformats.org/officeDocument/2006/relationships/image" Target="../media/image1122.png"/><Relationship Id="rId164" Type="http://schemas.openxmlformats.org/officeDocument/2006/relationships/customXml" Target="../ink/ink1133.xml"/><Relationship Id="rId185" Type="http://schemas.openxmlformats.org/officeDocument/2006/relationships/image" Target="../media/image1143.png"/><Relationship Id="rId9" Type="http://schemas.openxmlformats.org/officeDocument/2006/relationships/image" Target="../media/image1055.png"/><Relationship Id="rId210" Type="http://schemas.openxmlformats.org/officeDocument/2006/relationships/customXml" Target="../ink/ink1156.xml"/><Relationship Id="rId26" Type="http://schemas.openxmlformats.org/officeDocument/2006/relationships/customXml" Target="../ink/ink1064.xml"/><Relationship Id="rId231" Type="http://schemas.openxmlformats.org/officeDocument/2006/relationships/image" Target="../media/image1166.png"/><Relationship Id="rId252" Type="http://schemas.openxmlformats.org/officeDocument/2006/relationships/customXml" Target="../ink/ink1177.xml"/><Relationship Id="rId273" Type="http://schemas.openxmlformats.org/officeDocument/2006/relationships/image" Target="../media/image1187.png"/><Relationship Id="rId294" Type="http://schemas.openxmlformats.org/officeDocument/2006/relationships/customXml" Target="../ink/ink1198.xml"/><Relationship Id="rId308" Type="http://schemas.openxmlformats.org/officeDocument/2006/relationships/customXml" Target="../ink/ink1205.xml"/><Relationship Id="rId47" Type="http://schemas.openxmlformats.org/officeDocument/2006/relationships/image" Target="../media/image1074.png"/><Relationship Id="rId68" Type="http://schemas.openxmlformats.org/officeDocument/2006/relationships/customXml" Target="../ink/ink1085.xml"/><Relationship Id="rId89" Type="http://schemas.openxmlformats.org/officeDocument/2006/relationships/image" Target="../media/image1095.png"/><Relationship Id="rId112" Type="http://schemas.openxmlformats.org/officeDocument/2006/relationships/customXml" Target="../ink/ink1107.xml"/><Relationship Id="rId133" Type="http://schemas.openxmlformats.org/officeDocument/2006/relationships/image" Target="../media/image1117.png"/><Relationship Id="rId154" Type="http://schemas.openxmlformats.org/officeDocument/2006/relationships/customXml" Target="../ink/ink1128.xml"/><Relationship Id="rId175" Type="http://schemas.openxmlformats.org/officeDocument/2006/relationships/image" Target="../media/image1138.png"/><Relationship Id="rId196" Type="http://schemas.openxmlformats.org/officeDocument/2006/relationships/customXml" Target="../ink/ink1149.xml"/><Relationship Id="rId200" Type="http://schemas.openxmlformats.org/officeDocument/2006/relationships/customXml" Target="../ink/ink1151.xml"/><Relationship Id="rId16" Type="http://schemas.openxmlformats.org/officeDocument/2006/relationships/customXml" Target="../ink/ink1059.xml"/><Relationship Id="rId221" Type="http://schemas.openxmlformats.org/officeDocument/2006/relationships/image" Target="../media/image1161.png"/><Relationship Id="rId242" Type="http://schemas.openxmlformats.org/officeDocument/2006/relationships/customXml" Target="../ink/ink1172.xml"/><Relationship Id="rId263" Type="http://schemas.openxmlformats.org/officeDocument/2006/relationships/image" Target="../media/image1182.png"/><Relationship Id="rId284" Type="http://schemas.openxmlformats.org/officeDocument/2006/relationships/customXml" Target="../ink/ink1193.xml"/><Relationship Id="rId37" Type="http://schemas.openxmlformats.org/officeDocument/2006/relationships/image" Target="../media/image1069.png"/><Relationship Id="rId58" Type="http://schemas.openxmlformats.org/officeDocument/2006/relationships/customXml" Target="../ink/ink1080.xml"/><Relationship Id="rId79" Type="http://schemas.openxmlformats.org/officeDocument/2006/relationships/image" Target="../media/image1090.png"/><Relationship Id="rId102" Type="http://schemas.openxmlformats.org/officeDocument/2006/relationships/customXml" Target="../ink/ink1102.xml"/><Relationship Id="rId123" Type="http://schemas.openxmlformats.org/officeDocument/2006/relationships/image" Target="../media/image1112.png"/><Relationship Id="rId144" Type="http://schemas.openxmlformats.org/officeDocument/2006/relationships/customXml" Target="../ink/ink1123.xml"/><Relationship Id="rId90" Type="http://schemas.openxmlformats.org/officeDocument/2006/relationships/customXml" Target="../ink/ink1096.xml"/><Relationship Id="rId165" Type="http://schemas.openxmlformats.org/officeDocument/2006/relationships/image" Target="../media/image1133.png"/><Relationship Id="rId186" Type="http://schemas.openxmlformats.org/officeDocument/2006/relationships/customXml" Target="../ink/ink1144.xml"/><Relationship Id="rId211" Type="http://schemas.openxmlformats.org/officeDocument/2006/relationships/image" Target="../media/image1156.png"/><Relationship Id="rId232" Type="http://schemas.openxmlformats.org/officeDocument/2006/relationships/customXml" Target="../ink/ink1167.xml"/><Relationship Id="rId253" Type="http://schemas.openxmlformats.org/officeDocument/2006/relationships/image" Target="../media/image1177.png"/><Relationship Id="rId274" Type="http://schemas.openxmlformats.org/officeDocument/2006/relationships/customXml" Target="../ink/ink1188.xml"/><Relationship Id="rId295" Type="http://schemas.openxmlformats.org/officeDocument/2006/relationships/image" Target="../media/image1198.png"/><Relationship Id="rId309" Type="http://schemas.openxmlformats.org/officeDocument/2006/relationships/image" Target="../media/image1205.png"/><Relationship Id="rId27" Type="http://schemas.openxmlformats.org/officeDocument/2006/relationships/image" Target="../media/image1064.png"/><Relationship Id="rId48" Type="http://schemas.openxmlformats.org/officeDocument/2006/relationships/customXml" Target="../ink/ink1075.xml"/><Relationship Id="rId69" Type="http://schemas.openxmlformats.org/officeDocument/2006/relationships/image" Target="../media/image1085.png"/><Relationship Id="rId113" Type="http://schemas.openxmlformats.org/officeDocument/2006/relationships/image" Target="../media/image1107.png"/><Relationship Id="rId134" Type="http://schemas.openxmlformats.org/officeDocument/2006/relationships/customXml" Target="../ink/ink1118.xml"/><Relationship Id="rId80" Type="http://schemas.openxmlformats.org/officeDocument/2006/relationships/customXml" Target="../ink/ink1091.xml"/><Relationship Id="rId155" Type="http://schemas.openxmlformats.org/officeDocument/2006/relationships/image" Target="../media/image1128.png"/><Relationship Id="rId176" Type="http://schemas.openxmlformats.org/officeDocument/2006/relationships/customXml" Target="../ink/ink1139.xml"/><Relationship Id="rId197" Type="http://schemas.openxmlformats.org/officeDocument/2006/relationships/image" Target="../media/image1149.png"/><Relationship Id="rId201" Type="http://schemas.openxmlformats.org/officeDocument/2006/relationships/image" Target="../media/image1151.png"/><Relationship Id="rId222" Type="http://schemas.openxmlformats.org/officeDocument/2006/relationships/customXml" Target="../ink/ink1162.xml"/><Relationship Id="rId243" Type="http://schemas.openxmlformats.org/officeDocument/2006/relationships/image" Target="../media/image1172.png"/><Relationship Id="rId264" Type="http://schemas.openxmlformats.org/officeDocument/2006/relationships/customXml" Target="../ink/ink1183.xml"/><Relationship Id="rId285" Type="http://schemas.openxmlformats.org/officeDocument/2006/relationships/image" Target="../media/image1193.png"/><Relationship Id="rId17" Type="http://schemas.openxmlformats.org/officeDocument/2006/relationships/image" Target="../media/image1059.png"/><Relationship Id="rId38" Type="http://schemas.openxmlformats.org/officeDocument/2006/relationships/customXml" Target="../ink/ink1070.xml"/><Relationship Id="rId59" Type="http://schemas.openxmlformats.org/officeDocument/2006/relationships/image" Target="../media/image1080.png"/><Relationship Id="rId103" Type="http://schemas.openxmlformats.org/officeDocument/2006/relationships/image" Target="../media/image1102.png"/><Relationship Id="rId124" Type="http://schemas.openxmlformats.org/officeDocument/2006/relationships/customXml" Target="../ink/ink1113.xml"/><Relationship Id="rId310" Type="http://schemas.openxmlformats.org/officeDocument/2006/relationships/customXml" Target="../ink/ink1206.xml"/><Relationship Id="rId70" Type="http://schemas.openxmlformats.org/officeDocument/2006/relationships/customXml" Target="../ink/ink1086.xml"/><Relationship Id="rId91" Type="http://schemas.openxmlformats.org/officeDocument/2006/relationships/image" Target="../media/image1096.png"/><Relationship Id="rId145" Type="http://schemas.openxmlformats.org/officeDocument/2006/relationships/image" Target="../media/image1123.png"/><Relationship Id="rId166" Type="http://schemas.openxmlformats.org/officeDocument/2006/relationships/customXml" Target="../ink/ink1134.xml"/><Relationship Id="rId187" Type="http://schemas.openxmlformats.org/officeDocument/2006/relationships/image" Target="../media/image1144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157.xml"/><Relationship Id="rId233" Type="http://schemas.openxmlformats.org/officeDocument/2006/relationships/image" Target="../media/image1167.png"/><Relationship Id="rId254" Type="http://schemas.openxmlformats.org/officeDocument/2006/relationships/customXml" Target="../ink/ink1178.xml"/><Relationship Id="rId28" Type="http://schemas.openxmlformats.org/officeDocument/2006/relationships/customXml" Target="../ink/ink1065.xml"/><Relationship Id="rId49" Type="http://schemas.openxmlformats.org/officeDocument/2006/relationships/image" Target="../media/image1075.png"/><Relationship Id="rId114" Type="http://schemas.openxmlformats.org/officeDocument/2006/relationships/customXml" Target="../ink/ink1108.xml"/><Relationship Id="rId275" Type="http://schemas.openxmlformats.org/officeDocument/2006/relationships/image" Target="../media/image1188.png"/><Relationship Id="rId296" Type="http://schemas.openxmlformats.org/officeDocument/2006/relationships/customXml" Target="../ink/ink1199.xml"/><Relationship Id="rId300" Type="http://schemas.openxmlformats.org/officeDocument/2006/relationships/customXml" Target="../ink/ink1201.xml"/><Relationship Id="rId60" Type="http://schemas.openxmlformats.org/officeDocument/2006/relationships/customXml" Target="../ink/ink1081.xml"/><Relationship Id="rId81" Type="http://schemas.openxmlformats.org/officeDocument/2006/relationships/image" Target="../media/image1091.png"/><Relationship Id="rId135" Type="http://schemas.openxmlformats.org/officeDocument/2006/relationships/image" Target="../media/image1118.png"/><Relationship Id="rId156" Type="http://schemas.openxmlformats.org/officeDocument/2006/relationships/customXml" Target="../ink/ink1129.xml"/><Relationship Id="rId177" Type="http://schemas.openxmlformats.org/officeDocument/2006/relationships/image" Target="../media/image1139.png"/><Relationship Id="rId198" Type="http://schemas.openxmlformats.org/officeDocument/2006/relationships/customXml" Target="../ink/ink1150.xml"/><Relationship Id="rId202" Type="http://schemas.openxmlformats.org/officeDocument/2006/relationships/customXml" Target="../ink/ink1152.xml"/><Relationship Id="rId223" Type="http://schemas.openxmlformats.org/officeDocument/2006/relationships/image" Target="../media/image1162.png"/><Relationship Id="rId244" Type="http://schemas.openxmlformats.org/officeDocument/2006/relationships/customXml" Target="../ink/ink1173.xml"/><Relationship Id="rId18" Type="http://schemas.openxmlformats.org/officeDocument/2006/relationships/customXml" Target="../ink/ink1060.xml"/><Relationship Id="rId39" Type="http://schemas.openxmlformats.org/officeDocument/2006/relationships/image" Target="../media/image1070.png"/><Relationship Id="rId265" Type="http://schemas.openxmlformats.org/officeDocument/2006/relationships/image" Target="../media/image1183.png"/><Relationship Id="rId286" Type="http://schemas.openxmlformats.org/officeDocument/2006/relationships/customXml" Target="../ink/ink1194.xml"/><Relationship Id="rId50" Type="http://schemas.openxmlformats.org/officeDocument/2006/relationships/customXml" Target="../ink/ink1076.xml"/><Relationship Id="rId104" Type="http://schemas.openxmlformats.org/officeDocument/2006/relationships/customXml" Target="../ink/ink1103.xml"/><Relationship Id="rId125" Type="http://schemas.openxmlformats.org/officeDocument/2006/relationships/image" Target="../media/image1113.png"/><Relationship Id="rId146" Type="http://schemas.openxmlformats.org/officeDocument/2006/relationships/customXml" Target="../ink/ink1124.xml"/><Relationship Id="rId167" Type="http://schemas.openxmlformats.org/officeDocument/2006/relationships/image" Target="../media/image1134.png"/><Relationship Id="rId188" Type="http://schemas.openxmlformats.org/officeDocument/2006/relationships/customXml" Target="../ink/ink1145.xml"/><Relationship Id="rId311" Type="http://schemas.openxmlformats.org/officeDocument/2006/relationships/image" Target="../media/image1206.png"/><Relationship Id="rId71" Type="http://schemas.openxmlformats.org/officeDocument/2006/relationships/image" Target="../media/image1086.png"/><Relationship Id="rId92" Type="http://schemas.openxmlformats.org/officeDocument/2006/relationships/customXml" Target="../ink/ink1097.xml"/><Relationship Id="rId213" Type="http://schemas.openxmlformats.org/officeDocument/2006/relationships/image" Target="../media/image1157.png"/><Relationship Id="rId234" Type="http://schemas.openxmlformats.org/officeDocument/2006/relationships/customXml" Target="../ink/ink1168.xml"/><Relationship Id="rId2" Type="http://schemas.openxmlformats.org/officeDocument/2006/relationships/customXml" Target="../ink/ink1052.xml"/><Relationship Id="rId29" Type="http://schemas.openxmlformats.org/officeDocument/2006/relationships/image" Target="../media/image1065.png"/><Relationship Id="rId255" Type="http://schemas.openxmlformats.org/officeDocument/2006/relationships/image" Target="../media/image1178.png"/><Relationship Id="rId276" Type="http://schemas.openxmlformats.org/officeDocument/2006/relationships/customXml" Target="../ink/ink1189.xml"/><Relationship Id="rId297" Type="http://schemas.openxmlformats.org/officeDocument/2006/relationships/image" Target="../media/image1199.png"/><Relationship Id="rId40" Type="http://schemas.openxmlformats.org/officeDocument/2006/relationships/customXml" Target="../ink/ink1071.xml"/><Relationship Id="rId115" Type="http://schemas.openxmlformats.org/officeDocument/2006/relationships/image" Target="../media/image1108.png"/><Relationship Id="rId136" Type="http://schemas.openxmlformats.org/officeDocument/2006/relationships/customXml" Target="../ink/ink1119.xml"/><Relationship Id="rId157" Type="http://schemas.openxmlformats.org/officeDocument/2006/relationships/image" Target="../media/image1129.png"/><Relationship Id="rId178" Type="http://schemas.openxmlformats.org/officeDocument/2006/relationships/customXml" Target="../ink/ink1140.xml"/><Relationship Id="rId301" Type="http://schemas.openxmlformats.org/officeDocument/2006/relationships/image" Target="../media/image1201.png"/><Relationship Id="rId61" Type="http://schemas.openxmlformats.org/officeDocument/2006/relationships/image" Target="../media/image1081.png"/><Relationship Id="rId82" Type="http://schemas.openxmlformats.org/officeDocument/2006/relationships/customXml" Target="../ink/ink1092.xml"/><Relationship Id="rId199" Type="http://schemas.openxmlformats.org/officeDocument/2006/relationships/image" Target="../media/image1150.png"/><Relationship Id="rId203" Type="http://schemas.openxmlformats.org/officeDocument/2006/relationships/image" Target="../media/image1152.png"/><Relationship Id="rId19" Type="http://schemas.openxmlformats.org/officeDocument/2006/relationships/image" Target="../media/image1060.png"/><Relationship Id="rId224" Type="http://schemas.openxmlformats.org/officeDocument/2006/relationships/customXml" Target="../ink/ink1163.xml"/><Relationship Id="rId245" Type="http://schemas.openxmlformats.org/officeDocument/2006/relationships/image" Target="../media/image1173.png"/><Relationship Id="rId266" Type="http://schemas.openxmlformats.org/officeDocument/2006/relationships/customXml" Target="../ink/ink1184.xml"/><Relationship Id="rId287" Type="http://schemas.openxmlformats.org/officeDocument/2006/relationships/image" Target="../media/image1194.png"/><Relationship Id="rId30" Type="http://schemas.openxmlformats.org/officeDocument/2006/relationships/customXml" Target="../ink/ink1066.xml"/><Relationship Id="rId105" Type="http://schemas.openxmlformats.org/officeDocument/2006/relationships/image" Target="../media/image1103.png"/><Relationship Id="rId126" Type="http://schemas.openxmlformats.org/officeDocument/2006/relationships/customXml" Target="../ink/ink1114.xml"/><Relationship Id="rId147" Type="http://schemas.openxmlformats.org/officeDocument/2006/relationships/image" Target="../media/image1124.png"/><Relationship Id="rId168" Type="http://schemas.openxmlformats.org/officeDocument/2006/relationships/customXml" Target="../ink/ink1135.xml"/><Relationship Id="rId51" Type="http://schemas.openxmlformats.org/officeDocument/2006/relationships/image" Target="../media/image1076.png"/><Relationship Id="rId72" Type="http://schemas.openxmlformats.org/officeDocument/2006/relationships/customXml" Target="../ink/ink1087.xml"/><Relationship Id="rId93" Type="http://schemas.openxmlformats.org/officeDocument/2006/relationships/image" Target="../media/image1097.png"/><Relationship Id="rId189" Type="http://schemas.openxmlformats.org/officeDocument/2006/relationships/image" Target="../media/image1145.png"/><Relationship Id="rId3" Type="http://schemas.openxmlformats.org/officeDocument/2006/relationships/image" Target="../media/image1052.png"/><Relationship Id="rId214" Type="http://schemas.openxmlformats.org/officeDocument/2006/relationships/customXml" Target="../ink/ink1158.xml"/><Relationship Id="rId235" Type="http://schemas.openxmlformats.org/officeDocument/2006/relationships/image" Target="../media/image1168.png"/><Relationship Id="rId256" Type="http://schemas.openxmlformats.org/officeDocument/2006/relationships/customXml" Target="../ink/ink1179.xml"/><Relationship Id="rId277" Type="http://schemas.openxmlformats.org/officeDocument/2006/relationships/image" Target="../media/image1189.png"/><Relationship Id="rId298" Type="http://schemas.openxmlformats.org/officeDocument/2006/relationships/customXml" Target="../ink/ink1200.xml"/><Relationship Id="rId116" Type="http://schemas.openxmlformats.org/officeDocument/2006/relationships/customXml" Target="../ink/ink1109.xml"/><Relationship Id="rId137" Type="http://schemas.openxmlformats.org/officeDocument/2006/relationships/image" Target="../media/image1119.png"/><Relationship Id="rId158" Type="http://schemas.openxmlformats.org/officeDocument/2006/relationships/customXml" Target="../ink/ink1130.xml"/><Relationship Id="rId302" Type="http://schemas.openxmlformats.org/officeDocument/2006/relationships/customXml" Target="../ink/ink1202.xml"/><Relationship Id="rId20" Type="http://schemas.openxmlformats.org/officeDocument/2006/relationships/customXml" Target="../ink/ink1061.xml"/><Relationship Id="rId41" Type="http://schemas.openxmlformats.org/officeDocument/2006/relationships/image" Target="../media/image1071.png"/><Relationship Id="rId62" Type="http://schemas.openxmlformats.org/officeDocument/2006/relationships/customXml" Target="../ink/ink1082.xml"/><Relationship Id="rId83" Type="http://schemas.openxmlformats.org/officeDocument/2006/relationships/image" Target="../media/image1092.png"/><Relationship Id="rId179" Type="http://schemas.openxmlformats.org/officeDocument/2006/relationships/image" Target="../media/image1140.png"/><Relationship Id="rId190" Type="http://schemas.openxmlformats.org/officeDocument/2006/relationships/customXml" Target="../ink/ink1146.xml"/><Relationship Id="rId204" Type="http://schemas.openxmlformats.org/officeDocument/2006/relationships/customXml" Target="../ink/ink1153.xml"/><Relationship Id="rId225" Type="http://schemas.openxmlformats.org/officeDocument/2006/relationships/image" Target="../media/image1163.png"/><Relationship Id="rId246" Type="http://schemas.openxmlformats.org/officeDocument/2006/relationships/customXml" Target="../ink/ink1174.xml"/><Relationship Id="rId267" Type="http://schemas.openxmlformats.org/officeDocument/2006/relationships/image" Target="../media/image1184.png"/><Relationship Id="rId288" Type="http://schemas.openxmlformats.org/officeDocument/2006/relationships/customXml" Target="../ink/ink1195.xml"/><Relationship Id="rId106" Type="http://schemas.openxmlformats.org/officeDocument/2006/relationships/customXml" Target="../ink/ink1104.xml"/><Relationship Id="rId127" Type="http://schemas.openxmlformats.org/officeDocument/2006/relationships/image" Target="../media/image1114.png"/><Relationship Id="rId10" Type="http://schemas.openxmlformats.org/officeDocument/2006/relationships/customXml" Target="../ink/ink1056.xml"/><Relationship Id="rId31" Type="http://schemas.openxmlformats.org/officeDocument/2006/relationships/image" Target="../media/image1066.png"/><Relationship Id="rId52" Type="http://schemas.openxmlformats.org/officeDocument/2006/relationships/customXml" Target="../ink/ink1077.xml"/><Relationship Id="rId73" Type="http://schemas.openxmlformats.org/officeDocument/2006/relationships/image" Target="../media/image1087.png"/><Relationship Id="rId94" Type="http://schemas.openxmlformats.org/officeDocument/2006/relationships/customXml" Target="../ink/ink1098.xml"/><Relationship Id="rId148" Type="http://schemas.openxmlformats.org/officeDocument/2006/relationships/customXml" Target="../ink/ink1125.xml"/><Relationship Id="rId169" Type="http://schemas.openxmlformats.org/officeDocument/2006/relationships/image" Target="../media/image1135.png"/><Relationship Id="rId4" Type="http://schemas.openxmlformats.org/officeDocument/2006/relationships/customXml" Target="../ink/ink1053.xml"/><Relationship Id="rId180" Type="http://schemas.openxmlformats.org/officeDocument/2006/relationships/customXml" Target="../ink/ink1141.xml"/><Relationship Id="rId215" Type="http://schemas.openxmlformats.org/officeDocument/2006/relationships/image" Target="../media/image1158.png"/><Relationship Id="rId236" Type="http://schemas.openxmlformats.org/officeDocument/2006/relationships/customXml" Target="../ink/ink1169.xml"/><Relationship Id="rId257" Type="http://schemas.openxmlformats.org/officeDocument/2006/relationships/image" Target="../media/image1179.png"/><Relationship Id="rId278" Type="http://schemas.openxmlformats.org/officeDocument/2006/relationships/customXml" Target="../ink/ink1190.xml"/><Relationship Id="rId303" Type="http://schemas.openxmlformats.org/officeDocument/2006/relationships/image" Target="../media/image1202.png"/><Relationship Id="rId42" Type="http://schemas.openxmlformats.org/officeDocument/2006/relationships/customXml" Target="../ink/ink1072.xml"/><Relationship Id="rId84" Type="http://schemas.openxmlformats.org/officeDocument/2006/relationships/customXml" Target="../ink/ink1093.xml"/><Relationship Id="rId138" Type="http://schemas.openxmlformats.org/officeDocument/2006/relationships/customXml" Target="../ink/ink1120.xml"/><Relationship Id="rId191" Type="http://schemas.openxmlformats.org/officeDocument/2006/relationships/image" Target="../media/image1146.png"/><Relationship Id="rId205" Type="http://schemas.openxmlformats.org/officeDocument/2006/relationships/image" Target="../media/image1153.png"/><Relationship Id="rId247" Type="http://schemas.openxmlformats.org/officeDocument/2006/relationships/image" Target="../media/image1174.png"/><Relationship Id="rId107" Type="http://schemas.openxmlformats.org/officeDocument/2006/relationships/image" Target="../media/image1104.png"/><Relationship Id="rId289" Type="http://schemas.openxmlformats.org/officeDocument/2006/relationships/image" Target="../media/image1195.png"/><Relationship Id="rId11" Type="http://schemas.openxmlformats.org/officeDocument/2006/relationships/image" Target="../media/image1056.png"/><Relationship Id="rId53" Type="http://schemas.openxmlformats.org/officeDocument/2006/relationships/image" Target="../media/image1077.png"/><Relationship Id="rId149" Type="http://schemas.openxmlformats.org/officeDocument/2006/relationships/image" Target="../media/image1125.png"/><Relationship Id="rId95" Type="http://schemas.openxmlformats.org/officeDocument/2006/relationships/image" Target="../media/image1098.png"/><Relationship Id="rId160" Type="http://schemas.openxmlformats.org/officeDocument/2006/relationships/customXml" Target="../ink/ink1131.xml"/><Relationship Id="rId216" Type="http://schemas.openxmlformats.org/officeDocument/2006/relationships/customXml" Target="../ink/ink1159.xml"/><Relationship Id="rId258" Type="http://schemas.openxmlformats.org/officeDocument/2006/relationships/customXml" Target="../ink/ink1180.xml"/><Relationship Id="rId22" Type="http://schemas.openxmlformats.org/officeDocument/2006/relationships/customXml" Target="../ink/ink1062.xml"/><Relationship Id="rId64" Type="http://schemas.openxmlformats.org/officeDocument/2006/relationships/customXml" Target="../ink/ink1083.xml"/><Relationship Id="rId118" Type="http://schemas.openxmlformats.org/officeDocument/2006/relationships/customXml" Target="../ink/ink1110.xml"/><Relationship Id="rId171" Type="http://schemas.openxmlformats.org/officeDocument/2006/relationships/image" Target="../media/image1136.png"/><Relationship Id="rId227" Type="http://schemas.openxmlformats.org/officeDocument/2006/relationships/image" Target="../media/image1164.png"/><Relationship Id="rId269" Type="http://schemas.openxmlformats.org/officeDocument/2006/relationships/image" Target="../media/image1185.png"/><Relationship Id="rId33" Type="http://schemas.openxmlformats.org/officeDocument/2006/relationships/image" Target="../media/image1067.png"/><Relationship Id="rId129" Type="http://schemas.openxmlformats.org/officeDocument/2006/relationships/image" Target="../media/image1115.png"/><Relationship Id="rId280" Type="http://schemas.openxmlformats.org/officeDocument/2006/relationships/customXml" Target="../ink/ink1191.xml"/><Relationship Id="rId75" Type="http://schemas.openxmlformats.org/officeDocument/2006/relationships/image" Target="../media/image1088.png"/><Relationship Id="rId140" Type="http://schemas.openxmlformats.org/officeDocument/2006/relationships/customXml" Target="../ink/ink1121.xml"/><Relationship Id="rId182" Type="http://schemas.openxmlformats.org/officeDocument/2006/relationships/customXml" Target="../ink/ink1142.xml"/><Relationship Id="rId6" Type="http://schemas.openxmlformats.org/officeDocument/2006/relationships/customXml" Target="../ink/ink1054.xml"/><Relationship Id="rId238" Type="http://schemas.openxmlformats.org/officeDocument/2006/relationships/customXml" Target="../ink/ink1170.xml"/><Relationship Id="rId291" Type="http://schemas.openxmlformats.org/officeDocument/2006/relationships/image" Target="../media/image1196.png"/><Relationship Id="rId305" Type="http://schemas.openxmlformats.org/officeDocument/2006/relationships/image" Target="../media/image1203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64.png"/><Relationship Id="rId299" Type="http://schemas.openxmlformats.org/officeDocument/2006/relationships/image" Target="../media/image1355.png"/><Relationship Id="rId21" Type="http://schemas.openxmlformats.org/officeDocument/2006/relationships/image" Target="../media/image1216.png"/><Relationship Id="rId63" Type="http://schemas.openxmlformats.org/officeDocument/2006/relationships/image" Target="../media/image1237.png"/><Relationship Id="rId159" Type="http://schemas.openxmlformats.org/officeDocument/2006/relationships/image" Target="../media/image1285.png"/><Relationship Id="rId324" Type="http://schemas.openxmlformats.org/officeDocument/2006/relationships/customXml" Target="../ink/ink1368.xml"/><Relationship Id="rId170" Type="http://schemas.openxmlformats.org/officeDocument/2006/relationships/customXml" Target="../ink/ink1291.xml"/><Relationship Id="rId226" Type="http://schemas.openxmlformats.org/officeDocument/2006/relationships/customXml" Target="../ink/ink1319.xml"/><Relationship Id="rId268" Type="http://schemas.openxmlformats.org/officeDocument/2006/relationships/customXml" Target="../ink/ink1340.xml"/><Relationship Id="rId32" Type="http://schemas.openxmlformats.org/officeDocument/2006/relationships/customXml" Target="../ink/ink1222.xml"/><Relationship Id="rId74" Type="http://schemas.openxmlformats.org/officeDocument/2006/relationships/customXml" Target="../ink/ink1243.xml"/><Relationship Id="rId128" Type="http://schemas.openxmlformats.org/officeDocument/2006/relationships/customXml" Target="../ink/ink1270.xml"/><Relationship Id="rId5" Type="http://schemas.openxmlformats.org/officeDocument/2006/relationships/image" Target="../media/image1208.png"/><Relationship Id="rId181" Type="http://schemas.openxmlformats.org/officeDocument/2006/relationships/image" Target="../media/image1296.png"/><Relationship Id="rId237" Type="http://schemas.openxmlformats.org/officeDocument/2006/relationships/image" Target="../media/image1324.png"/><Relationship Id="rId279" Type="http://schemas.openxmlformats.org/officeDocument/2006/relationships/image" Target="../media/image1345.png"/><Relationship Id="rId43" Type="http://schemas.openxmlformats.org/officeDocument/2006/relationships/image" Target="../media/image1227.png"/><Relationship Id="rId139" Type="http://schemas.openxmlformats.org/officeDocument/2006/relationships/image" Target="../media/image1275.png"/><Relationship Id="rId290" Type="http://schemas.openxmlformats.org/officeDocument/2006/relationships/customXml" Target="../ink/ink1351.xml"/><Relationship Id="rId304" Type="http://schemas.openxmlformats.org/officeDocument/2006/relationships/customXml" Target="../ink/ink1358.xml"/><Relationship Id="rId85" Type="http://schemas.openxmlformats.org/officeDocument/2006/relationships/image" Target="../media/image1248.png"/><Relationship Id="rId150" Type="http://schemas.openxmlformats.org/officeDocument/2006/relationships/customXml" Target="../ink/ink1281.xml"/><Relationship Id="rId192" Type="http://schemas.openxmlformats.org/officeDocument/2006/relationships/customXml" Target="../ink/ink1302.xml"/><Relationship Id="rId206" Type="http://schemas.openxmlformats.org/officeDocument/2006/relationships/customXml" Target="../ink/ink1309.xml"/><Relationship Id="rId248" Type="http://schemas.openxmlformats.org/officeDocument/2006/relationships/customXml" Target="../ink/ink1330.xml"/><Relationship Id="rId12" Type="http://schemas.openxmlformats.org/officeDocument/2006/relationships/customXml" Target="../ink/ink1212.xml"/><Relationship Id="rId108" Type="http://schemas.openxmlformats.org/officeDocument/2006/relationships/customXml" Target="../ink/ink1260.xml"/><Relationship Id="rId315" Type="http://schemas.openxmlformats.org/officeDocument/2006/relationships/image" Target="../media/image1363.png"/><Relationship Id="rId54" Type="http://schemas.openxmlformats.org/officeDocument/2006/relationships/customXml" Target="../ink/ink1233.xml"/><Relationship Id="rId96" Type="http://schemas.openxmlformats.org/officeDocument/2006/relationships/customXml" Target="../ink/ink1254.xml"/><Relationship Id="rId161" Type="http://schemas.openxmlformats.org/officeDocument/2006/relationships/image" Target="../media/image1286.png"/><Relationship Id="rId217" Type="http://schemas.openxmlformats.org/officeDocument/2006/relationships/image" Target="../media/image1314.png"/><Relationship Id="rId259" Type="http://schemas.openxmlformats.org/officeDocument/2006/relationships/image" Target="../media/image1335.png"/><Relationship Id="rId23" Type="http://schemas.openxmlformats.org/officeDocument/2006/relationships/image" Target="../media/image1217.png"/><Relationship Id="rId119" Type="http://schemas.openxmlformats.org/officeDocument/2006/relationships/image" Target="../media/image1265.png"/><Relationship Id="rId270" Type="http://schemas.openxmlformats.org/officeDocument/2006/relationships/customXml" Target="../ink/ink1341.xml"/><Relationship Id="rId326" Type="http://schemas.openxmlformats.org/officeDocument/2006/relationships/customXml" Target="../ink/ink1369.xml"/><Relationship Id="rId65" Type="http://schemas.openxmlformats.org/officeDocument/2006/relationships/image" Target="../media/image1238.png"/><Relationship Id="rId130" Type="http://schemas.openxmlformats.org/officeDocument/2006/relationships/customXml" Target="../ink/ink1271.xml"/><Relationship Id="rId172" Type="http://schemas.openxmlformats.org/officeDocument/2006/relationships/customXml" Target="../ink/ink1292.xml"/><Relationship Id="rId228" Type="http://schemas.openxmlformats.org/officeDocument/2006/relationships/customXml" Target="../ink/ink1320.xml"/><Relationship Id="rId281" Type="http://schemas.openxmlformats.org/officeDocument/2006/relationships/image" Target="../media/image1346.png"/><Relationship Id="rId34" Type="http://schemas.openxmlformats.org/officeDocument/2006/relationships/customXml" Target="../ink/ink1223.xml"/><Relationship Id="rId76" Type="http://schemas.openxmlformats.org/officeDocument/2006/relationships/customXml" Target="../ink/ink1244.xml"/><Relationship Id="rId141" Type="http://schemas.openxmlformats.org/officeDocument/2006/relationships/image" Target="../media/image1276.png"/><Relationship Id="rId7" Type="http://schemas.openxmlformats.org/officeDocument/2006/relationships/image" Target="../media/image1209.png"/><Relationship Id="rId183" Type="http://schemas.openxmlformats.org/officeDocument/2006/relationships/image" Target="../media/image1297.png"/><Relationship Id="rId239" Type="http://schemas.openxmlformats.org/officeDocument/2006/relationships/image" Target="../media/image1325.png"/><Relationship Id="rId250" Type="http://schemas.openxmlformats.org/officeDocument/2006/relationships/customXml" Target="../ink/ink1331.xml"/><Relationship Id="rId292" Type="http://schemas.openxmlformats.org/officeDocument/2006/relationships/customXml" Target="../ink/ink1352.xml"/><Relationship Id="rId306" Type="http://schemas.openxmlformats.org/officeDocument/2006/relationships/customXml" Target="../ink/ink1359.xml"/><Relationship Id="rId24" Type="http://schemas.openxmlformats.org/officeDocument/2006/relationships/customXml" Target="../ink/ink1218.xml"/><Relationship Id="rId45" Type="http://schemas.openxmlformats.org/officeDocument/2006/relationships/image" Target="../media/image1228.png"/><Relationship Id="rId66" Type="http://schemas.openxmlformats.org/officeDocument/2006/relationships/customXml" Target="../ink/ink1239.xml"/><Relationship Id="rId87" Type="http://schemas.openxmlformats.org/officeDocument/2006/relationships/image" Target="../media/image1249.png"/><Relationship Id="rId110" Type="http://schemas.openxmlformats.org/officeDocument/2006/relationships/customXml" Target="../ink/ink1261.xml"/><Relationship Id="rId131" Type="http://schemas.openxmlformats.org/officeDocument/2006/relationships/image" Target="../media/image1271.png"/><Relationship Id="rId327" Type="http://schemas.openxmlformats.org/officeDocument/2006/relationships/image" Target="../media/image1369.png"/><Relationship Id="rId152" Type="http://schemas.openxmlformats.org/officeDocument/2006/relationships/customXml" Target="../ink/ink1282.xml"/><Relationship Id="rId173" Type="http://schemas.openxmlformats.org/officeDocument/2006/relationships/image" Target="../media/image1292.png"/><Relationship Id="rId194" Type="http://schemas.openxmlformats.org/officeDocument/2006/relationships/customXml" Target="../ink/ink1303.xml"/><Relationship Id="rId208" Type="http://schemas.openxmlformats.org/officeDocument/2006/relationships/customXml" Target="../ink/ink1310.xml"/><Relationship Id="rId229" Type="http://schemas.openxmlformats.org/officeDocument/2006/relationships/image" Target="../media/image1320.png"/><Relationship Id="rId240" Type="http://schemas.openxmlformats.org/officeDocument/2006/relationships/customXml" Target="../ink/ink1326.xml"/><Relationship Id="rId261" Type="http://schemas.openxmlformats.org/officeDocument/2006/relationships/image" Target="../media/image1336.png"/><Relationship Id="rId14" Type="http://schemas.openxmlformats.org/officeDocument/2006/relationships/customXml" Target="../ink/ink1213.xml"/><Relationship Id="rId35" Type="http://schemas.openxmlformats.org/officeDocument/2006/relationships/image" Target="../media/image1223.png"/><Relationship Id="rId56" Type="http://schemas.openxmlformats.org/officeDocument/2006/relationships/customXml" Target="../ink/ink1234.xml"/><Relationship Id="rId77" Type="http://schemas.openxmlformats.org/officeDocument/2006/relationships/image" Target="../media/image1244.png"/><Relationship Id="rId100" Type="http://schemas.openxmlformats.org/officeDocument/2006/relationships/customXml" Target="../ink/ink1256.xml"/><Relationship Id="rId282" Type="http://schemas.openxmlformats.org/officeDocument/2006/relationships/customXml" Target="../ink/ink1347.xml"/><Relationship Id="rId317" Type="http://schemas.openxmlformats.org/officeDocument/2006/relationships/image" Target="../media/image1364.png"/><Relationship Id="rId8" Type="http://schemas.openxmlformats.org/officeDocument/2006/relationships/customXml" Target="../ink/ink1210.xml"/><Relationship Id="rId98" Type="http://schemas.openxmlformats.org/officeDocument/2006/relationships/customXml" Target="../ink/ink1255.xml"/><Relationship Id="rId121" Type="http://schemas.openxmlformats.org/officeDocument/2006/relationships/image" Target="../media/image1266.png"/><Relationship Id="rId142" Type="http://schemas.openxmlformats.org/officeDocument/2006/relationships/customXml" Target="../ink/ink1277.xml"/><Relationship Id="rId163" Type="http://schemas.openxmlformats.org/officeDocument/2006/relationships/image" Target="../media/image1287.png"/><Relationship Id="rId184" Type="http://schemas.openxmlformats.org/officeDocument/2006/relationships/customXml" Target="../ink/ink1298.xml"/><Relationship Id="rId219" Type="http://schemas.openxmlformats.org/officeDocument/2006/relationships/image" Target="../media/image1315.png"/><Relationship Id="rId230" Type="http://schemas.openxmlformats.org/officeDocument/2006/relationships/customXml" Target="../ink/ink1321.xml"/><Relationship Id="rId251" Type="http://schemas.openxmlformats.org/officeDocument/2006/relationships/image" Target="../media/image1331.png"/><Relationship Id="rId25" Type="http://schemas.openxmlformats.org/officeDocument/2006/relationships/image" Target="../media/image1218.png"/><Relationship Id="rId46" Type="http://schemas.openxmlformats.org/officeDocument/2006/relationships/customXml" Target="../ink/ink1229.xml"/><Relationship Id="rId67" Type="http://schemas.openxmlformats.org/officeDocument/2006/relationships/image" Target="../media/image1239.png"/><Relationship Id="rId272" Type="http://schemas.openxmlformats.org/officeDocument/2006/relationships/customXml" Target="../ink/ink1342.xml"/><Relationship Id="rId293" Type="http://schemas.openxmlformats.org/officeDocument/2006/relationships/image" Target="../media/image1352.png"/><Relationship Id="rId307" Type="http://schemas.openxmlformats.org/officeDocument/2006/relationships/image" Target="../media/image1359.png"/><Relationship Id="rId328" Type="http://schemas.openxmlformats.org/officeDocument/2006/relationships/customXml" Target="../ink/ink1370.xml"/><Relationship Id="rId88" Type="http://schemas.openxmlformats.org/officeDocument/2006/relationships/customXml" Target="../ink/ink1250.xml"/><Relationship Id="rId111" Type="http://schemas.openxmlformats.org/officeDocument/2006/relationships/image" Target="../media/image1261.png"/><Relationship Id="rId132" Type="http://schemas.openxmlformats.org/officeDocument/2006/relationships/customXml" Target="../ink/ink1272.xml"/><Relationship Id="rId153" Type="http://schemas.openxmlformats.org/officeDocument/2006/relationships/image" Target="../media/image1282.png"/><Relationship Id="rId174" Type="http://schemas.openxmlformats.org/officeDocument/2006/relationships/customXml" Target="../ink/ink1293.xml"/><Relationship Id="rId195" Type="http://schemas.openxmlformats.org/officeDocument/2006/relationships/image" Target="../media/image1303.png"/><Relationship Id="rId209" Type="http://schemas.openxmlformats.org/officeDocument/2006/relationships/image" Target="../media/image1310.png"/><Relationship Id="rId220" Type="http://schemas.openxmlformats.org/officeDocument/2006/relationships/customXml" Target="../ink/ink1316.xml"/><Relationship Id="rId241" Type="http://schemas.openxmlformats.org/officeDocument/2006/relationships/image" Target="../media/image1326.png"/><Relationship Id="rId15" Type="http://schemas.openxmlformats.org/officeDocument/2006/relationships/image" Target="../media/image1213.png"/><Relationship Id="rId36" Type="http://schemas.openxmlformats.org/officeDocument/2006/relationships/customXml" Target="../ink/ink1224.xml"/><Relationship Id="rId57" Type="http://schemas.openxmlformats.org/officeDocument/2006/relationships/image" Target="../media/image1234.png"/><Relationship Id="rId262" Type="http://schemas.openxmlformats.org/officeDocument/2006/relationships/customXml" Target="../ink/ink1337.xml"/><Relationship Id="rId283" Type="http://schemas.openxmlformats.org/officeDocument/2006/relationships/image" Target="../media/image1347.png"/><Relationship Id="rId318" Type="http://schemas.openxmlformats.org/officeDocument/2006/relationships/customXml" Target="../ink/ink1365.xml"/><Relationship Id="rId78" Type="http://schemas.openxmlformats.org/officeDocument/2006/relationships/customXml" Target="../ink/ink1245.xml"/><Relationship Id="rId99" Type="http://schemas.openxmlformats.org/officeDocument/2006/relationships/image" Target="../media/image1255.png"/><Relationship Id="rId101" Type="http://schemas.openxmlformats.org/officeDocument/2006/relationships/image" Target="../media/image1256.png"/><Relationship Id="rId122" Type="http://schemas.openxmlformats.org/officeDocument/2006/relationships/customXml" Target="../ink/ink1267.xml"/><Relationship Id="rId143" Type="http://schemas.openxmlformats.org/officeDocument/2006/relationships/image" Target="../media/image1277.png"/><Relationship Id="rId164" Type="http://schemas.openxmlformats.org/officeDocument/2006/relationships/customXml" Target="../ink/ink1288.xml"/><Relationship Id="rId185" Type="http://schemas.openxmlformats.org/officeDocument/2006/relationships/image" Target="../media/image1298.png"/><Relationship Id="rId9" Type="http://schemas.openxmlformats.org/officeDocument/2006/relationships/image" Target="../media/image1210.png"/><Relationship Id="rId210" Type="http://schemas.openxmlformats.org/officeDocument/2006/relationships/customXml" Target="../ink/ink1311.xml"/><Relationship Id="rId26" Type="http://schemas.openxmlformats.org/officeDocument/2006/relationships/customXml" Target="../ink/ink1219.xml"/><Relationship Id="rId231" Type="http://schemas.openxmlformats.org/officeDocument/2006/relationships/image" Target="../media/image1321.png"/><Relationship Id="rId252" Type="http://schemas.openxmlformats.org/officeDocument/2006/relationships/customXml" Target="../ink/ink1332.xml"/><Relationship Id="rId273" Type="http://schemas.openxmlformats.org/officeDocument/2006/relationships/image" Target="../media/image1342.png"/><Relationship Id="rId294" Type="http://schemas.openxmlformats.org/officeDocument/2006/relationships/customXml" Target="../ink/ink1353.xml"/><Relationship Id="rId308" Type="http://schemas.openxmlformats.org/officeDocument/2006/relationships/customXml" Target="../ink/ink1360.xml"/><Relationship Id="rId329" Type="http://schemas.openxmlformats.org/officeDocument/2006/relationships/image" Target="../media/image1370.png"/><Relationship Id="rId47" Type="http://schemas.openxmlformats.org/officeDocument/2006/relationships/image" Target="../media/image1229.png"/><Relationship Id="rId68" Type="http://schemas.openxmlformats.org/officeDocument/2006/relationships/customXml" Target="../ink/ink1240.xml"/><Relationship Id="rId89" Type="http://schemas.openxmlformats.org/officeDocument/2006/relationships/image" Target="../media/image1250.png"/><Relationship Id="rId112" Type="http://schemas.openxmlformats.org/officeDocument/2006/relationships/customXml" Target="../ink/ink1262.xml"/><Relationship Id="rId133" Type="http://schemas.openxmlformats.org/officeDocument/2006/relationships/image" Target="../media/image1272.png"/><Relationship Id="rId154" Type="http://schemas.openxmlformats.org/officeDocument/2006/relationships/customXml" Target="../ink/ink1283.xml"/><Relationship Id="rId175" Type="http://schemas.openxmlformats.org/officeDocument/2006/relationships/image" Target="../media/image1293.png"/><Relationship Id="rId196" Type="http://schemas.openxmlformats.org/officeDocument/2006/relationships/customXml" Target="../ink/ink1304.xml"/><Relationship Id="rId200" Type="http://schemas.openxmlformats.org/officeDocument/2006/relationships/customXml" Target="../ink/ink1306.xml"/><Relationship Id="rId16" Type="http://schemas.openxmlformats.org/officeDocument/2006/relationships/customXml" Target="../ink/ink1214.xml"/><Relationship Id="rId221" Type="http://schemas.openxmlformats.org/officeDocument/2006/relationships/image" Target="../media/image1316.png"/><Relationship Id="rId242" Type="http://schemas.openxmlformats.org/officeDocument/2006/relationships/customXml" Target="../ink/ink1327.xml"/><Relationship Id="rId263" Type="http://schemas.openxmlformats.org/officeDocument/2006/relationships/image" Target="../media/image1337.png"/><Relationship Id="rId284" Type="http://schemas.openxmlformats.org/officeDocument/2006/relationships/customXml" Target="../ink/ink1348.xml"/><Relationship Id="rId319" Type="http://schemas.openxmlformats.org/officeDocument/2006/relationships/image" Target="../media/image1365.png"/><Relationship Id="rId37" Type="http://schemas.openxmlformats.org/officeDocument/2006/relationships/image" Target="../media/image1224.png"/><Relationship Id="rId58" Type="http://schemas.openxmlformats.org/officeDocument/2006/relationships/customXml" Target="../ink/ink1235.xml"/><Relationship Id="rId79" Type="http://schemas.openxmlformats.org/officeDocument/2006/relationships/image" Target="../media/image1245.png"/><Relationship Id="rId102" Type="http://schemas.openxmlformats.org/officeDocument/2006/relationships/customXml" Target="../ink/ink1257.xml"/><Relationship Id="rId123" Type="http://schemas.openxmlformats.org/officeDocument/2006/relationships/image" Target="../media/image1267.png"/><Relationship Id="rId144" Type="http://schemas.openxmlformats.org/officeDocument/2006/relationships/customXml" Target="../ink/ink1278.xml"/><Relationship Id="rId330" Type="http://schemas.openxmlformats.org/officeDocument/2006/relationships/customXml" Target="../ink/ink1371.xml"/><Relationship Id="rId90" Type="http://schemas.openxmlformats.org/officeDocument/2006/relationships/customXml" Target="../ink/ink1251.xml"/><Relationship Id="rId165" Type="http://schemas.openxmlformats.org/officeDocument/2006/relationships/image" Target="../media/image1288.png"/><Relationship Id="rId186" Type="http://schemas.openxmlformats.org/officeDocument/2006/relationships/customXml" Target="../ink/ink1299.xml"/><Relationship Id="rId211" Type="http://schemas.openxmlformats.org/officeDocument/2006/relationships/image" Target="../media/image1311.png"/><Relationship Id="rId232" Type="http://schemas.openxmlformats.org/officeDocument/2006/relationships/customXml" Target="../ink/ink1322.xml"/><Relationship Id="rId253" Type="http://schemas.openxmlformats.org/officeDocument/2006/relationships/image" Target="../media/image1332.png"/><Relationship Id="rId274" Type="http://schemas.openxmlformats.org/officeDocument/2006/relationships/customXml" Target="../ink/ink1343.xml"/><Relationship Id="rId295" Type="http://schemas.openxmlformats.org/officeDocument/2006/relationships/image" Target="../media/image1353.png"/><Relationship Id="rId309" Type="http://schemas.openxmlformats.org/officeDocument/2006/relationships/image" Target="../media/image1360.png"/><Relationship Id="rId27" Type="http://schemas.openxmlformats.org/officeDocument/2006/relationships/image" Target="../media/image1219.png"/><Relationship Id="rId48" Type="http://schemas.openxmlformats.org/officeDocument/2006/relationships/customXml" Target="../ink/ink1230.xml"/><Relationship Id="rId69" Type="http://schemas.openxmlformats.org/officeDocument/2006/relationships/image" Target="../media/image1240.png"/><Relationship Id="rId113" Type="http://schemas.openxmlformats.org/officeDocument/2006/relationships/image" Target="../media/image1262.png"/><Relationship Id="rId134" Type="http://schemas.openxmlformats.org/officeDocument/2006/relationships/customXml" Target="../ink/ink1273.xml"/><Relationship Id="rId320" Type="http://schemas.openxmlformats.org/officeDocument/2006/relationships/customXml" Target="../ink/ink1366.xml"/><Relationship Id="rId80" Type="http://schemas.openxmlformats.org/officeDocument/2006/relationships/customXml" Target="../ink/ink1246.xml"/><Relationship Id="rId155" Type="http://schemas.openxmlformats.org/officeDocument/2006/relationships/image" Target="../media/image1283.png"/><Relationship Id="rId176" Type="http://schemas.openxmlformats.org/officeDocument/2006/relationships/customXml" Target="../ink/ink1294.xml"/><Relationship Id="rId197" Type="http://schemas.openxmlformats.org/officeDocument/2006/relationships/image" Target="../media/image1304.png"/><Relationship Id="rId201" Type="http://schemas.openxmlformats.org/officeDocument/2006/relationships/image" Target="../media/image1306.png"/><Relationship Id="rId222" Type="http://schemas.openxmlformats.org/officeDocument/2006/relationships/customXml" Target="../ink/ink1317.xml"/><Relationship Id="rId243" Type="http://schemas.openxmlformats.org/officeDocument/2006/relationships/image" Target="../media/image1327.png"/><Relationship Id="rId264" Type="http://schemas.openxmlformats.org/officeDocument/2006/relationships/customXml" Target="../ink/ink1338.xml"/><Relationship Id="rId285" Type="http://schemas.openxmlformats.org/officeDocument/2006/relationships/image" Target="../media/image1348.png"/><Relationship Id="rId17" Type="http://schemas.openxmlformats.org/officeDocument/2006/relationships/image" Target="../media/image1214.png"/><Relationship Id="rId38" Type="http://schemas.openxmlformats.org/officeDocument/2006/relationships/customXml" Target="../ink/ink1225.xml"/><Relationship Id="rId59" Type="http://schemas.openxmlformats.org/officeDocument/2006/relationships/image" Target="../media/image1235.png"/><Relationship Id="rId103" Type="http://schemas.openxmlformats.org/officeDocument/2006/relationships/image" Target="../media/image1257.png"/><Relationship Id="rId124" Type="http://schemas.openxmlformats.org/officeDocument/2006/relationships/customXml" Target="../ink/ink1268.xml"/><Relationship Id="rId310" Type="http://schemas.openxmlformats.org/officeDocument/2006/relationships/customXml" Target="../ink/ink1361.xml"/><Relationship Id="rId70" Type="http://schemas.openxmlformats.org/officeDocument/2006/relationships/customXml" Target="../ink/ink1241.xml"/><Relationship Id="rId91" Type="http://schemas.openxmlformats.org/officeDocument/2006/relationships/image" Target="../media/image1251.png"/><Relationship Id="rId145" Type="http://schemas.openxmlformats.org/officeDocument/2006/relationships/image" Target="../media/image1278.png"/><Relationship Id="rId166" Type="http://schemas.openxmlformats.org/officeDocument/2006/relationships/customXml" Target="../ink/ink1289.xml"/><Relationship Id="rId187" Type="http://schemas.openxmlformats.org/officeDocument/2006/relationships/image" Target="../media/image1299.png"/><Relationship Id="rId331" Type="http://schemas.openxmlformats.org/officeDocument/2006/relationships/image" Target="../media/image137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312.xml"/><Relationship Id="rId233" Type="http://schemas.openxmlformats.org/officeDocument/2006/relationships/image" Target="../media/image1322.png"/><Relationship Id="rId254" Type="http://schemas.openxmlformats.org/officeDocument/2006/relationships/customXml" Target="../ink/ink1333.xml"/><Relationship Id="rId28" Type="http://schemas.openxmlformats.org/officeDocument/2006/relationships/customXml" Target="../ink/ink1220.xml"/><Relationship Id="rId49" Type="http://schemas.openxmlformats.org/officeDocument/2006/relationships/image" Target="../media/image1230.png"/><Relationship Id="rId114" Type="http://schemas.openxmlformats.org/officeDocument/2006/relationships/customXml" Target="../ink/ink1263.xml"/><Relationship Id="rId275" Type="http://schemas.openxmlformats.org/officeDocument/2006/relationships/image" Target="../media/image1343.png"/><Relationship Id="rId296" Type="http://schemas.openxmlformats.org/officeDocument/2006/relationships/customXml" Target="../ink/ink1354.xml"/><Relationship Id="rId300" Type="http://schemas.openxmlformats.org/officeDocument/2006/relationships/customXml" Target="../ink/ink1356.xml"/><Relationship Id="rId60" Type="http://schemas.openxmlformats.org/officeDocument/2006/relationships/customXml" Target="../ink/ink1236.xml"/><Relationship Id="rId81" Type="http://schemas.openxmlformats.org/officeDocument/2006/relationships/image" Target="../media/image1246.png"/><Relationship Id="rId135" Type="http://schemas.openxmlformats.org/officeDocument/2006/relationships/image" Target="../media/image1273.png"/><Relationship Id="rId156" Type="http://schemas.openxmlformats.org/officeDocument/2006/relationships/customXml" Target="../ink/ink1284.xml"/><Relationship Id="rId177" Type="http://schemas.openxmlformats.org/officeDocument/2006/relationships/image" Target="../media/image1294.png"/><Relationship Id="rId198" Type="http://schemas.openxmlformats.org/officeDocument/2006/relationships/customXml" Target="../ink/ink1305.xml"/><Relationship Id="rId321" Type="http://schemas.openxmlformats.org/officeDocument/2006/relationships/image" Target="../media/image1366.png"/><Relationship Id="rId202" Type="http://schemas.openxmlformats.org/officeDocument/2006/relationships/customXml" Target="../ink/ink1307.xml"/><Relationship Id="rId223" Type="http://schemas.openxmlformats.org/officeDocument/2006/relationships/image" Target="../media/image1317.png"/><Relationship Id="rId244" Type="http://schemas.openxmlformats.org/officeDocument/2006/relationships/customXml" Target="../ink/ink1328.xml"/><Relationship Id="rId18" Type="http://schemas.openxmlformats.org/officeDocument/2006/relationships/customXml" Target="../ink/ink1215.xml"/><Relationship Id="rId39" Type="http://schemas.openxmlformats.org/officeDocument/2006/relationships/image" Target="../media/image1225.png"/><Relationship Id="rId265" Type="http://schemas.openxmlformats.org/officeDocument/2006/relationships/image" Target="../media/image1338.png"/><Relationship Id="rId286" Type="http://schemas.openxmlformats.org/officeDocument/2006/relationships/customXml" Target="../ink/ink1349.xml"/><Relationship Id="rId50" Type="http://schemas.openxmlformats.org/officeDocument/2006/relationships/customXml" Target="../ink/ink1231.xml"/><Relationship Id="rId104" Type="http://schemas.openxmlformats.org/officeDocument/2006/relationships/customXml" Target="../ink/ink1258.xml"/><Relationship Id="rId125" Type="http://schemas.openxmlformats.org/officeDocument/2006/relationships/image" Target="../media/image1268.png"/><Relationship Id="rId146" Type="http://schemas.openxmlformats.org/officeDocument/2006/relationships/customXml" Target="../ink/ink1279.xml"/><Relationship Id="rId167" Type="http://schemas.openxmlformats.org/officeDocument/2006/relationships/image" Target="../media/image1289.png"/><Relationship Id="rId188" Type="http://schemas.openxmlformats.org/officeDocument/2006/relationships/customXml" Target="../ink/ink1300.xml"/><Relationship Id="rId311" Type="http://schemas.openxmlformats.org/officeDocument/2006/relationships/image" Target="../media/image1361.png"/><Relationship Id="rId332" Type="http://schemas.openxmlformats.org/officeDocument/2006/relationships/customXml" Target="../ink/ink1372.xml"/><Relationship Id="rId71" Type="http://schemas.openxmlformats.org/officeDocument/2006/relationships/image" Target="../media/image1241.png"/><Relationship Id="rId92" Type="http://schemas.openxmlformats.org/officeDocument/2006/relationships/customXml" Target="../ink/ink1252.xml"/><Relationship Id="rId213" Type="http://schemas.openxmlformats.org/officeDocument/2006/relationships/image" Target="../media/image1312.png"/><Relationship Id="rId234" Type="http://schemas.openxmlformats.org/officeDocument/2006/relationships/customXml" Target="../ink/ink1323.xml"/><Relationship Id="rId2" Type="http://schemas.openxmlformats.org/officeDocument/2006/relationships/customXml" Target="../ink/ink1207.xml"/><Relationship Id="rId29" Type="http://schemas.openxmlformats.org/officeDocument/2006/relationships/image" Target="../media/image1220.png"/><Relationship Id="rId255" Type="http://schemas.openxmlformats.org/officeDocument/2006/relationships/image" Target="../media/image1333.png"/><Relationship Id="rId276" Type="http://schemas.openxmlformats.org/officeDocument/2006/relationships/customXml" Target="../ink/ink1344.xml"/><Relationship Id="rId297" Type="http://schemas.openxmlformats.org/officeDocument/2006/relationships/image" Target="../media/image1354.png"/><Relationship Id="rId40" Type="http://schemas.openxmlformats.org/officeDocument/2006/relationships/customXml" Target="../ink/ink1226.xml"/><Relationship Id="rId115" Type="http://schemas.openxmlformats.org/officeDocument/2006/relationships/image" Target="../media/image1263.png"/><Relationship Id="rId136" Type="http://schemas.openxmlformats.org/officeDocument/2006/relationships/customXml" Target="../ink/ink1274.xml"/><Relationship Id="rId157" Type="http://schemas.openxmlformats.org/officeDocument/2006/relationships/image" Target="../media/image1284.png"/><Relationship Id="rId178" Type="http://schemas.openxmlformats.org/officeDocument/2006/relationships/customXml" Target="../ink/ink1295.xml"/><Relationship Id="rId301" Type="http://schemas.openxmlformats.org/officeDocument/2006/relationships/image" Target="../media/image1356.png"/><Relationship Id="rId322" Type="http://schemas.openxmlformats.org/officeDocument/2006/relationships/customXml" Target="../ink/ink1367.xml"/><Relationship Id="rId61" Type="http://schemas.openxmlformats.org/officeDocument/2006/relationships/image" Target="../media/image1236.png"/><Relationship Id="rId82" Type="http://schemas.openxmlformats.org/officeDocument/2006/relationships/customXml" Target="../ink/ink1247.xml"/><Relationship Id="rId199" Type="http://schemas.openxmlformats.org/officeDocument/2006/relationships/image" Target="../media/image1305.png"/><Relationship Id="rId203" Type="http://schemas.openxmlformats.org/officeDocument/2006/relationships/image" Target="../media/image1307.png"/><Relationship Id="rId19" Type="http://schemas.openxmlformats.org/officeDocument/2006/relationships/image" Target="../media/image1215.png"/><Relationship Id="rId224" Type="http://schemas.openxmlformats.org/officeDocument/2006/relationships/customXml" Target="../ink/ink1318.xml"/><Relationship Id="rId245" Type="http://schemas.openxmlformats.org/officeDocument/2006/relationships/image" Target="../media/image1328.png"/><Relationship Id="rId266" Type="http://schemas.openxmlformats.org/officeDocument/2006/relationships/customXml" Target="../ink/ink1339.xml"/><Relationship Id="rId287" Type="http://schemas.openxmlformats.org/officeDocument/2006/relationships/image" Target="../media/image1349.png"/><Relationship Id="rId30" Type="http://schemas.openxmlformats.org/officeDocument/2006/relationships/customXml" Target="../ink/ink1221.xml"/><Relationship Id="rId105" Type="http://schemas.openxmlformats.org/officeDocument/2006/relationships/image" Target="../media/image1258.png"/><Relationship Id="rId126" Type="http://schemas.openxmlformats.org/officeDocument/2006/relationships/customXml" Target="../ink/ink1269.xml"/><Relationship Id="rId147" Type="http://schemas.openxmlformats.org/officeDocument/2006/relationships/image" Target="../media/image1279.png"/><Relationship Id="rId168" Type="http://schemas.openxmlformats.org/officeDocument/2006/relationships/customXml" Target="../ink/ink1290.xml"/><Relationship Id="rId312" Type="http://schemas.openxmlformats.org/officeDocument/2006/relationships/customXml" Target="../ink/ink1362.xml"/><Relationship Id="rId333" Type="http://schemas.openxmlformats.org/officeDocument/2006/relationships/image" Target="../media/image1372.png"/><Relationship Id="rId51" Type="http://schemas.openxmlformats.org/officeDocument/2006/relationships/image" Target="../media/image1231.png"/><Relationship Id="rId72" Type="http://schemas.openxmlformats.org/officeDocument/2006/relationships/customXml" Target="../ink/ink1242.xml"/><Relationship Id="rId93" Type="http://schemas.openxmlformats.org/officeDocument/2006/relationships/image" Target="../media/image1252.png"/><Relationship Id="rId189" Type="http://schemas.openxmlformats.org/officeDocument/2006/relationships/image" Target="../media/image1300.png"/><Relationship Id="rId3" Type="http://schemas.openxmlformats.org/officeDocument/2006/relationships/image" Target="../media/image1207.png"/><Relationship Id="rId214" Type="http://schemas.openxmlformats.org/officeDocument/2006/relationships/customXml" Target="../ink/ink1313.xml"/><Relationship Id="rId235" Type="http://schemas.openxmlformats.org/officeDocument/2006/relationships/image" Target="../media/image1323.png"/><Relationship Id="rId256" Type="http://schemas.openxmlformats.org/officeDocument/2006/relationships/customXml" Target="../ink/ink1334.xml"/><Relationship Id="rId277" Type="http://schemas.openxmlformats.org/officeDocument/2006/relationships/image" Target="../media/image1344.png"/><Relationship Id="rId298" Type="http://schemas.openxmlformats.org/officeDocument/2006/relationships/customXml" Target="../ink/ink1355.xml"/><Relationship Id="rId116" Type="http://schemas.openxmlformats.org/officeDocument/2006/relationships/customXml" Target="../ink/ink1264.xml"/><Relationship Id="rId137" Type="http://schemas.openxmlformats.org/officeDocument/2006/relationships/image" Target="../media/image1274.png"/><Relationship Id="rId158" Type="http://schemas.openxmlformats.org/officeDocument/2006/relationships/customXml" Target="../ink/ink1285.xml"/><Relationship Id="rId302" Type="http://schemas.openxmlformats.org/officeDocument/2006/relationships/customXml" Target="../ink/ink1357.xml"/><Relationship Id="rId323" Type="http://schemas.openxmlformats.org/officeDocument/2006/relationships/image" Target="../media/image1367.png"/><Relationship Id="rId20" Type="http://schemas.openxmlformats.org/officeDocument/2006/relationships/customXml" Target="../ink/ink1216.xml"/><Relationship Id="rId41" Type="http://schemas.openxmlformats.org/officeDocument/2006/relationships/image" Target="../media/image1226.png"/><Relationship Id="rId62" Type="http://schemas.openxmlformats.org/officeDocument/2006/relationships/customXml" Target="../ink/ink1237.xml"/><Relationship Id="rId83" Type="http://schemas.openxmlformats.org/officeDocument/2006/relationships/image" Target="../media/image1247.png"/><Relationship Id="rId179" Type="http://schemas.openxmlformats.org/officeDocument/2006/relationships/image" Target="../media/image1295.png"/><Relationship Id="rId190" Type="http://schemas.openxmlformats.org/officeDocument/2006/relationships/customXml" Target="../ink/ink1301.xml"/><Relationship Id="rId204" Type="http://schemas.openxmlformats.org/officeDocument/2006/relationships/customXml" Target="../ink/ink1308.xml"/><Relationship Id="rId225" Type="http://schemas.openxmlformats.org/officeDocument/2006/relationships/image" Target="../media/image1318.png"/><Relationship Id="rId246" Type="http://schemas.openxmlformats.org/officeDocument/2006/relationships/customXml" Target="../ink/ink1329.xml"/><Relationship Id="rId267" Type="http://schemas.openxmlformats.org/officeDocument/2006/relationships/image" Target="../media/image1339.png"/><Relationship Id="rId288" Type="http://schemas.openxmlformats.org/officeDocument/2006/relationships/customXml" Target="../ink/ink1350.xml"/><Relationship Id="rId106" Type="http://schemas.openxmlformats.org/officeDocument/2006/relationships/customXml" Target="../ink/ink1259.xml"/><Relationship Id="rId127" Type="http://schemas.openxmlformats.org/officeDocument/2006/relationships/image" Target="../media/image1269.png"/><Relationship Id="rId313" Type="http://schemas.openxmlformats.org/officeDocument/2006/relationships/image" Target="../media/image1362.png"/><Relationship Id="rId10" Type="http://schemas.openxmlformats.org/officeDocument/2006/relationships/customXml" Target="../ink/ink1211.xml"/><Relationship Id="rId31" Type="http://schemas.openxmlformats.org/officeDocument/2006/relationships/image" Target="../media/image1221.png"/><Relationship Id="rId52" Type="http://schemas.openxmlformats.org/officeDocument/2006/relationships/customXml" Target="../ink/ink1232.xml"/><Relationship Id="rId73" Type="http://schemas.openxmlformats.org/officeDocument/2006/relationships/image" Target="../media/image1242.png"/><Relationship Id="rId94" Type="http://schemas.openxmlformats.org/officeDocument/2006/relationships/customXml" Target="../ink/ink1253.xml"/><Relationship Id="rId148" Type="http://schemas.openxmlformats.org/officeDocument/2006/relationships/customXml" Target="../ink/ink1280.xml"/><Relationship Id="rId169" Type="http://schemas.openxmlformats.org/officeDocument/2006/relationships/image" Target="../media/image1290.png"/><Relationship Id="rId4" Type="http://schemas.openxmlformats.org/officeDocument/2006/relationships/customXml" Target="../ink/ink1208.xml"/><Relationship Id="rId180" Type="http://schemas.openxmlformats.org/officeDocument/2006/relationships/customXml" Target="../ink/ink1296.xml"/><Relationship Id="rId215" Type="http://schemas.openxmlformats.org/officeDocument/2006/relationships/image" Target="../media/image1313.png"/><Relationship Id="rId236" Type="http://schemas.openxmlformats.org/officeDocument/2006/relationships/customXml" Target="../ink/ink1324.xml"/><Relationship Id="rId257" Type="http://schemas.openxmlformats.org/officeDocument/2006/relationships/image" Target="../media/image1334.png"/><Relationship Id="rId278" Type="http://schemas.openxmlformats.org/officeDocument/2006/relationships/customXml" Target="../ink/ink1345.xml"/><Relationship Id="rId303" Type="http://schemas.openxmlformats.org/officeDocument/2006/relationships/image" Target="../media/image1357.png"/><Relationship Id="rId42" Type="http://schemas.openxmlformats.org/officeDocument/2006/relationships/customXml" Target="../ink/ink1227.xml"/><Relationship Id="rId84" Type="http://schemas.openxmlformats.org/officeDocument/2006/relationships/customXml" Target="../ink/ink1248.xml"/><Relationship Id="rId138" Type="http://schemas.openxmlformats.org/officeDocument/2006/relationships/customXml" Target="../ink/ink1275.xml"/><Relationship Id="rId191" Type="http://schemas.openxmlformats.org/officeDocument/2006/relationships/image" Target="../media/image1301.png"/><Relationship Id="rId205" Type="http://schemas.openxmlformats.org/officeDocument/2006/relationships/image" Target="../media/image1308.png"/><Relationship Id="rId247" Type="http://schemas.openxmlformats.org/officeDocument/2006/relationships/image" Target="../media/image1329.png"/><Relationship Id="rId107" Type="http://schemas.openxmlformats.org/officeDocument/2006/relationships/image" Target="../media/image1259.png"/><Relationship Id="rId289" Type="http://schemas.openxmlformats.org/officeDocument/2006/relationships/image" Target="../media/image1350.png"/><Relationship Id="rId11" Type="http://schemas.openxmlformats.org/officeDocument/2006/relationships/image" Target="../media/image1211.png"/><Relationship Id="rId53" Type="http://schemas.openxmlformats.org/officeDocument/2006/relationships/image" Target="../media/image1232.png"/><Relationship Id="rId149" Type="http://schemas.openxmlformats.org/officeDocument/2006/relationships/image" Target="../media/image1280.png"/><Relationship Id="rId314" Type="http://schemas.openxmlformats.org/officeDocument/2006/relationships/customXml" Target="../ink/ink1363.xml"/><Relationship Id="rId95" Type="http://schemas.openxmlformats.org/officeDocument/2006/relationships/image" Target="../media/image1253.png"/><Relationship Id="rId160" Type="http://schemas.openxmlformats.org/officeDocument/2006/relationships/customXml" Target="../ink/ink1286.xml"/><Relationship Id="rId216" Type="http://schemas.openxmlformats.org/officeDocument/2006/relationships/customXml" Target="../ink/ink1314.xml"/><Relationship Id="rId258" Type="http://schemas.openxmlformats.org/officeDocument/2006/relationships/customXml" Target="../ink/ink1335.xml"/><Relationship Id="rId22" Type="http://schemas.openxmlformats.org/officeDocument/2006/relationships/customXml" Target="../ink/ink1217.xml"/><Relationship Id="rId64" Type="http://schemas.openxmlformats.org/officeDocument/2006/relationships/customXml" Target="../ink/ink1238.xml"/><Relationship Id="rId118" Type="http://schemas.openxmlformats.org/officeDocument/2006/relationships/customXml" Target="../ink/ink1265.xml"/><Relationship Id="rId325" Type="http://schemas.openxmlformats.org/officeDocument/2006/relationships/image" Target="../media/image1368.png"/><Relationship Id="rId171" Type="http://schemas.openxmlformats.org/officeDocument/2006/relationships/image" Target="../media/image1291.png"/><Relationship Id="rId227" Type="http://schemas.openxmlformats.org/officeDocument/2006/relationships/image" Target="../media/image1319.png"/><Relationship Id="rId269" Type="http://schemas.openxmlformats.org/officeDocument/2006/relationships/image" Target="../media/image1340.png"/><Relationship Id="rId33" Type="http://schemas.openxmlformats.org/officeDocument/2006/relationships/image" Target="../media/image1222.png"/><Relationship Id="rId129" Type="http://schemas.openxmlformats.org/officeDocument/2006/relationships/image" Target="../media/image1270.png"/><Relationship Id="rId280" Type="http://schemas.openxmlformats.org/officeDocument/2006/relationships/customXml" Target="../ink/ink1346.xml"/><Relationship Id="rId75" Type="http://schemas.openxmlformats.org/officeDocument/2006/relationships/image" Target="../media/image1243.png"/><Relationship Id="rId140" Type="http://schemas.openxmlformats.org/officeDocument/2006/relationships/customXml" Target="../ink/ink1276.xml"/><Relationship Id="rId182" Type="http://schemas.openxmlformats.org/officeDocument/2006/relationships/customXml" Target="../ink/ink1297.xml"/><Relationship Id="rId6" Type="http://schemas.openxmlformats.org/officeDocument/2006/relationships/customXml" Target="../ink/ink1209.xml"/><Relationship Id="rId238" Type="http://schemas.openxmlformats.org/officeDocument/2006/relationships/customXml" Target="../ink/ink1325.xml"/><Relationship Id="rId291" Type="http://schemas.openxmlformats.org/officeDocument/2006/relationships/image" Target="../media/image1351.png"/><Relationship Id="rId305" Type="http://schemas.openxmlformats.org/officeDocument/2006/relationships/image" Target="../media/image1358.png"/><Relationship Id="rId44" Type="http://schemas.openxmlformats.org/officeDocument/2006/relationships/customXml" Target="../ink/ink1228.xml"/><Relationship Id="rId86" Type="http://schemas.openxmlformats.org/officeDocument/2006/relationships/customXml" Target="../ink/ink1249.xml"/><Relationship Id="rId151" Type="http://schemas.openxmlformats.org/officeDocument/2006/relationships/image" Target="../media/image1281.png"/><Relationship Id="rId193" Type="http://schemas.openxmlformats.org/officeDocument/2006/relationships/image" Target="../media/image1302.png"/><Relationship Id="rId207" Type="http://schemas.openxmlformats.org/officeDocument/2006/relationships/image" Target="../media/image1309.png"/><Relationship Id="rId249" Type="http://schemas.openxmlformats.org/officeDocument/2006/relationships/image" Target="../media/image1330.png"/><Relationship Id="rId13" Type="http://schemas.openxmlformats.org/officeDocument/2006/relationships/image" Target="../media/image1212.png"/><Relationship Id="rId109" Type="http://schemas.openxmlformats.org/officeDocument/2006/relationships/image" Target="../media/image1260.png"/><Relationship Id="rId260" Type="http://schemas.openxmlformats.org/officeDocument/2006/relationships/customXml" Target="../ink/ink1336.xml"/><Relationship Id="rId316" Type="http://schemas.openxmlformats.org/officeDocument/2006/relationships/customXml" Target="../ink/ink1364.xml"/><Relationship Id="rId55" Type="http://schemas.openxmlformats.org/officeDocument/2006/relationships/image" Target="../media/image1233.png"/><Relationship Id="rId97" Type="http://schemas.openxmlformats.org/officeDocument/2006/relationships/image" Target="../media/image1254.png"/><Relationship Id="rId120" Type="http://schemas.openxmlformats.org/officeDocument/2006/relationships/customXml" Target="../ink/ink1266.xml"/><Relationship Id="rId162" Type="http://schemas.openxmlformats.org/officeDocument/2006/relationships/customXml" Target="../ink/ink1287.xml"/><Relationship Id="rId218" Type="http://schemas.openxmlformats.org/officeDocument/2006/relationships/customXml" Target="../ink/ink1315.xml"/><Relationship Id="rId271" Type="http://schemas.openxmlformats.org/officeDocument/2006/relationships/image" Target="../media/image1341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30.png"/><Relationship Id="rId21" Type="http://schemas.openxmlformats.org/officeDocument/2006/relationships/image" Target="../media/image1382.png"/><Relationship Id="rId42" Type="http://schemas.openxmlformats.org/officeDocument/2006/relationships/customXml" Target="../ink/ink1393.xml"/><Relationship Id="rId63" Type="http://schemas.openxmlformats.org/officeDocument/2006/relationships/image" Target="../media/image1403.png"/><Relationship Id="rId84" Type="http://schemas.openxmlformats.org/officeDocument/2006/relationships/customXml" Target="../ink/ink1414.xml"/><Relationship Id="rId16" Type="http://schemas.openxmlformats.org/officeDocument/2006/relationships/customXml" Target="../ink/ink1380.xml"/><Relationship Id="rId107" Type="http://schemas.openxmlformats.org/officeDocument/2006/relationships/image" Target="../media/image1425.png"/><Relationship Id="rId11" Type="http://schemas.openxmlformats.org/officeDocument/2006/relationships/image" Target="../media/image1377.png"/><Relationship Id="rId32" Type="http://schemas.openxmlformats.org/officeDocument/2006/relationships/customXml" Target="../ink/ink1388.xml"/><Relationship Id="rId37" Type="http://schemas.openxmlformats.org/officeDocument/2006/relationships/image" Target="../media/image1390.png"/><Relationship Id="rId53" Type="http://schemas.openxmlformats.org/officeDocument/2006/relationships/image" Target="../media/image1398.png"/><Relationship Id="rId58" Type="http://schemas.openxmlformats.org/officeDocument/2006/relationships/customXml" Target="../ink/ink1401.xml"/><Relationship Id="rId74" Type="http://schemas.openxmlformats.org/officeDocument/2006/relationships/customXml" Target="../ink/ink1409.xml"/><Relationship Id="rId79" Type="http://schemas.openxmlformats.org/officeDocument/2006/relationships/image" Target="../media/image1411.png"/><Relationship Id="rId102" Type="http://schemas.openxmlformats.org/officeDocument/2006/relationships/customXml" Target="../ink/ink1423.xml"/><Relationship Id="rId123" Type="http://schemas.openxmlformats.org/officeDocument/2006/relationships/image" Target="../media/image1433.png"/><Relationship Id="rId128" Type="http://schemas.openxmlformats.org/officeDocument/2006/relationships/customXml" Target="../ink/ink1436.xml"/><Relationship Id="rId5" Type="http://schemas.openxmlformats.org/officeDocument/2006/relationships/image" Target="../media/image1374.png"/><Relationship Id="rId90" Type="http://schemas.openxmlformats.org/officeDocument/2006/relationships/customXml" Target="../ink/ink1417.xml"/><Relationship Id="rId95" Type="http://schemas.openxmlformats.org/officeDocument/2006/relationships/image" Target="../media/image1419.png"/><Relationship Id="rId22" Type="http://schemas.openxmlformats.org/officeDocument/2006/relationships/customXml" Target="../ink/ink1383.xml"/><Relationship Id="rId27" Type="http://schemas.openxmlformats.org/officeDocument/2006/relationships/image" Target="../media/image1385.png"/><Relationship Id="rId43" Type="http://schemas.openxmlformats.org/officeDocument/2006/relationships/image" Target="../media/image1393.png"/><Relationship Id="rId48" Type="http://schemas.openxmlformats.org/officeDocument/2006/relationships/customXml" Target="../ink/ink1396.xml"/><Relationship Id="rId64" Type="http://schemas.openxmlformats.org/officeDocument/2006/relationships/customXml" Target="../ink/ink1404.xml"/><Relationship Id="rId69" Type="http://schemas.openxmlformats.org/officeDocument/2006/relationships/image" Target="../media/image1406.png"/><Relationship Id="rId113" Type="http://schemas.openxmlformats.org/officeDocument/2006/relationships/image" Target="../media/image1428.png"/><Relationship Id="rId118" Type="http://schemas.openxmlformats.org/officeDocument/2006/relationships/customXml" Target="../ink/ink1431.xml"/><Relationship Id="rId134" Type="http://schemas.openxmlformats.org/officeDocument/2006/relationships/customXml" Target="../ink/ink1439.xml"/><Relationship Id="rId80" Type="http://schemas.openxmlformats.org/officeDocument/2006/relationships/customXml" Target="../ink/ink1412.xml"/><Relationship Id="rId85" Type="http://schemas.openxmlformats.org/officeDocument/2006/relationships/image" Target="../media/image1414.png"/><Relationship Id="rId12" Type="http://schemas.openxmlformats.org/officeDocument/2006/relationships/customXml" Target="../ink/ink1378.xml"/><Relationship Id="rId17" Type="http://schemas.openxmlformats.org/officeDocument/2006/relationships/image" Target="../media/image1380.png"/><Relationship Id="rId33" Type="http://schemas.openxmlformats.org/officeDocument/2006/relationships/image" Target="../media/image1388.png"/><Relationship Id="rId38" Type="http://schemas.openxmlformats.org/officeDocument/2006/relationships/customXml" Target="../ink/ink1391.xml"/><Relationship Id="rId59" Type="http://schemas.openxmlformats.org/officeDocument/2006/relationships/image" Target="../media/image1401.png"/><Relationship Id="rId103" Type="http://schemas.openxmlformats.org/officeDocument/2006/relationships/image" Target="../media/image1423.png"/><Relationship Id="rId108" Type="http://schemas.openxmlformats.org/officeDocument/2006/relationships/customXml" Target="../ink/ink1426.xml"/><Relationship Id="rId124" Type="http://schemas.openxmlformats.org/officeDocument/2006/relationships/customXml" Target="../ink/ink1434.xml"/><Relationship Id="rId129" Type="http://schemas.openxmlformats.org/officeDocument/2006/relationships/image" Target="../media/image1436.png"/><Relationship Id="rId54" Type="http://schemas.openxmlformats.org/officeDocument/2006/relationships/customXml" Target="../ink/ink1399.xml"/><Relationship Id="rId70" Type="http://schemas.openxmlformats.org/officeDocument/2006/relationships/customXml" Target="../ink/ink1407.xml"/><Relationship Id="rId75" Type="http://schemas.openxmlformats.org/officeDocument/2006/relationships/image" Target="../media/image1409.png"/><Relationship Id="rId91" Type="http://schemas.openxmlformats.org/officeDocument/2006/relationships/image" Target="../media/image1417.png"/><Relationship Id="rId96" Type="http://schemas.openxmlformats.org/officeDocument/2006/relationships/customXml" Target="../ink/ink142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75.xml"/><Relationship Id="rId23" Type="http://schemas.openxmlformats.org/officeDocument/2006/relationships/image" Target="../media/image1383.png"/><Relationship Id="rId28" Type="http://schemas.openxmlformats.org/officeDocument/2006/relationships/customXml" Target="../ink/ink1386.xml"/><Relationship Id="rId49" Type="http://schemas.openxmlformats.org/officeDocument/2006/relationships/image" Target="../media/image1396.png"/><Relationship Id="rId114" Type="http://schemas.openxmlformats.org/officeDocument/2006/relationships/customXml" Target="../ink/ink1429.xml"/><Relationship Id="rId119" Type="http://schemas.openxmlformats.org/officeDocument/2006/relationships/image" Target="../media/image1431.png"/><Relationship Id="rId44" Type="http://schemas.openxmlformats.org/officeDocument/2006/relationships/customXml" Target="../ink/ink1394.xml"/><Relationship Id="rId60" Type="http://schemas.openxmlformats.org/officeDocument/2006/relationships/customXml" Target="../ink/ink1402.xml"/><Relationship Id="rId65" Type="http://schemas.openxmlformats.org/officeDocument/2006/relationships/image" Target="../media/image1404.png"/><Relationship Id="rId81" Type="http://schemas.openxmlformats.org/officeDocument/2006/relationships/image" Target="../media/image1412.png"/><Relationship Id="rId86" Type="http://schemas.openxmlformats.org/officeDocument/2006/relationships/customXml" Target="../ink/ink1415.xml"/><Relationship Id="rId130" Type="http://schemas.openxmlformats.org/officeDocument/2006/relationships/customXml" Target="../ink/ink1437.xml"/><Relationship Id="rId135" Type="http://schemas.openxmlformats.org/officeDocument/2006/relationships/image" Target="../media/image1439.png"/><Relationship Id="rId13" Type="http://schemas.openxmlformats.org/officeDocument/2006/relationships/image" Target="../media/image1378.png"/><Relationship Id="rId18" Type="http://schemas.openxmlformats.org/officeDocument/2006/relationships/customXml" Target="../ink/ink1381.xml"/><Relationship Id="rId39" Type="http://schemas.openxmlformats.org/officeDocument/2006/relationships/image" Target="../media/image1391.png"/><Relationship Id="rId109" Type="http://schemas.openxmlformats.org/officeDocument/2006/relationships/image" Target="../media/image1426.png"/><Relationship Id="rId34" Type="http://schemas.openxmlformats.org/officeDocument/2006/relationships/customXml" Target="../ink/ink1389.xml"/><Relationship Id="rId50" Type="http://schemas.openxmlformats.org/officeDocument/2006/relationships/customXml" Target="../ink/ink1397.xml"/><Relationship Id="rId55" Type="http://schemas.openxmlformats.org/officeDocument/2006/relationships/image" Target="../media/image1399.png"/><Relationship Id="rId76" Type="http://schemas.openxmlformats.org/officeDocument/2006/relationships/customXml" Target="../ink/ink1410.xml"/><Relationship Id="rId97" Type="http://schemas.openxmlformats.org/officeDocument/2006/relationships/image" Target="../media/image1420.png"/><Relationship Id="rId104" Type="http://schemas.openxmlformats.org/officeDocument/2006/relationships/customXml" Target="../ink/ink1424.xml"/><Relationship Id="rId120" Type="http://schemas.openxmlformats.org/officeDocument/2006/relationships/customXml" Target="../ink/ink1432.xml"/><Relationship Id="rId125" Type="http://schemas.openxmlformats.org/officeDocument/2006/relationships/image" Target="../media/image1434.png"/><Relationship Id="rId7" Type="http://schemas.openxmlformats.org/officeDocument/2006/relationships/image" Target="../media/image1375.png"/><Relationship Id="rId71" Type="http://schemas.openxmlformats.org/officeDocument/2006/relationships/image" Target="../media/image1407.png"/><Relationship Id="rId92" Type="http://schemas.openxmlformats.org/officeDocument/2006/relationships/customXml" Target="../ink/ink1418.xml"/><Relationship Id="rId2" Type="http://schemas.openxmlformats.org/officeDocument/2006/relationships/customXml" Target="../ink/ink1373.xml"/><Relationship Id="rId29" Type="http://schemas.openxmlformats.org/officeDocument/2006/relationships/image" Target="../media/image1386.png"/><Relationship Id="rId24" Type="http://schemas.openxmlformats.org/officeDocument/2006/relationships/customXml" Target="../ink/ink1384.xml"/><Relationship Id="rId40" Type="http://schemas.openxmlformats.org/officeDocument/2006/relationships/customXml" Target="../ink/ink1392.xml"/><Relationship Id="rId45" Type="http://schemas.openxmlformats.org/officeDocument/2006/relationships/image" Target="../media/image1394.png"/><Relationship Id="rId66" Type="http://schemas.openxmlformats.org/officeDocument/2006/relationships/customXml" Target="../ink/ink1405.xml"/><Relationship Id="rId87" Type="http://schemas.openxmlformats.org/officeDocument/2006/relationships/image" Target="../media/image1415.png"/><Relationship Id="rId110" Type="http://schemas.openxmlformats.org/officeDocument/2006/relationships/customXml" Target="../ink/ink1427.xml"/><Relationship Id="rId115" Type="http://schemas.openxmlformats.org/officeDocument/2006/relationships/image" Target="../media/image1429.png"/><Relationship Id="rId131" Type="http://schemas.openxmlformats.org/officeDocument/2006/relationships/image" Target="../media/image1437.png"/><Relationship Id="rId61" Type="http://schemas.openxmlformats.org/officeDocument/2006/relationships/image" Target="../media/image1402.png"/><Relationship Id="rId82" Type="http://schemas.openxmlformats.org/officeDocument/2006/relationships/customXml" Target="../ink/ink1413.xml"/><Relationship Id="rId19" Type="http://schemas.openxmlformats.org/officeDocument/2006/relationships/image" Target="../media/image1381.png"/><Relationship Id="rId14" Type="http://schemas.openxmlformats.org/officeDocument/2006/relationships/customXml" Target="../ink/ink1379.xml"/><Relationship Id="rId30" Type="http://schemas.openxmlformats.org/officeDocument/2006/relationships/customXml" Target="../ink/ink1387.xml"/><Relationship Id="rId35" Type="http://schemas.openxmlformats.org/officeDocument/2006/relationships/image" Target="../media/image1389.png"/><Relationship Id="rId56" Type="http://schemas.openxmlformats.org/officeDocument/2006/relationships/customXml" Target="../ink/ink1400.xml"/><Relationship Id="rId77" Type="http://schemas.openxmlformats.org/officeDocument/2006/relationships/image" Target="../media/image1410.png"/><Relationship Id="rId100" Type="http://schemas.openxmlformats.org/officeDocument/2006/relationships/customXml" Target="../ink/ink1422.xml"/><Relationship Id="rId105" Type="http://schemas.openxmlformats.org/officeDocument/2006/relationships/image" Target="../media/image1424.png"/><Relationship Id="rId126" Type="http://schemas.openxmlformats.org/officeDocument/2006/relationships/customXml" Target="../ink/ink1435.xml"/><Relationship Id="rId8" Type="http://schemas.openxmlformats.org/officeDocument/2006/relationships/customXml" Target="../ink/ink1376.xml"/><Relationship Id="rId51" Type="http://schemas.openxmlformats.org/officeDocument/2006/relationships/image" Target="../media/image1397.png"/><Relationship Id="rId72" Type="http://schemas.openxmlformats.org/officeDocument/2006/relationships/customXml" Target="../ink/ink1408.xml"/><Relationship Id="rId93" Type="http://schemas.openxmlformats.org/officeDocument/2006/relationships/image" Target="../media/image1418.png"/><Relationship Id="rId98" Type="http://schemas.openxmlformats.org/officeDocument/2006/relationships/customXml" Target="../ink/ink1421.xml"/><Relationship Id="rId121" Type="http://schemas.openxmlformats.org/officeDocument/2006/relationships/image" Target="../media/image1432.png"/><Relationship Id="rId3" Type="http://schemas.openxmlformats.org/officeDocument/2006/relationships/image" Target="../media/image1373.png"/><Relationship Id="rId25" Type="http://schemas.openxmlformats.org/officeDocument/2006/relationships/image" Target="../media/image1384.png"/><Relationship Id="rId46" Type="http://schemas.openxmlformats.org/officeDocument/2006/relationships/customXml" Target="../ink/ink1395.xml"/><Relationship Id="rId67" Type="http://schemas.openxmlformats.org/officeDocument/2006/relationships/image" Target="../media/image1405.png"/><Relationship Id="rId116" Type="http://schemas.openxmlformats.org/officeDocument/2006/relationships/customXml" Target="../ink/ink1430.xml"/><Relationship Id="rId20" Type="http://schemas.openxmlformats.org/officeDocument/2006/relationships/customXml" Target="../ink/ink1382.xml"/><Relationship Id="rId41" Type="http://schemas.openxmlformats.org/officeDocument/2006/relationships/image" Target="../media/image1392.png"/><Relationship Id="rId62" Type="http://schemas.openxmlformats.org/officeDocument/2006/relationships/customXml" Target="../ink/ink1403.xml"/><Relationship Id="rId83" Type="http://schemas.openxmlformats.org/officeDocument/2006/relationships/image" Target="../media/image1413.png"/><Relationship Id="rId88" Type="http://schemas.openxmlformats.org/officeDocument/2006/relationships/customXml" Target="../ink/ink1416.xml"/><Relationship Id="rId111" Type="http://schemas.openxmlformats.org/officeDocument/2006/relationships/image" Target="../media/image1427.png"/><Relationship Id="rId132" Type="http://schemas.openxmlformats.org/officeDocument/2006/relationships/customXml" Target="../ink/ink1438.xml"/><Relationship Id="rId15" Type="http://schemas.openxmlformats.org/officeDocument/2006/relationships/image" Target="../media/image1379.png"/><Relationship Id="rId36" Type="http://schemas.openxmlformats.org/officeDocument/2006/relationships/customXml" Target="../ink/ink1390.xml"/><Relationship Id="rId57" Type="http://schemas.openxmlformats.org/officeDocument/2006/relationships/image" Target="../media/image1400.png"/><Relationship Id="rId106" Type="http://schemas.openxmlformats.org/officeDocument/2006/relationships/customXml" Target="../ink/ink1425.xml"/><Relationship Id="rId127" Type="http://schemas.openxmlformats.org/officeDocument/2006/relationships/image" Target="../media/image1435.png"/><Relationship Id="rId10" Type="http://schemas.openxmlformats.org/officeDocument/2006/relationships/customXml" Target="../ink/ink1377.xml"/><Relationship Id="rId31" Type="http://schemas.openxmlformats.org/officeDocument/2006/relationships/image" Target="../media/image1387.png"/><Relationship Id="rId52" Type="http://schemas.openxmlformats.org/officeDocument/2006/relationships/customXml" Target="../ink/ink1398.xml"/><Relationship Id="rId73" Type="http://schemas.openxmlformats.org/officeDocument/2006/relationships/image" Target="../media/image1408.png"/><Relationship Id="rId78" Type="http://schemas.openxmlformats.org/officeDocument/2006/relationships/customXml" Target="../ink/ink1411.xml"/><Relationship Id="rId94" Type="http://schemas.openxmlformats.org/officeDocument/2006/relationships/customXml" Target="../ink/ink1419.xml"/><Relationship Id="rId99" Type="http://schemas.openxmlformats.org/officeDocument/2006/relationships/image" Target="../media/image1421.png"/><Relationship Id="rId101" Type="http://schemas.openxmlformats.org/officeDocument/2006/relationships/image" Target="../media/image1422.png"/><Relationship Id="rId122" Type="http://schemas.openxmlformats.org/officeDocument/2006/relationships/customXml" Target="../ink/ink1433.xml"/><Relationship Id="rId4" Type="http://schemas.openxmlformats.org/officeDocument/2006/relationships/customXml" Target="../ink/ink1374.xml"/><Relationship Id="rId9" Type="http://schemas.openxmlformats.org/officeDocument/2006/relationships/image" Target="../media/image1376.png"/><Relationship Id="rId26" Type="http://schemas.openxmlformats.org/officeDocument/2006/relationships/customXml" Target="../ink/ink1385.xml"/><Relationship Id="rId47" Type="http://schemas.openxmlformats.org/officeDocument/2006/relationships/image" Target="../media/image1395.png"/><Relationship Id="rId68" Type="http://schemas.openxmlformats.org/officeDocument/2006/relationships/customXml" Target="../ink/ink1406.xml"/><Relationship Id="rId89" Type="http://schemas.openxmlformats.org/officeDocument/2006/relationships/image" Target="../media/image1416.png"/><Relationship Id="rId112" Type="http://schemas.openxmlformats.org/officeDocument/2006/relationships/customXml" Target="../ink/ink1428.xml"/><Relationship Id="rId133" Type="http://schemas.openxmlformats.org/officeDocument/2006/relationships/image" Target="../media/image1438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97.png"/><Relationship Id="rId21" Type="http://schemas.openxmlformats.org/officeDocument/2006/relationships/image" Target="../media/image1449.png"/><Relationship Id="rId42" Type="http://schemas.openxmlformats.org/officeDocument/2006/relationships/customXml" Target="../ink/ink1460.xml"/><Relationship Id="rId63" Type="http://schemas.openxmlformats.org/officeDocument/2006/relationships/image" Target="../media/image1470.png"/><Relationship Id="rId84" Type="http://schemas.openxmlformats.org/officeDocument/2006/relationships/customXml" Target="../ink/ink1481.xml"/><Relationship Id="rId138" Type="http://schemas.openxmlformats.org/officeDocument/2006/relationships/customXml" Target="../ink/ink1508.xml"/><Relationship Id="rId107" Type="http://schemas.openxmlformats.org/officeDocument/2006/relationships/image" Target="../media/image1492.png"/><Relationship Id="rId11" Type="http://schemas.openxmlformats.org/officeDocument/2006/relationships/image" Target="../media/image1444.png"/><Relationship Id="rId32" Type="http://schemas.openxmlformats.org/officeDocument/2006/relationships/customXml" Target="../ink/ink1455.xml"/><Relationship Id="rId53" Type="http://schemas.openxmlformats.org/officeDocument/2006/relationships/image" Target="../media/image1465.png"/><Relationship Id="rId74" Type="http://schemas.openxmlformats.org/officeDocument/2006/relationships/customXml" Target="../ink/ink1476.xml"/><Relationship Id="rId128" Type="http://schemas.openxmlformats.org/officeDocument/2006/relationships/customXml" Target="../ink/ink1503.xml"/><Relationship Id="rId149" Type="http://schemas.openxmlformats.org/officeDocument/2006/relationships/image" Target="../media/image1513.png"/><Relationship Id="rId5" Type="http://schemas.openxmlformats.org/officeDocument/2006/relationships/image" Target="../media/image1441.png"/><Relationship Id="rId95" Type="http://schemas.openxmlformats.org/officeDocument/2006/relationships/image" Target="../media/image1486.png"/><Relationship Id="rId22" Type="http://schemas.openxmlformats.org/officeDocument/2006/relationships/customXml" Target="../ink/ink1450.xml"/><Relationship Id="rId27" Type="http://schemas.openxmlformats.org/officeDocument/2006/relationships/image" Target="../media/image1452.png"/><Relationship Id="rId43" Type="http://schemas.openxmlformats.org/officeDocument/2006/relationships/image" Target="../media/image1460.png"/><Relationship Id="rId48" Type="http://schemas.openxmlformats.org/officeDocument/2006/relationships/customXml" Target="../ink/ink1463.xml"/><Relationship Id="rId64" Type="http://schemas.openxmlformats.org/officeDocument/2006/relationships/customXml" Target="../ink/ink1471.xml"/><Relationship Id="rId69" Type="http://schemas.openxmlformats.org/officeDocument/2006/relationships/image" Target="../media/image1473.png"/><Relationship Id="rId113" Type="http://schemas.openxmlformats.org/officeDocument/2006/relationships/image" Target="../media/image1495.png"/><Relationship Id="rId118" Type="http://schemas.openxmlformats.org/officeDocument/2006/relationships/customXml" Target="../ink/ink1498.xml"/><Relationship Id="rId134" Type="http://schemas.openxmlformats.org/officeDocument/2006/relationships/customXml" Target="../ink/ink1506.xml"/><Relationship Id="rId139" Type="http://schemas.openxmlformats.org/officeDocument/2006/relationships/image" Target="../media/image1508.png"/><Relationship Id="rId80" Type="http://schemas.openxmlformats.org/officeDocument/2006/relationships/customXml" Target="../ink/ink1479.xml"/><Relationship Id="rId85" Type="http://schemas.openxmlformats.org/officeDocument/2006/relationships/image" Target="../media/image1481.png"/><Relationship Id="rId150" Type="http://schemas.openxmlformats.org/officeDocument/2006/relationships/customXml" Target="../ink/ink1514.xml"/><Relationship Id="rId155" Type="http://schemas.openxmlformats.org/officeDocument/2006/relationships/image" Target="../media/image1516.png"/><Relationship Id="rId12" Type="http://schemas.openxmlformats.org/officeDocument/2006/relationships/customXml" Target="../ink/ink1445.xml"/><Relationship Id="rId17" Type="http://schemas.openxmlformats.org/officeDocument/2006/relationships/image" Target="../media/image1447.png"/><Relationship Id="rId33" Type="http://schemas.openxmlformats.org/officeDocument/2006/relationships/image" Target="../media/image1455.png"/><Relationship Id="rId38" Type="http://schemas.openxmlformats.org/officeDocument/2006/relationships/customXml" Target="../ink/ink1458.xml"/><Relationship Id="rId59" Type="http://schemas.openxmlformats.org/officeDocument/2006/relationships/image" Target="../media/image1468.png"/><Relationship Id="rId103" Type="http://schemas.openxmlformats.org/officeDocument/2006/relationships/image" Target="../media/image1490.png"/><Relationship Id="rId108" Type="http://schemas.openxmlformats.org/officeDocument/2006/relationships/customXml" Target="../ink/ink1493.xml"/><Relationship Id="rId124" Type="http://schemas.openxmlformats.org/officeDocument/2006/relationships/customXml" Target="../ink/ink1501.xml"/><Relationship Id="rId129" Type="http://schemas.openxmlformats.org/officeDocument/2006/relationships/image" Target="../media/image1503.png"/><Relationship Id="rId54" Type="http://schemas.openxmlformats.org/officeDocument/2006/relationships/customXml" Target="../ink/ink1466.xml"/><Relationship Id="rId70" Type="http://schemas.openxmlformats.org/officeDocument/2006/relationships/customXml" Target="../ink/ink1474.xml"/><Relationship Id="rId75" Type="http://schemas.openxmlformats.org/officeDocument/2006/relationships/image" Target="../media/image1476.png"/><Relationship Id="rId91" Type="http://schemas.openxmlformats.org/officeDocument/2006/relationships/image" Target="../media/image1484.png"/><Relationship Id="rId96" Type="http://schemas.openxmlformats.org/officeDocument/2006/relationships/customXml" Target="../ink/ink1487.xml"/><Relationship Id="rId140" Type="http://schemas.openxmlformats.org/officeDocument/2006/relationships/customXml" Target="../ink/ink1509.xml"/><Relationship Id="rId145" Type="http://schemas.openxmlformats.org/officeDocument/2006/relationships/image" Target="../media/image151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42.xml"/><Relationship Id="rId23" Type="http://schemas.openxmlformats.org/officeDocument/2006/relationships/image" Target="../media/image1450.png"/><Relationship Id="rId28" Type="http://schemas.openxmlformats.org/officeDocument/2006/relationships/customXml" Target="../ink/ink1453.xml"/><Relationship Id="rId49" Type="http://schemas.openxmlformats.org/officeDocument/2006/relationships/image" Target="../media/image1463.png"/><Relationship Id="rId114" Type="http://schemas.openxmlformats.org/officeDocument/2006/relationships/customXml" Target="../ink/ink1496.xml"/><Relationship Id="rId119" Type="http://schemas.openxmlformats.org/officeDocument/2006/relationships/image" Target="../media/image1498.png"/><Relationship Id="rId44" Type="http://schemas.openxmlformats.org/officeDocument/2006/relationships/customXml" Target="../ink/ink1461.xml"/><Relationship Id="rId60" Type="http://schemas.openxmlformats.org/officeDocument/2006/relationships/customXml" Target="../ink/ink1469.xml"/><Relationship Id="rId65" Type="http://schemas.openxmlformats.org/officeDocument/2006/relationships/image" Target="../media/image1471.png"/><Relationship Id="rId81" Type="http://schemas.openxmlformats.org/officeDocument/2006/relationships/image" Target="../media/image1479.png"/><Relationship Id="rId86" Type="http://schemas.openxmlformats.org/officeDocument/2006/relationships/customXml" Target="../ink/ink1482.xml"/><Relationship Id="rId130" Type="http://schemas.openxmlformats.org/officeDocument/2006/relationships/customXml" Target="../ink/ink1504.xml"/><Relationship Id="rId135" Type="http://schemas.openxmlformats.org/officeDocument/2006/relationships/image" Target="../media/image1506.png"/><Relationship Id="rId151" Type="http://schemas.openxmlformats.org/officeDocument/2006/relationships/image" Target="../media/image1514.png"/><Relationship Id="rId13" Type="http://schemas.openxmlformats.org/officeDocument/2006/relationships/image" Target="../media/image1445.png"/><Relationship Id="rId18" Type="http://schemas.openxmlformats.org/officeDocument/2006/relationships/customXml" Target="../ink/ink1448.xml"/><Relationship Id="rId39" Type="http://schemas.openxmlformats.org/officeDocument/2006/relationships/image" Target="../media/image1458.png"/><Relationship Id="rId109" Type="http://schemas.openxmlformats.org/officeDocument/2006/relationships/image" Target="../media/image1493.png"/><Relationship Id="rId34" Type="http://schemas.openxmlformats.org/officeDocument/2006/relationships/customXml" Target="../ink/ink1456.xml"/><Relationship Id="rId50" Type="http://schemas.openxmlformats.org/officeDocument/2006/relationships/customXml" Target="../ink/ink1464.xml"/><Relationship Id="rId55" Type="http://schemas.openxmlformats.org/officeDocument/2006/relationships/image" Target="../media/image1466.png"/><Relationship Id="rId76" Type="http://schemas.openxmlformats.org/officeDocument/2006/relationships/customXml" Target="../ink/ink1477.xml"/><Relationship Id="rId97" Type="http://schemas.openxmlformats.org/officeDocument/2006/relationships/image" Target="../media/image1487.png"/><Relationship Id="rId104" Type="http://schemas.openxmlformats.org/officeDocument/2006/relationships/customXml" Target="../ink/ink1491.xml"/><Relationship Id="rId120" Type="http://schemas.openxmlformats.org/officeDocument/2006/relationships/customXml" Target="../ink/ink1499.xml"/><Relationship Id="rId125" Type="http://schemas.openxmlformats.org/officeDocument/2006/relationships/image" Target="../media/image1501.png"/><Relationship Id="rId141" Type="http://schemas.openxmlformats.org/officeDocument/2006/relationships/image" Target="../media/image1509.png"/><Relationship Id="rId146" Type="http://schemas.openxmlformats.org/officeDocument/2006/relationships/customXml" Target="../ink/ink1512.xml"/><Relationship Id="rId7" Type="http://schemas.openxmlformats.org/officeDocument/2006/relationships/image" Target="../media/image1442.png"/><Relationship Id="rId71" Type="http://schemas.openxmlformats.org/officeDocument/2006/relationships/image" Target="../media/image1474.png"/><Relationship Id="rId92" Type="http://schemas.openxmlformats.org/officeDocument/2006/relationships/customXml" Target="../ink/ink1485.xml"/><Relationship Id="rId2" Type="http://schemas.openxmlformats.org/officeDocument/2006/relationships/customXml" Target="../ink/ink1440.xml"/><Relationship Id="rId29" Type="http://schemas.openxmlformats.org/officeDocument/2006/relationships/image" Target="../media/image1453.png"/><Relationship Id="rId24" Type="http://schemas.openxmlformats.org/officeDocument/2006/relationships/customXml" Target="../ink/ink1451.xml"/><Relationship Id="rId40" Type="http://schemas.openxmlformats.org/officeDocument/2006/relationships/customXml" Target="../ink/ink1459.xml"/><Relationship Id="rId45" Type="http://schemas.openxmlformats.org/officeDocument/2006/relationships/image" Target="../media/image1461.png"/><Relationship Id="rId66" Type="http://schemas.openxmlformats.org/officeDocument/2006/relationships/customXml" Target="../ink/ink1472.xml"/><Relationship Id="rId87" Type="http://schemas.openxmlformats.org/officeDocument/2006/relationships/image" Target="../media/image1482.png"/><Relationship Id="rId110" Type="http://schemas.openxmlformats.org/officeDocument/2006/relationships/customXml" Target="../ink/ink1494.xml"/><Relationship Id="rId115" Type="http://schemas.openxmlformats.org/officeDocument/2006/relationships/image" Target="../media/image1496.png"/><Relationship Id="rId131" Type="http://schemas.openxmlformats.org/officeDocument/2006/relationships/image" Target="../media/image1504.png"/><Relationship Id="rId136" Type="http://schemas.openxmlformats.org/officeDocument/2006/relationships/customXml" Target="../ink/ink1507.xml"/><Relationship Id="rId61" Type="http://schemas.openxmlformats.org/officeDocument/2006/relationships/image" Target="../media/image1469.png"/><Relationship Id="rId82" Type="http://schemas.openxmlformats.org/officeDocument/2006/relationships/customXml" Target="../ink/ink1480.xml"/><Relationship Id="rId152" Type="http://schemas.openxmlformats.org/officeDocument/2006/relationships/customXml" Target="../ink/ink1515.xml"/><Relationship Id="rId19" Type="http://schemas.openxmlformats.org/officeDocument/2006/relationships/image" Target="../media/image1448.png"/><Relationship Id="rId14" Type="http://schemas.openxmlformats.org/officeDocument/2006/relationships/customXml" Target="../ink/ink1446.xml"/><Relationship Id="rId30" Type="http://schemas.openxmlformats.org/officeDocument/2006/relationships/customXml" Target="../ink/ink1454.xml"/><Relationship Id="rId35" Type="http://schemas.openxmlformats.org/officeDocument/2006/relationships/image" Target="../media/image1456.png"/><Relationship Id="rId56" Type="http://schemas.openxmlformats.org/officeDocument/2006/relationships/customXml" Target="../ink/ink1467.xml"/><Relationship Id="rId77" Type="http://schemas.openxmlformats.org/officeDocument/2006/relationships/image" Target="../media/image1477.png"/><Relationship Id="rId100" Type="http://schemas.openxmlformats.org/officeDocument/2006/relationships/customXml" Target="../ink/ink1489.xml"/><Relationship Id="rId105" Type="http://schemas.openxmlformats.org/officeDocument/2006/relationships/image" Target="../media/image1491.png"/><Relationship Id="rId126" Type="http://schemas.openxmlformats.org/officeDocument/2006/relationships/customXml" Target="../ink/ink1502.xml"/><Relationship Id="rId147" Type="http://schemas.openxmlformats.org/officeDocument/2006/relationships/image" Target="../media/image1512.png"/><Relationship Id="rId8" Type="http://schemas.openxmlformats.org/officeDocument/2006/relationships/customXml" Target="../ink/ink1443.xml"/><Relationship Id="rId51" Type="http://schemas.openxmlformats.org/officeDocument/2006/relationships/image" Target="../media/image1464.png"/><Relationship Id="rId72" Type="http://schemas.openxmlformats.org/officeDocument/2006/relationships/customXml" Target="../ink/ink1475.xml"/><Relationship Id="rId93" Type="http://schemas.openxmlformats.org/officeDocument/2006/relationships/image" Target="../media/image1485.png"/><Relationship Id="rId98" Type="http://schemas.openxmlformats.org/officeDocument/2006/relationships/customXml" Target="../ink/ink1488.xml"/><Relationship Id="rId121" Type="http://schemas.openxmlformats.org/officeDocument/2006/relationships/image" Target="../media/image1499.png"/><Relationship Id="rId142" Type="http://schemas.openxmlformats.org/officeDocument/2006/relationships/customXml" Target="../ink/ink1510.xml"/><Relationship Id="rId3" Type="http://schemas.openxmlformats.org/officeDocument/2006/relationships/image" Target="../media/image1440.png"/><Relationship Id="rId25" Type="http://schemas.openxmlformats.org/officeDocument/2006/relationships/image" Target="../media/image1451.png"/><Relationship Id="rId46" Type="http://schemas.openxmlformats.org/officeDocument/2006/relationships/customXml" Target="../ink/ink1462.xml"/><Relationship Id="rId67" Type="http://schemas.openxmlformats.org/officeDocument/2006/relationships/image" Target="../media/image1472.png"/><Relationship Id="rId116" Type="http://schemas.openxmlformats.org/officeDocument/2006/relationships/customXml" Target="../ink/ink1497.xml"/><Relationship Id="rId137" Type="http://schemas.openxmlformats.org/officeDocument/2006/relationships/image" Target="../media/image1507.png"/><Relationship Id="rId20" Type="http://schemas.openxmlformats.org/officeDocument/2006/relationships/customXml" Target="../ink/ink1449.xml"/><Relationship Id="rId41" Type="http://schemas.openxmlformats.org/officeDocument/2006/relationships/image" Target="../media/image1459.png"/><Relationship Id="rId62" Type="http://schemas.openxmlformats.org/officeDocument/2006/relationships/customXml" Target="../ink/ink1470.xml"/><Relationship Id="rId83" Type="http://schemas.openxmlformats.org/officeDocument/2006/relationships/image" Target="../media/image1480.png"/><Relationship Id="rId88" Type="http://schemas.openxmlformats.org/officeDocument/2006/relationships/customXml" Target="../ink/ink1483.xml"/><Relationship Id="rId111" Type="http://schemas.openxmlformats.org/officeDocument/2006/relationships/image" Target="../media/image1494.png"/><Relationship Id="rId132" Type="http://schemas.openxmlformats.org/officeDocument/2006/relationships/customXml" Target="../ink/ink1505.xml"/><Relationship Id="rId153" Type="http://schemas.openxmlformats.org/officeDocument/2006/relationships/image" Target="../media/image1515.png"/><Relationship Id="rId15" Type="http://schemas.openxmlformats.org/officeDocument/2006/relationships/image" Target="../media/image1446.png"/><Relationship Id="rId36" Type="http://schemas.openxmlformats.org/officeDocument/2006/relationships/customXml" Target="../ink/ink1457.xml"/><Relationship Id="rId57" Type="http://schemas.openxmlformats.org/officeDocument/2006/relationships/image" Target="../media/image1467.png"/><Relationship Id="rId106" Type="http://schemas.openxmlformats.org/officeDocument/2006/relationships/customXml" Target="../ink/ink1492.xml"/><Relationship Id="rId127" Type="http://schemas.openxmlformats.org/officeDocument/2006/relationships/image" Target="../media/image1502.png"/><Relationship Id="rId10" Type="http://schemas.openxmlformats.org/officeDocument/2006/relationships/customXml" Target="../ink/ink1444.xml"/><Relationship Id="rId31" Type="http://schemas.openxmlformats.org/officeDocument/2006/relationships/image" Target="../media/image1454.png"/><Relationship Id="rId52" Type="http://schemas.openxmlformats.org/officeDocument/2006/relationships/customXml" Target="../ink/ink1465.xml"/><Relationship Id="rId73" Type="http://schemas.openxmlformats.org/officeDocument/2006/relationships/image" Target="../media/image1475.png"/><Relationship Id="rId78" Type="http://schemas.openxmlformats.org/officeDocument/2006/relationships/customXml" Target="../ink/ink1478.xml"/><Relationship Id="rId94" Type="http://schemas.openxmlformats.org/officeDocument/2006/relationships/customXml" Target="../ink/ink1486.xml"/><Relationship Id="rId99" Type="http://schemas.openxmlformats.org/officeDocument/2006/relationships/image" Target="../media/image1488.png"/><Relationship Id="rId101" Type="http://schemas.openxmlformats.org/officeDocument/2006/relationships/image" Target="../media/image1489.png"/><Relationship Id="rId122" Type="http://schemas.openxmlformats.org/officeDocument/2006/relationships/customXml" Target="../ink/ink1500.xml"/><Relationship Id="rId143" Type="http://schemas.openxmlformats.org/officeDocument/2006/relationships/image" Target="../media/image1510.png"/><Relationship Id="rId148" Type="http://schemas.openxmlformats.org/officeDocument/2006/relationships/customXml" Target="../ink/ink1513.xml"/><Relationship Id="rId4" Type="http://schemas.openxmlformats.org/officeDocument/2006/relationships/customXml" Target="../ink/ink1441.xml"/><Relationship Id="rId9" Type="http://schemas.openxmlformats.org/officeDocument/2006/relationships/image" Target="../media/image1443.png"/><Relationship Id="rId26" Type="http://schemas.openxmlformats.org/officeDocument/2006/relationships/customXml" Target="../ink/ink1452.xml"/><Relationship Id="rId47" Type="http://schemas.openxmlformats.org/officeDocument/2006/relationships/image" Target="../media/image1462.png"/><Relationship Id="rId68" Type="http://schemas.openxmlformats.org/officeDocument/2006/relationships/customXml" Target="../ink/ink1473.xml"/><Relationship Id="rId89" Type="http://schemas.openxmlformats.org/officeDocument/2006/relationships/image" Target="../media/image1483.png"/><Relationship Id="rId112" Type="http://schemas.openxmlformats.org/officeDocument/2006/relationships/customXml" Target="../ink/ink1495.xml"/><Relationship Id="rId133" Type="http://schemas.openxmlformats.org/officeDocument/2006/relationships/image" Target="../media/image1505.png"/><Relationship Id="rId154" Type="http://schemas.openxmlformats.org/officeDocument/2006/relationships/customXml" Target="../ink/ink1516.xml"/><Relationship Id="rId16" Type="http://schemas.openxmlformats.org/officeDocument/2006/relationships/customXml" Target="../ink/ink1447.xml"/><Relationship Id="rId37" Type="http://schemas.openxmlformats.org/officeDocument/2006/relationships/image" Target="../media/image1457.png"/><Relationship Id="rId58" Type="http://schemas.openxmlformats.org/officeDocument/2006/relationships/customXml" Target="../ink/ink1468.xml"/><Relationship Id="rId79" Type="http://schemas.openxmlformats.org/officeDocument/2006/relationships/image" Target="../media/image1478.png"/><Relationship Id="rId102" Type="http://schemas.openxmlformats.org/officeDocument/2006/relationships/customXml" Target="../ink/ink1490.xml"/><Relationship Id="rId123" Type="http://schemas.openxmlformats.org/officeDocument/2006/relationships/image" Target="../media/image1500.png"/><Relationship Id="rId144" Type="http://schemas.openxmlformats.org/officeDocument/2006/relationships/customXml" Target="../ink/ink1511.xml"/><Relationship Id="rId90" Type="http://schemas.openxmlformats.org/officeDocument/2006/relationships/customXml" Target="../ink/ink1484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74.png"/><Relationship Id="rId21" Type="http://schemas.openxmlformats.org/officeDocument/2006/relationships/image" Target="../media/image1526.png"/><Relationship Id="rId42" Type="http://schemas.openxmlformats.org/officeDocument/2006/relationships/customXml" Target="../ink/ink1537.xml"/><Relationship Id="rId63" Type="http://schemas.openxmlformats.org/officeDocument/2006/relationships/image" Target="../media/image1547.png"/><Relationship Id="rId84" Type="http://schemas.openxmlformats.org/officeDocument/2006/relationships/customXml" Target="../ink/ink1558.xml"/><Relationship Id="rId138" Type="http://schemas.openxmlformats.org/officeDocument/2006/relationships/customXml" Target="../ink/ink1585.xml"/><Relationship Id="rId159" Type="http://schemas.openxmlformats.org/officeDocument/2006/relationships/image" Target="../media/image1595.png"/><Relationship Id="rId170" Type="http://schemas.openxmlformats.org/officeDocument/2006/relationships/customXml" Target="../ink/ink1601.xml"/><Relationship Id="rId191" Type="http://schemas.openxmlformats.org/officeDocument/2006/relationships/image" Target="../media/image1611.png"/><Relationship Id="rId205" Type="http://schemas.openxmlformats.org/officeDocument/2006/relationships/image" Target="../media/image1618.png"/><Relationship Id="rId107" Type="http://schemas.openxmlformats.org/officeDocument/2006/relationships/image" Target="../media/image1569.png"/><Relationship Id="rId11" Type="http://schemas.openxmlformats.org/officeDocument/2006/relationships/image" Target="../media/image1521.png"/><Relationship Id="rId32" Type="http://schemas.openxmlformats.org/officeDocument/2006/relationships/customXml" Target="../ink/ink1532.xml"/><Relationship Id="rId53" Type="http://schemas.openxmlformats.org/officeDocument/2006/relationships/image" Target="../media/image1542.png"/><Relationship Id="rId74" Type="http://schemas.openxmlformats.org/officeDocument/2006/relationships/customXml" Target="../ink/ink1553.xml"/><Relationship Id="rId128" Type="http://schemas.openxmlformats.org/officeDocument/2006/relationships/customXml" Target="../ink/ink1580.xml"/><Relationship Id="rId149" Type="http://schemas.openxmlformats.org/officeDocument/2006/relationships/image" Target="../media/image1590.png"/><Relationship Id="rId5" Type="http://schemas.openxmlformats.org/officeDocument/2006/relationships/image" Target="../media/image1518.png"/><Relationship Id="rId95" Type="http://schemas.openxmlformats.org/officeDocument/2006/relationships/image" Target="../media/image1563.png"/><Relationship Id="rId160" Type="http://schemas.openxmlformats.org/officeDocument/2006/relationships/customXml" Target="../ink/ink1596.xml"/><Relationship Id="rId181" Type="http://schemas.openxmlformats.org/officeDocument/2006/relationships/image" Target="../media/image1606.png"/><Relationship Id="rId216" Type="http://schemas.openxmlformats.org/officeDocument/2006/relationships/customXml" Target="../ink/ink1624.xml"/><Relationship Id="rId22" Type="http://schemas.openxmlformats.org/officeDocument/2006/relationships/customXml" Target="../ink/ink1527.xml"/><Relationship Id="rId43" Type="http://schemas.openxmlformats.org/officeDocument/2006/relationships/image" Target="../media/image1537.png"/><Relationship Id="rId64" Type="http://schemas.openxmlformats.org/officeDocument/2006/relationships/customXml" Target="../ink/ink1548.xml"/><Relationship Id="rId118" Type="http://schemas.openxmlformats.org/officeDocument/2006/relationships/customXml" Target="../ink/ink1575.xml"/><Relationship Id="rId139" Type="http://schemas.openxmlformats.org/officeDocument/2006/relationships/image" Target="../media/image1585.png"/><Relationship Id="rId85" Type="http://schemas.openxmlformats.org/officeDocument/2006/relationships/image" Target="../media/image1558.png"/><Relationship Id="rId150" Type="http://schemas.openxmlformats.org/officeDocument/2006/relationships/customXml" Target="../ink/ink1591.xml"/><Relationship Id="rId171" Type="http://schemas.openxmlformats.org/officeDocument/2006/relationships/image" Target="../media/image1601.png"/><Relationship Id="rId192" Type="http://schemas.openxmlformats.org/officeDocument/2006/relationships/customXml" Target="../ink/ink1612.xml"/><Relationship Id="rId206" Type="http://schemas.openxmlformats.org/officeDocument/2006/relationships/customXml" Target="../ink/ink1619.xml"/><Relationship Id="rId12" Type="http://schemas.openxmlformats.org/officeDocument/2006/relationships/customXml" Target="../ink/ink1522.xml"/><Relationship Id="rId33" Type="http://schemas.openxmlformats.org/officeDocument/2006/relationships/image" Target="../media/image1532.png"/><Relationship Id="rId108" Type="http://schemas.openxmlformats.org/officeDocument/2006/relationships/customXml" Target="../ink/ink1570.xml"/><Relationship Id="rId129" Type="http://schemas.openxmlformats.org/officeDocument/2006/relationships/image" Target="../media/image1580.png"/><Relationship Id="rId54" Type="http://schemas.openxmlformats.org/officeDocument/2006/relationships/customXml" Target="../ink/ink1543.xml"/><Relationship Id="rId75" Type="http://schemas.openxmlformats.org/officeDocument/2006/relationships/image" Target="../media/image1553.png"/><Relationship Id="rId96" Type="http://schemas.openxmlformats.org/officeDocument/2006/relationships/customXml" Target="../ink/ink1564.xml"/><Relationship Id="rId140" Type="http://schemas.openxmlformats.org/officeDocument/2006/relationships/customXml" Target="../ink/ink1586.xml"/><Relationship Id="rId161" Type="http://schemas.openxmlformats.org/officeDocument/2006/relationships/image" Target="../media/image1596.png"/><Relationship Id="rId182" Type="http://schemas.openxmlformats.org/officeDocument/2006/relationships/customXml" Target="../ink/ink1607.xml"/><Relationship Id="rId217" Type="http://schemas.openxmlformats.org/officeDocument/2006/relationships/image" Target="../media/image1624.png"/><Relationship Id="rId6" Type="http://schemas.openxmlformats.org/officeDocument/2006/relationships/customXml" Target="../ink/ink1519.xml"/><Relationship Id="rId23" Type="http://schemas.openxmlformats.org/officeDocument/2006/relationships/image" Target="../media/image1527.png"/><Relationship Id="rId119" Type="http://schemas.openxmlformats.org/officeDocument/2006/relationships/image" Target="../media/image1575.png"/><Relationship Id="rId44" Type="http://schemas.openxmlformats.org/officeDocument/2006/relationships/customXml" Target="../ink/ink1538.xml"/><Relationship Id="rId65" Type="http://schemas.openxmlformats.org/officeDocument/2006/relationships/image" Target="../media/image1548.png"/><Relationship Id="rId86" Type="http://schemas.openxmlformats.org/officeDocument/2006/relationships/customXml" Target="../ink/ink1559.xml"/><Relationship Id="rId130" Type="http://schemas.openxmlformats.org/officeDocument/2006/relationships/customXml" Target="../ink/ink1581.xml"/><Relationship Id="rId151" Type="http://schemas.openxmlformats.org/officeDocument/2006/relationships/image" Target="../media/image1591.png"/><Relationship Id="rId172" Type="http://schemas.openxmlformats.org/officeDocument/2006/relationships/customXml" Target="../ink/ink1602.xml"/><Relationship Id="rId193" Type="http://schemas.openxmlformats.org/officeDocument/2006/relationships/image" Target="../media/image1612.png"/><Relationship Id="rId207" Type="http://schemas.openxmlformats.org/officeDocument/2006/relationships/image" Target="../media/image1619.png"/><Relationship Id="rId13" Type="http://schemas.openxmlformats.org/officeDocument/2006/relationships/image" Target="../media/image1522.png"/><Relationship Id="rId109" Type="http://schemas.openxmlformats.org/officeDocument/2006/relationships/image" Target="../media/image1570.png"/><Relationship Id="rId34" Type="http://schemas.openxmlformats.org/officeDocument/2006/relationships/customXml" Target="../ink/ink1533.xml"/><Relationship Id="rId55" Type="http://schemas.openxmlformats.org/officeDocument/2006/relationships/image" Target="../media/image1543.png"/><Relationship Id="rId76" Type="http://schemas.openxmlformats.org/officeDocument/2006/relationships/customXml" Target="../ink/ink1554.xml"/><Relationship Id="rId97" Type="http://schemas.openxmlformats.org/officeDocument/2006/relationships/image" Target="../media/image1564.png"/><Relationship Id="rId120" Type="http://schemas.openxmlformats.org/officeDocument/2006/relationships/customXml" Target="../ink/ink1576.xml"/><Relationship Id="rId141" Type="http://schemas.openxmlformats.org/officeDocument/2006/relationships/image" Target="../media/image1586.png"/><Relationship Id="rId7" Type="http://schemas.openxmlformats.org/officeDocument/2006/relationships/image" Target="../media/image1519.png"/><Relationship Id="rId162" Type="http://schemas.openxmlformats.org/officeDocument/2006/relationships/customXml" Target="../ink/ink1597.xml"/><Relationship Id="rId183" Type="http://schemas.openxmlformats.org/officeDocument/2006/relationships/image" Target="../media/image1607.png"/><Relationship Id="rId218" Type="http://schemas.openxmlformats.org/officeDocument/2006/relationships/customXml" Target="../ink/ink1625.xml"/><Relationship Id="rId24" Type="http://schemas.openxmlformats.org/officeDocument/2006/relationships/customXml" Target="../ink/ink1528.xml"/><Relationship Id="rId45" Type="http://schemas.openxmlformats.org/officeDocument/2006/relationships/image" Target="../media/image1538.png"/><Relationship Id="rId66" Type="http://schemas.openxmlformats.org/officeDocument/2006/relationships/customXml" Target="../ink/ink1549.xml"/><Relationship Id="rId87" Type="http://schemas.openxmlformats.org/officeDocument/2006/relationships/image" Target="../media/image1559.png"/><Relationship Id="rId110" Type="http://schemas.openxmlformats.org/officeDocument/2006/relationships/customXml" Target="../ink/ink1571.xml"/><Relationship Id="rId131" Type="http://schemas.openxmlformats.org/officeDocument/2006/relationships/image" Target="../media/image1581.png"/><Relationship Id="rId152" Type="http://schemas.openxmlformats.org/officeDocument/2006/relationships/customXml" Target="../ink/ink1592.xml"/><Relationship Id="rId173" Type="http://schemas.openxmlformats.org/officeDocument/2006/relationships/image" Target="../media/image1602.png"/><Relationship Id="rId194" Type="http://schemas.openxmlformats.org/officeDocument/2006/relationships/customXml" Target="../ink/ink1613.xml"/><Relationship Id="rId208" Type="http://schemas.openxmlformats.org/officeDocument/2006/relationships/customXml" Target="../ink/ink1620.xml"/><Relationship Id="rId14" Type="http://schemas.openxmlformats.org/officeDocument/2006/relationships/customXml" Target="../ink/ink1523.xml"/><Relationship Id="rId35" Type="http://schemas.openxmlformats.org/officeDocument/2006/relationships/image" Target="../media/image1533.png"/><Relationship Id="rId56" Type="http://schemas.openxmlformats.org/officeDocument/2006/relationships/customXml" Target="../ink/ink1544.xml"/><Relationship Id="rId77" Type="http://schemas.openxmlformats.org/officeDocument/2006/relationships/image" Target="../media/image1554.png"/><Relationship Id="rId100" Type="http://schemas.openxmlformats.org/officeDocument/2006/relationships/customXml" Target="../ink/ink1566.xml"/><Relationship Id="rId8" Type="http://schemas.openxmlformats.org/officeDocument/2006/relationships/customXml" Target="../ink/ink1520.xml"/><Relationship Id="rId51" Type="http://schemas.openxmlformats.org/officeDocument/2006/relationships/image" Target="../media/image1541.png"/><Relationship Id="rId72" Type="http://schemas.openxmlformats.org/officeDocument/2006/relationships/customXml" Target="../ink/ink1552.xml"/><Relationship Id="rId93" Type="http://schemas.openxmlformats.org/officeDocument/2006/relationships/image" Target="../media/image1562.png"/><Relationship Id="rId98" Type="http://schemas.openxmlformats.org/officeDocument/2006/relationships/customXml" Target="../ink/ink1565.xml"/><Relationship Id="rId121" Type="http://schemas.openxmlformats.org/officeDocument/2006/relationships/image" Target="../media/image1576.png"/><Relationship Id="rId142" Type="http://schemas.openxmlformats.org/officeDocument/2006/relationships/customXml" Target="../ink/ink1587.xml"/><Relationship Id="rId163" Type="http://schemas.openxmlformats.org/officeDocument/2006/relationships/image" Target="../media/image1597.png"/><Relationship Id="rId184" Type="http://schemas.openxmlformats.org/officeDocument/2006/relationships/customXml" Target="../ink/ink1608.xml"/><Relationship Id="rId189" Type="http://schemas.openxmlformats.org/officeDocument/2006/relationships/image" Target="../media/image1610.png"/><Relationship Id="rId219" Type="http://schemas.openxmlformats.org/officeDocument/2006/relationships/image" Target="../media/image1625.png"/><Relationship Id="rId3" Type="http://schemas.openxmlformats.org/officeDocument/2006/relationships/image" Target="../media/image1517.png"/><Relationship Id="rId214" Type="http://schemas.openxmlformats.org/officeDocument/2006/relationships/customXml" Target="../ink/ink1623.xml"/><Relationship Id="rId25" Type="http://schemas.openxmlformats.org/officeDocument/2006/relationships/image" Target="../media/image1528.png"/><Relationship Id="rId46" Type="http://schemas.openxmlformats.org/officeDocument/2006/relationships/customXml" Target="../ink/ink1539.xml"/><Relationship Id="rId67" Type="http://schemas.openxmlformats.org/officeDocument/2006/relationships/image" Target="../media/image1549.png"/><Relationship Id="rId116" Type="http://schemas.openxmlformats.org/officeDocument/2006/relationships/customXml" Target="../ink/ink1574.xml"/><Relationship Id="rId137" Type="http://schemas.openxmlformats.org/officeDocument/2006/relationships/image" Target="../media/image1584.png"/><Relationship Id="rId158" Type="http://schemas.openxmlformats.org/officeDocument/2006/relationships/customXml" Target="../ink/ink1595.xml"/><Relationship Id="rId20" Type="http://schemas.openxmlformats.org/officeDocument/2006/relationships/customXml" Target="../ink/ink1526.xml"/><Relationship Id="rId41" Type="http://schemas.openxmlformats.org/officeDocument/2006/relationships/image" Target="../media/image1536.png"/><Relationship Id="rId62" Type="http://schemas.openxmlformats.org/officeDocument/2006/relationships/customXml" Target="../ink/ink1547.xml"/><Relationship Id="rId83" Type="http://schemas.openxmlformats.org/officeDocument/2006/relationships/image" Target="../media/image1557.png"/><Relationship Id="rId88" Type="http://schemas.openxmlformats.org/officeDocument/2006/relationships/customXml" Target="../ink/ink1560.xml"/><Relationship Id="rId111" Type="http://schemas.openxmlformats.org/officeDocument/2006/relationships/image" Target="../media/image1571.png"/><Relationship Id="rId132" Type="http://schemas.openxmlformats.org/officeDocument/2006/relationships/customXml" Target="../ink/ink1582.xml"/><Relationship Id="rId153" Type="http://schemas.openxmlformats.org/officeDocument/2006/relationships/image" Target="../media/image1592.png"/><Relationship Id="rId174" Type="http://schemas.openxmlformats.org/officeDocument/2006/relationships/customXml" Target="../ink/ink1603.xml"/><Relationship Id="rId179" Type="http://schemas.openxmlformats.org/officeDocument/2006/relationships/image" Target="../media/image1605.png"/><Relationship Id="rId195" Type="http://schemas.openxmlformats.org/officeDocument/2006/relationships/image" Target="../media/image1613.png"/><Relationship Id="rId209" Type="http://schemas.openxmlformats.org/officeDocument/2006/relationships/image" Target="../media/image1620.png"/><Relationship Id="rId190" Type="http://schemas.openxmlformats.org/officeDocument/2006/relationships/customXml" Target="../ink/ink1611.xml"/><Relationship Id="rId204" Type="http://schemas.openxmlformats.org/officeDocument/2006/relationships/customXml" Target="../ink/ink1618.xml"/><Relationship Id="rId220" Type="http://schemas.openxmlformats.org/officeDocument/2006/relationships/customXml" Target="../ink/ink1626.xml"/><Relationship Id="rId15" Type="http://schemas.openxmlformats.org/officeDocument/2006/relationships/image" Target="../media/image1523.png"/><Relationship Id="rId36" Type="http://schemas.openxmlformats.org/officeDocument/2006/relationships/customXml" Target="../ink/ink1534.xml"/><Relationship Id="rId57" Type="http://schemas.openxmlformats.org/officeDocument/2006/relationships/image" Target="../media/image1544.png"/><Relationship Id="rId106" Type="http://schemas.openxmlformats.org/officeDocument/2006/relationships/customXml" Target="../ink/ink1569.xml"/><Relationship Id="rId127" Type="http://schemas.openxmlformats.org/officeDocument/2006/relationships/image" Target="../media/image1579.png"/><Relationship Id="rId10" Type="http://schemas.openxmlformats.org/officeDocument/2006/relationships/customXml" Target="../ink/ink1521.xml"/><Relationship Id="rId31" Type="http://schemas.openxmlformats.org/officeDocument/2006/relationships/image" Target="../media/image1531.png"/><Relationship Id="rId52" Type="http://schemas.openxmlformats.org/officeDocument/2006/relationships/customXml" Target="../ink/ink1542.xml"/><Relationship Id="rId73" Type="http://schemas.openxmlformats.org/officeDocument/2006/relationships/image" Target="../media/image1552.png"/><Relationship Id="rId78" Type="http://schemas.openxmlformats.org/officeDocument/2006/relationships/customXml" Target="../ink/ink1555.xml"/><Relationship Id="rId94" Type="http://schemas.openxmlformats.org/officeDocument/2006/relationships/customXml" Target="../ink/ink1563.xml"/><Relationship Id="rId99" Type="http://schemas.openxmlformats.org/officeDocument/2006/relationships/image" Target="../media/image1565.png"/><Relationship Id="rId101" Type="http://schemas.openxmlformats.org/officeDocument/2006/relationships/image" Target="../media/image1566.png"/><Relationship Id="rId122" Type="http://schemas.openxmlformats.org/officeDocument/2006/relationships/customXml" Target="../ink/ink1577.xml"/><Relationship Id="rId143" Type="http://schemas.openxmlformats.org/officeDocument/2006/relationships/image" Target="../media/image1587.png"/><Relationship Id="rId148" Type="http://schemas.openxmlformats.org/officeDocument/2006/relationships/customXml" Target="../ink/ink1590.xml"/><Relationship Id="rId164" Type="http://schemas.openxmlformats.org/officeDocument/2006/relationships/customXml" Target="../ink/ink1598.xml"/><Relationship Id="rId169" Type="http://schemas.openxmlformats.org/officeDocument/2006/relationships/image" Target="../media/image1600.png"/><Relationship Id="rId185" Type="http://schemas.openxmlformats.org/officeDocument/2006/relationships/image" Target="../media/image1608.png"/><Relationship Id="rId4" Type="http://schemas.openxmlformats.org/officeDocument/2006/relationships/customXml" Target="../ink/ink1518.xml"/><Relationship Id="rId9" Type="http://schemas.openxmlformats.org/officeDocument/2006/relationships/image" Target="../media/image1520.png"/><Relationship Id="rId180" Type="http://schemas.openxmlformats.org/officeDocument/2006/relationships/customXml" Target="../ink/ink1606.xml"/><Relationship Id="rId210" Type="http://schemas.openxmlformats.org/officeDocument/2006/relationships/customXml" Target="../ink/ink1621.xml"/><Relationship Id="rId215" Type="http://schemas.openxmlformats.org/officeDocument/2006/relationships/image" Target="../media/image1623.png"/><Relationship Id="rId26" Type="http://schemas.openxmlformats.org/officeDocument/2006/relationships/customXml" Target="../ink/ink1529.xml"/><Relationship Id="rId47" Type="http://schemas.openxmlformats.org/officeDocument/2006/relationships/image" Target="../media/image1539.png"/><Relationship Id="rId68" Type="http://schemas.openxmlformats.org/officeDocument/2006/relationships/customXml" Target="../ink/ink1550.xml"/><Relationship Id="rId89" Type="http://schemas.openxmlformats.org/officeDocument/2006/relationships/image" Target="../media/image1560.png"/><Relationship Id="rId112" Type="http://schemas.openxmlformats.org/officeDocument/2006/relationships/customXml" Target="../ink/ink1572.xml"/><Relationship Id="rId133" Type="http://schemas.openxmlformats.org/officeDocument/2006/relationships/image" Target="../media/image1582.png"/><Relationship Id="rId154" Type="http://schemas.openxmlformats.org/officeDocument/2006/relationships/customXml" Target="../ink/ink1593.xml"/><Relationship Id="rId175" Type="http://schemas.openxmlformats.org/officeDocument/2006/relationships/image" Target="../media/image1603.png"/><Relationship Id="rId196" Type="http://schemas.openxmlformats.org/officeDocument/2006/relationships/customXml" Target="../ink/ink1614.xml"/><Relationship Id="rId200" Type="http://schemas.openxmlformats.org/officeDocument/2006/relationships/customXml" Target="../ink/ink1616.xml"/><Relationship Id="rId16" Type="http://schemas.openxmlformats.org/officeDocument/2006/relationships/customXml" Target="../ink/ink1524.xml"/><Relationship Id="rId221" Type="http://schemas.openxmlformats.org/officeDocument/2006/relationships/image" Target="../media/image1626.png"/><Relationship Id="rId37" Type="http://schemas.openxmlformats.org/officeDocument/2006/relationships/image" Target="../media/image1534.png"/><Relationship Id="rId58" Type="http://schemas.openxmlformats.org/officeDocument/2006/relationships/customXml" Target="../ink/ink1545.xml"/><Relationship Id="rId79" Type="http://schemas.openxmlformats.org/officeDocument/2006/relationships/image" Target="../media/image1555.png"/><Relationship Id="rId102" Type="http://schemas.openxmlformats.org/officeDocument/2006/relationships/customXml" Target="../ink/ink1567.xml"/><Relationship Id="rId123" Type="http://schemas.openxmlformats.org/officeDocument/2006/relationships/image" Target="../media/image1577.png"/><Relationship Id="rId144" Type="http://schemas.openxmlformats.org/officeDocument/2006/relationships/customXml" Target="../ink/ink1588.xml"/><Relationship Id="rId90" Type="http://schemas.openxmlformats.org/officeDocument/2006/relationships/customXml" Target="../ink/ink1561.xml"/><Relationship Id="rId165" Type="http://schemas.openxmlformats.org/officeDocument/2006/relationships/image" Target="../media/image1598.png"/><Relationship Id="rId186" Type="http://schemas.openxmlformats.org/officeDocument/2006/relationships/customXml" Target="../ink/ink1609.xml"/><Relationship Id="rId211" Type="http://schemas.openxmlformats.org/officeDocument/2006/relationships/image" Target="../media/image1621.png"/><Relationship Id="rId27" Type="http://schemas.openxmlformats.org/officeDocument/2006/relationships/image" Target="../media/image1529.png"/><Relationship Id="rId48" Type="http://schemas.openxmlformats.org/officeDocument/2006/relationships/customXml" Target="../ink/ink1540.xml"/><Relationship Id="rId69" Type="http://schemas.openxmlformats.org/officeDocument/2006/relationships/image" Target="../media/image1550.png"/><Relationship Id="rId113" Type="http://schemas.openxmlformats.org/officeDocument/2006/relationships/image" Target="../media/image1572.png"/><Relationship Id="rId134" Type="http://schemas.openxmlformats.org/officeDocument/2006/relationships/customXml" Target="../ink/ink1583.xml"/><Relationship Id="rId80" Type="http://schemas.openxmlformats.org/officeDocument/2006/relationships/customXml" Target="../ink/ink1556.xml"/><Relationship Id="rId155" Type="http://schemas.openxmlformats.org/officeDocument/2006/relationships/image" Target="../media/image1593.png"/><Relationship Id="rId176" Type="http://schemas.openxmlformats.org/officeDocument/2006/relationships/customXml" Target="../ink/ink1604.xml"/><Relationship Id="rId197" Type="http://schemas.openxmlformats.org/officeDocument/2006/relationships/image" Target="../media/image1614.png"/><Relationship Id="rId201" Type="http://schemas.openxmlformats.org/officeDocument/2006/relationships/image" Target="../media/image1616.png"/><Relationship Id="rId17" Type="http://schemas.openxmlformats.org/officeDocument/2006/relationships/image" Target="../media/image1524.png"/><Relationship Id="rId38" Type="http://schemas.openxmlformats.org/officeDocument/2006/relationships/customXml" Target="../ink/ink1535.xml"/><Relationship Id="rId59" Type="http://schemas.openxmlformats.org/officeDocument/2006/relationships/image" Target="../media/image1545.png"/><Relationship Id="rId103" Type="http://schemas.openxmlformats.org/officeDocument/2006/relationships/image" Target="../media/image1567.png"/><Relationship Id="rId124" Type="http://schemas.openxmlformats.org/officeDocument/2006/relationships/customXml" Target="../ink/ink1578.xml"/><Relationship Id="rId70" Type="http://schemas.openxmlformats.org/officeDocument/2006/relationships/customXml" Target="../ink/ink1551.xml"/><Relationship Id="rId91" Type="http://schemas.openxmlformats.org/officeDocument/2006/relationships/image" Target="../media/image1561.png"/><Relationship Id="rId145" Type="http://schemas.openxmlformats.org/officeDocument/2006/relationships/image" Target="../media/image1588.png"/><Relationship Id="rId166" Type="http://schemas.openxmlformats.org/officeDocument/2006/relationships/customXml" Target="../ink/ink1599.xml"/><Relationship Id="rId187" Type="http://schemas.openxmlformats.org/officeDocument/2006/relationships/image" Target="../media/image1609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622.xml"/><Relationship Id="rId28" Type="http://schemas.openxmlformats.org/officeDocument/2006/relationships/customXml" Target="../ink/ink1530.xml"/><Relationship Id="rId49" Type="http://schemas.openxmlformats.org/officeDocument/2006/relationships/image" Target="../media/image1540.png"/><Relationship Id="rId114" Type="http://schemas.openxmlformats.org/officeDocument/2006/relationships/customXml" Target="../ink/ink1573.xml"/><Relationship Id="rId60" Type="http://schemas.openxmlformats.org/officeDocument/2006/relationships/customXml" Target="../ink/ink1546.xml"/><Relationship Id="rId81" Type="http://schemas.openxmlformats.org/officeDocument/2006/relationships/image" Target="../media/image1556.png"/><Relationship Id="rId135" Type="http://schemas.openxmlformats.org/officeDocument/2006/relationships/image" Target="../media/image1583.png"/><Relationship Id="rId156" Type="http://schemas.openxmlformats.org/officeDocument/2006/relationships/customXml" Target="../ink/ink1594.xml"/><Relationship Id="rId177" Type="http://schemas.openxmlformats.org/officeDocument/2006/relationships/image" Target="../media/image1604.png"/><Relationship Id="rId198" Type="http://schemas.openxmlformats.org/officeDocument/2006/relationships/customXml" Target="../ink/ink1615.xml"/><Relationship Id="rId202" Type="http://schemas.openxmlformats.org/officeDocument/2006/relationships/customXml" Target="../ink/ink1617.xml"/><Relationship Id="rId18" Type="http://schemas.openxmlformats.org/officeDocument/2006/relationships/customXml" Target="../ink/ink1525.xml"/><Relationship Id="rId39" Type="http://schemas.openxmlformats.org/officeDocument/2006/relationships/image" Target="../media/image1535.png"/><Relationship Id="rId50" Type="http://schemas.openxmlformats.org/officeDocument/2006/relationships/customXml" Target="../ink/ink1541.xml"/><Relationship Id="rId104" Type="http://schemas.openxmlformats.org/officeDocument/2006/relationships/customXml" Target="../ink/ink1568.xml"/><Relationship Id="rId125" Type="http://schemas.openxmlformats.org/officeDocument/2006/relationships/image" Target="../media/image1578.png"/><Relationship Id="rId146" Type="http://schemas.openxmlformats.org/officeDocument/2006/relationships/customXml" Target="../ink/ink1589.xml"/><Relationship Id="rId167" Type="http://schemas.openxmlformats.org/officeDocument/2006/relationships/image" Target="../media/image1599.png"/><Relationship Id="rId188" Type="http://schemas.openxmlformats.org/officeDocument/2006/relationships/customXml" Target="../ink/ink1610.xml"/><Relationship Id="rId71" Type="http://schemas.openxmlformats.org/officeDocument/2006/relationships/image" Target="../media/image1551.png"/><Relationship Id="rId92" Type="http://schemas.openxmlformats.org/officeDocument/2006/relationships/customXml" Target="../ink/ink1562.xml"/><Relationship Id="rId213" Type="http://schemas.openxmlformats.org/officeDocument/2006/relationships/image" Target="../media/image1622.png"/><Relationship Id="rId2" Type="http://schemas.openxmlformats.org/officeDocument/2006/relationships/customXml" Target="../ink/ink1517.xml"/><Relationship Id="rId29" Type="http://schemas.openxmlformats.org/officeDocument/2006/relationships/image" Target="../media/image1530.png"/><Relationship Id="rId40" Type="http://schemas.openxmlformats.org/officeDocument/2006/relationships/customXml" Target="../ink/ink1536.xml"/><Relationship Id="rId115" Type="http://schemas.openxmlformats.org/officeDocument/2006/relationships/image" Target="../media/image1573.png"/><Relationship Id="rId136" Type="http://schemas.openxmlformats.org/officeDocument/2006/relationships/customXml" Target="../ink/ink1584.xml"/><Relationship Id="rId157" Type="http://schemas.openxmlformats.org/officeDocument/2006/relationships/image" Target="../media/image1594.png"/><Relationship Id="rId178" Type="http://schemas.openxmlformats.org/officeDocument/2006/relationships/customXml" Target="../ink/ink1605.xml"/><Relationship Id="rId61" Type="http://schemas.openxmlformats.org/officeDocument/2006/relationships/image" Target="../media/image1546.png"/><Relationship Id="rId82" Type="http://schemas.openxmlformats.org/officeDocument/2006/relationships/customXml" Target="../ink/ink1557.xml"/><Relationship Id="rId199" Type="http://schemas.openxmlformats.org/officeDocument/2006/relationships/image" Target="../media/image1615.png"/><Relationship Id="rId203" Type="http://schemas.openxmlformats.org/officeDocument/2006/relationships/image" Target="../media/image1617.png"/><Relationship Id="rId19" Type="http://schemas.openxmlformats.org/officeDocument/2006/relationships/image" Target="../media/image1525.png"/><Relationship Id="rId30" Type="http://schemas.openxmlformats.org/officeDocument/2006/relationships/customXml" Target="../ink/ink1531.xml"/><Relationship Id="rId105" Type="http://schemas.openxmlformats.org/officeDocument/2006/relationships/image" Target="../media/image1568.png"/><Relationship Id="rId126" Type="http://schemas.openxmlformats.org/officeDocument/2006/relationships/customXml" Target="../ink/ink1579.xml"/><Relationship Id="rId147" Type="http://schemas.openxmlformats.org/officeDocument/2006/relationships/image" Target="../media/image1589.png"/><Relationship Id="rId168" Type="http://schemas.openxmlformats.org/officeDocument/2006/relationships/customXml" Target="../ink/ink1600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84.png"/><Relationship Id="rId21" Type="http://schemas.openxmlformats.org/officeDocument/2006/relationships/image" Target="../media/image1636.png"/><Relationship Id="rId42" Type="http://schemas.openxmlformats.org/officeDocument/2006/relationships/customXml" Target="../ink/ink1647.xml"/><Relationship Id="rId63" Type="http://schemas.openxmlformats.org/officeDocument/2006/relationships/image" Target="../media/image1657.png"/><Relationship Id="rId84" Type="http://schemas.openxmlformats.org/officeDocument/2006/relationships/customXml" Target="../ink/ink1668.xml"/><Relationship Id="rId138" Type="http://schemas.openxmlformats.org/officeDocument/2006/relationships/customXml" Target="../ink/ink1695.xml"/><Relationship Id="rId159" Type="http://schemas.openxmlformats.org/officeDocument/2006/relationships/image" Target="../media/image1705.png"/><Relationship Id="rId170" Type="http://schemas.openxmlformats.org/officeDocument/2006/relationships/customXml" Target="../ink/ink1711.xml"/><Relationship Id="rId107" Type="http://schemas.openxmlformats.org/officeDocument/2006/relationships/image" Target="../media/image1679.png"/><Relationship Id="rId11" Type="http://schemas.openxmlformats.org/officeDocument/2006/relationships/image" Target="../media/image1631.png"/><Relationship Id="rId32" Type="http://schemas.openxmlformats.org/officeDocument/2006/relationships/customXml" Target="../ink/ink1642.xml"/><Relationship Id="rId53" Type="http://schemas.openxmlformats.org/officeDocument/2006/relationships/image" Target="../media/image1652.png"/><Relationship Id="rId74" Type="http://schemas.openxmlformats.org/officeDocument/2006/relationships/customXml" Target="../ink/ink1663.xml"/><Relationship Id="rId128" Type="http://schemas.openxmlformats.org/officeDocument/2006/relationships/customXml" Target="../ink/ink1690.xml"/><Relationship Id="rId149" Type="http://schemas.openxmlformats.org/officeDocument/2006/relationships/image" Target="../media/image1700.png"/><Relationship Id="rId5" Type="http://schemas.openxmlformats.org/officeDocument/2006/relationships/image" Target="../media/image1628.png"/><Relationship Id="rId95" Type="http://schemas.openxmlformats.org/officeDocument/2006/relationships/image" Target="../media/image1673.png"/><Relationship Id="rId160" Type="http://schemas.openxmlformats.org/officeDocument/2006/relationships/customXml" Target="../ink/ink1706.xml"/><Relationship Id="rId22" Type="http://schemas.openxmlformats.org/officeDocument/2006/relationships/customXml" Target="../ink/ink1637.xml"/><Relationship Id="rId43" Type="http://schemas.openxmlformats.org/officeDocument/2006/relationships/image" Target="../media/image1647.png"/><Relationship Id="rId64" Type="http://schemas.openxmlformats.org/officeDocument/2006/relationships/customXml" Target="../ink/ink1658.xml"/><Relationship Id="rId118" Type="http://schemas.openxmlformats.org/officeDocument/2006/relationships/customXml" Target="../ink/ink1685.xml"/><Relationship Id="rId139" Type="http://schemas.openxmlformats.org/officeDocument/2006/relationships/image" Target="../media/image1695.png"/><Relationship Id="rId85" Type="http://schemas.openxmlformats.org/officeDocument/2006/relationships/image" Target="../media/image1668.png"/><Relationship Id="rId150" Type="http://schemas.openxmlformats.org/officeDocument/2006/relationships/customXml" Target="../ink/ink1701.xml"/><Relationship Id="rId171" Type="http://schemas.openxmlformats.org/officeDocument/2006/relationships/image" Target="../media/image1711.png"/><Relationship Id="rId12" Type="http://schemas.openxmlformats.org/officeDocument/2006/relationships/customXml" Target="../ink/ink1632.xml"/><Relationship Id="rId33" Type="http://schemas.openxmlformats.org/officeDocument/2006/relationships/image" Target="../media/image1642.png"/><Relationship Id="rId108" Type="http://schemas.openxmlformats.org/officeDocument/2006/relationships/customXml" Target="../ink/ink1680.xml"/><Relationship Id="rId129" Type="http://schemas.openxmlformats.org/officeDocument/2006/relationships/image" Target="../media/image1690.png"/><Relationship Id="rId54" Type="http://schemas.openxmlformats.org/officeDocument/2006/relationships/customXml" Target="../ink/ink1653.xml"/><Relationship Id="rId75" Type="http://schemas.openxmlformats.org/officeDocument/2006/relationships/image" Target="../media/image1663.png"/><Relationship Id="rId96" Type="http://schemas.openxmlformats.org/officeDocument/2006/relationships/customXml" Target="../ink/ink1674.xml"/><Relationship Id="rId140" Type="http://schemas.openxmlformats.org/officeDocument/2006/relationships/customXml" Target="../ink/ink1696.xml"/><Relationship Id="rId161" Type="http://schemas.openxmlformats.org/officeDocument/2006/relationships/image" Target="../media/image170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29.xml"/><Relationship Id="rId23" Type="http://schemas.openxmlformats.org/officeDocument/2006/relationships/image" Target="../media/image1637.png"/><Relationship Id="rId28" Type="http://schemas.openxmlformats.org/officeDocument/2006/relationships/customXml" Target="../ink/ink1640.xml"/><Relationship Id="rId49" Type="http://schemas.openxmlformats.org/officeDocument/2006/relationships/image" Target="../media/image1650.png"/><Relationship Id="rId114" Type="http://schemas.openxmlformats.org/officeDocument/2006/relationships/customXml" Target="../ink/ink1683.xml"/><Relationship Id="rId119" Type="http://schemas.openxmlformats.org/officeDocument/2006/relationships/image" Target="../media/image1685.png"/><Relationship Id="rId44" Type="http://schemas.openxmlformats.org/officeDocument/2006/relationships/customXml" Target="../ink/ink1648.xml"/><Relationship Id="rId60" Type="http://schemas.openxmlformats.org/officeDocument/2006/relationships/customXml" Target="../ink/ink1656.xml"/><Relationship Id="rId65" Type="http://schemas.openxmlformats.org/officeDocument/2006/relationships/image" Target="../media/image1658.png"/><Relationship Id="rId81" Type="http://schemas.openxmlformats.org/officeDocument/2006/relationships/image" Target="../media/image1666.png"/><Relationship Id="rId86" Type="http://schemas.openxmlformats.org/officeDocument/2006/relationships/customXml" Target="../ink/ink1669.xml"/><Relationship Id="rId130" Type="http://schemas.openxmlformats.org/officeDocument/2006/relationships/customXml" Target="../ink/ink1691.xml"/><Relationship Id="rId135" Type="http://schemas.openxmlformats.org/officeDocument/2006/relationships/image" Target="../media/image1693.png"/><Relationship Id="rId151" Type="http://schemas.openxmlformats.org/officeDocument/2006/relationships/image" Target="../media/image1701.png"/><Relationship Id="rId156" Type="http://schemas.openxmlformats.org/officeDocument/2006/relationships/customXml" Target="../ink/ink1704.xml"/><Relationship Id="rId172" Type="http://schemas.openxmlformats.org/officeDocument/2006/relationships/customXml" Target="../ink/ink1712.xml"/><Relationship Id="rId13" Type="http://schemas.openxmlformats.org/officeDocument/2006/relationships/image" Target="../media/image1632.png"/><Relationship Id="rId18" Type="http://schemas.openxmlformats.org/officeDocument/2006/relationships/customXml" Target="../ink/ink1635.xml"/><Relationship Id="rId39" Type="http://schemas.openxmlformats.org/officeDocument/2006/relationships/image" Target="../media/image1645.png"/><Relationship Id="rId109" Type="http://schemas.openxmlformats.org/officeDocument/2006/relationships/image" Target="../media/image1680.png"/><Relationship Id="rId34" Type="http://schemas.openxmlformats.org/officeDocument/2006/relationships/customXml" Target="../ink/ink1643.xml"/><Relationship Id="rId50" Type="http://schemas.openxmlformats.org/officeDocument/2006/relationships/customXml" Target="../ink/ink1651.xml"/><Relationship Id="rId55" Type="http://schemas.openxmlformats.org/officeDocument/2006/relationships/image" Target="../media/image1653.png"/><Relationship Id="rId76" Type="http://schemas.openxmlformats.org/officeDocument/2006/relationships/customXml" Target="../ink/ink1664.xml"/><Relationship Id="rId97" Type="http://schemas.openxmlformats.org/officeDocument/2006/relationships/image" Target="../media/image1674.png"/><Relationship Id="rId104" Type="http://schemas.openxmlformats.org/officeDocument/2006/relationships/customXml" Target="../ink/ink1678.xml"/><Relationship Id="rId120" Type="http://schemas.openxmlformats.org/officeDocument/2006/relationships/customXml" Target="../ink/ink1686.xml"/><Relationship Id="rId125" Type="http://schemas.openxmlformats.org/officeDocument/2006/relationships/image" Target="../media/image1688.png"/><Relationship Id="rId141" Type="http://schemas.openxmlformats.org/officeDocument/2006/relationships/image" Target="../media/image1696.png"/><Relationship Id="rId146" Type="http://schemas.openxmlformats.org/officeDocument/2006/relationships/customXml" Target="../ink/ink1699.xml"/><Relationship Id="rId167" Type="http://schemas.openxmlformats.org/officeDocument/2006/relationships/image" Target="../media/image1709.png"/><Relationship Id="rId7" Type="http://schemas.openxmlformats.org/officeDocument/2006/relationships/image" Target="../media/image1629.png"/><Relationship Id="rId71" Type="http://schemas.openxmlformats.org/officeDocument/2006/relationships/image" Target="../media/image1661.png"/><Relationship Id="rId92" Type="http://schemas.openxmlformats.org/officeDocument/2006/relationships/customXml" Target="../ink/ink1672.xml"/><Relationship Id="rId162" Type="http://schemas.openxmlformats.org/officeDocument/2006/relationships/customXml" Target="../ink/ink1707.xml"/><Relationship Id="rId2" Type="http://schemas.openxmlformats.org/officeDocument/2006/relationships/customXml" Target="../ink/ink1627.xml"/><Relationship Id="rId29" Type="http://schemas.openxmlformats.org/officeDocument/2006/relationships/image" Target="../media/image1640.png"/><Relationship Id="rId24" Type="http://schemas.openxmlformats.org/officeDocument/2006/relationships/customXml" Target="../ink/ink1638.xml"/><Relationship Id="rId40" Type="http://schemas.openxmlformats.org/officeDocument/2006/relationships/customXml" Target="../ink/ink1646.xml"/><Relationship Id="rId45" Type="http://schemas.openxmlformats.org/officeDocument/2006/relationships/image" Target="../media/image1648.png"/><Relationship Id="rId66" Type="http://schemas.openxmlformats.org/officeDocument/2006/relationships/customXml" Target="../ink/ink1659.xml"/><Relationship Id="rId87" Type="http://schemas.openxmlformats.org/officeDocument/2006/relationships/image" Target="../media/image1669.png"/><Relationship Id="rId110" Type="http://schemas.openxmlformats.org/officeDocument/2006/relationships/customXml" Target="../ink/ink1681.xml"/><Relationship Id="rId115" Type="http://schemas.openxmlformats.org/officeDocument/2006/relationships/image" Target="../media/image1683.png"/><Relationship Id="rId131" Type="http://schemas.openxmlformats.org/officeDocument/2006/relationships/image" Target="../media/image1691.png"/><Relationship Id="rId136" Type="http://schemas.openxmlformats.org/officeDocument/2006/relationships/customXml" Target="../ink/ink1694.xml"/><Relationship Id="rId157" Type="http://schemas.openxmlformats.org/officeDocument/2006/relationships/image" Target="../media/image1704.png"/><Relationship Id="rId61" Type="http://schemas.openxmlformats.org/officeDocument/2006/relationships/image" Target="../media/image1656.png"/><Relationship Id="rId82" Type="http://schemas.openxmlformats.org/officeDocument/2006/relationships/customXml" Target="../ink/ink1667.xml"/><Relationship Id="rId152" Type="http://schemas.openxmlformats.org/officeDocument/2006/relationships/customXml" Target="../ink/ink1702.xml"/><Relationship Id="rId173" Type="http://schemas.openxmlformats.org/officeDocument/2006/relationships/image" Target="../media/image1712.png"/><Relationship Id="rId19" Type="http://schemas.openxmlformats.org/officeDocument/2006/relationships/image" Target="../media/image1635.png"/><Relationship Id="rId14" Type="http://schemas.openxmlformats.org/officeDocument/2006/relationships/customXml" Target="../ink/ink1633.xml"/><Relationship Id="rId30" Type="http://schemas.openxmlformats.org/officeDocument/2006/relationships/customXml" Target="../ink/ink1641.xml"/><Relationship Id="rId35" Type="http://schemas.openxmlformats.org/officeDocument/2006/relationships/image" Target="../media/image1643.png"/><Relationship Id="rId56" Type="http://schemas.openxmlformats.org/officeDocument/2006/relationships/customXml" Target="../ink/ink1654.xml"/><Relationship Id="rId77" Type="http://schemas.openxmlformats.org/officeDocument/2006/relationships/image" Target="../media/image1664.png"/><Relationship Id="rId100" Type="http://schemas.openxmlformats.org/officeDocument/2006/relationships/customXml" Target="../ink/ink1676.xml"/><Relationship Id="rId105" Type="http://schemas.openxmlformats.org/officeDocument/2006/relationships/image" Target="../media/image1678.png"/><Relationship Id="rId126" Type="http://schemas.openxmlformats.org/officeDocument/2006/relationships/customXml" Target="../ink/ink1689.xml"/><Relationship Id="rId147" Type="http://schemas.openxmlformats.org/officeDocument/2006/relationships/image" Target="../media/image1699.png"/><Relationship Id="rId168" Type="http://schemas.openxmlformats.org/officeDocument/2006/relationships/customXml" Target="../ink/ink1710.xml"/><Relationship Id="rId8" Type="http://schemas.openxmlformats.org/officeDocument/2006/relationships/customXml" Target="../ink/ink1630.xml"/><Relationship Id="rId51" Type="http://schemas.openxmlformats.org/officeDocument/2006/relationships/image" Target="../media/image1651.png"/><Relationship Id="rId72" Type="http://schemas.openxmlformats.org/officeDocument/2006/relationships/customXml" Target="../ink/ink1662.xml"/><Relationship Id="rId93" Type="http://schemas.openxmlformats.org/officeDocument/2006/relationships/image" Target="../media/image1672.png"/><Relationship Id="rId98" Type="http://schemas.openxmlformats.org/officeDocument/2006/relationships/customXml" Target="../ink/ink1675.xml"/><Relationship Id="rId121" Type="http://schemas.openxmlformats.org/officeDocument/2006/relationships/image" Target="../media/image1686.png"/><Relationship Id="rId142" Type="http://schemas.openxmlformats.org/officeDocument/2006/relationships/customXml" Target="../ink/ink1697.xml"/><Relationship Id="rId163" Type="http://schemas.openxmlformats.org/officeDocument/2006/relationships/image" Target="../media/image1707.png"/><Relationship Id="rId3" Type="http://schemas.openxmlformats.org/officeDocument/2006/relationships/image" Target="../media/image1627.png"/><Relationship Id="rId25" Type="http://schemas.openxmlformats.org/officeDocument/2006/relationships/image" Target="../media/image1638.png"/><Relationship Id="rId46" Type="http://schemas.openxmlformats.org/officeDocument/2006/relationships/customXml" Target="../ink/ink1649.xml"/><Relationship Id="rId67" Type="http://schemas.openxmlformats.org/officeDocument/2006/relationships/image" Target="../media/image1659.png"/><Relationship Id="rId116" Type="http://schemas.openxmlformats.org/officeDocument/2006/relationships/customXml" Target="../ink/ink1684.xml"/><Relationship Id="rId137" Type="http://schemas.openxmlformats.org/officeDocument/2006/relationships/image" Target="../media/image1694.png"/><Relationship Id="rId158" Type="http://schemas.openxmlformats.org/officeDocument/2006/relationships/customXml" Target="../ink/ink1705.xml"/><Relationship Id="rId20" Type="http://schemas.openxmlformats.org/officeDocument/2006/relationships/customXml" Target="../ink/ink1636.xml"/><Relationship Id="rId41" Type="http://schemas.openxmlformats.org/officeDocument/2006/relationships/image" Target="../media/image1646.png"/><Relationship Id="rId62" Type="http://schemas.openxmlformats.org/officeDocument/2006/relationships/customXml" Target="../ink/ink1657.xml"/><Relationship Id="rId83" Type="http://schemas.openxmlformats.org/officeDocument/2006/relationships/image" Target="../media/image1667.png"/><Relationship Id="rId88" Type="http://schemas.openxmlformats.org/officeDocument/2006/relationships/customXml" Target="../ink/ink1670.xml"/><Relationship Id="rId111" Type="http://schemas.openxmlformats.org/officeDocument/2006/relationships/image" Target="../media/image1681.png"/><Relationship Id="rId132" Type="http://schemas.openxmlformats.org/officeDocument/2006/relationships/customXml" Target="../ink/ink1692.xml"/><Relationship Id="rId153" Type="http://schemas.openxmlformats.org/officeDocument/2006/relationships/image" Target="../media/image1702.png"/><Relationship Id="rId174" Type="http://schemas.openxmlformats.org/officeDocument/2006/relationships/customXml" Target="../ink/ink1713.xml"/><Relationship Id="rId15" Type="http://schemas.openxmlformats.org/officeDocument/2006/relationships/image" Target="../media/image1633.png"/><Relationship Id="rId36" Type="http://schemas.openxmlformats.org/officeDocument/2006/relationships/customXml" Target="../ink/ink1644.xml"/><Relationship Id="rId57" Type="http://schemas.openxmlformats.org/officeDocument/2006/relationships/image" Target="../media/image1654.png"/><Relationship Id="rId106" Type="http://schemas.openxmlformats.org/officeDocument/2006/relationships/customXml" Target="../ink/ink1679.xml"/><Relationship Id="rId127" Type="http://schemas.openxmlformats.org/officeDocument/2006/relationships/image" Target="../media/image1689.png"/><Relationship Id="rId10" Type="http://schemas.openxmlformats.org/officeDocument/2006/relationships/customXml" Target="../ink/ink1631.xml"/><Relationship Id="rId31" Type="http://schemas.openxmlformats.org/officeDocument/2006/relationships/image" Target="../media/image1641.png"/><Relationship Id="rId52" Type="http://schemas.openxmlformats.org/officeDocument/2006/relationships/customXml" Target="../ink/ink1652.xml"/><Relationship Id="rId73" Type="http://schemas.openxmlformats.org/officeDocument/2006/relationships/image" Target="../media/image1662.png"/><Relationship Id="rId78" Type="http://schemas.openxmlformats.org/officeDocument/2006/relationships/customXml" Target="../ink/ink1665.xml"/><Relationship Id="rId94" Type="http://schemas.openxmlformats.org/officeDocument/2006/relationships/customXml" Target="../ink/ink1673.xml"/><Relationship Id="rId99" Type="http://schemas.openxmlformats.org/officeDocument/2006/relationships/image" Target="../media/image1675.png"/><Relationship Id="rId101" Type="http://schemas.openxmlformats.org/officeDocument/2006/relationships/image" Target="../media/image1676.png"/><Relationship Id="rId122" Type="http://schemas.openxmlformats.org/officeDocument/2006/relationships/customXml" Target="../ink/ink1687.xml"/><Relationship Id="rId143" Type="http://schemas.openxmlformats.org/officeDocument/2006/relationships/image" Target="../media/image1697.png"/><Relationship Id="rId148" Type="http://schemas.openxmlformats.org/officeDocument/2006/relationships/customXml" Target="../ink/ink1700.xml"/><Relationship Id="rId164" Type="http://schemas.openxmlformats.org/officeDocument/2006/relationships/customXml" Target="../ink/ink1708.xml"/><Relationship Id="rId169" Type="http://schemas.openxmlformats.org/officeDocument/2006/relationships/image" Target="../media/image1710.png"/><Relationship Id="rId4" Type="http://schemas.openxmlformats.org/officeDocument/2006/relationships/customXml" Target="../ink/ink1628.xml"/><Relationship Id="rId9" Type="http://schemas.openxmlformats.org/officeDocument/2006/relationships/image" Target="../media/image1630.png"/><Relationship Id="rId26" Type="http://schemas.openxmlformats.org/officeDocument/2006/relationships/customXml" Target="../ink/ink1639.xml"/><Relationship Id="rId47" Type="http://schemas.openxmlformats.org/officeDocument/2006/relationships/image" Target="../media/image1649.png"/><Relationship Id="rId68" Type="http://schemas.openxmlformats.org/officeDocument/2006/relationships/customXml" Target="../ink/ink1660.xml"/><Relationship Id="rId89" Type="http://schemas.openxmlformats.org/officeDocument/2006/relationships/image" Target="../media/image1670.png"/><Relationship Id="rId112" Type="http://schemas.openxmlformats.org/officeDocument/2006/relationships/customXml" Target="../ink/ink1682.xml"/><Relationship Id="rId133" Type="http://schemas.openxmlformats.org/officeDocument/2006/relationships/image" Target="../media/image1692.png"/><Relationship Id="rId154" Type="http://schemas.openxmlformats.org/officeDocument/2006/relationships/customXml" Target="../ink/ink1703.xml"/><Relationship Id="rId175" Type="http://schemas.openxmlformats.org/officeDocument/2006/relationships/image" Target="../media/image1713.png"/><Relationship Id="rId16" Type="http://schemas.openxmlformats.org/officeDocument/2006/relationships/customXml" Target="../ink/ink1634.xml"/><Relationship Id="rId37" Type="http://schemas.openxmlformats.org/officeDocument/2006/relationships/image" Target="../media/image1644.png"/><Relationship Id="rId58" Type="http://schemas.openxmlformats.org/officeDocument/2006/relationships/customXml" Target="../ink/ink1655.xml"/><Relationship Id="rId79" Type="http://schemas.openxmlformats.org/officeDocument/2006/relationships/image" Target="../media/image1665.png"/><Relationship Id="rId102" Type="http://schemas.openxmlformats.org/officeDocument/2006/relationships/customXml" Target="../ink/ink1677.xml"/><Relationship Id="rId123" Type="http://schemas.openxmlformats.org/officeDocument/2006/relationships/image" Target="../media/image1687.png"/><Relationship Id="rId144" Type="http://schemas.openxmlformats.org/officeDocument/2006/relationships/customXml" Target="../ink/ink1698.xml"/><Relationship Id="rId90" Type="http://schemas.openxmlformats.org/officeDocument/2006/relationships/customXml" Target="../ink/ink1671.xml"/><Relationship Id="rId165" Type="http://schemas.openxmlformats.org/officeDocument/2006/relationships/image" Target="../media/image1708.png"/><Relationship Id="rId27" Type="http://schemas.openxmlformats.org/officeDocument/2006/relationships/image" Target="../media/image1639.png"/><Relationship Id="rId48" Type="http://schemas.openxmlformats.org/officeDocument/2006/relationships/customXml" Target="../ink/ink1650.xml"/><Relationship Id="rId69" Type="http://schemas.openxmlformats.org/officeDocument/2006/relationships/image" Target="../media/image1660.png"/><Relationship Id="rId113" Type="http://schemas.openxmlformats.org/officeDocument/2006/relationships/image" Target="../media/image1682.png"/><Relationship Id="rId134" Type="http://schemas.openxmlformats.org/officeDocument/2006/relationships/customXml" Target="../ink/ink1693.xml"/><Relationship Id="rId80" Type="http://schemas.openxmlformats.org/officeDocument/2006/relationships/customXml" Target="../ink/ink1666.xml"/><Relationship Id="rId155" Type="http://schemas.openxmlformats.org/officeDocument/2006/relationships/image" Target="../media/image1703.png"/><Relationship Id="rId17" Type="http://schemas.openxmlformats.org/officeDocument/2006/relationships/image" Target="../media/image1634.png"/><Relationship Id="rId38" Type="http://schemas.openxmlformats.org/officeDocument/2006/relationships/customXml" Target="../ink/ink1645.xml"/><Relationship Id="rId59" Type="http://schemas.openxmlformats.org/officeDocument/2006/relationships/image" Target="../media/image1655.png"/><Relationship Id="rId103" Type="http://schemas.openxmlformats.org/officeDocument/2006/relationships/image" Target="../media/image1677.png"/><Relationship Id="rId124" Type="http://schemas.openxmlformats.org/officeDocument/2006/relationships/customXml" Target="../ink/ink1688.xml"/><Relationship Id="rId70" Type="http://schemas.openxmlformats.org/officeDocument/2006/relationships/customXml" Target="../ink/ink1661.xml"/><Relationship Id="rId91" Type="http://schemas.openxmlformats.org/officeDocument/2006/relationships/image" Target="../media/image1671.png"/><Relationship Id="rId145" Type="http://schemas.openxmlformats.org/officeDocument/2006/relationships/image" Target="../media/image1698.png"/><Relationship Id="rId166" Type="http://schemas.openxmlformats.org/officeDocument/2006/relationships/customXml" Target="../ink/ink1709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71.png"/><Relationship Id="rId21" Type="http://schemas.openxmlformats.org/officeDocument/2006/relationships/image" Target="../media/image1723.png"/><Relationship Id="rId42" Type="http://schemas.openxmlformats.org/officeDocument/2006/relationships/customXml" Target="../ink/ink1734.xml"/><Relationship Id="rId63" Type="http://schemas.openxmlformats.org/officeDocument/2006/relationships/image" Target="../media/image1744.png"/><Relationship Id="rId84" Type="http://schemas.openxmlformats.org/officeDocument/2006/relationships/customXml" Target="../ink/ink1755.xml"/><Relationship Id="rId138" Type="http://schemas.openxmlformats.org/officeDocument/2006/relationships/customXml" Target="../ink/ink1782.xml"/><Relationship Id="rId159" Type="http://schemas.openxmlformats.org/officeDocument/2006/relationships/image" Target="../media/image1792.png"/><Relationship Id="rId107" Type="http://schemas.openxmlformats.org/officeDocument/2006/relationships/image" Target="../media/image1766.png"/><Relationship Id="rId11" Type="http://schemas.openxmlformats.org/officeDocument/2006/relationships/image" Target="../media/image1718.png"/><Relationship Id="rId32" Type="http://schemas.openxmlformats.org/officeDocument/2006/relationships/customXml" Target="../ink/ink1729.xml"/><Relationship Id="rId53" Type="http://schemas.openxmlformats.org/officeDocument/2006/relationships/image" Target="../media/image1739.png"/><Relationship Id="rId74" Type="http://schemas.openxmlformats.org/officeDocument/2006/relationships/customXml" Target="../ink/ink1750.xml"/><Relationship Id="rId128" Type="http://schemas.openxmlformats.org/officeDocument/2006/relationships/customXml" Target="../ink/ink1777.xml"/><Relationship Id="rId149" Type="http://schemas.openxmlformats.org/officeDocument/2006/relationships/image" Target="../media/image1787.png"/><Relationship Id="rId5" Type="http://schemas.openxmlformats.org/officeDocument/2006/relationships/image" Target="../media/image1715.png"/><Relationship Id="rId95" Type="http://schemas.openxmlformats.org/officeDocument/2006/relationships/image" Target="../media/image1760.png"/><Relationship Id="rId160" Type="http://schemas.openxmlformats.org/officeDocument/2006/relationships/customXml" Target="../ink/ink1793.xml"/><Relationship Id="rId22" Type="http://schemas.openxmlformats.org/officeDocument/2006/relationships/customXml" Target="../ink/ink1724.xml"/><Relationship Id="rId43" Type="http://schemas.openxmlformats.org/officeDocument/2006/relationships/image" Target="../media/image1734.png"/><Relationship Id="rId64" Type="http://schemas.openxmlformats.org/officeDocument/2006/relationships/customXml" Target="../ink/ink1745.xml"/><Relationship Id="rId118" Type="http://schemas.openxmlformats.org/officeDocument/2006/relationships/customXml" Target="../ink/ink1772.xml"/><Relationship Id="rId139" Type="http://schemas.openxmlformats.org/officeDocument/2006/relationships/image" Target="../media/image1782.png"/><Relationship Id="rId85" Type="http://schemas.openxmlformats.org/officeDocument/2006/relationships/image" Target="../media/image1755.png"/><Relationship Id="rId150" Type="http://schemas.openxmlformats.org/officeDocument/2006/relationships/customXml" Target="../ink/ink1788.xml"/><Relationship Id="rId12" Type="http://schemas.openxmlformats.org/officeDocument/2006/relationships/customXml" Target="../ink/ink1719.xml"/><Relationship Id="rId17" Type="http://schemas.openxmlformats.org/officeDocument/2006/relationships/image" Target="../media/image1721.png"/><Relationship Id="rId33" Type="http://schemas.openxmlformats.org/officeDocument/2006/relationships/image" Target="../media/image1729.png"/><Relationship Id="rId38" Type="http://schemas.openxmlformats.org/officeDocument/2006/relationships/customXml" Target="../ink/ink1732.xml"/><Relationship Id="rId59" Type="http://schemas.openxmlformats.org/officeDocument/2006/relationships/image" Target="../media/image1742.png"/><Relationship Id="rId103" Type="http://schemas.openxmlformats.org/officeDocument/2006/relationships/image" Target="../media/image1764.png"/><Relationship Id="rId108" Type="http://schemas.openxmlformats.org/officeDocument/2006/relationships/customXml" Target="../ink/ink1767.xml"/><Relationship Id="rId124" Type="http://schemas.openxmlformats.org/officeDocument/2006/relationships/customXml" Target="../ink/ink1775.xml"/><Relationship Id="rId129" Type="http://schemas.openxmlformats.org/officeDocument/2006/relationships/image" Target="../media/image1777.png"/><Relationship Id="rId54" Type="http://schemas.openxmlformats.org/officeDocument/2006/relationships/customXml" Target="../ink/ink1740.xml"/><Relationship Id="rId70" Type="http://schemas.openxmlformats.org/officeDocument/2006/relationships/customXml" Target="../ink/ink1748.xml"/><Relationship Id="rId75" Type="http://schemas.openxmlformats.org/officeDocument/2006/relationships/image" Target="../media/image1750.png"/><Relationship Id="rId91" Type="http://schemas.openxmlformats.org/officeDocument/2006/relationships/image" Target="../media/image1758.png"/><Relationship Id="rId96" Type="http://schemas.openxmlformats.org/officeDocument/2006/relationships/customXml" Target="../ink/ink1761.xml"/><Relationship Id="rId140" Type="http://schemas.openxmlformats.org/officeDocument/2006/relationships/customXml" Target="../ink/ink1783.xml"/><Relationship Id="rId145" Type="http://schemas.openxmlformats.org/officeDocument/2006/relationships/image" Target="../media/image1785.png"/><Relationship Id="rId161" Type="http://schemas.openxmlformats.org/officeDocument/2006/relationships/image" Target="../media/image179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16.xml"/><Relationship Id="rId23" Type="http://schemas.openxmlformats.org/officeDocument/2006/relationships/image" Target="../media/image1724.png"/><Relationship Id="rId28" Type="http://schemas.openxmlformats.org/officeDocument/2006/relationships/customXml" Target="../ink/ink1727.xml"/><Relationship Id="rId49" Type="http://schemas.openxmlformats.org/officeDocument/2006/relationships/image" Target="../media/image1737.png"/><Relationship Id="rId114" Type="http://schemas.openxmlformats.org/officeDocument/2006/relationships/customXml" Target="../ink/ink1770.xml"/><Relationship Id="rId119" Type="http://schemas.openxmlformats.org/officeDocument/2006/relationships/image" Target="../media/image1772.png"/><Relationship Id="rId44" Type="http://schemas.openxmlformats.org/officeDocument/2006/relationships/customXml" Target="../ink/ink1735.xml"/><Relationship Id="rId60" Type="http://schemas.openxmlformats.org/officeDocument/2006/relationships/customXml" Target="../ink/ink1743.xml"/><Relationship Id="rId65" Type="http://schemas.openxmlformats.org/officeDocument/2006/relationships/image" Target="../media/image1745.png"/><Relationship Id="rId81" Type="http://schemas.openxmlformats.org/officeDocument/2006/relationships/image" Target="../media/image1753.png"/><Relationship Id="rId86" Type="http://schemas.openxmlformats.org/officeDocument/2006/relationships/customXml" Target="../ink/ink1756.xml"/><Relationship Id="rId130" Type="http://schemas.openxmlformats.org/officeDocument/2006/relationships/customXml" Target="../ink/ink1778.xml"/><Relationship Id="rId135" Type="http://schemas.openxmlformats.org/officeDocument/2006/relationships/image" Target="../media/image1780.png"/><Relationship Id="rId151" Type="http://schemas.openxmlformats.org/officeDocument/2006/relationships/image" Target="../media/image1788.png"/><Relationship Id="rId156" Type="http://schemas.openxmlformats.org/officeDocument/2006/relationships/customXml" Target="../ink/ink1791.xml"/><Relationship Id="rId13" Type="http://schemas.openxmlformats.org/officeDocument/2006/relationships/image" Target="../media/image1719.png"/><Relationship Id="rId18" Type="http://schemas.openxmlformats.org/officeDocument/2006/relationships/customXml" Target="../ink/ink1722.xml"/><Relationship Id="rId39" Type="http://schemas.openxmlformats.org/officeDocument/2006/relationships/image" Target="../media/image1732.png"/><Relationship Id="rId109" Type="http://schemas.openxmlformats.org/officeDocument/2006/relationships/image" Target="../media/image1767.png"/><Relationship Id="rId34" Type="http://schemas.openxmlformats.org/officeDocument/2006/relationships/customXml" Target="../ink/ink1730.xml"/><Relationship Id="rId50" Type="http://schemas.openxmlformats.org/officeDocument/2006/relationships/customXml" Target="../ink/ink1738.xml"/><Relationship Id="rId55" Type="http://schemas.openxmlformats.org/officeDocument/2006/relationships/image" Target="../media/image1740.png"/><Relationship Id="rId76" Type="http://schemas.openxmlformats.org/officeDocument/2006/relationships/customXml" Target="../ink/ink1751.xml"/><Relationship Id="rId97" Type="http://schemas.openxmlformats.org/officeDocument/2006/relationships/image" Target="../media/image1761.png"/><Relationship Id="rId104" Type="http://schemas.openxmlformats.org/officeDocument/2006/relationships/customXml" Target="../ink/ink1765.xml"/><Relationship Id="rId120" Type="http://schemas.openxmlformats.org/officeDocument/2006/relationships/customXml" Target="../ink/ink1773.xml"/><Relationship Id="rId125" Type="http://schemas.openxmlformats.org/officeDocument/2006/relationships/image" Target="../media/image1775.png"/><Relationship Id="rId141" Type="http://schemas.openxmlformats.org/officeDocument/2006/relationships/image" Target="../media/image1783.png"/><Relationship Id="rId146" Type="http://schemas.openxmlformats.org/officeDocument/2006/relationships/customXml" Target="../ink/ink1786.xml"/><Relationship Id="rId7" Type="http://schemas.openxmlformats.org/officeDocument/2006/relationships/image" Target="../media/image1716.png"/><Relationship Id="rId71" Type="http://schemas.openxmlformats.org/officeDocument/2006/relationships/image" Target="../media/image1748.png"/><Relationship Id="rId92" Type="http://schemas.openxmlformats.org/officeDocument/2006/relationships/customXml" Target="../ink/ink1759.xml"/><Relationship Id="rId162" Type="http://schemas.openxmlformats.org/officeDocument/2006/relationships/customXml" Target="../ink/ink1794.xml"/><Relationship Id="rId2" Type="http://schemas.openxmlformats.org/officeDocument/2006/relationships/customXml" Target="../ink/ink1714.xml"/><Relationship Id="rId29" Type="http://schemas.openxmlformats.org/officeDocument/2006/relationships/image" Target="../media/image1727.png"/><Relationship Id="rId24" Type="http://schemas.openxmlformats.org/officeDocument/2006/relationships/customXml" Target="../ink/ink1725.xml"/><Relationship Id="rId40" Type="http://schemas.openxmlformats.org/officeDocument/2006/relationships/customXml" Target="../ink/ink1733.xml"/><Relationship Id="rId45" Type="http://schemas.openxmlformats.org/officeDocument/2006/relationships/image" Target="../media/image1735.png"/><Relationship Id="rId66" Type="http://schemas.openxmlformats.org/officeDocument/2006/relationships/customXml" Target="../ink/ink1746.xml"/><Relationship Id="rId87" Type="http://schemas.openxmlformats.org/officeDocument/2006/relationships/image" Target="../media/image1756.png"/><Relationship Id="rId110" Type="http://schemas.openxmlformats.org/officeDocument/2006/relationships/customXml" Target="../ink/ink1768.xml"/><Relationship Id="rId115" Type="http://schemas.openxmlformats.org/officeDocument/2006/relationships/image" Target="../media/image1770.png"/><Relationship Id="rId131" Type="http://schemas.openxmlformats.org/officeDocument/2006/relationships/image" Target="../media/image1778.png"/><Relationship Id="rId136" Type="http://schemas.openxmlformats.org/officeDocument/2006/relationships/customXml" Target="../ink/ink1781.xml"/><Relationship Id="rId157" Type="http://schemas.openxmlformats.org/officeDocument/2006/relationships/image" Target="../media/image1791.png"/><Relationship Id="rId61" Type="http://schemas.openxmlformats.org/officeDocument/2006/relationships/image" Target="../media/image1743.png"/><Relationship Id="rId82" Type="http://schemas.openxmlformats.org/officeDocument/2006/relationships/customXml" Target="../ink/ink1754.xml"/><Relationship Id="rId152" Type="http://schemas.openxmlformats.org/officeDocument/2006/relationships/customXml" Target="../ink/ink1789.xml"/><Relationship Id="rId19" Type="http://schemas.openxmlformats.org/officeDocument/2006/relationships/image" Target="../media/image1722.png"/><Relationship Id="rId14" Type="http://schemas.openxmlformats.org/officeDocument/2006/relationships/customXml" Target="../ink/ink1720.xml"/><Relationship Id="rId30" Type="http://schemas.openxmlformats.org/officeDocument/2006/relationships/customXml" Target="../ink/ink1728.xml"/><Relationship Id="rId35" Type="http://schemas.openxmlformats.org/officeDocument/2006/relationships/image" Target="../media/image1730.png"/><Relationship Id="rId56" Type="http://schemas.openxmlformats.org/officeDocument/2006/relationships/customXml" Target="../ink/ink1741.xml"/><Relationship Id="rId77" Type="http://schemas.openxmlformats.org/officeDocument/2006/relationships/image" Target="../media/image1751.png"/><Relationship Id="rId100" Type="http://schemas.openxmlformats.org/officeDocument/2006/relationships/customXml" Target="../ink/ink1763.xml"/><Relationship Id="rId105" Type="http://schemas.openxmlformats.org/officeDocument/2006/relationships/image" Target="../media/image1765.png"/><Relationship Id="rId126" Type="http://schemas.openxmlformats.org/officeDocument/2006/relationships/customXml" Target="../ink/ink1776.xml"/><Relationship Id="rId147" Type="http://schemas.openxmlformats.org/officeDocument/2006/relationships/image" Target="../media/image1786.png"/><Relationship Id="rId8" Type="http://schemas.openxmlformats.org/officeDocument/2006/relationships/customXml" Target="../ink/ink1717.xml"/><Relationship Id="rId51" Type="http://schemas.openxmlformats.org/officeDocument/2006/relationships/image" Target="../media/image1738.png"/><Relationship Id="rId72" Type="http://schemas.openxmlformats.org/officeDocument/2006/relationships/customXml" Target="../ink/ink1749.xml"/><Relationship Id="rId93" Type="http://schemas.openxmlformats.org/officeDocument/2006/relationships/image" Target="../media/image1759.png"/><Relationship Id="rId98" Type="http://schemas.openxmlformats.org/officeDocument/2006/relationships/customXml" Target="../ink/ink1762.xml"/><Relationship Id="rId121" Type="http://schemas.openxmlformats.org/officeDocument/2006/relationships/image" Target="../media/image1773.png"/><Relationship Id="rId142" Type="http://schemas.openxmlformats.org/officeDocument/2006/relationships/customXml" Target="../ink/ink1784.xml"/><Relationship Id="rId163" Type="http://schemas.openxmlformats.org/officeDocument/2006/relationships/image" Target="../media/image1794.png"/><Relationship Id="rId3" Type="http://schemas.openxmlformats.org/officeDocument/2006/relationships/image" Target="../media/image1714.png"/><Relationship Id="rId25" Type="http://schemas.openxmlformats.org/officeDocument/2006/relationships/image" Target="../media/image1725.png"/><Relationship Id="rId46" Type="http://schemas.openxmlformats.org/officeDocument/2006/relationships/customXml" Target="../ink/ink1736.xml"/><Relationship Id="rId67" Type="http://schemas.openxmlformats.org/officeDocument/2006/relationships/image" Target="../media/image1746.png"/><Relationship Id="rId116" Type="http://schemas.openxmlformats.org/officeDocument/2006/relationships/customXml" Target="../ink/ink1771.xml"/><Relationship Id="rId137" Type="http://schemas.openxmlformats.org/officeDocument/2006/relationships/image" Target="../media/image1781.png"/><Relationship Id="rId158" Type="http://schemas.openxmlformats.org/officeDocument/2006/relationships/customXml" Target="../ink/ink1792.xml"/><Relationship Id="rId20" Type="http://schemas.openxmlformats.org/officeDocument/2006/relationships/customXml" Target="../ink/ink1723.xml"/><Relationship Id="rId41" Type="http://schemas.openxmlformats.org/officeDocument/2006/relationships/image" Target="../media/image1733.png"/><Relationship Id="rId62" Type="http://schemas.openxmlformats.org/officeDocument/2006/relationships/customXml" Target="../ink/ink1744.xml"/><Relationship Id="rId83" Type="http://schemas.openxmlformats.org/officeDocument/2006/relationships/image" Target="../media/image1754.png"/><Relationship Id="rId88" Type="http://schemas.openxmlformats.org/officeDocument/2006/relationships/customXml" Target="../ink/ink1757.xml"/><Relationship Id="rId111" Type="http://schemas.openxmlformats.org/officeDocument/2006/relationships/image" Target="../media/image1768.png"/><Relationship Id="rId132" Type="http://schemas.openxmlformats.org/officeDocument/2006/relationships/customXml" Target="../ink/ink1779.xml"/><Relationship Id="rId153" Type="http://schemas.openxmlformats.org/officeDocument/2006/relationships/image" Target="../media/image1789.png"/><Relationship Id="rId15" Type="http://schemas.openxmlformats.org/officeDocument/2006/relationships/image" Target="../media/image1720.png"/><Relationship Id="rId36" Type="http://schemas.openxmlformats.org/officeDocument/2006/relationships/customXml" Target="../ink/ink1731.xml"/><Relationship Id="rId57" Type="http://schemas.openxmlformats.org/officeDocument/2006/relationships/image" Target="../media/image1741.png"/><Relationship Id="rId106" Type="http://schemas.openxmlformats.org/officeDocument/2006/relationships/customXml" Target="../ink/ink1766.xml"/><Relationship Id="rId127" Type="http://schemas.openxmlformats.org/officeDocument/2006/relationships/image" Target="../media/image1776.png"/><Relationship Id="rId10" Type="http://schemas.openxmlformats.org/officeDocument/2006/relationships/customXml" Target="../ink/ink1718.xml"/><Relationship Id="rId31" Type="http://schemas.openxmlformats.org/officeDocument/2006/relationships/image" Target="../media/image1728.png"/><Relationship Id="rId52" Type="http://schemas.openxmlformats.org/officeDocument/2006/relationships/customXml" Target="../ink/ink1739.xml"/><Relationship Id="rId73" Type="http://schemas.openxmlformats.org/officeDocument/2006/relationships/image" Target="../media/image1749.png"/><Relationship Id="rId78" Type="http://schemas.openxmlformats.org/officeDocument/2006/relationships/customXml" Target="../ink/ink1752.xml"/><Relationship Id="rId94" Type="http://schemas.openxmlformats.org/officeDocument/2006/relationships/customXml" Target="../ink/ink1760.xml"/><Relationship Id="rId99" Type="http://schemas.openxmlformats.org/officeDocument/2006/relationships/image" Target="../media/image1762.png"/><Relationship Id="rId101" Type="http://schemas.openxmlformats.org/officeDocument/2006/relationships/image" Target="../media/image1763.png"/><Relationship Id="rId122" Type="http://schemas.openxmlformats.org/officeDocument/2006/relationships/customXml" Target="../ink/ink1774.xml"/><Relationship Id="rId143" Type="http://schemas.openxmlformats.org/officeDocument/2006/relationships/image" Target="../media/image1784.png"/><Relationship Id="rId148" Type="http://schemas.openxmlformats.org/officeDocument/2006/relationships/customXml" Target="../ink/ink1787.xml"/><Relationship Id="rId164" Type="http://schemas.openxmlformats.org/officeDocument/2006/relationships/customXml" Target="../ink/ink1795.xml"/><Relationship Id="rId4" Type="http://schemas.openxmlformats.org/officeDocument/2006/relationships/customXml" Target="../ink/ink1715.xml"/><Relationship Id="rId9" Type="http://schemas.openxmlformats.org/officeDocument/2006/relationships/image" Target="../media/image1717.png"/><Relationship Id="rId26" Type="http://schemas.openxmlformats.org/officeDocument/2006/relationships/customXml" Target="../ink/ink1726.xml"/><Relationship Id="rId47" Type="http://schemas.openxmlformats.org/officeDocument/2006/relationships/image" Target="../media/image1736.png"/><Relationship Id="rId68" Type="http://schemas.openxmlformats.org/officeDocument/2006/relationships/customXml" Target="../ink/ink1747.xml"/><Relationship Id="rId89" Type="http://schemas.openxmlformats.org/officeDocument/2006/relationships/image" Target="../media/image1757.png"/><Relationship Id="rId112" Type="http://schemas.openxmlformats.org/officeDocument/2006/relationships/customXml" Target="../ink/ink1769.xml"/><Relationship Id="rId133" Type="http://schemas.openxmlformats.org/officeDocument/2006/relationships/image" Target="../media/image1779.png"/><Relationship Id="rId154" Type="http://schemas.openxmlformats.org/officeDocument/2006/relationships/customXml" Target="../ink/ink1790.xml"/><Relationship Id="rId16" Type="http://schemas.openxmlformats.org/officeDocument/2006/relationships/customXml" Target="../ink/ink1721.xml"/><Relationship Id="rId37" Type="http://schemas.openxmlformats.org/officeDocument/2006/relationships/image" Target="../media/image1731.png"/><Relationship Id="rId58" Type="http://schemas.openxmlformats.org/officeDocument/2006/relationships/customXml" Target="../ink/ink1742.xml"/><Relationship Id="rId79" Type="http://schemas.openxmlformats.org/officeDocument/2006/relationships/image" Target="../media/image1752.png"/><Relationship Id="rId102" Type="http://schemas.openxmlformats.org/officeDocument/2006/relationships/customXml" Target="../ink/ink1764.xml"/><Relationship Id="rId123" Type="http://schemas.openxmlformats.org/officeDocument/2006/relationships/image" Target="../media/image1774.png"/><Relationship Id="rId144" Type="http://schemas.openxmlformats.org/officeDocument/2006/relationships/customXml" Target="../ink/ink1785.xml"/><Relationship Id="rId90" Type="http://schemas.openxmlformats.org/officeDocument/2006/relationships/customXml" Target="../ink/ink1758.xml"/><Relationship Id="rId165" Type="http://schemas.openxmlformats.org/officeDocument/2006/relationships/image" Target="../media/image1795.png"/><Relationship Id="rId27" Type="http://schemas.openxmlformats.org/officeDocument/2006/relationships/image" Target="../media/image1726.png"/><Relationship Id="rId48" Type="http://schemas.openxmlformats.org/officeDocument/2006/relationships/customXml" Target="../ink/ink1737.xml"/><Relationship Id="rId69" Type="http://schemas.openxmlformats.org/officeDocument/2006/relationships/image" Target="../media/image1747.png"/><Relationship Id="rId113" Type="http://schemas.openxmlformats.org/officeDocument/2006/relationships/image" Target="../media/image1769.png"/><Relationship Id="rId134" Type="http://schemas.openxmlformats.org/officeDocument/2006/relationships/customXml" Target="../ink/ink1780.xml"/><Relationship Id="rId80" Type="http://schemas.openxmlformats.org/officeDocument/2006/relationships/customXml" Target="../ink/ink1753.xml"/><Relationship Id="rId155" Type="http://schemas.openxmlformats.org/officeDocument/2006/relationships/image" Target="../media/image1790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53.png"/><Relationship Id="rId299" Type="http://schemas.openxmlformats.org/officeDocument/2006/relationships/image" Target="../media/image1944.png"/><Relationship Id="rId21" Type="http://schemas.openxmlformats.org/officeDocument/2006/relationships/image" Target="../media/image1805.png"/><Relationship Id="rId63" Type="http://schemas.openxmlformats.org/officeDocument/2006/relationships/image" Target="../media/image1826.png"/><Relationship Id="rId159" Type="http://schemas.openxmlformats.org/officeDocument/2006/relationships/image" Target="../media/image1874.png"/><Relationship Id="rId324" Type="http://schemas.openxmlformats.org/officeDocument/2006/relationships/customXml" Target="../ink/ink1957.xml"/><Relationship Id="rId170" Type="http://schemas.openxmlformats.org/officeDocument/2006/relationships/customXml" Target="../ink/ink1880.xml"/><Relationship Id="rId226" Type="http://schemas.openxmlformats.org/officeDocument/2006/relationships/customXml" Target="../ink/ink1908.xml"/><Relationship Id="rId268" Type="http://schemas.openxmlformats.org/officeDocument/2006/relationships/customXml" Target="../ink/ink1929.xml"/><Relationship Id="rId32" Type="http://schemas.openxmlformats.org/officeDocument/2006/relationships/customXml" Target="../ink/ink1811.xml"/><Relationship Id="rId74" Type="http://schemas.openxmlformats.org/officeDocument/2006/relationships/customXml" Target="../ink/ink1832.xml"/><Relationship Id="rId128" Type="http://schemas.openxmlformats.org/officeDocument/2006/relationships/customXml" Target="../ink/ink1859.xml"/><Relationship Id="rId335" Type="http://schemas.openxmlformats.org/officeDocument/2006/relationships/image" Target="../media/image1962.png"/><Relationship Id="rId5" Type="http://schemas.openxmlformats.org/officeDocument/2006/relationships/image" Target="../media/image1797.png"/><Relationship Id="rId181" Type="http://schemas.openxmlformats.org/officeDocument/2006/relationships/image" Target="../media/image1885.png"/><Relationship Id="rId237" Type="http://schemas.openxmlformats.org/officeDocument/2006/relationships/image" Target="../media/image1913.png"/><Relationship Id="rId279" Type="http://schemas.openxmlformats.org/officeDocument/2006/relationships/image" Target="../media/image1934.png"/><Relationship Id="rId43" Type="http://schemas.openxmlformats.org/officeDocument/2006/relationships/image" Target="../media/image1816.png"/><Relationship Id="rId139" Type="http://schemas.openxmlformats.org/officeDocument/2006/relationships/image" Target="../media/image1864.png"/><Relationship Id="rId290" Type="http://schemas.openxmlformats.org/officeDocument/2006/relationships/customXml" Target="../ink/ink1940.xml"/><Relationship Id="rId304" Type="http://schemas.openxmlformats.org/officeDocument/2006/relationships/customXml" Target="../ink/ink1947.xml"/><Relationship Id="rId346" Type="http://schemas.openxmlformats.org/officeDocument/2006/relationships/customXml" Target="../ink/ink1968.xml"/><Relationship Id="rId85" Type="http://schemas.openxmlformats.org/officeDocument/2006/relationships/image" Target="../media/image1837.png"/><Relationship Id="rId150" Type="http://schemas.openxmlformats.org/officeDocument/2006/relationships/customXml" Target="../ink/ink1870.xml"/><Relationship Id="rId192" Type="http://schemas.openxmlformats.org/officeDocument/2006/relationships/customXml" Target="../ink/ink1891.xml"/><Relationship Id="rId206" Type="http://schemas.openxmlformats.org/officeDocument/2006/relationships/customXml" Target="../ink/ink1898.xml"/><Relationship Id="rId248" Type="http://schemas.openxmlformats.org/officeDocument/2006/relationships/customXml" Target="../ink/ink1919.xml"/><Relationship Id="rId12" Type="http://schemas.openxmlformats.org/officeDocument/2006/relationships/customXml" Target="../ink/ink1801.xml"/><Relationship Id="rId108" Type="http://schemas.openxmlformats.org/officeDocument/2006/relationships/customXml" Target="../ink/ink1849.xml"/><Relationship Id="rId315" Type="http://schemas.openxmlformats.org/officeDocument/2006/relationships/image" Target="../media/image1952.png"/><Relationship Id="rId357" Type="http://schemas.openxmlformats.org/officeDocument/2006/relationships/image" Target="../media/image1973.png"/><Relationship Id="rId54" Type="http://schemas.openxmlformats.org/officeDocument/2006/relationships/customXml" Target="../ink/ink1822.xml"/><Relationship Id="rId96" Type="http://schemas.openxmlformats.org/officeDocument/2006/relationships/customXml" Target="../ink/ink1843.xml"/><Relationship Id="rId161" Type="http://schemas.openxmlformats.org/officeDocument/2006/relationships/image" Target="../media/image1875.png"/><Relationship Id="rId217" Type="http://schemas.openxmlformats.org/officeDocument/2006/relationships/image" Target="../media/image1903.png"/><Relationship Id="rId259" Type="http://schemas.openxmlformats.org/officeDocument/2006/relationships/image" Target="../media/image1924.png"/><Relationship Id="rId23" Type="http://schemas.openxmlformats.org/officeDocument/2006/relationships/image" Target="../media/image1806.png"/><Relationship Id="rId119" Type="http://schemas.openxmlformats.org/officeDocument/2006/relationships/image" Target="../media/image1854.png"/><Relationship Id="rId270" Type="http://schemas.openxmlformats.org/officeDocument/2006/relationships/customXml" Target="../ink/ink1930.xml"/><Relationship Id="rId326" Type="http://schemas.openxmlformats.org/officeDocument/2006/relationships/customXml" Target="../ink/ink1958.xml"/><Relationship Id="rId65" Type="http://schemas.openxmlformats.org/officeDocument/2006/relationships/image" Target="../media/image1827.png"/><Relationship Id="rId130" Type="http://schemas.openxmlformats.org/officeDocument/2006/relationships/customXml" Target="../ink/ink1860.xml"/><Relationship Id="rId172" Type="http://schemas.openxmlformats.org/officeDocument/2006/relationships/customXml" Target="../ink/ink1881.xml"/><Relationship Id="rId228" Type="http://schemas.openxmlformats.org/officeDocument/2006/relationships/customXml" Target="../ink/ink1909.xml"/><Relationship Id="rId281" Type="http://schemas.openxmlformats.org/officeDocument/2006/relationships/image" Target="../media/image1935.png"/><Relationship Id="rId337" Type="http://schemas.openxmlformats.org/officeDocument/2006/relationships/image" Target="../media/image1963.png"/><Relationship Id="rId34" Type="http://schemas.openxmlformats.org/officeDocument/2006/relationships/customXml" Target="../ink/ink1812.xml"/><Relationship Id="rId76" Type="http://schemas.openxmlformats.org/officeDocument/2006/relationships/customXml" Target="../ink/ink1833.xml"/><Relationship Id="rId141" Type="http://schemas.openxmlformats.org/officeDocument/2006/relationships/image" Target="../media/image1865.png"/><Relationship Id="rId7" Type="http://schemas.openxmlformats.org/officeDocument/2006/relationships/image" Target="../media/image1798.png"/><Relationship Id="rId183" Type="http://schemas.openxmlformats.org/officeDocument/2006/relationships/image" Target="../media/image1886.png"/><Relationship Id="rId239" Type="http://schemas.openxmlformats.org/officeDocument/2006/relationships/image" Target="../media/image1914.png"/><Relationship Id="rId250" Type="http://schemas.openxmlformats.org/officeDocument/2006/relationships/customXml" Target="../ink/ink1920.xml"/><Relationship Id="rId292" Type="http://schemas.openxmlformats.org/officeDocument/2006/relationships/customXml" Target="../ink/ink1941.xml"/><Relationship Id="rId306" Type="http://schemas.openxmlformats.org/officeDocument/2006/relationships/customXml" Target="../ink/ink1948.xml"/><Relationship Id="rId45" Type="http://schemas.openxmlformats.org/officeDocument/2006/relationships/image" Target="../media/image1817.png"/><Relationship Id="rId87" Type="http://schemas.openxmlformats.org/officeDocument/2006/relationships/image" Target="../media/image1838.png"/><Relationship Id="rId110" Type="http://schemas.openxmlformats.org/officeDocument/2006/relationships/customXml" Target="../ink/ink1850.xml"/><Relationship Id="rId348" Type="http://schemas.openxmlformats.org/officeDocument/2006/relationships/customXml" Target="../ink/ink1969.xml"/><Relationship Id="rId152" Type="http://schemas.openxmlformats.org/officeDocument/2006/relationships/customXml" Target="../ink/ink1871.xml"/><Relationship Id="rId194" Type="http://schemas.openxmlformats.org/officeDocument/2006/relationships/customXml" Target="../ink/ink1892.xml"/><Relationship Id="rId208" Type="http://schemas.openxmlformats.org/officeDocument/2006/relationships/customXml" Target="../ink/ink1899.xml"/><Relationship Id="rId261" Type="http://schemas.openxmlformats.org/officeDocument/2006/relationships/image" Target="../media/image1925.png"/><Relationship Id="rId14" Type="http://schemas.openxmlformats.org/officeDocument/2006/relationships/customXml" Target="../ink/ink1802.xml"/><Relationship Id="rId56" Type="http://schemas.openxmlformats.org/officeDocument/2006/relationships/customXml" Target="../ink/ink1823.xml"/><Relationship Id="rId317" Type="http://schemas.openxmlformats.org/officeDocument/2006/relationships/image" Target="../media/image1953.png"/><Relationship Id="rId359" Type="http://schemas.openxmlformats.org/officeDocument/2006/relationships/image" Target="../media/image1974.png"/><Relationship Id="rId98" Type="http://schemas.openxmlformats.org/officeDocument/2006/relationships/customXml" Target="../ink/ink1844.xml"/><Relationship Id="rId121" Type="http://schemas.openxmlformats.org/officeDocument/2006/relationships/image" Target="../media/image1855.png"/><Relationship Id="rId163" Type="http://schemas.openxmlformats.org/officeDocument/2006/relationships/image" Target="../media/image1876.png"/><Relationship Id="rId219" Type="http://schemas.openxmlformats.org/officeDocument/2006/relationships/image" Target="../media/image1904.png"/><Relationship Id="rId230" Type="http://schemas.openxmlformats.org/officeDocument/2006/relationships/customXml" Target="../ink/ink1910.xml"/><Relationship Id="rId25" Type="http://schemas.openxmlformats.org/officeDocument/2006/relationships/image" Target="../media/image1807.png"/><Relationship Id="rId67" Type="http://schemas.openxmlformats.org/officeDocument/2006/relationships/image" Target="../media/image1828.png"/><Relationship Id="rId272" Type="http://schemas.openxmlformats.org/officeDocument/2006/relationships/customXml" Target="../ink/ink1931.xml"/><Relationship Id="rId328" Type="http://schemas.openxmlformats.org/officeDocument/2006/relationships/customXml" Target="../ink/ink1959.xml"/><Relationship Id="rId88" Type="http://schemas.openxmlformats.org/officeDocument/2006/relationships/customXml" Target="../ink/ink1839.xml"/><Relationship Id="rId111" Type="http://schemas.openxmlformats.org/officeDocument/2006/relationships/image" Target="../media/image1850.png"/><Relationship Id="rId132" Type="http://schemas.openxmlformats.org/officeDocument/2006/relationships/customXml" Target="../ink/ink1861.xml"/><Relationship Id="rId153" Type="http://schemas.openxmlformats.org/officeDocument/2006/relationships/image" Target="../media/image1871.png"/><Relationship Id="rId174" Type="http://schemas.openxmlformats.org/officeDocument/2006/relationships/customXml" Target="../ink/ink1882.xml"/><Relationship Id="rId195" Type="http://schemas.openxmlformats.org/officeDocument/2006/relationships/image" Target="../media/image1892.png"/><Relationship Id="rId209" Type="http://schemas.openxmlformats.org/officeDocument/2006/relationships/image" Target="../media/image1899.png"/><Relationship Id="rId360" Type="http://schemas.openxmlformats.org/officeDocument/2006/relationships/customXml" Target="../ink/ink1975.xml"/><Relationship Id="rId220" Type="http://schemas.openxmlformats.org/officeDocument/2006/relationships/customXml" Target="../ink/ink1905.xml"/><Relationship Id="rId241" Type="http://schemas.openxmlformats.org/officeDocument/2006/relationships/image" Target="../media/image1915.png"/><Relationship Id="rId15" Type="http://schemas.openxmlformats.org/officeDocument/2006/relationships/image" Target="../media/image1802.png"/><Relationship Id="rId36" Type="http://schemas.openxmlformats.org/officeDocument/2006/relationships/customXml" Target="../ink/ink1813.xml"/><Relationship Id="rId57" Type="http://schemas.openxmlformats.org/officeDocument/2006/relationships/image" Target="../media/image1823.png"/><Relationship Id="rId262" Type="http://schemas.openxmlformats.org/officeDocument/2006/relationships/customXml" Target="../ink/ink1926.xml"/><Relationship Id="rId283" Type="http://schemas.openxmlformats.org/officeDocument/2006/relationships/image" Target="../media/image1936.png"/><Relationship Id="rId318" Type="http://schemas.openxmlformats.org/officeDocument/2006/relationships/customXml" Target="../ink/ink1954.xml"/><Relationship Id="rId339" Type="http://schemas.openxmlformats.org/officeDocument/2006/relationships/image" Target="../media/image1964.png"/><Relationship Id="rId78" Type="http://schemas.openxmlformats.org/officeDocument/2006/relationships/customXml" Target="../ink/ink1834.xml"/><Relationship Id="rId99" Type="http://schemas.openxmlformats.org/officeDocument/2006/relationships/image" Target="../media/image1844.png"/><Relationship Id="rId101" Type="http://schemas.openxmlformats.org/officeDocument/2006/relationships/image" Target="../media/image1845.png"/><Relationship Id="rId122" Type="http://schemas.openxmlformats.org/officeDocument/2006/relationships/customXml" Target="../ink/ink1856.xml"/><Relationship Id="rId143" Type="http://schemas.openxmlformats.org/officeDocument/2006/relationships/image" Target="../media/image1866.png"/><Relationship Id="rId164" Type="http://schemas.openxmlformats.org/officeDocument/2006/relationships/customXml" Target="../ink/ink1877.xml"/><Relationship Id="rId185" Type="http://schemas.openxmlformats.org/officeDocument/2006/relationships/image" Target="../media/image1887.png"/><Relationship Id="rId350" Type="http://schemas.openxmlformats.org/officeDocument/2006/relationships/customXml" Target="../ink/ink1970.xml"/><Relationship Id="rId9" Type="http://schemas.openxmlformats.org/officeDocument/2006/relationships/image" Target="../media/image1799.png"/><Relationship Id="rId210" Type="http://schemas.openxmlformats.org/officeDocument/2006/relationships/customXml" Target="../ink/ink1900.xml"/><Relationship Id="rId26" Type="http://schemas.openxmlformats.org/officeDocument/2006/relationships/customXml" Target="../ink/ink1808.xml"/><Relationship Id="rId231" Type="http://schemas.openxmlformats.org/officeDocument/2006/relationships/image" Target="../media/image1910.png"/><Relationship Id="rId252" Type="http://schemas.openxmlformats.org/officeDocument/2006/relationships/customXml" Target="../ink/ink1921.xml"/><Relationship Id="rId273" Type="http://schemas.openxmlformats.org/officeDocument/2006/relationships/image" Target="../media/image1931.png"/><Relationship Id="rId294" Type="http://schemas.openxmlformats.org/officeDocument/2006/relationships/customXml" Target="../ink/ink1942.xml"/><Relationship Id="rId308" Type="http://schemas.openxmlformats.org/officeDocument/2006/relationships/customXml" Target="../ink/ink1949.xml"/><Relationship Id="rId329" Type="http://schemas.openxmlformats.org/officeDocument/2006/relationships/image" Target="../media/image1959.png"/><Relationship Id="rId47" Type="http://schemas.openxmlformats.org/officeDocument/2006/relationships/image" Target="../media/image1818.png"/><Relationship Id="rId68" Type="http://schemas.openxmlformats.org/officeDocument/2006/relationships/customXml" Target="../ink/ink1829.xml"/><Relationship Id="rId89" Type="http://schemas.openxmlformats.org/officeDocument/2006/relationships/image" Target="../media/image1839.png"/><Relationship Id="rId112" Type="http://schemas.openxmlformats.org/officeDocument/2006/relationships/customXml" Target="../ink/ink1851.xml"/><Relationship Id="rId133" Type="http://schemas.openxmlformats.org/officeDocument/2006/relationships/image" Target="../media/image1861.png"/><Relationship Id="rId154" Type="http://schemas.openxmlformats.org/officeDocument/2006/relationships/customXml" Target="../ink/ink1872.xml"/><Relationship Id="rId175" Type="http://schemas.openxmlformats.org/officeDocument/2006/relationships/image" Target="../media/image1882.png"/><Relationship Id="rId340" Type="http://schemas.openxmlformats.org/officeDocument/2006/relationships/customXml" Target="../ink/ink1965.xml"/><Relationship Id="rId361" Type="http://schemas.openxmlformats.org/officeDocument/2006/relationships/image" Target="../media/image1975.png"/><Relationship Id="rId196" Type="http://schemas.openxmlformats.org/officeDocument/2006/relationships/customXml" Target="../ink/ink1893.xml"/><Relationship Id="rId200" Type="http://schemas.openxmlformats.org/officeDocument/2006/relationships/customXml" Target="../ink/ink1895.xml"/><Relationship Id="rId16" Type="http://schemas.openxmlformats.org/officeDocument/2006/relationships/customXml" Target="../ink/ink1803.xml"/><Relationship Id="rId221" Type="http://schemas.openxmlformats.org/officeDocument/2006/relationships/image" Target="../media/image1905.png"/><Relationship Id="rId242" Type="http://schemas.openxmlformats.org/officeDocument/2006/relationships/customXml" Target="../ink/ink1916.xml"/><Relationship Id="rId263" Type="http://schemas.openxmlformats.org/officeDocument/2006/relationships/image" Target="../media/image1926.png"/><Relationship Id="rId284" Type="http://schemas.openxmlformats.org/officeDocument/2006/relationships/customXml" Target="../ink/ink1937.xml"/><Relationship Id="rId319" Type="http://schemas.openxmlformats.org/officeDocument/2006/relationships/image" Target="../media/image1954.png"/><Relationship Id="rId37" Type="http://schemas.openxmlformats.org/officeDocument/2006/relationships/image" Target="../media/image1813.png"/><Relationship Id="rId58" Type="http://schemas.openxmlformats.org/officeDocument/2006/relationships/customXml" Target="../ink/ink1824.xml"/><Relationship Id="rId79" Type="http://schemas.openxmlformats.org/officeDocument/2006/relationships/image" Target="../media/image1834.png"/><Relationship Id="rId102" Type="http://schemas.openxmlformats.org/officeDocument/2006/relationships/customXml" Target="../ink/ink1846.xml"/><Relationship Id="rId123" Type="http://schemas.openxmlformats.org/officeDocument/2006/relationships/image" Target="../media/image1856.png"/><Relationship Id="rId144" Type="http://schemas.openxmlformats.org/officeDocument/2006/relationships/customXml" Target="../ink/ink1867.xml"/><Relationship Id="rId330" Type="http://schemas.openxmlformats.org/officeDocument/2006/relationships/customXml" Target="../ink/ink1960.xml"/><Relationship Id="rId90" Type="http://schemas.openxmlformats.org/officeDocument/2006/relationships/customXml" Target="../ink/ink1840.xml"/><Relationship Id="rId165" Type="http://schemas.openxmlformats.org/officeDocument/2006/relationships/image" Target="../media/image1877.png"/><Relationship Id="rId186" Type="http://schemas.openxmlformats.org/officeDocument/2006/relationships/customXml" Target="../ink/ink1888.xml"/><Relationship Id="rId351" Type="http://schemas.openxmlformats.org/officeDocument/2006/relationships/image" Target="../media/image1970.png"/><Relationship Id="rId211" Type="http://schemas.openxmlformats.org/officeDocument/2006/relationships/image" Target="../media/image1900.png"/><Relationship Id="rId232" Type="http://schemas.openxmlformats.org/officeDocument/2006/relationships/customXml" Target="../ink/ink1911.xml"/><Relationship Id="rId253" Type="http://schemas.openxmlformats.org/officeDocument/2006/relationships/image" Target="../media/image1921.png"/><Relationship Id="rId274" Type="http://schemas.openxmlformats.org/officeDocument/2006/relationships/customXml" Target="../ink/ink1932.xml"/><Relationship Id="rId295" Type="http://schemas.openxmlformats.org/officeDocument/2006/relationships/image" Target="../media/image1942.png"/><Relationship Id="rId309" Type="http://schemas.openxmlformats.org/officeDocument/2006/relationships/image" Target="../media/image1949.png"/><Relationship Id="rId27" Type="http://schemas.openxmlformats.org/officeDocument/2006/relationships/image" Target="../media/image1808.png"/><Relationship Id="rId48" Type="http://schemas.openxmlformats.org/officeDocument/2006/relationships/customXml" Target="../ink/ink1819.xml"/><Relationship Id="rId69" Type="http://schemas.openxmlformats.org/officeDocument/2006/relationships/image" Target="../media/image1829.png"/><Relationship Id="rId113" Type="http://schemas.openxmlformats.org/officeDocument/2006/relationships/image" Target="../media/image1851.png"/><Relationship Id="rId134" Type="http://schemas.openxmlformats.org/officeDocument/2006/relationships/customXml" Target="../ink/ink1862.xml"/><Relationship Id="rId320" Type="http://schemas.openxmlformats.org/officeDocument/2006/relationships/customXml" Target="../ink/ink1955.xml"/><Relationship Id="rId80" Type="http://schemas.openxmlformats.org/officeDocument/2006/relationships/customXml" Target="../ink/ink1835.xml"/><Relationship Id="rId155" Type="http://schemas.openxmlformats.org/officeDocument/2006/relationships/image" Target="../media/image1872.png"/><Relationship Id="rId176" Type="http://schemas.openxmlformats.org/officeDocument/2006/relationships/customXml" Target="../ink/ink1883.xml"/><Relationship Id="rId197" Type="http://schemas.openxmlformats.org/officeDocument/2006/relationships/image" Target="../media/image1893.png"/><Relationship Id="rId341" Type="http://schemas.openxmlformats.org/officeDocument/2006/relationships/image" Target="../media/image1965.png"/><Relationship Id="rId362" Type="http://schemas.openxmlformats.org/officeDocument/2006/relationships/customXml" Target="../ink/ink1976.xml"/><Relationship Id="rId201" Type="http://schemas.openxmlformats.org/officeDocument/2006/relationships/image" Target="../media/image1895.png"/><Relationship Id="rId222" Type="http://schemas.openxmlformats.org/officeDocument/2006/relationships/customXml" Target="../ink/ink1906.xml"/><Relationship Id="rId243" Type="http://schemas.openxmlformats.org/officeDocument/2006/relationships/image" Target="../media/image1916.png"/><Relationship Id="rId264" Type="http://schemas.openxmlformats.org/officeDocument/2006/relationships/customXml" Target="../ink/ink1927.xml"/><Relationship Id="rId285" Type="http://schemas.openxmlformats.org/officeDocument/2006/relationships/image" Target="../media/image1937.png"/><Relationship Id="rId17" Type="http://schemas.openxmlformats.org/officeDocument/2006/relationships/image" Target="../media/image1803.png"/><Relationship Id="rId38" Type="http://schemas.openxmlformats.org/officeDocument/2006/relationships/customXml" Target="../ink/ink1814.xml"/><Relationship Id="rId59" Type="http://schemas.openxmlformats.org/officeDocument/2006/relationships/image" Target="../media/image1824.png"/><Relationship Id="rId103" Type="http://schemas.openxmlformats.org/officeDocument/2006/relationships/image" Target="../media/image1846.png"/><Relationship Id="rId124" Type="http://schemas.openxmlformats.org/officeDocument/2006/relationships/customXml" Target="../ink/ink1857.xml"/><Relationship Id="rId310" Type="http://schemas.openxmlformats.org/officeDocument/2006/relationships/customXml" Target="../ink/ink1950.xml"/><Relationship Id="rId70" Type="http://schemas.openxmlformats.org/officeDocument/2006/relationships/customXml" Target="../ink/ink1830.xml"/><Relationship Id="rId91" Type="http://schemas.openxmlformats.org/officeDocument/2006/relationships/image" Target="../media/image1840.png"/><Relationship Id="rId145" Type="http://schemas.openxmlformats.org/officeDocument/2006/relationships/image" Target="../media/image1867.png"/><Relationship Id="rId166" Type="http://schemas.openxmlformats.org/officeDocument/2006/relationships/customXml" Target="../ink/ink1878.xml"/><Relationship Id="rId187" Type="http://schemas.openxmlformats.org/officeDocument/2006/relationships/image" Target="../media/image1888.png"/><Relationship Id="rId331" Type="http://schemas.openxmlformats.org/officeDocument/2006/relationships/image" Target="../media/image1960.png"/><Relationship Id="rId352" Type="http://schemas.openxmlformats.org/officeDocument/2006/relationships/customXml" Target="../ink/ink1971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901.xml"/><Relationship Id="rId233" Type="http://schemas.openxmlformats.org/officeDocument/2006/relationships/image" Target="../media/image1911.png"/><Relationship Id="rId254" Type="http://schemas.openxmlformats.org/officeDocument/2006/relationships/customXml" Target="../ink/ink1922.xml"/><Relationship Id="rId28" Type="http://schemas.openxmlformats.org/officeDocument/2006/relationships/customXml" Target="../ink/ink1809.xml"/><Relationship Id="rId49" Type="http://schemas.openxmlformats.org/officeDocument/2006/relationships/image" Target="../media/image1819.png"/><Relationship Id="rId114" Type="http://schemas.openxmlformats.org/officeDocument/2006/relationships/customXml" Target="../ink/ink1852.xml"/><Relationship Id="rId275" Type="http://schemas.openxmlformats.org/officeDocument/2006/relationships/image" Target="../media/image1932.png"/><Relationship Id="rId296" Type="http://schemas.openxmlformats.org/officeDocument/2006/relationships/customXml" Target="../ink/ink1943.xml"/><Relationship Id="rId300" Type="http://schemas.openxmlformats.org/officeDocument/2006/relationships/customXml" Target="../ink/ink1945.xml"/><Relationship Id="rId60" Type="http://schemas.openxmlformats.org/officeDocument/2006/relationships/customXml" Target="../ink/ink1825.xml"/><Relationship Id="rId81" Type="http://schemas.openxmlformats.org/officeDocument/2006/relationships/image" Target="../media/image1835.png"/><Relationship Id="rId135" Type="http://schemas.openxmlformats.org/officeDocument/2006/relationships/image" Target="../media/image1862.png"/><Relationship Id="rId156" Type="http://schemas.openxmlformats.org/officeDocument/2006/relationships/customXml" Target="../ink/ink1873.xml"/><Relationship Id="rId177" Type="http://schemas.openxmlformats.org/officeDocument/2006/relationships/image" Target="../media/image1883.png"/><Relationship Id="rId198" Type="http://schemas.openxmlformats.org/officeDocument/2006/relationships/customXml" Target="../ink/ink1894.xml"/><Relationship Id="rId321" Type="http://schemas.openxmlformats.org/officeDocument/2006/relationships/image" Target="../media/image1955.png"/><Relationship Id="rId342" Type="http://schemas.openxmlformats.org/officeDocument/2006/relationships/customXml" Target="../ink/ink1966.xml"/><Relationship Id="rId363" Type="http://schemas.openxmlformats.org/officeDocument/2006/relationships/image" Target="../media/image1976.png"/><Relationship Id="rId202" Type="http://schemas.openxmlformats.org/officeDocument/2006/relationships/customXml" Target="../ink/ink1896.xml"/><Relationship Id="rId223" Type="http://schemas.openxmlformats.org/officeDocument/2006/relationships/image" Target="../media/image1906.png"/><Relationship Id="rId244" Type="http://schemas.openxmlformats.org/officeDocument/2006/relationships/customXml" Target="../ink/ink1917.xml"/><Relationship Id="rId18" Type="http://schemas.openxmlformats.org/officeDocument/2006/relationships/customXml" Target="../ink/ink1804.xml"/><Relationship Id="rId39" Type="http://schemas.openxmlformats.org/officeDocument/2006/relationships/image" Target="../media/image1814.png"/><Relationship Id="rId265" Type="http://schemas.openxmlformats.org/officeDocument/2006/relationships/image" Target="../media/image1927.png"/><Relationship Id="rId286" Type="http://schemas.openxmlformats.org/officeDocument/2006/relationships/customXml" Target="../ink/ink1938.xml"/><Relationship Id="rId50" Type="http://schemas.openxmlformats.org/officeDocument/2006/relationships/customXml" Target="../ink/ink1820.xml"/><Relationship Id="rId104" Type="http://schemas.openxmlformats.org/officeDocument/2006/relationships/customXml" Target="../ink/ink1847.xml"/><Relationship Id="rId125" Type="http://schemas.openxmlformats.org/officeDocument/2006/relationships/image" Target="../media/image1857.png"/><Relationship Id="rId146" Type="http://schemas.openxmlformats.org/officeDocument/2006/relationships/customXml" Target="../ink/ink1868.xml"/><Relationship Id="rId167" Type="http://schemas.openxmlformats.org/officeDocument/2006/relationships/image" Target="../media/image1878.png"/><Relationship Id="rId188" Type="http://schemas.openxmlformats.org/officeDocument/2006/relationships/customXml" Target="../ink/ink1889.xml"/><Relationship Id="rId311" Type="http://schemas.openxmlformats.org/officeDocument/2006/relationships/image" Target="../media/image1950.png"/><Relationship Id="rId332" Type="http://schemas.openxmlformats.org/officeDocument/2006/relationships/customXml" Target="../ink/ink1961.xml"/><Relationship Id="rId353" Type="http://schemas.openxmlformats.org/officeDocument/2006/relationships/image" Target="../media/image1971.png"/><Relationship Id="rId71" Type="http://schemas.openxmlformats.org/officeDocument/2006/relationships/image" Target="../media/image1830.png"/><Relationship Id="rId92" Type="http://schemas.openxmlformats.org/officeDocument/2006/relationships/customXml" Target="../ink/ink1841.xml"/><Relationship Id="rId213" Type="http://schemas.openxmlformats.org/officeDocument/2006/relationships/image" Target="../media/image1901.png"/><Relationship Id="rId234" Type="http://schemas.openxmlformats.org/officeDocument/2006/relationships/customXml" Target="../ink/ink1912.xml"/><Relationship Id="rId2" Type="http://schemas.openxmlformats.org/officeDocument/2006/relationships/customXml" Target="../ink/ink1796.xml"/><Relationship Id="rId29" Type="http://schemas.openxmlformats.org/officeDocument/2006/relationships/image" Target="../media/image1809.png"/><Relationship Id="rId255" Type="http://schemas.openxmlformats.org/officeDocument/2006/relationships/image" Target="../media/image1922.png"/><Relationship Id="rId276" Type="http://schemas.openxmlformats.org/officeDocument/2006/relationships/customXml" Target="../ink/ink1933.xml"/><Relationship Id="rId297" Type="http://schemas.openxmlformats.org/officeDocument/2006/relationships/image" Target="../media/image1943.png"/><Relationship Id="rId40" Type="http://schemas.openxmlformats.org/officeDocument/2006/relationships/customXml" Target="../ink/ink1815.xml"/><Relationship Id="rId115" Type="http://schemas.openxmlformats.org/officeDocument/2006/relationships/image" Target="../media/image1852.png"/><Relationship Id="rId136" Type="http://schemas.openxmlformats.org/officeDocument/2006/relationships/customXml" Target="../ink/ink1863.xml"/><Relationship Id="rId157" Type="http://schemas.openxmlformats.org/officeDocument/2006/relationships/image" Target="../media/image1873.png"/><Relationship Id="rId178" Type="http://schemas.openxmlformats.org/officeDocument/2006/relationships/customXml" Target="../ink/ink1884.xml"/><Relationship Id="rId301" Type="http://schemas.openxmlformats.org/officeDocument/2006/relationships/image" Target="../media/image1945.png"/><Relationship Id="rId322" Type="http://schemas.openxmlformats.org/officeDocument/2006/relationships/customXml" Target="../ink/ink1956.xml"/><Relationship Id="rId343" Type="http://schemas.openxmlformats.org/officeDocument/2006/relationships/image" Target="../media/image1966.png"/><Relationship Id="rId61" Type="http://schemas.openxmlformats.org/officeDocument/2006/relationships/image" Target="../media/image1825.png"/><Relationship Id="rId82" Type="http://schemas.openxmlformats.org/officeDocument/2006/relationships/customXml" Target="../ink/ink1836.xml"/><Relationship Id="rId199" Type="http://schemas.openxmlformats.org/officeDocument/2006/relationships/image" Target="../media/image1894.png"/><Relationship Id="rId203" Type="http://schemas.openxmlformats.org/officeDocument/2006/relationships/image" Target="../media/image1896.png"/><Relationship Id="rId19" Type="http://schemas.openxmlformats.org/officeDocument/2006/relationships/image" Target="../media/image1804.png"/><Relationship Id="rId224" Type="http://schemas.openxmlformats.org/officeDocument/2006/relationships/customXml" Target="../ink/ink1907.xml"/><Relationship Id="rId245" Type="http://schemas.openxmlformats.org/officeDocument/2006/relationships/image" Target="../media/image1917.png"/><Relationship Id="rId266" Type="http://schemas.openxmlformats.org/officeDocument/2006/relationships/customXml" Target="../ink/ink1928.xml"/><Relationship Id="rId287" Type="http://schemas.openxmlformats.org/officeDocument/2006/relationships/image" Target="../media/image1938.png"/><Relationship Id="rId30" Type="http://schemas.openxmlformats.org/officeDocument/2006/relationships/customXml" Target="../ink/ink1810.xml"/><Relationship Id="rId105" Type="http://schemas.openxmlformats.org/officeDocument/2006/relationships/image" Target="../media/image1847.png"/><Relationship Id="rId126" Type="http://schemas.openxmlformats.org/officeDocument/2006/relationships/customXml" Target="../ink/ink1858.xml"/><Relationship Id="rId147" Type="http://schemas.openxmlformats.org/officeDocument/2006/relationships/image" Target="../media/image1868.png"/><Relationship Id="rId168" Type="http://schemas.openxmlformats.org/officeDocument/2006/relationships/customXml" Target="../ink/ink1879.xml"/><Relationship Id="rId312" Type="http://schemas.openxmlformats.org/officeDocument/2006/relationships/customXml" Target="../ink/ink1951.xml"/><Relationship Id="rId333" Type="http://schemas.openxmlformats.org/officeDocument/2006/relationships/image" Target="../media/image1961.png"/><Relationship Id="rId354" Type="http://schemas.openxmlformats.org/officeDocument/2006/relationships/customXml" Target="../ink/ink1972.xml"/><Relationship Id="rId51" Type="http://schemas.openxmlformats.org/officeDocument/2006/relationships/image" Target="../media/image1820.png"/><Relationship Id="rId72" Type="http://schemas.openxmlformats.org/officeDocument/2006/relationships/customXml" Target="../ink/ink1831.xml"/><Relationship Id="rId93" Type="http://schemas.openxmlformats.org/officeDocument/2006/relationships/image" Target="../media/image1841.png"/><Relationship Id="rId189" Type="http://schemas.openxmlformats.org/officeDocument/2006/relationships/image" Target="../media/image1889.png"/><Relationship Id="rId3" Type="http://schemas.openxmlformats.org/officeDocument/2006/relationships/image" Target="../media/image1796.png"/><Relationship Id="rId214" Type="http://schemas.openxmlformats.org/officeDocument/2006/relationships/customXml" Target="../ink/ink1902.xml"/><Relationship Id="rId235" Type="http://schemas.openxmlformats.org/officeDocument/2006/relationships/image" Target="../media/image1912.png"/><Relationship Id="rId256" Type="http://schemas.openxmlformats.org/officeDocument/2006/relationships/customXml" Target="../ink/ink1923.xml"/><Relationship Id="rId277" Type="http://schemas.openxmlformats.org/officeDocument/2006/relationships/image" Target="../media/image1933.png"/><Relationship Id="rId298" Type="http://schemas.openxmlformats.org/officeDocument/2006/relationships/customXml" Target="../ink/ink1944.xml"/><Relationship Id="rId116" Type="http://schemas.openxmlformats.org/officeDocument/2006/relationships/customXml" Target="../ink/ink1853.xml"/><Relationship Id="rId137" Type="http://schemas.openxmlformats.org/officeDocument/2006/relationships/image" Target="../media/image1863.png"/><Relationship Id="rId158" Type="http://schemas.openxmlformats.org/officeDocument/2006/relationships/customXml" Target="../ink/ink1874.xml"/><Relationship Id="rId302" Type="http://schemas.openxmlformats.org/officeDocument/2006/relationships/customXml" Target="../ink/ink1946.xml"/><Relationship Id="rId323" Type="http://schemas.openxmlformats.org/officeDocument/2006/relationships/image" Target="../media/image1956.png"/><Relationship Id="rId344" Type="http://schemas.openxmlformats.org/officeDocument/2006/relationships/customXml" Target="../ink/ink1967.xml"/><Relationship Id="rId20" Type="http://schemas.openxmlformats.org/officeDocument/2006/relationships/customXml" Target="../ink/ink1805.xml"/><Relationship Id="rId41" Type="http://schemas.openxmlformats.org/officeDocument/2006/relationships/image" Target="../media/image1815.png"/><Relationship Id="rId62" Type="http://schemas.openxmlformats.org/officeDocument/2006/relationships/customXml" Target="../ink/ink1826.xml"/><Relationship Id="rId83" Type="http://schemas.openxmlformats.org/officeDocument/2006/relationships/image" Target="../media/image1836.png"/><Relationship Id="rId179" Type="http://schemas.openxmlformats.org/officeDocument/2006/relationships/image" Target="../media/image1884.png"/><Relationship Id="rId190" Type="http://schemas.openxmlformats.org/officeDocument/2006/relationships/customXml" Target="../ink/ink1890.xml"/><Relationship Id="rId204" Type="http://schemas.openxmlformats.org/officeDocument/2006/relationships/customXml" Target="../ink/ink1897.xml"/><Relationship Id="rId225" Type="http://schemas.openxmlformats.org/officeDocument/2006/relationships/image" Target="../media/image1907.png"/><Relationship Id="rId246" Type="http://schemas.openxmlformats.org/officeDocument/2006/relationships/customXml" Target="../ink/ink1918.xml"/><Relationship Id="rId267" Type="http://schemas.openxmlformats.org/officeDocument/2006/relationships/image" Target="../media/image1928.png"/><Relationship Id="rId288" Type="http://schemas.openxmlformats.org/officeDocument/2006/relationships/customXml" Target="../ink/ink1939.xml"/><Relationship Id="rId106" Type="http://schemas.openxmlformats.org/officeDocument/2006/relationships/customXml" Target="../ink/ink1848.xml"/><Relationship Id="rId127" Type="http://schemas.openxmlformats.org/officeDocument/2006/relationships/image" Target="../media/image1858.png"/><Relationship Id="rId313" Type="http://schemas.openxmlformats.org/officeDocument/2006/relationships/image" Target="../media/image1951.png"/><Relationship Id="rId10" Type="http://schemas.openxmlformats.org/officeDocument/2006/relationships/customXml" Target="../ink/ink1800.xml"/><Relationship Id="rId31" Type="http://schemas.openxmlformats.org/officeDocument/2006/relationships/image" Target="../media/image1810.png"/><Relationship Id="rId52" Type="http://schemas.openxmlformats.org/officeDocument/2006/relationships/customXml" Target="../ink/ink1821.xml"/><Relationship Id="rId73" Type="http://schemas.openxmlformats.org/officeDocument/2006/relationships/image" Target="../media/image1831.png"/><Relationship Id="rId94" Type="http://schemas.openxmlformats.org/officeDocument/2006/relationships/customXml" Target="../ink/ink1842.xml"/><Relationship Id="rId148" Type="http://schemas.openxmlformats.org/officeDocument/2006/relationships/customXml" Target="../ink/ink1869.xml"/><Relationship Id="rId169" Type="http://schemas.openxmlformats.org/officeDocument/2006/relationships/image" Target="../media/image1879.png"/><Relationship Id="rId334" Type="http://schemas.openxmlformats.org/officeDocument/2006/relationships/customXml" Target="../ink/ink1962.xml"/><Relationship Id="rId355" Type="http://schemas.openxmlformats.org/officeDocument/2006/relationships/image" Target="../media/image1972.png"/><Relationship Id="rId4" Type="http://schemas.openxmlformats.org/officeDocument/2006/relationships/customXml" Target="../ink/ink1797.xml"/><Relationship Id="rId180" Type="http://schemas.openxmlformats.org/officeDocument/2006/relationships/customXml" Target="../ink/ink1885.xml"/><Relationship Id="rId215" Type="http://schemas.openxmlformats.org/officeDocument/2006/relationships/image" Target="../media/image1902.png"/><Relationship Id="rId236" Type="http://schemas.openxmlformats.org/officeDocument/2006/relationships/customXml" Target="../ink/ink1913.xml"/><Relationship Id="rId257" Type="http://schemas.openxmlformats.org/officeDocument/2006/relationships/image" Target="../media/image1923.png"/><Relationship Id="rId278" Type="http://schemas.openxmlformats.org/officeDocument/2006/relationships/customXml" Target="../ink/ink1934.xml"/><Relationship Id="rId303" Type="http://schemas.openxmlformats.org/officeDocument/2006/relationships/image" Target="../media/image1946.png"/><Relationship Id="rId42" Type="http://schemas.openxmlformats.org/officeDocument/2006/relationships/customXml" Target="../ink/ink1816.xml"/><Relationship Id="rId84" Type="http://schemas.openxmlformats.org/officeDocument/2006/relationships/customXml" Target="../ink/ink1837.xml"/><Relationship Id="rId138" Type="http://schemas.openxmlformats.org/officeDocument/2006/relationships/customXml" Target="../ink/ink1864.xml"/><Relationship Id="rId345" Type="http://schemas.openxmlformats.org/officeDocument/2006/relationships/image" Target="../media/image1967.png"/><Relationship Id="rId191" Type="http://schemas.openxmlformats.org/officeDocument/2006/relationships/image" Target="../media/image1890.png"/><Relationship Id="rId205" Type="http://schemas.openxmlformats.org/officeDocument/2006/relationships/image" Target="../media/image1897.png"/><Relationship Id="rId247" Type="http://schemas.openxmlformats.org/officeDocument/2006/relationships/image" Target="../media/image1918.png"/><Relationship Id="rId107" Type="http://schemas.openxmlformats.org/officeDocument/2006/relationships/image" Target="../media/image1848.png"/><Relationship Id="rId289" Type="http://schemas.openxmlformats.org/officeDocument/2006/relationships/image" Target="../media/image1939.png"/><Relationship Id="rId11" Type="http://schemas.openxmlformats.org/officeDocument/2006/relationships/image" Target="../media/image1800.png"/><Relationship Id="rId53" Type="http://schemas.openxmlformats.org/officeDocument/2006/relationships/image" Target="../media/image1821.png"/><Relationship Id="rId149" Type="http://schemas.openxmlformats.org/officeDocument/2006/relationships/image" Target="../media/image1869.png"/><Relationship Id="rId314" Type="http://schemas.openxmlformats.org/officeDocument/2006/relationships/customXml" Target="../ink/ink1952.xml"/><Relationship Id="rId356" Type="http://schemas.openxmlformats.org/officeDocument/2006/relationships/customXml" Target="../ink/ink1973.xml"/><Relationship Id="rId95" Type="http://schemas.openxmlformats.org/officeDocument/2006/relationships/image" Target="../media/image1842.png"/><Relationship Id="rId160" Type="http://schemas.openxmlformats.org/officeDocument/2006/relationships/customXml" Target="../ink/ink1875.xml"/><Relationship Id="rId216" Type="http://schemas.openxmlformats.org/officeDocument/2006/relationships/customXml" Target="../ink/ink1903.xml"/><Relationship Id="rId258" Type="http://schemas.openxmlformats.org/officeDocument/2006/relationships/customXml" Target="../ink/ink1924.xml"/><Relationship Id="rId22" Type="http://schemas.openxmlformats.org/officeDocument/2006/relationships/customXml" Target="../ink/ink1806.xml"/><Relationship Id="rId64" Type="http://schemas.openxmlformats.org/officeDocument/2006/relationships/customXml" Target="../ink/ink1827.xml"/><Relationship Id="rId118" Type="http://schemas.openxmlformats.org/officeDocument/2006/relationships/customXml" Target="../ink/ink1854.xml"/><Relationship Id="rId325" Type="http://schemas.openxmlformats.org/officeDocument/2006/relationships/image" Target="../media/image1957.png"/><Relationship Id="rId171" Type="http://schemas.openxmlformats.org/officeDocument/2006/relationships/image" Target="../media/image1880.png"/><Relationship Id="rId227" Type="http://schemas.openxmlformats.org/officeDocument/2006/relationships/image" Target="../media/image1908.png"/><Relationship Id="rId269" Type="http://schemas.openxmlformats.org/officeDocument/2006/relationships/image" Target="../media/image1929.png"/><Relationship Id="rId33" Type="http://schemas.openxmlformats.org/officeDocument/2006/relationships/image" Target="../media/image1811.png"/><Relationship Id="rId129" Type="http://schemas.openxmlformats.org/officeDocument/2006/relationships/image" Target="../media/image1859.png"/><Relationship Id="rId280" Type="http://schemas.openxmlformats.org/officeDocument/2006/relationships/customXml" Target="../ink/ink1935.xml"/><Relationship Id="rId336" Type="http://schemas.openxmlformats.org/officeDocument/2006/relationships/customXml" Target="../ink/ink1963.xml"/><Relationship Id="rId75" Type="http://schemas.openxmlformats.org/officeDocument/2006/relationships/image" Target="../media/image1832.png"/><Relationship Id="rId140" Type="http://schemas.openxmlformats.org/officeDocument/2006/relationships/customXml" Target="../ink/ink1865.xml"/><Relationship Id="rId182" Type="http://schemas.openxmlformats.org/officeDocument/2006/relationships/customXml" Target="../ink/ink1886.xml"/><Relationship Id="rId6" Type="http://schemas.openxmlformats.org/officeDocument/2006/relationships/customXml" Target="../ink/ink1798.xml"/><Relationship Id="rId238" Type="http://schemas.openxmlformats.org/officeDocument/2006/relationships/customXml" Target="../ink/ink1914.xml"/><Relationship Id="rId291" Type="http://schemas.openxmlformats.org/officeDocument/2006/relationships/image" Target="../media/image1940.png"/><Relationship Id="rId305" Type="http://schemas.openxmlformats.org/officeDocument/2006/relationships/image" Target="../media/image1947.png"/><Relationship Id="rId347" Type="http://schemas.openxmlformats.org/officeDocument/2006/relationships/image" Target="../media/image1968.png"/><Relationship Id="rId44" Type="http://schemas.openxmlformats.org/officeDocument/2006/relationships/customXml" Target="../ink/ink1817.xml"/><Relationship Id="rId86" Type="http://schemas.openxmlformats.org/officeDocument/2006/relationships/customXml" Target="../ink/ink1838.xml"/><Relationship Id="rId151" Type="http://schemas.openxmlformats.org/officeDocument/2006/relationships/image" Target="../media/image1870.png"/><Relationship Id="rId193" Type="http://schemas.openxmlformats.org/officeDocument/2006/relationships/image" Target="../media/image1891.png"/><Relationship Id="rId207" Type="http://schemas.openxmlformats.org/officeDocument/2006/relationships/image" Target="../media/image1898.png"/><Relationship Id="rId249" Type="http://schemas.openxmlformats.org/officeDocument/2006/relationships/image" Target="../media/image1919.png"/><Relationship Id="rId13" Type="http://schemas.openxmlformats.org/officeDocument/2006/relationships/image" Target="../media/image1801.png"/><Relationship Id="rId109" Type="http://schemas.openxmlformats.org/officeDocument/2006/relationships/image" Target="../media/image1849.png"/><Relationship Id="rId260" Type="http://schemas.openxmlformats.org/officeDocument/2006/relationships/customXml" Target="../ink/ink1925.xml"/><Relationship Id="rId316" Type="http://schemas.openxmlformats.org/officeDocument/2006/relationships/customXml" Target="../ink/ink1953.xml"/><Relationship Id="rId55" Type="http://schemas.openxmlformats.org/officeDocument/2006/relationships/image" Target="../media/image1822.png"/><Relationship Id="rId97" Type="http://schemas.openxmlformats.org/officeDocument/2006/relationships/image" Target="../media/image1843.png"/><Relationship Id="rId120" Type="http://schemas.openxmlformats.org/officeDocument/2006/relationships/customXml" Target="../ink/ink1855.xml"/><Relationship Id="rId358" Type="http://schemas.openxmlformats.org/officeDocument/2006/relationships/customXml" Target="../ink/ink1974.xml"/><Relationship Id="rId162" Type="http://schemas.openxmlformats.org/officeDocument/2006/relationships/customXml" Target="../ink/ink1876.xml"/><Relationship Id="rId218" Type="http://schemas.openxmlformats.org/officeDocument/2006/relationships/customXml" Target="../ink/ink1904.xml"/><Relationship Id="rId271" Type="http://schemas.openxmlformats.org/officeDocument/2006/relationships/image" Target="../media/image1930.png"/><Relationship Id="rId24" Type="http://schemas.openxmlformats.org/officeDocument/2006/relationships/customXml" Target="../ink/ink1807.xml"/><Relationship Id="rId66" Type="http://schemas.openxmlformats.org/officeDocument/2006/relationships/customXml" Target="../ink/ink1828.xml"/><Relationship Id="rId131" Type="http://schemas.openxmlformats.org/officeDocument/2006/relationships/image" Target="../media/image1860.png"/><Relationship Id="rId327" Type="http://schemas.openxmlformats.org/officeDocument/2006/relationships/image" Target="../media/image1958.png"/><Relationship Id="rId173" Type="http://schemas.openxmlformats.org/officeDocument/2006/relationships/image" Target="../media/image1881.png"/><Relationship Id="rId229" Type="http://schemas.openxmlformats.org/officeDocument/2006/relationships/image" Target="../media/image1909.png"/><Relationship Id="rId240" Type="http://schemas.openxmlformats.org/officeDocument/2006/relationships/customXml" Target="../ink/ink1915.xml"/><Relationship Id="rId35" Type="http://schemas.openxmlformats.org/officeDocument/2006/relationships/image" Target="../media/image1812.png"/><Relationship Id="rId77" Type="http://schemas.openxmlformats.org/officeDocument/2006/relationships/image" Target="../media/image1833.png"/><Relationship Id="rId100" Type="http://schemas.openxmlformats.org/officeDocument/2006/relationships/customXml" Target="../ink/ink1845.xml"/><Relationship Id="rId282" Type="http://schemas.openxmlformats.org/officeDocument/2006/relationships/customXml" Target="../ink/ink1936.xml"/><Relationship Id="rId338" Type="http://schemas.openxmlformats.org/officeDocument/2006/relationships/customXml" Target="../ink/ink1964.xml"/><Relationship Id="rId8" Type="http://schemas.openxmlformats.org/officeDocument/2006/relationships/customXml" Target="../ink/ink1799.xml"/><Relationship Id="rId142" Type="http://schemas.openxmlformats.org/officeDocument/2006/relationships/customXml" Target="../ink/ink1866.xml"/><Relationship Id="rId184" Type="http://schemas.openxmlformats.org/officeDocument/2006/relationships/customXml" Target="../ink/ink1887.xml"/><Relationship Id="rId251" Type="http://schemas.openxmlformats.org/officeDocument/2006/relationships/image" Target="../media/image1920.png"/><Relationship Id="rId46" Type="http://schemas.openxmlformats.org/officeDocument/2006/relationships/customXml" Target="../ink/ink1818.xml"/><Relationship Id="rId293" Type="http://schemas.openxmlformats.org/officeDocument/2006/relationships/image" Target="../media/image1941.png"/><Relationship Id="rId307" Type="http://schemas.openxmlformats.org/officeDocument/2006/relationships/image" Target="../media/image1948.png"/><Relationship Id="rId349" Type="http://schemas.openxmlformats.org/officeDocument/2006/relationships/image" Target="../media/image1969.pn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9.png"/><Relationship Id="rId21" Type="http://schemas.openxmlformats.org/officeDocument/2006/relationships/image" Target="../media/image101.png"/><Relationship Id="rId42" Type="http://schemas.openxmlformats.org/officeDocument/2006/relationships/customXml" Target="../ink/ink112.xml"/><Relationship Id="rId63" Type="http://schemas.openxmlformats.org/officeDocument/2006/relationships/image" Target="../media/image122.png"/><Relationship Id="rId84" Type="http://schemas.openxmlformats.org/officeDocument/2006/relationships/customXml" Target="../ink/ink133.xml"/><Relationship Id="rId138" Type="http://schemas.openxmlformats.org/officeDocument/2006/relationships/customXml" Target="../ink/ink160.xml"/><Relationship Id="rId159" Type="http://schemas.openxmlformats.org/officeDocument/2006/relationships/image" Target="../media/image170.png"/><Relationship Id="rId170" Type="http://schemas.openxmlformats.org/officeDocument/2006/relationships/customXml" Target="../ink/ink176.xml"/><Relationship Id="rId191" Type="http://schemas.openxmlformats.org/officeDocument/2006/relationships/image" Target="../media/image186.png"/><Relationship Id="rId205" Type="http://schemas.openxmlformats.org/officeDocument/2006/relationships/image" Target="../media/image193.png"/><Relationship Id="rId226" Type="http://schemas.openxmlformats.org/officeDocument/2006/relationships/customXml" Target="../ink/ink204.xml"/><Relationship Id="rId247" Type="http://schemas.openxmlformats.org/officeDocument/2006/relationships/image" Target="../media/image214.png"/><Relationship Id="rId107" Type="http://schemas.openxmlformats.org/officeDocument/2006/relationships/image" Target="../media/image144.png"/><Relationship Id="rId11" Type="http://schemas.openxmlformats.org/officeDocument/2006/relationships/image" Target="../media/image96.png"/><Relationship Id="rId32" Type="http://schemas.openxmlformats.org/officeDocument/2006/relationships/customXml" Target="../ink/ink107.xml"/><Relationship Id="rId53" Type="http://schemas.openxmlformats.org/officeDocument/2006/relationships/image" Target="../media/image117.png"/><Relationship Id="rId74" Type="http://schemas.openxmlformats.org/officeDocument/2006/relationships/customXml" Target="../ink/ink128.xml"/><Relationship Id="rId128" Type="http://schemas.openxmlformats.org/officeDocument/2006/relationships/customXml" Target="../ink/ink155.xml"/><Relationship Id="rId149" Type="http://schemas.openxmlformats.org/officeDocument/2006/relationships/image" Target="../media/image165.png"/><Relationship Id="rId5" Type="http://schemas.openxmlformats.org/officeDocument/2006/relationships/image" Target="../media/image93.png"/><Relationship Id="rId95" Type="http://schemas.openxmlformats.org/officeDocument/2006/relationships/image" Target="../media/image138.png"/><Relationship Id="rId160" Type="http://schemas.openxmlformats.org/officeDocument/2006/relationships/customXml" Target="../ink/ink171.xml"/><Relationship Id="rId181" Type="http://schemas.openxmlformats.org/officeDocument/2006/relationships/image" Target="../media/image181.png"/><Relationship Id="rId216" Type="http://schemas.openxmlformats.org/officeDocument/2006/relationships/customXml" Target="../ink/ink199.xml"/><Relationship Id="rId237" Type="http://schemas.openxmlformats.org/officeDocument/2006/relationships/image" Target="../media/image209.png"/><Relationship Id="rId22" Type="http://schemas.openxmlformats.org/officeDocument/2006/relationships/customXml" Target="../ink/ink102.xml"/><Relationship Id="rId43" Type="http://schemas.openxmlformats.org/officeDocument/2006/relationships/image" Target="../media/image112.png"/><Relationship Id="rId64" Type="http://schemas.openxmlformats.org/officeDocument/2006/relationships/customXml" Target="../ink/ink123.xml"/><Relationship Id="rId118" Type="http://schemas.openxmlformats.org/officeDocument/2006/relationships/customXml" Target="../ink/ink150.xml"/><Relationship Id="rId139" Type="http://schemas.openxmlformats.org/officeDocument/2006/relationships/image" Target="../media/image160.png"/><Relationship Id="rId85" Type="http://schemas.openxmlformats.org/officeDocument/2006/relationships/image" Target="../media/image133.png"/><Relationship Id="rId150" Type="http://schemas.openxmlformats.org/officeDocument/2006/relationships/customXml" Target="../ink/ink166.xml"/><Relationship Id="rId171" Type="http://schemas.openxmlformats.org/officeDocument/2006/relationships/image" Target="../media/image176.png"/><Relationship Id="rId192" Type="http://schemas.openxmlformats.org/officeDocument/2006/relationships/customXml" Target="../ink/ink187.xml"/><Relationship Id="rId206" Type="http://schemas.openxmlformats.org/officeDocument/2006/relationships/customXml" Target="../ink/ink194.xml"/><Relationship Id="rId227" Type="http://schemas.openxmlformats.org/officeDocument/2006/relationships/image" Target="../media/image204.png"/><Relationship Id="rId12" Type="http://schemas.openxmlformats.org/officeDocument/2006/relationships/customXml" Target="../ink/ink97.xml"/><Relationship Id="rId33" Type="http://schemas.openxmlformats.org/officeDocument/2006/relationships/image" Target="../media/image107.png"/><Relationship Id="rId108" Type="http://schemas.openxmlformats.org/officeDocument/2006/relationships/customXml" Target="../ink/ink145.xml"/><Relationship Id="rId129" Type="http://schemas.openxmlformats.org/officeDocument/2006/relationships/image" Target="../media/image155.png"/><Relationship Id="rId54" Type="http://schemas.openxmlformats.org/officeDocument/2006/relationships/customXml" Target="../ink/ink118.xml"/><Relationship Id="rId75" Type="http://schemas.openxmlformats.org/officeDocument/2006/relationships/image" Target="../media/image128.png"/><Relationship Id="rId96" Type="http://schemas.openxmlformats.org/officeDocument/2006/relationships/customXml" Target="../ink/ink139.xml"/><Relationship Id="rId140" Type="http://schemas.openxmlformats.org/officeDocument/2006/relationships/customXml" Target="../ink/ink161.xml"/><Relationship Id="rId161" Type="http://schemas.openxmlformats.org/officeDocument/2006/relationships/image" Target="../media/image171.png"/><Relationship Id="rId182" Type="http://schemas.openxmlformats.org/officeDocument/2006/relationships/customXml" Target="../ink/ink182.xml"/><Relationship Id="rId217" Type="http://schemas.openxmlformats.org/officeDocument/2006/relationships/image" Target="../media/image199.png"/><Relationship Id="rId6" Type="http://schemas.openxmlformats.org/officeDocument/2006/relationships/customXml" Target="../ink/ink94.xml"/><Relationship Id="rId238" Type="http://schemas.openxmlformats.org/officeDocument/2006/relationships/customXml" Target="../ink/ink210.xml"/><Relationship Id="rId23" Type="http://schemas.openxmlformats.org/officeDocument/2006/relationships/image" Target="../media/image102.png"/><Relationship Id="rId119" Type="http://schemas.openxmlformats.org/officeDocument/2006/relationships/image" Target="../media/image150.png"/><Relationship Id="rId44" Type="http://schemas.openxmlformats.org/officeDocument/2006/relationships/customXml" Target="../ink/ink113.xml"/><Relationship Id="rId65" Type="http://schemas.openxmlformats.org/officeDocument/2006/relationships/image" Target="../media/image123.png"/><Relationship Id="rId86" Type="http://schemas.openxmlformats.org/officeDocument/2006/relationships/customXml" Target="../ink/ink134.xml"/><Relationship Id="rId130" Type="http://schemas.openxmlformats.org/officeDocument/2006/relationships/customXml" Target="../ink/ink156.xml"/><Relationship Id="rId151" Type="http://schemas.openxmlformats.org/officeDocument/2006/relationships/image" Target="../media/image166.png"/><Relationship Id="rId172" Type="http://schemas.openxmlformats.org/officeDocument/2006/relationships/customXml" Target="../ink/ink177.xml"/><Relationship Id="rId193" Type="http://schemas.openxmlformats.org/officeDocument/2006/relationships/image" Target="../media/image187.png"/><Relationship Id="rId207" Type="http://schemas.openxmlformats.org/officeDocument/2006/relationships/image" Target="../media/image194.png"/><Relationship Id="rId228" Type="http://schemas.openxmlformats.org/officeDocument/2006/relationships/customXml" Target="../ink/ink205.xml"/><Relationship Id="rId13" Type="http://schemas.openxmlformats.org/officeDocument/2006/relationships/image" Target="../media/image97.png"/><Relationship Id="rId109" Type="http://schemas.openxmlformats.org/officeDocument/2006/relationships/image" Target="../media/image145.png"/><Relationship Id="rId34" Type="http://schemas.openxmlformats.org/officeDocument/2006/relationships/customXml" Target="../ink/ink108.xml"/><Relationship Id="rId55" Type="http://schemas.openxmlformats.org/officeDocument/2006/relationships/image" Target="../media/image118.png"/><Relationship Id="rId76" Type="http://schemas.openxmlformats.org/officeDocument/2006/relationships/customXml" Target="../ink/ink129.xml"/><Relationship Id="rId97" Type="http://schemas.openxmlformats.org/officeDocument/2006/relationships/image" Target="../media/image139.png"/><Relationship Id="rId120" Type="http://schemas.openxmlformats.org/officeDocument/2006/relationships/customXml" Target="../ink/ink151.xml"/><Relationship Id="rId141" Type="http://schemas.openxmlformats.org/officeDocument/2006/relationships/image" Target="../media/image161.png"/><Relationship Id="rId7" Type="http://schemas.openxmlformats.org/officeDocument/2006/relationships/image" Target="../media/image94.png"/><Relationship Id="rId162" Type="http://schemas.openxmlformats.org/officeDocument/2006/relationships/customXml" Target="../ink/ink172.xml"/><Relationship Id="rId183" Type="http://schemas.openxmlformats.org/officeDocument/2006/relationships/image" Target="../media/image182.png"/><Relationship Id="rId218" Type="http://schemas.openxmlformats.org/officeDocument/2006/relationships/customXml" Target="../ink/ink200.xml"/><Relationship Id="rId239" Type="http://schemas.openxmlformats.org/officeDocument/2006/relationships/image" Target="../media/image210.png"/><Relationship Id="rId24" Type="http://schemas.openxmlformats.org/officeDocument/2006/relationships/customXml" Target="../ink/ink103.xml"/><Relationship Id="rId45" Type="http://schemas.openxmlformats.org/officeDocument/2006/relationships/image" Target="../media/image113.png"/><Relationship Id="rId66" Type="http://schemas.openxmlformats.org/officeDocument/2006/relationships/customXml" Target="../ink/ink124.xml"/><Relationship Id="rId87" Type="http://schemas.openxmlformats.org/officeDocument/2006/relationships/image" Target="../media/image134.png"/><Relationship Id="rId110" Type="http://schemas.openxmlformats.org/officeDocument/2006/relationships/customXml" Target="../ink/ink146.xml"/><Relationship Id="rId131" Type="http://schemas.openxmlformats.org/officeDocument/2006/relationships/image" Target="../media/image156.png"/><Relationship Id="rId152" Type="http://schemas.openxmlformats.org/officeDocument/2006/relationships/customXml" Target="../ink/ink167.xml"/><Relationship Id="rId173" Type="http://schemas.openxmlformats.org/officeDocument/2006/relationships/image" Target="../media/image177.png"/><Relationship Id="rId194" Type="http://schemas.openxmlformats.org/officeDocument/2006/relationships/customXml" Target="../ink/ink188.xml"/><Relationship Id="rId208" Type="http://schemas.openxmlformats.org/officeDocument/2006/relationships/customXml" Target="../ink/ink195.xml"/><Relationship Id="rId229" Type="http://schemas.openxmlformats.org/officeDocument/2006/relationships/image" Target="../media/image205.png"/><Relationship Id="rId240" Type="http://schemas.openxmlformats.org/officeDocument/2006/relationships/customXml" Target="../ink/ink211.xml"/><Relationship Id="rId14" Type="http://schemas.openxmlformats.org/officeDocument/2006/relationships/customXml" Target="../ink/ink98.xml"/><Relationship Id="rId35" Type="http://schemas.openxmlformats.org/officeDocument/2006/relationships/image" Target="../media/image108.png"/><Relationship Id="rId56" Type="http://schemas.openxmlformats.org/officeDocument/2006/relationships/customXml" Target="../ink/ink119.xml"/><Relationship Id="rId77" Type="http://schemas.openxmlformats.org/officeDocument/2006/relationships/image" Target="../media/image129.png"/><Relationship Id="rId100" Type="http://schemas.openxmlformats.org/officeDocument/2006/relationships/customXml" Target="../ink/ink141.xml"/><Relationship Id="rId8" Type="http://schemas.openxmlformats.org/officeDocument/2006/relationships/customXml" Target="../ink/ink95.xml"/><Relationship Id="rId98" Type="http://schemas.openxmlformats.org/officeDocument/2006/relationships/customXml" Target="../ink/ink140.xml"/><Relationship Id="rId121" Type="http://schemas.openxmlformats.org/officeDocument/2006/relationships/image" Target="../media/image151.png"/><Relationship Id="rId142" Type="http://schemas.openxmlformats.org/officeDocument/2006/relationships/customXml" Target="../ink/ink162.xml"/><Relationship Id="rId163" Type="http://schemas.openxmlformats.org/officeDocument/2006/relationships/image" Target="../media/image172.png"/><Relationship Id="rId184" Type="http://schemas.openxmlformats.org/officeDocument/2006/relationships/customXml" Target="../ink/ink183.xml"/><Relationship Id="rId219" Type="http://schemas.openxmlformats.org/officeDocument/2006/relationships/image" Target="../media/image200.png"/><Relationship Id="rId230" Type="http://schemas.openxmlformats.org/officeDocument/2006/relationships/customXml" Target="../ink/ink206.xml"/><Relationship Id="rId25" Type="http://schemas.openxmlformats.org/officeDocument/2006/relationships/image" Target="../media/image103.png"/><Relationship Id="rId46" Type="http://schemas.openxmlformats.org/officeDocument/2006/relationships/customXml" Target="../ink/ink114.xml"/><Relationship Id="rId67" Type="http://schemas.openxmlformats.org/officeDocument/2006/relationships/image" Target="../media/image124.png"/><Relationship Id="rId88" Type="http://schemas.openxmlformats.org/officeDocument/2006/relationships/customXml" Target="../ink/ink135.xml"/><Relationship Id="rId111" Type="http://schemas.openxmlformats.org/officeDocument/2006/relationships/image" Target="../media/image146.png"/><Relationship Id="rId132" Type="http://schemas.openxmlformats.org/officeDocument/2006/relationships/customXml" Target="../ink/ink157.xml"/><Relationship Id="rId153" Type="http://schemas.openxmlformats.org/officeDocument/2006/relationships/image" Target="../media/image167.png"/><Relationship Id="rId174" Type="http://schemas.openxmlformats.org/officeDocument/2006/relationships/customXml" Target="../ink/ink178.xml"/><Relationship Id="rId195" Type="http://schemas.openxmlformats.org/officeDocument/2006/relationships/image" Target="../media/image188.png"/><Relationship Id="rId209" Type="http://schemas.openxmlformats.org/officeDocument/2006/relationships/image" Target="../media/image195.png"/><Relationship Id="rId220" Type="http://schemas.openxmlformats.org/officeDocument/2006/relationships/customXml" Target="../ink/ink201.xml"/><Relationship Id="rId241" Type="http://schemas.openxmlformats.org/officeDocument/2006/relationships/image" Target="../media/image211.png"/><Relationship Id="rId15" Type="http://schemas.openxmlformats.org/officeDocument/2006/relationships/image" Target="../media/image98.png"/><Relationship Id="rId36" Type="http://schemas.openxmlformats.org/officeDocument/2006/relationships/customXml" Target="../ink/ink109.xml"/><Relationship Id="rId57" Type="http://schemas.openxmlformats.org/officeDocument/2006/relationships/image" Target="../media/image119.png"/><Relationship Id="rId10" Type="http://schemas.openxmlformats.org/officeDocument/2006/relationships/customXml" Target="../ink/ink96.xml"/><Relationship Id="rId31" Type="http://schemas.openxmlformats.org/officeDocument/2006/relationships/image" Target="../media/image106.png"/><Relationship Id="rId52" Type="http://schemas.openxmlformats.org/officeDocument/2006/relationships/customXml" Target="../ink/ink117.xml"/><Relationship Id="rId73" Type="http://schemas.openxmlformats.org/officeDocument/2006/relationships/image" Target="../media/image127.png"/><Relationship Id="rId78" Type="http://schemas.openxmlformats.org/officeDocument/2006/relationships/customXml" Target="../ink/ink130.xml"/><Relationship Id="rId94" Type="http://schemas.openxmlformats.org/officeDocument/2006/relationships/customXml" Target="../ink/ink138.xml"/><Relationship Id="rId99" Type="http://schemas.openxmlformats.org/officeDocument/2006/relationships/image" Target="../media/image140.png"/><Relationship Id="rId101" Type="http://schemas.openxmlformats.org/officeDocument/2006/relationships/image" Target="../media/image141.png"/><Relationship Id="rId122" Type="http://schemas.openxmlformats.org/officeDocument/2006/relationships/customXml" Target="../ink/ink152.xml"/><Relationship Id="rId143" Type="http://schemas.openxmlformats.org/officeDocument/2006/relationships/image" Target="../media/image162.png"/><Relationship Id="rId148" Type="http://schemas.openxmlformats.org/officeDocument/2006/relationships/customXml" Target="../ink/ink165.xml"/><Relationship Id="rId164" Type="http://schemas.openxmlformats.org/officeDocument/2006/relationships/customXml" Target="../ink/ink173.xml"/><Relationship Id="rId169" Type="http://schemas.openxmlformats.org/officeDocument/2006/relationships/image" Target="../media/image175.png"/><Relationship Id="rId185" Type="http://schemas.openxmlformats.org/officeDocument/2006/relationships/image" Target="../media/image183.png"/><Relationship Id="rId4" Type="http://schemas.openxmlformats.org/officeDocument/2006/relationships/customXml" Target="../ink/ink93.xml"/><Relationship Id="rId9" Type="http://schemas.openxmlformats.org/officeDocument/2006/relationships/image" Target="../media/image95.png"/><Relationship Id="rId180" Type="http://schemas.openxmlformats.org/officeDocument/2006/relationships/customXml" Target="../ink/ink181.xml"/><Relationship Id="rId210" Type="http://schemas.openxmlformats.org/officeDocument/2006/relationships/customXml" Target="../ink/ink196.xml"/><Relationship Id="rId215" Type="http://schemas.openxmlformats.org/officeDocument/2006/relationships/image" Target="../media/image198.png"/><Relationship Id="rId236" Type="http://schemas.openxmlformats.org/officeDocument/2006/relationships/customXml" Target="../ink/ink209.xml"/><Relationship Id="rId26" Type="http://schemas.openxmlformats.org/officeDocument/2006/relationships/customXml" Target="../ink/ink104.xml"/><Relationship Id="rId231" Type="http://schemas.openxmlformats.org/officeDocument/2006/relationships/image" Target="../media/image206.png"/><Relationship Id="rId47" Type="http://schemas.openxmlformats.org/officeDocument/2006/relationships/image" Target="../media/image114.png"/><Relationship Id="rId68" Type="http://schemas.openxmlformats.org/officeDocument/2006/relationships/customXml" Target="../ink/ink125.xml"/><Relationship Id="rId89" Type="http://schemas.openxmlformats.org/officeDocument/2006/relationships/image" Target="../media/image135.png"/><Relationship Id="rId112" Type="http://schemas.openxmlformats.org/officeDocument/2006/relationships/customXml" Target="../ink/ink147.xml"/><Relationship Id="rId133" Type="http://schemas.openxmlformats.org/officeDocument/2006/relationships/image" Target="../media/image157.png"/><Relationship Id="rId154" Type="http://schemas.openxmlformats.org/officeDocument/2006/relationships/customXml" Target="../ink/ink168.xml"/><Relationship Id="rId175" Type="http://schemas.openxmlformats.org/officeDocument/2006/relationships/image" Target="../media/image178.png"/><Relationship Id="rId196" Type="http://schemas.openxmlformats.org/officeDocument/2006/relationships/customXml" Target="../ink/ink189.xml"/><Relationship Id="rId200" Type="http://schemas.openxmlformats.org/officeDocument/2006/relationships/customXml" Target="../ink/ink191.xml"/><Relationship Id="rId16" Type="http://schemas.openxmlformats.org/officeDocument/2006/relationships/customXml" Target="../ink/ink99.xml"/><Relationship Id="rId221" Type="http://schemas.openxmlformats.org/officeDocument/2006/relationships/image" Target="../media/image201.png"/><Relationship Id="rId242" Type="http://schemas.openxmlformats.org/officeDocument/2006/relationships/customXml" Target="../ink/ink212.xml"/><Relationship Id="rId37" Type="http://schemas.openxmlformats.org/officeDocument/2006/relationships/image" Target="../media/image109.png"/><Relationship Id="rId58" Type="http://schemas.openxmlformats.org/officeDocument/2006/relationships/customXml" Target="../ink/ink120.xml"/><Relationship Id="rId79" Type="http://schemas.openxmlformats.org/officeDocument/2006/relationships/image" Target="../media/image130.png"/><Relationship Id="rId102" Type="http://schemas.openxmlformats.org/officeDocument/2006/relationships/customXml" Target="../ink/ink142.xml"/><Relationship Id="rId123" Type="http://schemas.openxmlformats.org/officeDocument/2006/relationships/image" Target="../media/image152.png"/><Relationship Id="rId144" Type="http://schemas.openxmlformats.org/officeDocument/2006/relationships/customXml" Target="../ink/ink163.xml"/><Relationship Id="rId90" Type="http://schemas.openxmlformats.org/officeDocument/2006/relationships/customXml" Target="../ink/ink136.xml"/><Relationship Id="rId165" Type="http://schemas.openxmlformats.org/officeDocument/2006/relationships/image" Target="../media/image173.png"/><Relationship Id="rId186" Type="http://schemas.openxmlformats.org/officeDocument/2006/relationships/customXml" Target="../ink/ink184.xml"/><Relationship Id="rId211" Type="http://schemas.openxmlformats.org/officeDocument/2006/relationships/image" Target="../media/image196.png"/><Relationship Id="rId232" Type="http://schemas.openxmlformats.org/officeDocument/2006/relationships/customXml" Target="../ink/ink207.xml"/><Relationship Id="rId27" Type="http://schemas.openxmlformats.org/officeDocument/2006/relationships/image" Target="../media/image104.png"/><Relationship Id="rId48" Type="http://schemas.openxmlformats.org/officeDocument/2006/relationships/customXml" Target="../ink/ink115.xml"/><Relationship Id="rId69" Type="http://schemas.openxmlformats.org/officeDocument/2006/relationships/image" Target="../media/image125.png"/><Relationship Id="rId113" Type="http://schemas.openxmlformats.org/officeDocument/2006/relationships/image" Target="../media/image147.png"/><Relationship Id="rId134" Type="http://schemas.openxmlformats.org/officeDocument/2006/relationships/customXml" Target="../ink/ink158.xml"/><Relationship Id="rId80" Type="http://schemas.openxmlformats.org/officeDocument/2006/relationships/customXml" Target="../ink/ink131.xml"/><Relationship Id="rId155" Type="http://schemas.openxmlformats.org/officeDocument/2006/relationships/image" Target="../media/image168.png"/><Relationship Id="rId176" Type="http://schemas.openxmlformats.org/officeDocument/2006/relationships/customXml" Target="../ink/ink179.xml"/><Relationship Id="rId197" Type="http://schemas.openxmlformats.org/officeDocument/2006/relationships/image" Target="../media/image189.png"/><Relationship Id="rId201" Type="http://schemas.openxmlformats.org/officeDocument/2006/relationships/image" Target="../media/image191.png"/><Relationship Id="rId222" Type="http://schemas.openxmlformats.org/officeDocument/2006/relationships/customXml" Target="../ink/ink202.xml"/><Relationship Id="rId243" Type="http://schemas.openxmlformats.org/officeDocument/2006/relationships/image" Target="../media/image212.png"/><Relationship Id="rId17" Type="http://schemas.openxmlformats.org/officeDocument/2006/relationships/image" Target="../media/image99.png"/><Relationship Id="rId38" Type="http://schemas.openxmlformats.org/officeDocument/2006/relationships/customXml" Target="../ink/ink110.xml"/><Relationship Id="rId59" Type="http://schemas.openxmlformats.org/officeDocument/2006/relationships/image" Target="../media/image120.png"/><Relationship Id="rId103" Type="http://schemas.openxmlformats.org/officeDocument/2006/relationships/image" Target="../media/image142.png"/><Relationship Id="rId124" Type="http://schemas.openxmlformats.org/officeDocument/2006/relationships/customXml" Target="../ink/ink153.xml"/><Relationship Id="rId70" Type="http://schemas.openxmlformats.org/officeDocument/2006/relationships/customXml" Target="../ink/ink126.xml"/><Relationship Id="rId91" Type="http://schemas.openxmlformats.org/officeDocument/2006/relationships/image" Target="../media/image136.png"/><Relationship Id="rId145" Type="http://schemas.openxmlformats.org/officeDocument/2006/relationships/image" Target="../media/image163.png"/><Relationship Id="rId166" Type="http://schemas.openxmlformats.org/officeDocument/2006/relationships/customXml" Target="../ink/ink174.xml"/><Relationship Id="rId187" Type="http://schemas.openxmlformats.org/officeDocument/2006/relationships/image" Target="../media/image184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97.xml"/><Relationship Id="rId233" Type="http://schemas.openxmlformats.org/officeDocument/2006/relationships/image" Target="../media/image207.png"/><Relationship Id="rId28" Type="http://schemas.openxmlformats.org/officeDocument/2006/relationships/customXml" Target="../ink/ink105.xml"/><Relationship Id="rId49" Type="http://schemas.openxmlformats.org/officeDocument/2006/relationships/image" Target="../media/image115.png"/><Relationship Id="rId114" Type="http://schemas.openxmlformats.org/officeDocument/2006/relationships/customXml" Target="../ink/ink148.xml"/><Relationship Id="rId60" Type="http://schemas.openxmlformats.org/officeDocument/2006/relationships/customXml" Target="../ink/ink121.xml"/><Relationship Id="rId81" Type="http://schemas.openxmlformats.org/officeDocument/2006/relationships/image" Target="../media/image131.png"/><Relationship Id="rId135" Type="http://schemas.openxmlformats.org/officeDocument/2006/relationships/image" Target="../media/image158.png"/><Relationship Id="rId156" Type="http://schemas.openxmlformats.org/officeDocument/2006/relationships/customXml" Target="../ink/ink169.xml"/><Relationship Id="rId177" Type="http://schemas.openxmlformats.org/officeDocument/2006/relationships/image" Target="../media/image179.png"/><Relationship Id="rId198" Type="http://schemas.openxmlformats.org/officeDocument/2006/relationships/customXml" Target="../ink/ink190.xml"/><Relationship Id="rId202" Type="http://schemas.openxmlformats.org/officeDocument/2006/relationships/customXml" Target="../ink/ink192.xml"/><Relationship Id="rId223" Type="http://schemas.openxmlformats.org/officeDocument/2006/relationships/image" Target="../media/image202.png"/><Relationship Id="rId244" Type="http://schemas.openxmlformats.org/officeDocument/2006/relationships/customXml" Target="../ink/ink213.xml"/><Relationship Id="rId18" Type="http://schemas.openxmlformats.org/officeDocument/2006/relationships/customXml" Target="../ink/ink100.xml"/><Relationship Id="rId39" Type="http://schemas.openxmlformats.org/officeDocument/2006/relationships/image" Target="../media/image110.png"/><Relationship Id="rId50" Type="http://schemas.openxmlformats.org/officeDocument/2006/relationships/customXml" Target="../ink/ink116.xml"/><Relationship Id="rId104" Type="http://schemas.openxmlformats.org/officeDocument/2006/relationships/customXml" Target="../ink/ink143.xml"/><Relationship Id="rId125" Type="http://schemas.openxmlformats.org/officeDocument/2006/relationships/image" Target="../media/image153.png"/><Relationship Id="rId146" Type="http://schemas.openxmlformats.org/officeDocument/2006/relationships/customXml" Target="../ink/ink164.xml"/><Relationship Id="rId167" Type="http://schemas.openxmlformats.org/officeDocument/2006/relationships/image" Target="../media/image174.png"/><Relationship Id="rId188" Type="http://schemas.openxmlformats.org/officeDocument/2006/relationships/customXml" Target="../ink/ink185.xml"/><Relationship Id="rId71" Type="http://schemas.openxmlformats.org/officeDocument/2006/relationships/image" Target="../media/image126.png"/><Relationship Id="rId92" Type="http://schemas.openxmlformats.org/officeDocument/2006/relationships/customXml" Target="../ink/ink137.xml"/><Relationship Id="rId213" Type="http://schemas.openxmlformats.org/officeDocument/2006/relationships/image" Target="../media/image197.png"/><Relationship Id="rId234" Type="http://schemas.openxmlformats.org/officeDocument/2006/relationships/customXml" Target="../ink/ink208.xml"/><Relationship Id="rId2" Type="http://schemas.openxmlformats.org/officeDocument/2006/relationships/customXml" Target="../ink/ink92.xml"/><Relationship Id="rId29" Type="http://schemas.openxmlformats.org/officeDocument/2006/relationships/image" Target="../media/image105.png"/><Relationship Id="rId40" Type="http://schemas.openxmlformats.org/officeDocument/2006/relationships/customXml" Target="../ink/ink111.xml"/><Relationship Id="rId115" Type="http://schemas.openxmlformats.org/officeDocument/2006/relationships/image" Target="../media/image148.png"/><Relationship Id="rId136" Type="http://schemas.openxmlformats.org/officeDocument/2006/relationships/customXml" Target="../ink/ink159.xml"/><Relationship Id="rId157" Type="http://schemas.openxmlformats.org/officeDocument/2006/relationships/image" Target="../media/image169.png"/><Relationship Id="rId178" Type="http://schemas.openxmlformats.org/officeDocument/2006/relationships/customXml" Target="../ink/ink180.xml"/><Relationship Id="rId61" Type="http://schemas.openxmlformats.org/officeDocument/2006/relationships/image" Target="../media/image121.png"/><Relationship Id="rId82" Type="http://schemas.openxmlformats.org/officeDocument/2006/relationships/customXml" Target="../ink/ink132.xml"/><Relationship Id="rId199" Type="http://schemas.openxmlformats.org/officeDocument/2006/relationships/image" Target="../media/image190.png"/><Relationship Id="rId203" Type="http://schemas.openxmlformats.org/officeDocument/2006/relationships/image" Target="../media/image192.png"/><Relationship Id="rId19" Type="http://schemas.openxmlformats.org/officeDocument/2006/relationships/image" Target="../media/image100.png"/><Relationship Id="rId224" Type="http://schemas.openxmlformats.org/officeDocument/2006/relationships/customXml" Target="../ink/ink203.xml"/><Relationship Id="rId245" Type="http://schemas.openxmlformats.org/officeDocument/2006/relationships/image" Target="../media/image213.png"/><Relationship Id="rId30" Type="http://schemas.openxmlformats.org/officeDocument/2006/relationships/customXml" Target="../ink/ink106.xml"/><Relationship Id="rId105" Type="http://schemas.openxmlformats.org/officeDocument/2006/relationships/image" Target="../media/image143.png"/><Relationship Id="rId126" Type="http://schemas.openxmlformats.org/officeDocument/2006/relationships/customXml" Target="../ink/ink154.xml"/><Relationship Id="rId147" Type="http://schemas.openxmlformats.org/officeDocument/2006/relationships/image" Target="../media/image164.png"/><Relationship Id="rId168" Type="http://schemas.openxmlformats.org/officeDocument/2006/relationships/customXml" Target="../ink/ink175.xml"/><Relationship Id="rId51" Type="http://schemas.openxmlformats.org/officeDocument/2006/relationships/image" Target="../media/image116.png"/><Relationship Id="rId72" Type="http://schemas.openxmlformats.org/officeDocument/2006/relationships/customXml" Target="../ink/ink127.xml"/><Relationship Id="rId93" Type="http://schemas.openxmlformats.org/officeDocument/2006/relationships/image" Target="../media/image137.png"/><Relationship Id="rId189" Type="http://schemas.openxmlformats.org/officeDocument/2006/relationships/image" Target="../media/image185.png"/><Relationship Id="rId3" Type="http://schemas.openxmlformats.org/officeDocument/2006/relationships/image" Target="../media/image92.png"/><Relationship Id="rId214" Type="http://schemas.openxmlformats.org/officeDocument/2006/relationships/customXml" Target="../ink/ink198.xml"/><Relationship Id="rId235" Type="http://schemas.openxmlformats.org/officeDocument/2006/relationships/image" Target="../media/image208.png"/><Relationship Id="rId116" Type="http://schemas.openxmlformats.org/officeDocument/2006/relationships/customXml" Target="../ink/ink149.xml"/><Relationship Id="rId137" Type="http://schemas.openxmlformats.org/officeDocument/2006/relationships/image" Target="../media/image159.png"/><Relationship Id="rId158" Type="http://schemas.openxmlformats.org/officeDocument/2006/relationships/customXml" Target="../ink/ink170.xml"/><Relationship Id="rId20" Type="http://schemas.openxmlformats.org/officeDocument/2006/relationships/customXml" Target="../ink/ink101.xml"/><Relationship Id="rId41" Type="http://schemas.openxmlformats.org/officeDocument/2006/relationships/image" Target="../media/image111.png"/><Relationship Id="rId62" Type="http://schemas.openxmlformats.org/officeDocument/2006/relationships/customXml" Target="../ink/ink122.xml"/><Relationship Id="rId83" Type="http://schemas.openxmlformats.org/officeDocument/2006/relationships/image" Target="../media/image132.png"/><Relationship Id="rId179" Type="http://schemas.openxmlformats.org/officeDocument/2006/relationships/image" Target="../media/image180.png"/><Relationship Id="rId190" Type="http://schemas.openxmlformats.org/officeDocument/2006/relationships/customXml" Target="../ink/ink186.xml"/><Relationship Id="rId204" Type="http://schemas.openxmlformats.org/officeDocument/2006/relationships/customXml" Target="../ink/ink193.xml"/><Relationship Id="rId225" Type="http://schemas.openxmlformats.org/officeDocument/2006/relationships/image" Target="../media/image203.png"/><Relationship Id="rId246" Type="http://schemas.openxmlformats.org/officeDocument/2006/relationships/customXml" Target="../ink/ink214.xml"/><Relationship Id="rId106" Type="http://schemas.openxmlformats.org/officeDocument/2006/relationships/customXml" Target="../ink/ink144.xml"/><Relationship Id="rId127" Type="http://schemas.openxmlformats.org/officeDocument/2006/relationships/image" Target="../media/image154.png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34.png"/><Relationship Id="rId21" Type="http://schemas.openxmlformats.org/officeDocument/2006/relationships/image" Target="../media/image1986.png"/><Relationship Id="rId42" Type="http://schemas.openxmlformats.org/officeDocument/2006/relationships/customXml" Target="../ink/ink1997.xml"/><Relationship Id="rId63" Type="http://schemas.openxmlformats.org/officeDocument/2006/relationships/image" Target="../media/image2007.png"/><Relationship Id="rId84" Type="http://schemas.openxmlformats.org/officeDocument/2006/relationships/customXml" Target="../ink/ink2018.xml"/><Relationship Id="rId138" Type="http://schemas.openxmlformats.org/officeDocument/2006/relationships/customXml" Target="../ink/ink2045.xml"/><Relationship Id="rId159" Type="http://schemas.openxmlformats.org/officeDocument/2006/relationships/image" Target="../media/image2055.png"/><Relationship Id="rId107" Type="http://schemas.openxmlformats.org/officeDocument/2006/relationships/image" Target="../media/image2029.png"/><Relationship Id="rId11" Type="http://schemas.openxmlformats.org/officeDocument/2006/relationships/image" Target="../media/image1981.png"/><Relationship Id="rId32" Type="http://schemas.openxmlformats.org/officeDocument/2006/relationships/customXml" Target="../ink/ink1992.xml"/><Relationship Id="rId53" Type="http://schemas.openxmlformats.org/officeDocument/2006/relationships/image" Target="../media/image2002.png"/><Relationship Id="rId74" Type="http://schemas.openxmlformats.org/officeDocument/2006/relationships/customXml" Target="../ink/ink2013.xml"/><Relationship Id="rId128" Type="http://schemas.openxmlformats.org/officeDocument/2006/relationships/customXml" Target="../ink/ink2040.xml"/><Relationship Id="rId149" Type="http://schemas.openxmlformats.org/officeDocument/2006/relationships/image" Target="../media/image2050.png"/><Relationship Id="rId5" Type="http://schemas.openxmlformats.org/officeDocument/2006/relationships/image" Target="../media/image1978.png"/><Relationship Id="rId95" Type="http://schemas.openxmlformats.org/officeDocument/2006/relationships/image" Target="../media/image2023.png"/><Relationship Id="rId160" Type="http://schemas.openxmlformats.org/officeDocument/2006/relationships/customXml" Target="../ink/ink2056.xml"/><Relationship Id="rId22" Type="http://schemas.openxmlformats.org/officeDocument/2006/relationships/customXml" Target="../ink/ink1987.xml"/><Relationship Id="rId43" Type="http://schemas.openxmlformats.org/officeDocument/2006/relationships/image" Target="../media/image1997.png"/><Relationship Id="rId64" Type="http://schemas.openxmlformats.org/officeDocument/2006/relationships/customXml" Target="../ink/ink2008.xml"/><Relationship Id="rId118" Type="http://schemas.openxmlformats.org/officeDocument/2006/relationships/customXml" Target="../ink/ink2035.xml"/><Relationship Id="rId139" Type="http://schemas.openxmlformats.org/officeDocument/2006/relationships/image" Target="../media/image2045.png"/><Relationship Id="rId85" Type="http://schemas.openxmlformats.org/officeDocument/2006/relationships/image" Target="../media/image2018.png"/><Relationship Id="rId150" Type="http://schemas.openxmlformats.org/officeDocument/2006/relationships/customXml" Target="../ink/ink2051.xml"/><Relationship Id="rId12" Type="http://schemas.openxmlformats.org/officeDocument/2006/relationships/customXml" Target="../ink/ink1982.xml"/><Relationship Id="rId17" Type="http://schemas.openxmlformats.org/officeDocument/2006/relationships/image" Target="../media/image1984.png"/><Relationship Id="rId33" Type="http://schemas.openxmlformats.org/officeDocument/2006/relationships/image" Target="../media/image1992.png"/><Relationship Id="rId38" Type="http://schemas.openxmlformats.org/officeDocument/2006/relationships/customXml" Target="../ink/ink1995.xml"/><Relationship Id="rId59" Type="http://schemas.openxmlformats.org/officeDocument/2006/relationships/image" Target="../media/image2005.png"/><Relationship Id="rId103" Type="http://schemas.openxmlformats.org/officeDocument/2006/relationships/image" Target="../media/image2027.png"/><Relationship Id="rId108" Type="http://schemas.openxmlformats.org/officeDocument/2006/relationships/customXml" Target="../ink/ink2030.xml"/><Relationship Id="rId124" Type="http://schemas.openxmlformats.org/officeDocument/2006/relationships/customXml" Target="../ink/ink2038.xml"/><Relationship Id="rId129" Type="http://schemas.openxmlformats.org/officeDocument/2006/relationships/image" Target="../media/image2040.png"/><Relationship Id="rId54" Type="http://schemas.openxmlformats.org/officeDocument/2006/relationships/customXml" Target="../ink/ink2003.xml"/><Relationship Id="rId70" Type="http://schemas.openxmlformats.org/officeDocument/2006/relationships/customXml" Target="../ink/ink2011.xml"/><Relationship Id="rId75" Type="http://schemas.openxmlformats.org/officeDocument/2006/relationships/image" Target="../media/image2013.png"/><Relationship Id="rId91" Type="http://schemas.openxmlformats.org/officeDocument/2006/relationships/image" Target="../media/image2021.png"/><Relationship Id="rId96" Type="http://schemas.openxmlformats.org/officeDocument/2006/relationships/customXml" Target="../ink/ink2024.xml"/><Relationship Id="rId140" Type="http://schemas.openxmlformats.org/officeDocument/2006/relationships/customXml" Target="../ink/ink2046.xml"/><Relationship Id="rId145" Type="http://schemas.openxmlformats.org/officeDocument/2006/relationships/image" Target="../media/image2048.png"/><Relationship Id="rId161" Type="http://schemas.openxmlformats.org/officeDocument/2006/relationships/image" Target="../media/image205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79.xml"/><Relationship Id="rId23" Type="http://schemas.openxmlformats.org/officeDocument/2006/relationships/image" Target="../media/image1987.png"/><Relationship Id="rId28" Type="http://schemas.openxmlformats.org/officeDocument/2006/relationships/customXml" Target="../ink/ink1990.xml"/><Relationship Id="rId49" Type="http://schemas.openxmlformats.org/officeDocument/2006/relationships/image" Target="../media/image2000.png"/><Relationship Id="rId114" Type="http://schemas.openxmlformats.org/officeDocument/2006/relationships/customXml" Target="../ink/ink2033.xml"/><Relationship Id="rId119" Type="http://schemas.openxmlformats.org/officeDocument/2006/relationships/image" Target="../media/image2035.png"/><Relationship Id="rId44" Type="http://schemas.openxmlformats.org/officeDocument/2006/relationships/customXml" Target="../ink/ink1998.xml"/><Relationship Id="rId60" Type="http://schemas.openxmlformats.org/officeDocument/2006/relationships/customXml" Target="../ink/ink2006.xml"/><Relationship Id="rId65" Type="http://schemas.openxmlformats.org/officeDocument/2006/relationships/image" Target="../media/image2008.png"/><Relationship Id="rId81" Type="http://schemas.openxmlformats.org/officeDocument/2006/relationships/image" Target="../media/image2016.png"/><Relationship Id="rId86" Type="http://schemas.openxmlformats.org/officeDocument/2006/relationships/customXml" Target="../ink/ink2019.xml"/><Relationship Id="rId130" Type="http://schemas.openxmlformats.org/officeDocument/2006/relationships/customXml" Target="../ink/ink2041.xml"/><Relationship Id="rId135" Type="http://schemas.openxmlformats.org/officeDocument/2006/relationships/image" Target="../media/image2043.png"/><Relationship Id="rId151" Type="http://schemas.openxmlformats.org/officeDocument/2006/relationships/image" Target="../media/image2051.png"/><Relationship Id="rId156" Type="http://schemas.openxmlformats.org/officeDocument/2006/relationships/customXml" Target="../ink/ink2054.xml"/><Relationship Id="rId13" Type="http://schemas.openxmlformats.org/officeDocument/2006/relationships/image" Target="../media/image1982.png"/><Relationship Id="rId18" Type="http://schemas.openxmlformats.org/officeDocument/2006/relationships/customXml" Target="../ink/ink1985.xml"/><Relationship Id="rId39" Type="http://schemas.openxmlformats.org/officeDocument/2006/relationships/image" Target="../media/image1995.png"/><Relationship Id="rId109" Type="http://schemas.openxmlformats.org/officeDocument/2006/relationships/image" Target="../media/image2030.png"/><Relationship Id="rId34" Type="http://schemas.openxmlformats.org/officeDocument/2006/relationships/customXml" Target="../ink/ink1993.xml"/><Relationship Id="rId50" Type="http://schemas.openxmlformats.org/officeDocument/2006/relationships/customXml" Target="../ink/ink2001.xml"/><Relationship Id="rId55" Type="http://schemas.openxmlformats.org/officeDocument/2006/relationships/image" Target="../media/image2003.png"/><Relationship Id="rId76" Type="http://schemas.openxmlformats.org/officeDocument/2006/relationships/customXml" Target="../ink/ink2014.xml"/><Relationship Id="rId97" Type="http://schemas.openxmlformats.org/officeDocument/2006/relationships/image" Target="../media/image2024.png"/><Relationship Id="rId104" Type="http://schemas.openxmlformats.org/officeDocument/2006/relationships/customXml" Target="../ink/ink2028.xml"/><Relationship Id="rId120" Type="http://schemas.openxmlformats.org/officeDocument/2006/relationships/customXml" Target="../ink/ink2036.xml"/><Relationship Id="rId125" Type="http://schemas.openxmlformats.org/officeDocument/2006/relationships/image" Target="../media/image2038.png"/><Relationship Id="rId141" Type="http://schemas.openxmlformats.org/officeDocument/2006/relationships/image" Target="../media/image2046.png"/><Relationship Id="rId146" Type="http://schemas.openxmlformats.org/officeDocument/2006/relationships/customXml" Target="../ink/ink2049.xml"/><Relationship Id="rId7" Type="http://schemas.openxmlformats.org/officeDocument/2006/relationships/image" Target="../media/image1979.png"/><Relationship Id="rId71" Type="http://schemas.openxmlformats.org/officeDocument/2006/relationships/image" Target="../media/image2011.png"/><Relationship Id="rId92" Type="http://schemas.openxmlformats.org/officeDocument/2006/relationships/customXml" Target="../ink/ink2022.xml"/><Relationship Id="rId162" Type="http://schemas.openxmlformats.org/officeDocument/2006/relationships/customXml" Target="../ink/ink2057.xml"/><Relationship Id="rId2" Type="http://schemas.openxmlformats.org/officeDocument/2006/relationships/customXml" Target="../ink/ink1977.xml"/><Relationship Id="rId29" Type="http://schemas.openxmlformats.org/officeDocument/2006/relationships/image" Target="../media/image1990.png"/><Relationship Id="rId24" Type="http://schemas.openxmlformats.org/officeDocument/2006/relationships/customXml" Target="../ink/ink1988.xml"/><Relationship Id="rId40" Type="http://schemas.openxmlformats.org/officeDocument/2006/relationships/customXml" Target="../ink/ink1996.xml"/><Relationship Id="rId45" Type="http://schemas.openxmlformats.org/officeDocument/2006/relationships/image" Target="../media/image1998.png"/><Relationship Id="rId66" Type="http://schemas.openxmlformats.org/officeDocument/2006/relationships/customXml" Target="../ink/ink2009.xml"/><Relationship Id="rId87" Type="http://schemas.openxmlformats.org/officeDocument/2006/relationships/image" Target="../media/image2019.png"/><Relationship Id="rId110" Type="http://schemas.openxmlformats.org/officeDocument/2006/relationships/customXml" Target="../ink/ink2031.xml"/><Relationship Id="rId115" Type="http://schemas.openxmlformats.org/officeDocument/2006/relationships/image" Target="../media/image2033.png"/><Relationship Id="rId131" Type="http://schemas.openxmlformats.org/officeDocument/2006/relationships/image" Target="../media/image2041.png"/><Relationship Id="rId136" Type="http://schemas.openxmlformats.org/officeDocument/2006/relationships/customXml" Target="../ink/ink2044.xml"/><Relationship Id="rId157" Type="http://schemas.openxmlformats.org/officeDocument/2006/relationships/image" Target="../media/image2054.png"/><Relationship Id="rId61" Type="http://schemas.openxmlformats.org/officeDocument/2006/relationships/image" Target="../media/image2006.png"/><Relationship Id="rId82" Type="http://schemas.openxmlformats.org/officeDocument/2006/relationships/customXml" Target="../ink/ink2017.xml"/><Relationship Id="rId152" Type="http://schemas.openxmlformats.org/officeDocument/2006/relationships/customXml" Target="../ink/ink2052.xml"/><Relationship Id="rId19" Type="http://schemas.openxmlformats.org/officeDocument/2006/relationships/image" Target="../media/image1985.png"/><Relationship Id="rId14" Type="http://schemas.openxmlformats.org/officeDocument/2006/relationships/customXml" Target="../ink/ink1983.xml"/><Relationship Id="rId30" Type="http://schemas.openxmlformats.org/officeDocument/2006/relationships/customXml" Target="../ink/ink1991.xml"/><Relationship Id="rId35" Type="http://schemas.openxmlformats.org/officeDocument/2006/relationships/image" Target="../media/image1993.png"/><Relationship Id="rId56" Type="http://schemas.openxmlformats.org/officeDocument/2006/relationships/customXml" Target="../ink/ink2004.xml"/><Relationship Id="rId77" Type="http://schemas.openxmlformats.org/officeDocument/2006/relationships/image" Target="../media/image2014.png"/><Relationship Id="rId100" Type="http://schemas.openxmlformats.org/officeDocument/2006/relationships/customXml" Target="../ink/ink2026.xml"/><Relationship Id="rId105" Type="http://schemas.openxmlformats.org/officeDocument/2006/relationships/image" Target="../media/image2028.png"/><Relationship Id="rId126" Type="http://schemas.openxmlformats.org/officeDocument/2006/relationships/customXml" Target="../ink/ink2039.xml"/><Relationship Id="rId147" Type="http://schemas.openxmlformats.org/officeDocument/2006/relationships/image" Target="../media/image2049.png"/><Relationship Id="rId8" Type="http://schemas.openxmlformats.org/officeDocument/2006/relationships/customXml" Target="../ink/ink1980.xml"/><Relationship Id="rId51" Type="http://schemas.openxmlformats.org/officeDocument/2006/relationships/image" Target="../media/image2001.png"/><Relationship Id="rId72" Type="http://schemas.openxmlformats.org/officeDocument/2006/relationships/customXml" Target="../ink/ink2012.xml"/><Relationship Id="rId93" Type="http://schemas.openxmlformats.org/officeDocument/2006/relationships/image" Target="../media/image2022.png"/><Relationship Id="rId98" Type="http://schemas.openxmlformats.org/officeDocument/2006/relationships/customXml" Target="../ink/ink2025.xml"/><Relationship Id="rId121" Type="http://schemas.openxmlformats.org/officeDocument/2006/relationships/image" Target="../media/image2036.png"/><Relationship Id="rId142" Type="http://schemas.openxmlformats.org/officeDocument/2006/relationships/customXml" Target="../ink/ink2047.xml"/><Relationship Id="rId163" Type="http://schemas.openxmlformats.org/officeDocument/2006/relationships/image" Target="../media/image2057.png"/><Relationship Id="rId3" Type="http://schemas.openxmlformats.org/officeDocument/2006/relationships/image" Target="../media/image1977.png"/><Relationship Id="rId25" Type="http://schemas.openxmlformats.org/officeDocument/2006/relationships/image" Target="../media/image1988.png"/><Relationship Id="rId46" Type="http://schemas.openxmlformats.org/officeDocument/2006/relationships/customXml" Target="../ink/ink1999.xml"/><Relationship Id="rId67" Type="http://schemas.openxmlformats.org/officeDocument/2006/relationships/image" Target="../media/image2009.png"/><Relationship Id="rId116" Type="http://schemas.openxmlformats.org/officeDocument/2006/relationships/customXml" Target="../ink/ink2034.xml"/><Relationship Id="rId137" Type="http://schemas.openxmlformats.org/officeDocument/2006/relationships/image" Target="../media/image2044.png"/><Relationship Id="rId158" Type="http://schemas.openxmlformats.org/officeDocument/2006/relationships/customXml" Target="../ink/ink2055.xml"/><Relationship Id="rId20" Type="http://schemas.openxmlformats.org/officeDocument/2006/relationships/customXml" Target="../ink/ink1986.xml"/><Relationship Id="rId41" Type="http://schemas.openxmlformats.org/officeDocument/2006/relationships/image" Target="../media/image1996.png"/><Relationship Id="rId62" Type="http://schemas.openxmlformats.org/officeDocument/2006/relationships/customXml" Target="../ink/ink2007.xml"/><Relationship Id="rId83" Type="http://schemas.openxmlformats.org/officeDocument/2006/relationships/image" Target="../media/image2017.png"/><Relationship Id="rId88" Type="http://schemas.openxmlformats.org/officeDocument/2006/relationships/customXml" Target="../ink/ink2020.xml"/><Relationship Id="rId111" Type="http://schemas.openxmlformats.org/officeDocument/2006/relationships/image" Target="../media/image2031.png"/><Relationship Id="rId132" Type="http://schemas.openxmlformats.org/officeDocument/2006/relationships/customXml" Target="../ink/ink2042.xml"/><Relationship Id="rId153" Type="http://schemas.openxmlformats.org/officeDocument/2006/relationships/image" Target="../media/image2052.png"/><Relationship Id="rId15" Type="http://schemas.openxmlformats.org/officeDocument/2006/relationships/image" Target="../media/image1983.png"/><Relationship Id="rId36" Type="http://schemas.openxmlformats.org/officeDocument/2006/relationships/customXml" Target="../ink/ink1994.xml"/><Relationship Id="rId57" Type="http://schemas.openxmlformats.org/officeDocument/2006/relationships/image" Target="../media/image2004.png"/><Relationship Id="rId106" Type="http://schemas.openxmlformats.org/officeDocument/2006/relationships/customXml" Target="../ink/ink2029.xml"/><Relationship Id="rId127" Type="http://schemas.openxmlformats.org/officeDocument/2006/relationships/image" Target="../media/image2039.png"/><Relationship Id="rId10" Type="http://schemas.openxmlformats.org/officeDocument/2006/relationships/customXml" Target="../ink/ink1981.xml"/><Relationship Id="rId31" Type="http://schemas.openxmlformats.org/officeDocument/2006/relationships/image" Target="../media/image1991.png"/><Relationship Id="rId52" Type="http://schemas.openxmlformats.org/officeDocument/2006/relationships/customXml" Target="../ink/ink2002.xml"/><Relationship Id="rId73" Type="http://schemas.openxmlformats.org/officeDocument/2006/relationships/image" Target="../media/image2012.png"/><Relationship Id="rId78" Type="http://schemas.openxmlformats.org/officeDocument/2006/relationships/customXml" Target="../ink/ink2015.xml"/><Relationship Id="rId94" Type="http://schemas.openxmlformats.org/officeDocument/2006/relationships/customXml" Target="../ink/ink2023.xml"/><Relationship Id="rId99" Type="http://schemas.openxmlformats.org/officeDocument/2006/relationships/image" Target="../media/image2025.png"/><Relationship Id="rId101" Type="http://schemas.openxmlformats.org/officeDocument/2006/relationships/image" Target="../media/image2026.png"/><Relationship Id="rId122" Type="http://schemas.openxmlformats.org/officeDocument/2006/relationships/customXml" Target="../ink/ink2037.xml"/><Relationship Id="rId143" Type="http://schemas.openxmlformats.org/officeDocument/2006/relationships/image" Target="../media/image2047.png"/><Relationship Id="rId148" Type="http://schemas.openxmlformats.org/officeDocument/2006/relationships/customXml" Target="../ink/ink2050.xml"/><Relationship Id="rId164" Type="http://schemas.openxmlformats.org/officeDocument/2006/relationships/customXml" Target="../ink/ink2058.xml"/><Relationship Id="rId4" Type="http://schemas.openxmlformats.org/officeDocument/2006/relationships/customXml" Target="../ink/ink1978.xml"/><Relationship Id="rId9" Type="http://schemas.openxmlformats.org/officeDocument/2006/relationships/image" Target="../media/image1980.png"/><Relationship Id="rId26" Type="http://schemas.openxmlformats.org/officeDocument/2006/relationships/customXml" Target="../ink/ink1989.xml"/><Relationship Id="rId47" Type="http://schemas.openxmlformats.org/officeDocument/2006/relationships/image" Target="../media/image1999.png"/><Relationship Id="rId68" Type="http://schemas.openxmlformats.org/officeDocument/2006/relationships/customXml" Target="../ink/ink2010.xml"/><Relationship Id="rId89" Type="http://schemas.openxmlformats.org/officeDocument/2006/relationships/image" Target="../media/image2020.png"/><Relationship Id="rId112" Type="http://schemas.openxmlformats.org/officeDocument/2006/relationships/customXml" Target="../ink/ink2032.xml"/><Relationship Id="rId133" Type="http://schemas.openxmlformats.org/officeDocument/2006/relationships/image" Target="../media/image2042.png"/><Relationship Id="rId154" Type="http://schemas.openxmlformats.org/officeDocument/2006/relationships/customXml" Target="../ink/ink2053.xml"/><Relationship Id="rId16" Type="http://schemas.openxmlformats.org/officeDocument/2006/relationships/customXml" Target="../ink/ink1984.xml"/><Relationship Id="rId37" Type="http://schemas.openxmlformats.org/officeDocument/2006/relationships/image" Target="../media/image1994.png"/><Relationship Id="rId58" Type="http://schemas.openxmlformats.org/officeDocument/2006/relationships/customXml" Target="../ink/ink2005.xml"/><Relationship Id="rId79" Type="http://schemas.openxmlformats.org/officeDocument/2006/relationships/image" Target="../media/image2015.png"/><Relationship Id="rId102" Type="http://schemas.openxmlformats.org/officeDocument/2006/relationships/customXml" Target="../ink/ink2027.xml"/><Relationship Id="rId123" Type="http://schemas.openxmlformats.org/officeDocument/2006/relationships/image" Target="../media/image2037.png"/><Relationship Id="rId144" Type="http://schemas.openxmlformats.org/officeDocument/2006/relationships/customXml" Target="../ink/ink2048.xml"/><Relationship Id="rId90" Type="http://schemas.openxmlformats.org/officeDocument/2006/relationships/customXml" Target="../ink/ink2021.xml"/><Relationship Id="rId165" Type="http://schemas.openxmlformats.org/officeDocument/2006/relationships/image" Target="../media/image2058.png"/><Relationship Id="rId27" Type="http://schemas.openxmlformats.org/officeDocument/2006/relationships/image" Target="../media/image1989.png"/><Relationship Id="rId48" Type="http://schemas.openxmlformats.org/officeDocument/2006/relationships/customXml" Target="../ink/ink2000.xml"/><Relationship Id="rId69" Type="http://schemas.openxmlformats.org/officeDocument/2006/relationships/image" Target="../media/image2010.png"/><Relationship Id="rId113" Type="http://schemas.openxmlformats.org/officeDocument/2006/relationships/image" Target="../media/image2032.png"/><Relationship Id="rId134" Type="http://schemas.openxmlformats.org/officeDocument/2006/relationships/customXml" Target="../ink/ink2043.xml"/><Relationship Id="rId80" Type="http://schemas.openxmlformats.org/officeDocument/2006/relationships/customXml" Target="../ink/ink2016.xml"/><Relationship Id="rId155" Type="http://schemas.openxmlformats.org/officeDocument/2006/relationships/image" Target="../media/image2053.png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16.png"/><Relationship Id="rId21" Type="http://schemas.openxmlformats.org/officeDocument/2006/relationships/image" Target="../media/image2068.png"/><Relationship Id="rId63" Type="http://schemas.openxmlformats.org/officeDocument/2006/relationships/image" Target="../media/image2089.png"/><Relationship Id="rId159" Type="http://schemas.openxmlformats.org/officeDocument/2006/relationships/image" Target="../media/image2137.png"/><Relationship Id="rId170" Type="http://schemas.openxmlformats.org/officeDocument/2006/relationships/customXml" Target="../ink/ink2143.xml"/><Relationship Id="rId226" Type="http://schemas.openxmlformats.org/officeDocument/2006/relationships/customXml" Target="../ink/ink2171.xml"/><Relationship Id="rId268" Type="http://schemas.openxmlformats.org/officeDocument/2006/relationships/customXml" Target="../ink/ink2192.xml"/><Relationship Id="rId11" Type="http://schemas.openxmlformats.org/officeDocument/2006/relationships/image" Target="../media/image2063.png"/><Relationship Id="rId32" Type="http://schemas.openxmlformats.org/officeDocument/2006/relationships/customXml" Target="../ink/ink2074.xml"/><Relationship Id="rId53" Type="http://schemas.openxmlformats.org/officeDocument/2006/relationships/image" Target="../media/image2084.png"/><Relationship Id="rId74" Type="http://schemas.openxmlformats.org/officeDocument/2006/relationships/customXml" Target="../ink/ink2095.xml"/><Relationship Id="rId128" Type="http://schemas.openxmlformats.org/officeDocument/2006/relationships/customXml" Target="../ink/ink2122.xml"/><Relationship Id="rId149" Type="http://schemas.openxmlformats.org/officeDocument/2006/relationships/image" Target="../media/image2132.png"/><Relationship Id="rId5" Type="http://schemas.openxmlformats.org/officeDocument/2006/relationships/image" Target="../media/image2060.png"/><Relationship Id="rId95" Type="http://schemas.openxmlformats.org/officeDocument/2006/relationships/image" Target="../media/image2105.png"/><Relationship Id="rId160" Type="http://schemas.openxmlformats.org/officeDocument/2006/relationships/customXml" Target="../ink/ink2138.xml"/><Relationship Id="rId181" Type="http://schemas.openxmlformats.org/officeDocument/2006/relationships/image" Target="../media/image2148.png"/><Relationship Id="rId216" Type="http://schemas.openxmlformats.org/officeDocument/2006/relationships/customXml" Target="../ink/ink2166.xml"/><Relationship Id="rId237" Type="http://schemas.openxmlformats.org/officeDocument/2006/relationships/image" Target="../media/image2176.png"/><Relationship Id="rId258" Type="http://schemas.openxmlformats.org/officeDocument/2006/relationships/customXml" Target="../ink/ink2187.xml"/><Relationship Id="rId22" Type="http://schemas.openxmlformats.org/officeDocument/2006/relationships/customXml" Target="../ink/ink2069.xml"/><Relationship Id="rId43" Type="http://schemas.openxmlformats.org/officeDocument/2006/relationships/image" Target="../media/image2079.png"/><Relationship Id="rId64" Type="http://schemas.openxmlformats.org/officeDocument/2006/relationships/customXml" Target="../ink/ink2090.xml"/><Relationship Id="rId118" Type="http://schemas.openxmlformats.org/officeDocument/2006/relationships/customXml" Target="../ink/ink2117.xml"/><Relationship Id="rId139" Type="http://schemas.openxmlformats.org/officeDocument/2006/relationships/image" Target="../media/image2127.png"/><Relationship Id="rId85" Type="http://schemas.openxmlformats.org/officeDocument/2006/relationships/image" Target="../media/image2100.png"/><Relationship Id="rId150" Type="http://schemas.openxmlformats.org/officeDocument/2006/relationships/customXml" Target="../ink/ink2133.xml"/><Relationship Id="rId171" Type="http://schemas.openxmlformats.org/officeDocument/2006/relationships/image" Target="../media/image2143.png"/><Relationship Id="rId192" Type="http://schemas.openxmlformats.org/officeDocument/2006/relationships/customXml" Target="../ink/ink2154.xml"/><Relationship Id="rId206" Type="http://schemas.openxmlformats.org/officeDocument/2006/relationships/customXml" Target="../ink/ink2161.xml"/><Relationship Id="rId227" Type="http://schemas.openxmlformats.org/officeDocument/2006/relationships/image" Target="../media/image2171.png"/><Relationship Id="rId248" Type="http://schemas.openxmlformats.org/officeDocument/2006/relationships/customXml" Target="../ink/ink2182.xml"/><Relationship Id="rId269" Type="http://schemas.openxmlformats.org/officeDocument/2006/relationships/image" Target="../media/image2192.png"/><Relationship Id="rId12" Type="http://schemas.openxmlformats.org/officeDocument/2006/relationships/customXml" Target="../ink/ink2064.xml"/><Relationship Id="rId33" Type="http://schemas.openxmlformats.org/officeDocument/2006/relationships/image" Target="../media/image2074.png"/><Relationship Id="rId108" Type="http://schemas.openxmlformats.org/officeDocument/2006/relationships/customXml" Target="../ink/ink2112.xml"/><Relationship Id="rId129" Type="http://schemas.openxmlformats.org/officeDocument/2006/relationships/image" Target="../media/image2122.png"/><Relationship Id="rId54" Type="http://schemas.openxmlformats.org/officeDocument/2006/relationships/customXml" Target="../ink/ink2085.xml"/><Relationship Id="rId75" Type="http://schemas.openxmlformats.org/officeDocument/2006/relationships/image" Target="../media/image2095.png"/><Relationship Id="rId96" Type="http://schemas.openxmlformats.org/officeDocument/2006/relationships/customXml" Target="../ink/ink2106.xml"/><Relationship Id="rId140" Type="http://schemas.openxmlformats.org/officeDocument/2006/relationships/customXml" Target="../ink/ink2128.xml"/><Relationship Id="rId161" Type="http://schemas.openxmlformats.org/officeDocument/2006/relationships/image" Target="../media/image2138.png"/><Relationship Id="rId182" Type="http://schemas.openxmlformats.org/officeDocument/2006/relationships/customXml" Target="../ink/ink2149.xml"/><Relationship Id="rId217" Type="http://schemas.openxmlformats.org/officeDocument/2006/relationships/image" Target="../media/image2166.png"/><Relationship Id="rId6" Type="http://schemas.openxmlformats.org/officeDocument/2006/relationships/customXml" Target="../ink/ink2061.xml"/><Relationship Id="rId238" Type="http://schemas.openxmlformats.org/officeDocument/2006/relationships/customXml" Target="../ink/ink2177.xml"/><Relationship Id="rId259" Type="http://schemas.openxmlformats.org/officeDocument/2006/relationships/image" Target="../media/image2187.png"/><Relationship Id="rId23" Type="http://schemas.openxmlformats.org/officeDocument/2006/relationships/image" Target="../media/image2069.png"/><Relationship Id="rId119" Type="http://schemas.openxmlformats.org/officeDocument/2006/relationships/image" Target="../media/image2117.png"/><Relationship Id="rId44" Type="http://schemas.openxmlformats.org/officeDocument/2006/relationships/customXml" Target="../ink/ink2080.xml"/><Relationship Id="rId65" Type="http://schemas.openxmlformats.org/officeDocument/2006/relationships/image" Target="../media/image2090.png"/><Relationship Id="rId86" Type="http://schemas.openxmlformats.org/officeDocument/2006/relationships/customXml" Target="../ink/ink2101.xml"/><Relationship Id="rId130" Type="http://schemas.openxmlformats.org/officeDocument/2006/relationships/customXml" Target="../ink/ink2123.xml"/><Relationship Id="rId151" Type="http://schemas.openxmlformats.org/officeDocument/2006/relationships/image" Target="../media/image2133.png"/><Relationship Id="rId172" Type="http://schemas.openxmlformats.org/officeDocument/2006/relationships/customXml" Target="../ink/ink2144.xml"/><Relationship Id="rId193" Type="http://schemas.openxmlformats.org/officeDocument/2006/relationships/image" Target="../media/image2154.png"/><Relationship Id="rId207" Type="http://schemas.openxmlformats.org/officeDocument/2006/relationships/image" Target="../media/image2161.png"/><Relationship Id="rId228" Type="http://schemas.openxmlformats.org/officeDocument/2006/relationships/customXml" Target="../ink/ink2172.xml"/><Relationship Id="rId249" Type="http://schemas.openxmlformats.org/officeDocument/2006/relationships/image" Target="../media/image2182.png"/><Relationship Id="rId13" Type="http://schemas.openxmlformats.org/officeDocument/2006/relationships/image" Target="../media/image2064.png"/><Relationship Id="rId109" Type="http://schemas.openxmlformats.org/officeDocument/2006/relationships/image" Target="../media/image2112.png"/><Relationship Id="rId260" Type="http://schemas.openxmlformats.org/officeDocument/2006/relationships/customXml" Target="../ink/ink2188.xml"/><Relationship Id="rId34" Type="http://schemas.openxmlformats.org/officeDocument/2006/relationships/customXml" Target="../ink/ink2075.xml"/><Relationship Id="rId55" Type="http://schemas.openxmlformats.org/officeDocument/2006/relationships/image" Target="../media/image2085.png"/><Relationship Id="rId76" Type="http://schemas.openxmlformats.org/officeDocument/2006/relationships/customXml" Target="../ink/ink2096.xml"/><Relationship Id="rId97" Type="http://schemas.openxmlformats.org/officeDocument/2006/relationships/image" Target="../media/image2106.png"/><Relationship Id="rId120" Type="http://schemas.openxmlformats.org/officeDocument/2006/relationships/customXml" Target="../ink/ink2118.xml"/><Relationship Id="rId141" Type="http://schemas.openxmlformats.org/officeDocument/2006/relationships/image" Target="../media/image2128.png"/><Relationship Id="rId7" Type="http://schemas.openxmlformats.org/officeDocument/2006/relationships/image" Target="../media/image2061.png"/><Relationship Id="rId162" Type="http://schemas.openxmlformats.org/officeDocument/2006/relationships/customXml" Target="../ink/ink2139.xml"/><Relationship Id="rId183" Type="http://schemas.openxmlformats.org/officeDocument/2006/relationships/image" Target="../media/image2149.png"/><Relationship Id="rId218" Type="http://schemas.openxmlformats.org/officeDocument/2006/relationships/customXml" Target="../ink/ink2167.xml"/><Relationship Id="rId239" Type="http://schemas.openxmlformats.org/officeDocument/2006/relationships/image" Target="../media/image2177.png"/><Relationship Id="rId250" Type="http://schemas.openxmlformats.org/officeDocument/2006/relationships/customXml" Target="../ink/ink2183.xml"/><Relationship Id="rId24" Type="http://schemas.openxmlformats.org/officeDocument/2006/relationships/customXml" Target="../ink/ink2070.xml"/><Relationship Id="rId45" Type="http://schemas.openxmlformats.org/officeDocument/2006/relationships/image" Target="../media/image2080.png"/><Relationship Id="rId66" Type="http://schemas.openxmlformats.org/officeDocument/2006/relationships/customXml" Target="../ink/ink2091.xml"/><Relationship Id="rId87" Type="http://schemas.openxmlformats.org/officeDocument/2006/relationships/image" Target="../media/image2101.png"/><Relationship Id="rId110" Type="http://schemas.openxmlformats.org/officeDocument/2006/relationships/customXml" Target="../ink/ink2113.xml"/><Relationship Id="rId131" Type="http://schemas.openxmlformats.org/officeDocument/2006/relationships/image" Target="../media/image2123.png"/><Relationship Id="rId152" Type="http://schemas.openxmlformats.org/officeDocument/2006/relationships/customXml" Target="../ink/ink2134.xml"/><Relationship Id="rId173" Type="http://schemas.openxmlformats.org/officeDocument/2006/relationships/image" Target="../media/image2144.png"/><Relationship Id="rId194" Type="http://schemas.openxmlformats.org/officeDocument/2006/relationships/customXml" Target="../ink/ink2155.xml"/><Relationship Id="rId208" Type="http://schemas.openxmlformats.org/officeDocument/2006/relationships/customXml" Target="../ink/ink2162.xml"/><Relationship Id="rId229" Type="http://schemas.openxmlformats.org/officeDocument/2006/relationships/image" Target="../media/image2172.png"/><Relationship Id="rId240" Type="http://schemas.openxmlformats.org/officeDocument/2006/relationships/customXml" Target="../ink/ink2178.xml"/><Relationship Id="rId261" Type="http://schemas.openxmlformats.org/officeDocument/2006/relationships/image" Target="../media/image2188.png"/><Relationship Id="rId14" Type="http://schemas.openxmlformats.org/officeDocument/2006/relationships/customXml" Target="../ink/ink2065.xml"/><Relationship Id="rId35" Type="http://schemas.openxmlformats.org/officeDocument/2006/relationships/image" Target="../media/image2075.png"/><Relationship Id="rId56" Type="http://schemas.openxmlformats.org/officeDocument/2006/relationships/customXml" Target="../ink/ink2086.xml"/><Relationship Id="rId77" Type="http://schemas.openxmlformats.org/officeDocument/2006/relationships/image" Target="../media/image2096.png"/><Relationship Id="rId100" Type="http://schemas.openxmlformats.org/officeDocument/2006/relationships/customXml" Target="../ink/ink2108.xml"/><Relationship Id="rId8" Type="http://schemas.openxmlformats.org/officeDocument/2006/relationships/customXml" Target="../ink/ink2062.xml"/><Relationship Id="rId98" Type="http://schemas.openxmlformats.org/officeDocument/2006/relationships/customXml" Target="../ink/ink2107.xml"/><Relationship Id="rId121" Type="http://schemas.openxmlformats.org/officeDocument/2006/relationships/image" Target="../media/image2118.png"/><Relationship Id="rId142" Type="http://schemas.openxmlformats.org/officeDocument/2006/relationships/customXml" Target="../ink/ink2129.xml"/><Relationship Id="rId163" Type="http://schemas.openxmlformats.org/officeDocument/2006/relationships/image" Target="../media/image2139.png"/><Relationship Id="rId184" Type="http://schemas.openxmlformats.org/officeDocument/2006/relationships/customXml" Target="../ink/ink2150.xml"/><Relationship Id="rId219" Type="http://schemas.openxmlformats.org/officeDocument/2006/relationships/image" Target="../media/image2167.png"/><Relationship Id="rId230" Type="http://schemas.openxmlformats.org/officeDocument/2006/relationships/customXml" Target="../ink/ink2173.xml"/><Relationship Id="rId251" Type="http://schemas.openxmlformats.org/officeDocument/2006/relationships/image" Target="../media/image2183.png"/><Relationship Id="rId25" Type="http://schemas.openxmlformats.org/officeDocument/2006/relationships/image" Target="../media/image2070.png"/><Relationship Id="rId46" Type="http://schemas.openxmlformats.org/officeDocument/2006/relationships/customXml" Target="../ink/ink2081.xml"/><Relationship Id="rId67" Type="http://schemas.openxmlformats.org/officeDocument/2006/relationships/image" Target="../media/image2091.png"/><Relationship Id="rId88" Type="http://schemas.openxmlformats.org/officeDocument/2006/relationships/customXml" Target="../ink/ink2102.xml"/><Relationship Id="rId111" Type="http://schemas.openxmlformats.org/officeDocument/2006/relationships/image" Target="../media/image2113.png"/><Relationship Id="rId132" Type="http://schemas.openxmlformats.org/officeDocument/2006/relationships/customXml" Target="../ink/ink2124.xml"/><Relationship Id="rId153" Type="http://schemas.openxmlformats.org/officeDocument/2006/relationships/image" Target="../media/image2134.png"/><Relationship Id="rId174" Type="http://schemas.openxmlformats.org/officeDocument/2006/relationships/customXml" Target="../ink/ink2145.xml"/><Relationship Id="rId195" Type="http://schemas.openxmlformats.org/officeDocument/2006/relationships/image" Target="../media/image2155.png"/><Relationship Id="rId209" Type="http://schemas.openxmlformats.org/officeDocument/2006/relationships/image" Target="../media/image2162.png"/><Relationship Id="rId220" Type="http://schemas.openxmlformats.org/officeDocument/2006/relationships/customXml" Target="../ink/ink2168.xml"/><Relationship Id="rId241" Type="http://schemas.openxmlformats.org/officeDocument/2006/relationships/image" Target="../media/image2178.png"/><Relationship Id="rId15" Type="http://schemas.openxmlformats.org/officeDocument/2006/relationships/image" Target="../media/image2065.png"/><Relationship Id="rId36" Type="http://schemas.openxmlformats.org/officeDocument/2006/relationships/customXml" Target="../ink/ink2076.xml"/><Relationship Id="rId57" Type="http://schemas.openxmlformats.org/officeDocument/2006/relationships/image" Target="../media/image2086.png"/><Relationship Id="rId262" Type="http://schemas.openxmlformats.org/officeDocument/2006/relationships/customXml" Target="../ink/ink2189.xml"/><Relationship Id="rId78" Type="http://schemas.openxmlformats.org/officeDocument/2006/relationships/customXml" Target="../ink/ink2097.xml"/><Relationship Id="rId99" Type="http://schemas.openxmlformats.org/officeDocument/2006/relationships/image" Target="../media/image2107.png"/><Relationship Id="rId101" Type="http://schemas.openxmlformats.org/officeDocument/2006/relationships/image" Target="../media/image2108.png"/><Relationship Id="rId122" Type="http://schemas.openxmlformats.org/officeDocument/2006/relationships/customXml" Target="../ink/ink2119.xml"/><Relationship Id="rId143" Type="http://schemas.openxmlformats.org/officeDocument/2006/relationships/image" Target="../media/image2129.png"/><Relationship Id="rId164" Type="http://schemas.openxmlformats.org/officeDocument/2006/relationships/customXml" Target="../ink/ink2140.xml"/><Relationship Id="rId185" Type="http://schemas.openxmlformats.org/officeDocument/2006/relationships/image" Target="../media/image2150.png"/><Relationship Id="rId9" Type="http://schemas.openxmlformats.org/officeDocument/2006/relationships/image" Target="../media/image2062.png"/><Relationship Id="rId210" Type="http://schemas.openxmlformats.org/officeDocument/2006/relationships/customXml" Target="../ink/ink2163.xml"/><Relationship Id="rId26" Type="http://schemas.openxmlformats.org/officeDocument/2006/relationships/customXml" Target="../ink/ink2071.xml"/><Relationship Id="rId231" Type="http://schemas.openxmlformats.org/officeDocument/2006/relationships/image" Target="../media/image2173.png"/><Relationship Id="rId252" Type="http://schemas.openxmlformats.org/officeDocument/2006/relationships/customXml" Target="../ink/ink2184.xml"/><Relationship Id="rId47" Type="http://schemas.openxmlformats.org/officeDocument/2006/relationships/image" Target="../media/image2081.png"/><Relationship Id="rId68" Type="http://schemas.openxmlformats.org/officeDocument/2006/relationships/customXml" Target="../ink/ink2092.xml"/><Relationship Id="rId89" Type="http://schemas.openxmlformats.org/officeDocument/2006/relationships/image" Target="../media/image2102.png"/><Relationship Id="rId112" Type="http://schemas.openxmlformats.org/officeDocument/2006/relationships/customXml" Target="../ink/ink2114.xml"/><Relationship Id="rId133" Type="http://schemas.openxmlformats.org/officeDocument/2006/relationships/image" Target="../media/image2124.png"/><Relationship Id="rId154" Type="http://schemas.openxmlformats.org/officeDocument/2006/relationships/customXml" Target="../ink/ink2135.xml"/><Relationship Id="rId175" Type="http://schemas.openxmlformats.org/officeDocument/2006/relationships/image" Target="../media/image2145.png"/><Relationship Id="rId196" Type="http://schemas.openxmlformats.org/officeDocument/2006/relationships/customXml" Target="../ink/ink2156.xml"/><Relationship Id="rId200" Type="http://schemas.openxmlformats.org/officeDocument/2006/relationships/customXml" Target="../ink/ink2158.xml"/><Relationship Id="rId16" Type="http://schemas.openxmlformats.org/officeDocument/2006/relationships/customXml" Target="../ink/ink2066.xml"/><Relationship Id="rId221" Type="http://schemas.openxmlformats.org/officeDocument/2006/relationships/image" Target="../media/image2168.png"/><Relationship Id="rId242" Type="http://schemas.openxmlformats.org/officeDocument/2006/relationships/customXml" Target="../ink/ink2179.xml"/><Relationship Id="rId263" Type="http://schemas.openxmlformats.org/officeDocument/2006/relationships/image" Target="../media/image2189.png"/><Relationship Id="rId37" Type="http://schemas.openxmlformats.org/officeDocument/2006/relationships/image" Target="../media/image2076.png"/><Relationship Id="rId58" Type="http://schemas.openxmlformats.org/officeDocument/2006/relationships/customXml" Target="../ink/ink2087.xml"/><Relationship Id="rId79" Type="http://schemas.openxmlformats.org/officeDocument/2006/relationships/image" Target="../media/image2097.png"/><Relationship Id="rId102" Type="http://schemas.openxmlformats.org/officeDocument/2006/relationships/customXml" Target="../ink/ink2109.xml"/><Relationship Id="rId123" Type="http://schemas.openxmlformats.org/officeDocument/2006/relationships/image" Target="../media/image2119.png"/><Relationship Id="rId144" Type="http://schemas.openxmlformats.org/officeDocument/2006/relationships/customXml" Target="../ink/ink2130.xml"/><Relationship Id="rId90" Type="http://schemas.openxmlformats.org/officeDocument/2006/relationships/customXml" Target="../ink/ink2103.xml"/><Relationship Id="rId165" Type="http://schemas.openxmlformats.org/officeDocument/2006/relationships/image" Target="../media/image2140.png"/><Relationship Id="rId186" Type="http://schemas.openxmlformats.org/officeDocument/2006/relationships/customXml" Target="../ink/ink2151.xml"/><Relationship Id="rId211" Type="http://schemas.openxmlformats.org/officeDocument/2006/relationships/image" Target="../media/image2163.png"/><Relationship Id="rId232" Type="http://schemas.openxmlformats.org/officeDocument/2006/relationships/customXml" Target="../ink/ink2174.xml"/><Relationship Id="rId253" Type="http://schemas.openxmlformats.org/officeDocument/2006/relationships/image" Target="../media/image2184.png"/><Relationship Id="rId27" Type="http://schemas.openxmlformats.org/officeDocument/2006/relationships/image" Target="../media/image2071.png"/><Relationship Id="rId48" Type="http://schemas.openxmlformats.org/officeDocument/2006/relationships/customXml" Target="../ink/ink2082.xml"/><Relationship Id="rId69" Type="http://schemas.openxmlformats.org/officeDocument/2006/relationships/image" Target="../media/image2092.png"/><Relationship Id="rId113" Type="http://schemas.openxmlformats.org/officeDocument/2006/relationships/image" Target="../media/image2114.png"/><Relationship Id="rId134" Type="http://schemas.openxmlformats.org/officeDocument/2006/relationships/customXml" Target="../ink/ink2125.xml"/><Relationship Id="rId80" Type="http://schemas.openxmlformats.org/officeDocument/2006/relationships/customXml" Target="../ink/ink2098.xml"/><Relationship Id="rId155" Type="http://schemas.openxmlformats.org/officeDocument/2006/relationships/image" Target="../media/image2135.png"/><Relationship Id="rId176" Type="http://schemas.openxmlformats.org/officeDocument/2006/relationships/customXml" Target="../ink/ink2146.xml"/><Relationship Id="rId197" Type="http://schemas.openxmlformats.org/officeDocument/2006/relationships/image" Target="../media/image2156.png"/><Relationship Id="rId201" Type="http://schemas.openxmlformats.org/officeDocument/2006/relationships/image" Target="../media/image2158.png"/><Relationship Id="rId222" Type="http://schemas.openxmlformats.org/officeDocument/2006/relationships/customXml" Target="../ink/ink2169.xml"/><Relationship Id="rId243" Type="http://schemas.openxmlformats.org/officeDocument/2006/relationships/image" Target="../media/image2179.png"/><Relationship Id="rId264" Type="http://schemas.openxmlformats.org/officeDocument/2006/relationships/customXml" Target="../ink/ink2190.xml"/><Relationship Id="rId17" Type="http://schemas.openxmlformats.org/officeDocument/2006/relationships/image" Target="../media/image2066.png"/><Relationship Id="rId38" Type="http://schemas.openxmlformats.org/officeDocument/2006/relationships/customXml" Target="../ink/ink2077.xml"/><Relationship Id="rId59" Type="http://schemas.openxmlformats.org/officeDocument/2006/relationships/image" Target="../media/image2087.png"/><Relationship Id="rId103" Type="http://schemas.openxmlformats.org/officeDocument/2006/relationships/image" Target="../media/image2109.png"/><Relationship Id="rId124" Type="http://schemas.openxmlformats.org/officeDocument/2006/relationships/customXml" Target="../ink/ink2120.xml"/><Relationship Id="rId70" Type="http://schemas.openxmlformats.org/officeDocument/2006/relationships/customXml" Target="../ink/ink2093.xml"/><Relationship Id="rId91" Type="http://schemas.openxmlformats.org/officeDocument/2006/relationships/image" Target="../media/image2103.png"/><Relationship Id="rId145" Type="http://schemas.openxmlformats.org/officeDocument/2006/relationships/image" Target="../media/image2130.png"/><Relationship Id="rId166" Type="http://schemas.openxmlformats.org/officeDocument/2006/relationships/customXml" Target="../ink/ink2141.xml"/><Relationship Id="rId187" Type="http://schemas.openxmlformats.org/officeDocument/2006/relationships/image" Target="../media/image215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164.xml"/><Relationship Id="rId233" Type="http://schemas.openxmlformats.org/officeDocument/2006/relationships/image" Target="../media/image2174.png"/><Relationship Id="rId254" Type="http://schemas.openxmlformats.org/officeDocument/2006/relationships/customXml" Target="../ink/ink2185.xml"/><Relationship Id="rId28" Type="http://schemas.openxmlformats.org/officeDocument/2006/relationships/customXml" Target="../ink/ink2072.xml"/><Relationship Id="rId49" Type="http://schemas.openxmlformats.org/officeDocument/2006/relationships/image" Target="../media/image2082.png"/><Relationship Id="rId114" Type="http://schemas.openxmlformats.org/officeDocument/2006/relationships/customXml" Target="../ink/ink2115.xml"/><Relationship Id="rId60" Type="http://schemas.openxmlformats.org/officeDocument/2006/relationships/customXml" Target="../ink/ink2088.xml"/><Relationship Id="rId81" Type="http://schemas.openxmlformats.org/officeDocument/2006/relationships/image" Target="../media/image2098.png"/><Relationship Id="rId135" Type="http://schemas.openxmlformats.org/officeDocument/2006/relationships/image" Target="../media/image2125.png"/><Relationship Id="rId156" Type="http://schemas.openxmlformats.org/officeDocument/2006/relationships/customXml" Target="../ink/ink2136.xml"/><Relationship Id="rId177" Type="http://schemas.openxmlformats.org/officeDocument/2006/relationships/image" Target="../media/image2146.png"/><Relationship Id="rId198" Type="http://schemas.openxmlformats.org/officeDocument/2006/relationships/customXml" Target="../ink/ink2157.xml"/><Relationship Id="rId202" Type="http://schemas.openxmlformats.org/officeDocument/2006/relationships/customXml" Target="../ink/ink2159.xml"/><Relationship Id="rId223" Type="http://schemas.openxmlformats.org/officeDocument/2006/relationships/image" Target="../media/image2169.png"/><Relationship Id="rId244" Type="http://schemas.openxmlformats.org/officeDocument/2006/relationships/customXml" Target="../ink/ink2180.xml"/><Relationship Id="rId18" Type="http://schemas.openxmlformats.org/officeDocument/2006/relationships/customXml" Target="../ink/ink2067.xml"/><Relationship Id="rId39" Type="http://schemas.openxmlformats.org/officeDocument/2006/relationships/image" Target="../media/image2077.png"/><Relationship Id="rId265" Type="http://schemas.openxmlformats.org/officeDocument/2006/relationships/image" Target="../media/image2190.png"/><Relationship Id="rId50" Type="http://schemas.openxmlformats.org/officeDocument/2006/relationships/customXml" Target="../ink/ink2083.xml"/><Relationship Id="rId104" Type="http://schemas.openxmlformats.org/officeDocument/2006/relationships/customXml" Target="../ink/ink2110.xml"/><Relationship Id="rId125" Type="http://schemas.openxmlformats.org/officeDocument/2006/relationships/image" Target="../media/image2120.png"/><Relationship Id="rId146" Type="http://schemas.openxmlformats.org/officeDocument/2006/relationships/customXml" Target="../ink/ink2131.xml"/><Relationship Id="rId167" Type="http://schemas.openxmlformats.org/officeDocument/2006/relationships/image" Target="../media/image2141.png"/><Relationship Id="rId188" Type="http://schemas.openxmlformats.org/officeDocument/2006/relationships/customXml" Target="../ink/ink2152.xml"/><Relationship Id="rId71" Type="http://schemas.openxmlformats.org/officeDocument/2006/relationships/image" Target="../media/image2093.png"/><Relationship Id="rId92" Type="http://schemas.openxmlformats.org/officeDocument/2006/relationships/customXml" Target="../ink/ink2104.xml"/><Relationship Id="rId213" Type="http://schemas.openxmlformats.org/officeDocument/2006/relationships/image" Target="../media/image2164.png"/><Relationship Id="rId234" Type="http://schemas.openxmlformats.org/officeDocument/2006/relationships/customXml" Target="../ink/ink2175.xml"/><Relationship Id="rId2" Type="http://schemas.openxmlformats.org/officeDocument/2006/relationships/customXml" Target="../ink/ink2059.xml"/><Relationship Id="rId29" Type="http://schemas.openxmlformats.org/officeDocument/2006/relationships/image" Target="../media/image2072.png"/><Relationship Id="rId255" Type="http://schemas.openxmlformats.org/officeDocument/2006/relationships/image" Target="../media/image2185.png"/><Relationship Id="rId40" Type="http://schemas.openxmlformats.org/officeDocument/2006/relationships/customXml" Target="../ink/ink2078.xml"/><Relationship Id="rId115" Type="http://schemas.openxmlformats.org/officeDocument/2006/relationships/image" Target="../media/image2115.png"/><Relationship Id="rId136" Type="http://schemas.openxmlformats.org/officeDocument/2006/relationships/customXml" Target="../ink/ink2126.xml"/><Relationship Id="rId157" Type="http://schemas.openxmlformats.org/officeDocument/2006/relationships/image" Target="../media/image2136.png"/><Relationship Id="rId178" Type="http://schemas.openxmlformats.org/officeDocument/2006/relationships/customXml" Target="../ink/ink2147.xml"/><Relationship Id="rId61" Type="http://schemas.openxmlformats.org/officeDocument/2006/relationships/image" Target="../media/image2088.png"/><Relationship Id="rId82" Type="http://schemas.openxmlformats.org/officeDocument/2006/relationships/customXml" Target="../ink/ink2099.xml"/><Relationship Id="rId199" Type="http://schemas.openxmlformats.org/officeDocument/2006/relationships/image" Target="../media/image2157.png"/><Relationship Id="rId203" Type="http://schemas.openxmlformats.org/officeDocument/2006/relationships/image" Target="../media/image2159.png"/><Relationship Id="rId19" Type="http://schemas.openxmlformats.org/officeDocument/2006/relationships/image" Target="../media/image2067.png"/><Relationship Id="rId224" Type="http://schemas.openxmlformats.org/officeDocument/2006/relationships/customXml" Target="../ink/ink2170.xml"/><Relationship Id="rId245" Type="http://schemas.openxmlformats.org/officeDocument/2006/relationships/image" Target="../media/image2180.png"/><Relationship Id="rId266" Type="http://schemas.openxmlformats.org/officeDocument/2006/relationships/customXml" Target="../ink/ink2191.xml"/><Relationship Id="rId30" Type="http://schemas.openxmlformats.org/officeDocument/2006/relationships/customXml" Target="../ink/ink2073.xml"/><Relationship Id="rId105" Type="http://schemas.openxmlformats.org/officeDocument/2006/relationships/image" Target="../media/image2110.png"/><Relationship Id="rId126" Type="http://schemas.openxmlformats.org/officeDocument/2006/relationships/customXml" Target="../ink/ink2121.xml"/><Relationship Id="rId147" Type="http://schemas.openxmlformats.org/officeDocument/2006/relationships/image" Target="../media/image2131.png"/><Relationship Id="rId168" Type="http://schemas.openxmlformats.org/officeDocument/2006/relationships/customXml" Target="../ink/ink2142.xml"/><Relationship Id="rId51" Type="http://schemas.openxmlformats.org/officeDocument/2006/relationships/image" Target="../media/image2083.png"/><Relationship Id="rId72" Type="http://schemas.openxmlformats.org/officeDocument/2006/relationships/customXml" Target="../ink/ink2094.xml"/><Relationship Id="rId93" Type="http://schemas.openxmlformats.org/officeDocument/2006/relationships/image" Target="../media/image2104.png"/><Relationship Id="rId189" Type="http://schemas.openxmlformats.org/officeDocument/2006/relationships/image" Target="../media/image2152.png"/><Relationship Id="rId3" Type="http://schemas.openxmlformats.org/officeDocument/2006/relationships/image" Target="../media/image2059.png"/><Relationship Id="rId214" Type="http://schemas.openxmlformats.org/officeDocument/2006/relationships/customXml" Target="../ink/ink2165.xml"/><Relationship Id="rId235" Type="http://schemas.openxmlformats.org/officeDocument/2006/relationships/image" Target="../media/image2175.png"/><Relationship Id="rId256" Type="http://schemas.openxmlformats.org/officeDocument/2006/relationships/customXml" Target="../ink/ink2186.xml"/><Relationship Id="rId116" Type="http://schemas.openxmlformats.org/officeDocument/2006/relationships/customXml" Target="../ink/ink2116.xml"/><Relationship Id="rId137" Type="http://schemas.openxmlformats.org/officeDocument/2006/relationships/image" Target="../media/image2126.png"/><Relationship Id="rId158" Type="http://schemas.openxmlformats.org/officeDocument/2006/relationships/customXml" Target="../ink/ink2137.xml"/><Relationship Id="rId20" Type="http://schemas.openxmlformats.org/officeDocument/2006/relationships/customXml" Target="../ink/ink2068.xml"/><Relationship Id="rId41" Type="http://schemas.openxmlformats.org/officeDocument/2006/relationships/image" Target="../media/image2078.png"/><Relationship Id="rId62" Type="http://schemas.openxmlformats.org/officeDocument/2006/relationships/customXml" Target="../ink/ink2089.xml"/><Relationship Id="rId83" Type="http://schemas.openxmlformats.org/officeDocument/2006/relationships/image" Target="../media/image2099.png"/><Relationship Id="rId179" Type="http://schemas.openxmlformats.org/officeDocument/2006/relationships/image" Target="../media/image2147.png"/><Relationship Id="rId190" Type="http://schemas.openxmlformats.org/officeDocument/2006/relationships/customXml" Target="../ink/ink2153.xml"/><Relationship Id="rId204" Type="http://schemas.openxmlformats.org/officeDocument/2006/relationships/customXml" Target="../ink/ink2160.xml"/><Relationship Id="rId225" Type="http://schemas.openxmlformats.org/officeDocument/2006/relationships/image" Target="../media/image2170.png"/><Relationship Id="rId246" Type="http://schemas.openxmlformats.org/officeDocument/2006/relationships/customXml" Target="../ink/ink2181.xml"/><Relationship Id="rId267" Type="http://schemas.openxmlformats.org/officeDocument/2006/relationships/image" Target="../media/image2191.png"/><Relationship Id="rId106" Type="http://schemas.openxmlformats.org/officeDocument/2006/relationships/customXml" Target="../ink/ink2111.xml"/><Relationship Id="rId127" Type="http://schemas.openxmlformats.org/officeDocument/2006/relationships/image" Target="../media/image2121.png"/><Relationship Id="rId10" Type="http://schemas.openxmlformats.org/officeDocument/2006/relationships/customXml" Target="../ink/ink2063.xml"/><Relationship Id="rId31" Type="http://schemas.openxmlformats.org/officeDocument/2006/relationships/image" Target="../media/image2073.png"/><Relationship Id="rId52" Type="http://schemas.openxmlformats.org/officeDocument/2006/relationships/customXml" Target="../ink/ink2084.xml"/><Relationship Id="rId73" Type="http://schemas.openxmlformats.org/officeDocument/2006/relationships/image" Target="../media/image2094.png"/><Relationship Id="rId94" Type="http://schemas.openxmlformats.org/officeDocument/2006/relationships/customXml" Target="../ink/ink2105.xml"/><Relationship Id="rId148" Type="http://schemas.openxmlformats.org/officeDocument/2006/relationships/customXml" Target="../ink/ink2132.xml"/><Relationship Id="rId169" Type="http://schemas.openxmlformats.org/officeDocument/2006/relationships/image" Target="../media/image2142.png"/><Relationship Id="rId4" Type="http://schemas.openxmlformats.org/officeDocument/2006/relationships/customXml" Target="../ink/ink2060.xml"/><Relationship Id="rId180" Type="http://schemas.openxmlformats.org/officeDocument/2006/relationships/customXml" Target="../ink/ink2148.xml"/><Relationship Id="rId215" Type="http://schemas.openxmlformats.org/officeDocument/2006/relationships/image" Target="../media/image2165.png"/><Relationship Id="rId236" Type="http://schemas.openxmlformats.org/officeDocument/2006/relationships/customXml" Target="../ink/ink2176.xml"/><Relationship Id="rId257" Type="http://schemas.openxmlformats.org/officeDocument/2006/relationships/image" Target="../media/image2186.png"/><Relationship Id="rId42" Type="http://schemas.openxmlformats.org/officeDocument/2006/relationships/customXml" Target="../ink/ink2079.xml"/><Relationship Id="rId84" Type="http://schemas.openxmlformats.org/officeDocument/2006/relationships/customXml" Target="../ink/ink2100.xml"/><Relationship Id="rId138" Type="http://schemas.openxmlformats.org/officeDocument/2006/relationships/customXml" Target="../ink/ink2127.xml"/><Relationship Id="rId191" Type="http://schemas.openxmlformats.org/officeDocument/2006/relationships/image" Target="../media/image2153.png"/><Relationship Id="rId205" Type="http://schemas.openxmlformats.org/officeDocument/2006/relationships/image" Target="../media/image2160.png"/><Relationship Id="rId247" Type="http://schemas.openxmlformats.org/officeDocument/2006/relationships/image" Target="../media/image2181.png"/><Relationship Id="rId107" Type="http://schemas.openxmlformats.org/officeDocument/2006/relationships/image" Target="../media/image2111.png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50.png"/><Relationship Id="rId21" Type="http://schemas.openxmlformats.org/officeDocument/2006/relationships/image" Target="../media/image2202.png"/><Relationship Id="rId42" Type="http://schemas.openxmlformats.org/officeDocument/2006/relationships/customXml" Target="../ink/ink2213.xml"/><Relationship Id="rId63" Type="http://schemas.openxmlformats.org/officeDocument/2006/relationships/image" Target="../media/image2223.png"/><Relationship Id="rId84" Type="http://schemas.openxmlformats.org/officeDocument/2006/relationships/customXml" Target="../ink/ink2234.xml"/><Relationship Id="rId138" Type="http://schemas.openxmlformats.org/officeDocument/2006/relationships/customXml" Target="../ink/ink2261.xml"/><Relationship Id="rId107" Type="http://schemas.openxmlformats.org/officeDocument/2006/relationships/image" Target="../media/image2245.png"/><Relationship Id="rId11" Type="http://schemas.openxmlformats.org/officeDocument/2006/relationships/image" Target="../media/image2197.png"/><Relationship Id="rId32" Type="http://schemas.openxmlformats.org/officeDocument/2006/relationships/customXml" Target="../ink/ink2208.xml"/><Relationship Id="rId53" Type="http://schemas.openxmlformats.org/officeDocument/2006/relationships/image" Target="../media/image2218.png"/><Relationship Id="rId74" Type="http://schemas.openxmlformats.org/officeDocument/2006/relationships/customXml" Target="../ink/ink2229.xml"/><Relationship Id="rId128" Type="http://schemas.openxmlformats.org/officeDocument/2006/relationships/customXml" Target="../ink/ink2256.xml"/><Relationship Id="rId5" Type="http://schemas.openxmlformats.org/officeDocument/2006/relationships/image" Target="../media/image2194.png"/><Relationship Id="rId90" Type="http://schemas.openxmlformats.org/officeDocument/2006/relationships/customXml" Target="../ink/ink2237.xml"/><Relationship Id="rId95" Type="http://schemas.openxmlformats.org/officeDocument/2006/relationships/image" Target="../media/image2239.png"/><Relationship Id="rId22" Type="http://schemas.openxmlformats.org/officeDocument/2006/relationships/customXml" Target="../ink/ink2203.xml"/><Relationship Id="rId27" Type="http://schemas.openxmlformats.org/officeDocument/2006/relationships/image" Target="../media/image2205.png"/><Relationship Id="rId43" Type="http://schemas.openxmlformats.org/officeDocument/2006/relationships/image" Target="../media/image2213.png"/><Relationship Id="rId48" Type="http://schemas.openxmlformats.org/officeDocument/2006/relationships/customXml" Target="../ink/ink2216.xml"/><Relationship Id="rId64" Type="http://schemas.openxmlformats.org/officeDocument/2006/relationships/customXml" Target="../ink/ink2224.xml"/><Relationship Id="rId69" Type="http://schemas.openxmlformats.org/officeDocument/2006/relationships/image" Target="../media/image2226.png"/><Relationship Id="rId113" Type="http://schemas.openxmlformats.org/officeDocument/2006/relationships/image" Target="../media/image2248.png"/><Relationship Id="rId118" Type="http://schemas.openxmlformats.org/officeDocument/2006/relationships/customXml" Target="../ink/ink2251.xml"/><Relationship Id="rId134" Type="http://schemas.openxmlformats.org/officeDocument/2006/relationships/customXml" Target="../ink/ink2259.xml"/><Relationship Id="rId139" Type="http://schemas.openxmlformats.org/officeDocument/2006/relationships/image" Target="../media/image2261.png"/><Relationship Id="rId80" Type="http://schemas.openxmlformats.org/officeDocument/2006/relationships/customXml" Target="../ink/ink2232.xml"/><Relationship Id="rId85" Type="http://schemas.openxmlformats.org/officeDocument/2006/relationships/image" Target="../media/image2234.png"/><Relationship Id="rId12" Type="http://schemas.openxmlformats.org/officeDocument/2006/relationships/customXml" Target="../ink/ink2198.xml"/><Relationship Id="rId17" Type="http://schemas.openxmlformats.org/officeDocument/2006/relationships/image" Target="../media/image2200.png"/><Relationship Id="rId33" Type="http://schemas.openxmlformats.org/officeDocument/2006/relationships/image" Target="../media/image2208.png"/><Relationship Id="rId38" Type="http://schemas.openxmlformats.org/officeDocument/2006/relationships/customXml" Target="../ink/ink2211.xml"/><Relationship Id="rId59" Type="http://schemas.openxmlformats.org/officeDocument/2006/relationships/image" Target="../media/image2221.png"/><Relationship Id="rId103" Type="http://schemas.openxmlformats.org/officeDocument/2006/relationships/image" Target="../media/image2243.png"/><Relationship Id="rId108" Type="http://schemas.openxmlformats.org/officeDocument/2006/relationships/customXml" Target="../ink/ink2246.xml"/><Relationship Id="rId124" Type="http://schemas.openxmlformats.org/officeDocument/2006/relationships/customXml" Target="../ink/ink2254.xml"/><Relationship Id="rId129" Type="http://schemas.openxmlformats.org/officeDocument/2006/relationships/image" Target="../media/image2256.png"/><Relationship Id="rId54" Type="http://schemas.openxmlformats.org/officeDocument/2006/relationships/customXml" Target="../ink/ink2219.xml"/><Relationship Id="rId70" Type="http://schemas.openxmlformats.org/officeDocument/2006/relationships/customXml" Target="../ink/ink2227.xml"/><Relationship Id="rId75" Type="http://schemas.openxmlformats.org/officeDocument/2006/relationships/image" Target="../media/image2229.png"/><Relationship Id="rId91" Type="http://schemas.openxmlformats.org/officeDocument/2006/relationships/image" Target="../media/image2237.png"/><Relationship Id="rId96" Type="http://schemas.openxmlformats.org/officeDocument/2006/relationships/customXml" Target="../ink/ink2240.xml"/><Relationship Id="rId140" Type="http://schemas.openxmlformats.org/officeDocument/2006/relationships/customXml" Target="../ink/ink2262.xml"/><Relationship Id="rId145" Type="http://schemas.openxmlformats.org/officeDocument/2006/relationships/image" Target="../media/image226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95.xml"/><Relationship Id="rId23" Type="http://schemas.openxmlformats.org/officeDocument/2006/relationships/image" Target="../media/image2203.png"/><Relationship Id="rId28" Type="http://schemas.openxmlformats.org/officeDocument/2006/relationships/customXml" Target="../ink/ink2206.xml"/><Relationship Id="rId49" Type="http://schemas.openxmlformats.org/officeDocument/2006/relationships/image" Target="../media/image2216.png"/><Relationship Id="rId114" Type="http://schemas.openxmlformats.org/officeDocument/2006/relationships/customXml" Target="../ink/ink2249.xml"/><Relationship Id="rId119" Type="http://schemas.openxmlformats.org/officeDocument/2006/relationships/image" Target="../media/image2251.png"/><Relationship Id="rId44" Type="http://schemas.openxmlformats.org/officeDocument/2006/relationships/customXml" Target="../ink/ink2214.xml"/><Relationship Id="rId60" Type="http://schemas.openxmlformats.org/officeDocument/2006/relationships/customXml" Target="../ink/ink2222.xml"/><Relationship Id="rId65" Type="http://schemas.openxmlformats.org/officeDocument/2006/relationships/image" Target="../media/image2224.png"/><Relationship Id="rId81" Type="http://schemas.openxmlformats.org/officeDocument/2006/relationships/image" Target="../media/image2232.png"/><Relationship Id="rId86" Type="http://schemas.openxmlformats.org/officeDocument/2006/relationships/customXml" Target="../ink/ink2235.xml"/><Relationship Id="rId130" Type="http://schemas.openxmlformats.org/officeDocument/2006/relationships/customXml" Target="../ink/ink2257.xml"/><Relationship Id="rId135" Type="http://schemas.openxmlformats.org/officeDocument/2006/relationships/image" Target="../media/image2259.png"/><Relationship Id="rId13" Type="http://schemas.openxmlformats.org/officeDocument/2006/relationships/image" Target="../media/image2198.png"/><Relationship Id="rId18" Type="http://schemas.openxmlformats.org/officeDocument/2006/relationships/customXml" Target="../ink/ink2201.xml"/><Relationship Id="rId39" Type="http://schemas.openxmlformats.org/officeDocument/2006/relationships/image" Target="../media/image2211.png"/><Relationship Id="rId109" Type="http://schemas.openxmlformats.org/officeDocument/2006/relationships/image" Target="../media/image2246.png"/><Relationship Id="rId34" Type="http://schemas.openxmlformats.org/officeDocument/2006/relationships/customXml" Target="../ink/ink2209.xml"/><Relationship Id="rId50" Type="http://schemas.openxmlformats.org/officeDocument/2006/relationships/customXml" Target="../ink/ink2217.xml"/><Relationship Id="rId55" Type="http://schemas.openxmlformats.org/officeDocument/2006/relationships/image" Target="../media/image2219.png"/><Relationship Id="rId76" Type="http://schemas.openxmlformats.org/officeDocument/2006/relationships/customXml" Target="../ink/ink2230.xml"/><Relationship Id="rId97" Type="http://schemas.openxmlformats.org/officeDocument/2006/relationships/image" Target="../media/image2240.png"/><Relationship Id="rId104" Type="http://schemas.openxmlformats.org/officeDocument/2006/relationships/customXml" Target="../ink/ink2244.xml"/><Relationship Id="rId120" Type="http://schemas.openxmlformats.org/officeDocument/2006/relationships/customXml" Target="../ink/ink2252.xml"/><Relationship Id="rId125" Type="http://schemas.openxmlformats.org/officeDocument/2006/relationships/image" Target="../media/image2254.png"/><Relationship Id="rId141" Type="http://schemas.openxmlformats.org/officeDocument/2006/relationships/image" Target="../media/image2262.png"/><Relationship Id="rId146" Type="http://schemas.openxmlformats.org/officeDocument/2006/relationships/customXml" Target="../ink/ink2265.xml"/><Relationship Id="rId7" Type="http://schemas.openxmlformats.org/officeDocument/2006/relationships/image" Target="../media/image2195.png"/><Relationship Id="rId71" Type="http://schemas.openxmlformats.org/officeDocument/2006/relationships/image" Target="../media/image2227.png"/><Relationship Id="rId92" Type="http://schemas.openxmlformats.org/officeDocument/2006/relationships/customXml" Target="../ink/ink2238.xml"/><Relationship Id="rId2" Type="http://schemas.openxmlformats.org/officeDocument/2006/relationships/customXml" Target="../ink/ink2193.xml"/><Relationship Id="rId29" Type="http://schemas.openxmlformats.org/officeDocument/2006/relationships/image" Target="../media/image2206.png"/><Relationship Id="rId24" Type="http://schemas.openxmlformats.org/officeDocument/2006/relationships/customXml" Target="../ink/ink2204.xml"/><Relationship Id="rId40" Type="http://schemas.openxmlformats.org/officeDocument/2006/relationships/customXml" Target="../ink/ink2212.xml"/><Relationship Id="rId45" Type="http://schemas.openxmlformats.org/officeDocument/2006/relationships/image" Target="../media/image2214.png"/><Relationship Id="rId66" Type="http://schemas.openxmlformats.org/officeDocument/2006/relationships/customXml" Target="../ink/ink2225.xml"/><Relationship Id="rId87" Type="http://schemas.openxmlformats.org/officeDocument/2006/relationships/image" Target="../media/image2235.png"/><Relationship Id="rId110" Type="http://schemas.openxmlformats.org/officeDocument/2006/relationships/customXml" Target="../ink/ink2247.xml"/><Relationship Id="rId115" Type="http://schemas.openxmlformats.org/officeDocument/2006/relationships/image" Target="../media/image2249.png"/><Relationship Id="rId131" Type="http://schemas.openxmlformats.org/officeDocument/2006/relationships/image" Target="../media/image2257.png"/><Relationship Id="rId136" Type="http://schemas.openxmlformats.org/officeDocument/2006/relationships/customXml" Target="../ink/ink2260.xml"/><Relationship Id="rId61" Type="http://schemas.openxmlformats.org/officeDocument/2006/relationships/image" Target="../media/image2222.png"/><Relationship Id="rId82" Type="http://schemas.openxmlformats.org/officeDocument/2006/relationships/customXml" Target="../ink/ink2233.xml"/><Relationship Id="rId19" Type="http://schemas.openxmlformats.org/officeDocument/2006/relationships/image" Target="../media/image2201.png"/><Relationship Id="rId14" Type="http://schemas.openxmlformats.org/officeDocument/2006/relationships/customXml" Target="../ink/ink2199.xml"/><Relationship Id="rId30" Type="http://schemas.openxmlformats.org/officeDocument/2006/relationships/customXml" Target="../ink/ink2207.xml"/><Relationship Id="rId35" Type="http://schemas.openxmlformats.org/officeDocument/2006/relationships/image" Target="../media/image2209.png"/><Relationship Id="rId56" Type="http://schemas.openxmlformats.org/officeDocument/2006/relationships/customXml" Target="../ink/ink2220.xml"/><Relationship Id="rId77" Type="http://schemas.openxmlformats.org/officeDocument/2006/relationships/image" Target="../media/image2230.png"/><Relationship Id="rId100" Type="http://schemas.openxmlformats.org/officeDocument/2006/relationships/customXml" Target="../ink/ink2242.xml"/><Relationship Id="rId105" Type="http://schemas.openxmlformats.org/officeDocument/2006/relationships/image" Target="../media/image2244.png"/><Relationship Id="rId126" Type="http://schemas.openxmlformats.org/officeDocument/2006/relationships/customXml" Target="../ink/ink2255.xml"/><Relationship Id="rId147" Type="http://schemas.openxmlformats.org/officeDocument/2006/relationships/image" Target="../media/image2265.png"/><Relationship Id="rId8" Type="http://schemas.openxmlformats.org/officeDocument/2006/relationships/customXml" Target="../ink/ink2196.xml"/><Relationship Id="rId51" Type="http://schemas.openxmlformats.org/officeDocument/2006/relationships/image" Target="../media/image2217.png"/><Relationship Id="rId72" Type="http://schemas.openxmlformats.org/officeDocument/2006/relationships/customXml" Target="../ink/ink2228.xml"/><Relationship Id="rId93" Type="http://schemas.openxmlformats.org/officeDocument/2006/relationships/image" Target="../media/image2238.png"/><Relationship Id="rId98" Type="http://schemas.openxmlformats.org/officeDocument/2006/relationships/customXml" Target="../ink/ink2241.xml"/><Relationship Id="rId121" Type="http://schemas.openxmlformats.org/officeDocument/2006/relationships/image" Target="../media/image2252.png"/><Relationship Id="rId142" Type="http://schemas.openxmlformats.org/officeDocument/2006/relationships/customXml" Target="../ink/ink2263.xml"/><Relationship Id="rId3" Type="http://schemas.openxmlformats.org/officeDocument/2006/relationships/image" Target="../media/image2193.png"/><Relationship Id="rId25" Type="http://schemas.openxmlformats.org/officeDocument/2006/relationships/image" Target="../media/image2204.png"/><Relationship Id="rId46" Type="http://schemas.openxmlformats.org/officeDocument/2006/relationships/customXml" Target="../ink/ink2215.xml"/><Relationship Id="rId67" Type="http://schemas.openxmlformats.org/officeDocument/2006/relationships/image" Target="../media/image2225.png"/><Relationship Id="rId116" Type="http://schemas.openxmlformats.org/officeDocument/2006/relationships/customXml" Target="../ink/ink2250.xml"/><Relationship Id="rId137" Type="http://schemas.openxmlformats.org/officeDocument/2006/relationships/image" Target="../media/image2260.png"/><Relationship Id="rId20" Type="http://schemas.openxmlformats.org/officeDocument/2006/relationships/customXml" Target="../ink/ink2202.xml"/><Relationship Id="rId41" Type="http://schemas.openxmlformats.org/officeDocument/2006/relationships/image" Target="../media/image2212.png"/><Relationship Id="rId62" Type="http://schemas.openxmlformats.org/officeDocument/2006/relationships/customXml" Target="../ink/ink2223.xml"/><Relationship Id="rId83" Type="http://schemas.openxmlformats.org/officeDocument/2006/relationships/image" Target="../media/image2233.png"/><Relationship Id="rId88" Type="http://schemas.openxmlformats.org/officeDocument/2006/relationships/customXml" Target="../ink/ink2236.xml"/><Relationship Id="rId111" Type="http://schemas.openxmlformats.org/officeDocument/2006/relationships/image" Target="../media/image2247.png"/><Relationship Id="rId132" Type="http://schemas.openxmlformats.org/officeDocument/2006/relationships/customXml" Target="../ink/ink2258.xml"/><Relationship Id="rId15" Type="http://schemas.openxmlformats.org/officeDocument/2006/relationships/image" Target="../media/image2199.png"/><Relationship Id="rId36" Type="http://schemas.openxmlformats.org/officeDocument/2006/relationships/customXml" Target="../ink/ink2210.xml"/><Relationship Id="rId57" Type="http://schemas.openxmlformats.org/officeDocument/2006/relationships/image" Target="../media/image2220.png"/><Relationship Id="rId106" Type="http://schemas.openxmlformats.org/officeDocument/2006/relationships/customXml" Target="../ink/ink2245.xml"/><Relationship Id="rId127" Type="http://schemas.openxmlformats.org/officeDocument/2006/relationships/image" Target="../media/image2255.png"/><Relationship Id="rId10" Type="http://schemas.openxmlformats.org/officeDocument/2006/relationships/customXml" Target="../ink/ink2197.xml"/><Relationship Id="rId31" Type="http://schemas.openxmlformats.org/officeDocument/2006/relationships/image" Target="../media/image2207.png"/><Relationship Id="rId52" Type="http://schemas.openxmlformats.org/officeDocument/2006/relationships/customXml" Target="../ink/ink2218.xml"/><Relationship Id="rId73" Type="http://schemas.openxmlformats.org/officeDocument/2006/relationships/image" Target="../media/image2228.png"/><Relationship Id="rId78" Type="http://schemas.openxmlformats.org/officeDocument/2006/relationships/customXml" Target="../ink/ink2231.xml"/><Relationship Id="rId94" Type="http://schemas.openxmlformats.org/officeDocument/2006/relationships/customXml" Target="../ink/ink2239.xml"/><Relationship Id="rId99" Type="http://schemas.openxmlformats.org/officeDocument/2006/relationships/image" Target="../media/image2241.png"/><Relationship Id="rId101" Type="http://schemas.openxmlformats.org/officeDocument/2006/relationships/image" Target="../media/image2242.png"/><Relationship Id="rId122" Type="http://schemas.openxmlformats.org/officeDocument/2006/relationships/customXml" Target="../ink/ink2253.xml"/><Relationship Id="rId143" Type="http://schemas.openxmlformats.org/officeDocument/2006/relationships/image" Target="../media/image2263.png"/><Relationship Id="rId4" Type="http://schemas.openxmlformats.org/officeDocument/2006/relationships/customXml" Target="../ink/ink2194.xml"/><Relationship Id="rId9" Type="http://schemas.openxmlformats.org/officeDocument/2006/relationships/image" Target="../media/image2196.png"/><Relationship Id="rId26" Type="http://schemas.openxmlformats.org/officeDocument/2006/relationships/customXml" Target="../ink/ink2205.xml"/><Relationship Id="rId47" Type="http://schemas.openxmlformats.org/officeDocument/2006/relationships/image" Target="../media/image2215.png"/><Relationship Id="rId68" Type="http://schemas.openxmlformats.org/officeDocument/2006/relationships/customXml" Target="../ink/ink2226.xml"/><Relationship Id="rId89" Type="http://schemas.openxmlformats.org/officeDocument/2006/relationships/image" Target="../media/image2236.png"/><Relationship Id="rId112" Type="http://schemas.openxmlformats.org/officeDocument/2006/relationships/customXml" Target="../ink/ink2248.xml"/><Relationship Id="rId133" Type="http://schemas.openxmlformats.org/officeDocument/2006/relationships/image" Target="../media/image2258.png"/><Relationship Id="rId16" Type="http://schemas.openxmlformats.org/officeDocument/2006/relationships/customXml" Target="../ink/ink2200.xml"/><Relationship Id="rId37" Type="http://schemas.openxmlformats.org/officeDocument/2006/relationships/image" Target="../media/image2210.png"/><Relationship Id="rId58" Type="http://schemas.openxmlformats.org/officeDocument/2006/relationships/customXml" Target="../ink/ink2221.xml"/><Relationship Id="rId79" Type="http://schemas.openxmlformats.org/officeDocument/2006/relationships/image" Target="../media/image2231.png"/><Relationship Id="rId102" Type="http://schemas.openxmlformats.org/officeDocument/2006/relationships/customXml" Target="../ink/ink2243.xml"/><Relationship Id="rId123" Type="http://schemas.openxmlformats.org/officeDocument/2006/relationships/image" Target="../media/image2253.png"/><Relationship Id="rId144" Type="http://schemas.openxmlformats.org/officeDocument/2006/relationships/customXml" Target="../ink/ink2264.xml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23.png"/><Relationship Id="rId21" Type="http://schemas.openxmlformats.org/officeDocument/2006/relationships/image" Target="../media/image2275.png"/><Relationship Id="rId42" Type="http://schemas.openxmlformats.org/officeDocument/2006/relationships/customXml" Target="../ink/ink2286.xml"/><Relationship Id="rId63" Type="http://schemas.openxmlformats.org/officeDocument/2006/relationships/image" Target="../media/image2296.png"/><Relationship Id="rId84" Type="http://schemas.openxmlformats.org/officeDocument/2006/relationships/customXml" Target="../ink/ink2307.xml"/><Relationship Id="rId138" Type="http://schemas.openxmlformats.org/officeDocument/2006/relationships/customXml" Target="../ink/ink2334.xml"/><Relationship Id="rId159" Type="http://schemas.openxmlformats.org/officeDocument/2006/relationships/image" Target="../media/image2344.png"/><Relationship Id="rId170" Type="http://schemas.openxmlformats.org/officeDocument/2006/relationships/customXml" Target="../ink/ink2350.xml"/><Relationship Id="rId191" Type="http://schemas.openxmlformats.org/officeDocument/2006/relationships/image" Target="../media/image2360.png"/><Relationship Id="rId205" Type="http://schemas.openxmlformats.org/officeDocument/2006/relationships/image" Target="../media/image2367.png"/><Relationship Id="rId107" Type="http://schemas.openxmlformats.org/officeDocument/2006/relationships/image" Target="../media/image2318.png"/><Relationship Id="rId11" Type="http://schemas.openxmlformats.org/officeDocument/2006/relationships/image" Target="../media/image2270.png"/><Relationship Id="rId32" Type="http://schemas.openxmlformats.org/officeDocument/2006/relationships/customXml" Target="../ink/ink2281.xml"/><Relationship Id="rId53" Type="http://schemas.openxmlformats.org/officeDocument/2006/relationships/image" Target="../media/image2291.png"/><Relationship Id="rId74" Type="http://schemas.openxmlformats.org/officeDocument/2006/relationships/customXml" Target="../ink/ink2302.xml"/><Relationship Id="rId128" Type="http://schemas.openxmlformats.org/officeDocument/2006/relationships/customXml" Target="../ink/ink2329.xml"/><Relationship Id="rId149" Type="http://schemas.openxmlformats.org/officeDocument/2006/relationships/image" Target="../media/image2339.png"/><Relationship Id="rId5" Type="http://schemas.openxmlformats.org/officeDocument/2006/relationships/image" Target="../media/image2267.png"/><Relationship Id="rId95" Type="http://schemas.openxmlformats.org/officeDocument/2006/relationships/image" Target="../media/image2312.png"/><Relationship Id="rId160" Type="http://schemas.openxmlformats.org/officeDocument/2006/relationships/customXml" Target="../ink/ink2345.xml"/><Relationship Id="rId181" Type="http://schemas.openxmlformats.org/officeDocument/2006/relationships/image" Target="../media/image2355.png"/><Relationship Id="rId216" Type="http://schemas.openxmlformats.org/officeDocument/2006/relationships/customXml" Target="../ink/ink2373.xml"/><Relationship Id="rId22" Type="http://schemas.openxmlformats.org/officeDocument/2006/relationships/customXml" Target="../ink/ink2276.xml"/><Relationship Id="rId43" Type="http://schemas.openxmlformats.org/officeDocument/2006/relationships/image" Target="../media/image2286.png"/><Relationship Id="rId64" Type="http://schemas.openxmlformats.org/officeDocument/2006/relationships/customXml" Target="../ink/ink2297.xml"/><Relationship Id="rId118" Type="http://schemas.openxmlformats.org/officeDocument/2006/relationships/customXml" Target="../ink/ink2324.xml"/><Relationship Id="rId139" Type="http://schemas.openxmlformats.org/officeDocument/2006/relationships/image" Target="../media/image2334.png"/><Relationship Id="rId85" Type="http://schemas.openxmlformats.org/officeDocument/2006/relationships/image" Target="../media/image2307.png"/><Relationship Id="rId150" Type="http://schemas.openxmlformats.org/officeDocument/2006/relationships/customXml" Target="../ink/ink2340.xml"/><Relationship Id="rId171" Type="http://schemas.openxmlformats.org/officeDocument/2006/relationships/image" Target="../media/image2350.png"/><Relationship Id="rId192" Type="http://schemas.openxmlformats.org/officeDocument/2006/relationships/customXml" Target="../ink/ink2361.xml"/><Relationship Id="rId206" Type="http://schemas.openxmlformats.org/officeDocument/2006/relationships/customXml" Target="../ink/ink2368.xml"/><Relationship Id="rId12" Type="http://schemas.openxmlformats.org/officeDocument/2006/relationships/customXml" Target="../ink/ink2271.xml"/><Relationship Id="rId33" Type="http://schemas.openxmlformats.org/officeDocument/2006/relationships/image" Target="../media/image2281.png"/><Relationship Id="rId108" Type="http://schemas.openxmlformats.org/officeDocument/2006/relationships/customXml" Target="../ink/ink2319.xml"/><Relationship Id="rId129" Type="http://schemas.openxmlformats.org/officeDocument/2006/relationships/image" Target="../media/image2329.png"/><Relationship Id="rId54" Type="http://schemas.openxmlformats.org/officeDocument/2006/relationships/customXml" Target="../ink/ink2292.xml"/><Relationship Id="rId75" Type="http://schemas.openxmlformats.org/officeDocument/2006/relationships/image" Target="../media/image2302.png"/><Relationship Id="rId96" Type="http://schemas.openxmlformats.org/officeDocument/2006/relationships/customXml" Target="../ink/ink2313.xml"/><Relationship Id="rId140" Type="http://schemas.openxmlformats.org/officeDocument/2006/relationships/customXml" Target="../ink/ink2335.xml"/><Relationship Id="rId161" Type="http://schemas.openxmlformats.org/officeDocument/2006/relationships/image" Target="../media/image2345.png"/><Relationship Id="rId182" Type="http://schemas.openxmlformats.org/officeDocument/2006/relationships/customXml" Target="../ink/ink2356.xml"/><Relationship Id="rId217" Type="http://schemas.openxmlformats.org/officeDocument/2006/relationships/image" Target="../media/image2373.png"/><Relationship Id="rId6" Type="http://schemas.openxmlformats.org/officeDocument/2006/relationships/customXml" Target="../ink/ink2268.xml"/><Relationship Id="rId23" Type="http://schemas.openxmlformats.org/officeDocument/2006/relationships/image" Target="../media/image2276.png"/><Relationship Id="rId119" Type="http://schemas.openxmlformats.org/officeDocument/2006/relationships/image" Target="../media/image2324.png"/><Relationship Id="rId44" Type="http://schemas.openxmlformats.org/officeDocument/2006/relationships/customXml" Target="../ink/ink2287.xml"/><Relationship Id="rId65" Type="http://schemas.openxmlformats.org/officeDocument/2006/relationships/image" Target="../media/image2297.png"/><Relationship Id="rId86" Type="http://schemas.openxmlformats.org/officeDocument/2006/relationships/customXml" Target="../ink/ink2308.xml"/><Relationship Id="rId130" Type="http://schemas.openxmlformats.org/officeDocument/2006/relationships/customXml" Target="../ink/ink2330.xml"/><Relationship Id="rId151" Type="http://schemas.openxmlformats.org/officeDocument/2006/relationships/image" Target="../media/image2340.png"/><Relationship Id="rId172" Type="http://schemas.openxmlformats.org/officeDocument/2006/relationships/customXml" Target="../ink/ink2351.xml"/><Relationship Id="rId193" Type="http://schemas.openxmlformats.org/officeDocument/2006/relationships/image" Target="../media/image2361.png"/><Relationship Id="rId207" Type="http://schemas.openxmlformats.org/officeDocument/2006/relationships/image" Target="../media/image2368.png"/><Relationship Id="rId13" Type="http://schemas.openxmlformats.org/officeDocument/2006/relationships/image" Target="../media/image2271.png"/><Relationship Id="rId109" Type="http://schemas.openxmlformats.org/officeDocument/2006/relationships/image" Target="../media/image2319.png"/><Relationship Id="rId34" Type="http://schemas.openxmlformats.org/officeDocument/2006/relationships/customXml" Target="../ink/ink2282.xml"/><Relationship Id="rId55" Type="http://schemas.openxmlformats.org/officeDocument/2006/relationships/image" Target="../media/image2292.png"/><Relationship Id="rId76" Type="http://schemas.openxmlformats.org/officeDocument/2006/relationships/customXml" Target="../ink/ink2303.xml"/><Relationship Id="rId97" Type="http://schemas.openxmlformats.org/officeDocument/2006/relationships/image" Target="../media/image2313.png"/><Relationship Id="rId120" Type="http://schemas.openxmlformats.org/officeDocument/2006/relationships/customXml" Target="../ink/ink2325.xml"/><Relationship Id="rId141" Type="http://schemas.openxmlformats.org/officeDocument/2006/relationships/image" Target="../media/image2335.png"/><Relationship Id="rId7" Type="http://schemas.openxmlformats.org/officeDocument/2006/relationships/image" Target="../media/image2268.png"/><Relationship Id="rId162" Type="http://schemas.openxmlformats.org/officeDocument/2006/relationships/customXml" Target="../ink/ink2346.xml"/><Relationship Id="rId183" Type="http://schemas.openxmlformats.org/officeDocument/2006/relationships/image" Target="../media/image2356.png"/><Relationship Id="rId218" Type="http://schemas.openxmlformats.org/officeDocument/2006/relationships/customXml" Target="../ink/ink2374.xml"/><Relationship Id="rId24" Type="http://schemas.openxmlformats.org/officeDocument/2006/relationships/customXml" Target="../ink/ink2277.xml"/><Relationship Id="rId45" Type="http://schemas.openxmlformats.org/officeDocument/2006/relationships/image" Target="../media/image2287.png"/><Relationship Id="rId66" Type="http://schemas.openxmlformats.org/officeDocument/2006/relationships/customXml" Target="../ink/ink2298.xml"/><Relationship Id="rId87" Type="http://schemas.openxmlformats.org/officeDocument/2006/relationships/image" Target="../media/image2308.png"/><Relationship Id="rId110" Type="http://schemas.openxmlformats.org/officeDocument/2006/relationships/customXml" Target="../ink/ink2320.xml"/><Relationship Id="rId131" Type="http://schemas.openxmlformats.org/officeDocument/2006/relationships/image" Target="../media/image2330.png"/><Relationship Id="rId152" Type="http://schemas.openxmlformats.org/officeDocument/2006/relationships/customXml" Target="../ink/ink2341.xml"/><Relationship Id="rId173" Type="http://schemas.openxmlformats.org/officeDocument/2006/relationships/image" Target="../media/image2351.png"/><Relationship Id="rId194" Type="http://schemas.openxmlformats.org/officeDocument/2006/relationships/customXml" Target="../ink/ink2362.xml"/><Relationship Id="rId208" Type="http://schemas.openxmlformats.org/officeDocument/2006/relationships/customXml" Target="../ink/ink2369.xml"/><Relationship Id="rId14" Type="http://schemas.openxmlformats.org/officeDocument/2006/relationships/customXml" Target="../ink/ink2272.xml"/><Relationship Id="rId35" Type="http://schemas.openxmlformats.org/officeDocument/2006/relationships/image" Target="../media/image2282.png"/><Relationship Id="rId56" Type="http://schemas.openxmlformats.org/officeDocument/2006/relationships/customXml" Target="../ink/ink2293.xml"/><Relationship Id="rId77" Type="http://schemas.openxmlformats.org/officeDocument/2006/relationships/image" Target="../media/image2303.png"/><Relationship Id="rId100" Type="http://schemas.openxmlformats.org/officeDocument/2006/relationships/customXml" Target="../ink/ink2315.xml"/><Relationship Id="rId8" Type="http://schemas.openxmlformats.org/officeDocument/2006/relationships/customXml" Target="../ink/ink2269.xml"/><Relationship Id="rId98" Type="http://schemas.openxmlformats.org/officeDocument/2006/relationships/customXml" Target="../ink/ink2314.xml"/><Relationship Id="rId121" Type="http://schemas.openxmlformats.org/officeDocument/2006/relationships/image" Target="../media/image2325.png"/><Relationship Id="rId142" Type="http://schemas.openxmlformats.org/officeDocument/2006/relationships/customXml" Target="../ink/ink2336.xml"/><Relationship Id="rId163" Type="http://schemas.openxmlformats.org/officeDocument/2006/relationships/image" Target="../media/image2346.png"/><Relationship Id="rId184" Type="http://schemas.openxmlformats.org/officeDocument/2006/relationships/customXml" Target="../ink/ink2357.xml"/><Relationship Id="rId219" Type="http://schemas.openxmlformats.org/officeDocument/2006/relationships/image" Target="../media/image2374.png"/><Relationship Id="rId3" Type="http://schemas.openxmlformats.org/officeDocument/2006/relationships/image" Target="../media/image2266.png"/><Relationship Id="rId214" Type="http://schemas.openxmlformats.org/officeDocument/2006/relationships/customXml" Target="../ink/ink2372.xml"/><Relationship Id="rId25" Type="http://schemas.openxmlformats.org/officeDocument/2006/relationships/image" Target="../media/image2277.png"/><Relationship Id="rId46" Type="http://schemas.openxmlformats.org/officeDocument/2006/relationships/customXml" Target="../ink/ink2288.xml"/><Relationship Id="rId67" Type="http://schemas.openxmlformats.org/officeDocument/2006/relationships/image" Target="../media/image2298.png"/><Relationship Id="rId116" Type="http://schemas.openxmlformats.org/officeDocument/2006/relationships/customXml" Target="../ink/ink2323.xml"/><Relationship Id="rId137" Type="http://schemas.openxmlformats.org/officeDocument/2006/relationships/image" Target="../media/image2333.png"/><Relationship Id="rId158" Type="http://schemas.openxmlformats.org/officeDocument/2006/relationships/customXml" Target="../ink/ink2344.xml"/><Relationship Id="rId20" Type="http://schemas.openxmlformats.org/officeDocument/2006/relationships/customXml" Target="../ink/ink2275.xml"/><Relationship Id="rId41" Type="http://schemas.openxmlformats.org/officeDocument/2006/relationships/image" Target="../media/image2285.png"/><Relationship Id="rId62" Type="http://schemas.openxmlformats.org/officeDocument/2006/relationships/customXml" Target="../ink/ink2296.xml"/><Relationship Id="rId83" Type="http://schemas.openxmlformats.org/officeDocument/2006/relationships/image" Target="../media/image2306.png"/><Relationship Id="rId88" Type="http://schemas.openxmlformats.org/officeDocument/2006/relationships/customXml" Target="../ink/ink2309.xml"/><Relationship Id="rId111" Type="http://schemas.openxmlformats.org/officeDocument/2006/relationships/image" Target="../media/image2320.png"/><Relationship Id="rId132" Type="http://schemas.openxmlformats.org/officeDocument/2006/relationships/customXml" Target="../ink/ink2331.xml"/><Relationship Id="rId153" Type="http://schemas.openxmlformats.org/officeDocument/2006/relationships/image" Target="../media/image2341.png"/><Relationship Id="rId174" Type="http://schemas.openxmlformats.org/officeDocument/2006/relationships/customXml" Target="../ink/ink2352.xml"/><Relationship Id="rId179" Type="http://schemas.openxmlformats.org/officeDocument/2006/relationships/image" Target="../media/image2354.png"/><Relationship Id="rId195" Type="http://schemas.openxmlformats.org/officeDocument/2006/relationships/image" Target="../media/image2362.png"/><Relationship Id="rId209" Type="http://schemas.openxmlformats.org/officeDocument/2006/relationships/image" Target="../media/image2369.png"/><Relationship Id="rId190" Type="http://schemas.openxmlformats.org/officeDocument/2006/relationships/customXml" Target="../ink/ink2360.xml"/><Relationship Id="rId204" Type="http://schemas.openxmlformats.org/officeDocument/2006/relationships/customXml" Target="../ink/ink2367.xml"/><Relationship Id="rId220" Type="http://schemas.openxmlformats.org/officeDocument/2006/relationships/customXml" Target="../ink/ink2375.xml"/><Relationship Id="rId225" Type="http://schemas.openxmlformats.org/officeDocument/2006/relationships/image" Target="../media/image2377.png"/><Relationship Id="rId15" Type="http://schemas.openxmlformats.org/officeDocument/2006/relationships/image" Target="../media/image2272.png"/><Relationship Id="rId36" Type="http://schemas.openxmlformats.org/officeDocument/2006/relationships/customXml" Target="../ink/ink2283.xml"/><Relationship Id="rId57" Type="http://schemas.openxmlformats.org/officeDocument/2006/relationships/image" Target="../media/image2293.png"/><Relationship Id="rId106" Type="http://schemas.openxmlformats.org/officeDocument/2006/relationships/customXml" Target="../ink/ink2318.xml"/><Relationship Id="rId127" Type="http://schemas.openxmlformats.org/officeDocument/2006/relationships/image" Target="../media/image2328.png"/><Relationship Id="rId10" Type="http://schemas.openxmlformats.org/officeDocument/2006/relationships/customXml" Target="../ink/ink2270.xml"/><Relationship Id="rId31" Type="http://schemas.openxmlformats.org/officeDocument/2006/relationships/image" Target="../media/image2280.png"/><Relationship Id="rId52" Type="http://schemas.openxmlformats.org/officeDocument/2006/relationships/customXml" Target="../ink/ink2291.xml"/><Relationship Id="rId73" Type="http://schemas.openxmlformats.org/officeDocument/2006/relationships/image" Target="../media/image2301.png"/><Relationship Id="rId78" Type="http://schemas.openxmlformats.org/officeDocument/2006/relationships/customXml" Target="../ink/ink2304.xml"/><Relationship Id="rId94" Type="http://schemas.openxmlformats.org/officeDocument/2006/relationships/customXml" Target="../ink/ink2312.xml"/><Relationship Id="rId99" Type="http://schemas.openxmlformats.org/officeDocument/2006/relationships/image" Target="../media/image2314.png"/><Relationship Id="rId101" Type="http://schemas.openxmlformats.org/officeDocument/2006/relationships/image" Target="../media/image2315.png"/><Relationship Id="rId122" Type="http://schemas.openxmlformats.org/officeDocument/2006/relationships/customXml" Target="../ink/ink2326.xml"/><Relationship Id="rId143" Type="http://schemas.openxmlformats.org/officeDocument/2006/relationships/image" Target="../media/image2336.png"/><Relationship Id="rId148" Type="http://schemas.openxmlformats.org/officeDocument/2006/relationships/customXml" Target="../ink/ink2339.xml"/><Relationship Id="rId164" Type="http://schemas.openxmlformats.org/officeDocument/2006/relationships/customXml" Target="../ink/ink2347.xml"/><Relationship Id="rId169" Type="http://schemas.openxmlformats.org/officeDocument/2006/relationships/image" Target="../media/image2349.png"/><Relationship Id="rId185" Type="http://schemas.openxmlformats.org/officeDocument/2006/relationships/image" Target="../media/image2357.png"/><Relationship Id="rId4" Type="http://schemas.openxmlformats.org/officeDocument/2006/relationships/customXml" Target="../ink/ink2267.xml"/><Relationship Id="rId9" Type="http://schemas.openxmlformats.org/officeDocument/2006/relationships/image" Target="../media/image2269.png"/><Relationship Id="rId180" Type="http://schemas.openxmlformats.org/officeDocument/2006/relationships/customXml" Target="../ink/ink2355.xml"/><Relationship Id="rId210" Type="http://schemas.openxmlformats.org/officeDocument/2006/relationships/customXml" Target="../ink/ink2370.xml"/><Relationship Id="rId215" Type="http://schemas.openxmlformats.org/officeDocument/2006/relationships/image" Target="../media/image2372.png"/><Relationship Id="rId26" Type="http://schemas.openxmlformats.org/officeDocument/2006/relationships/customXml" Target="../ink/ink2278.xml"/><Relationship Id="rId47" Type="http://schemas.openxmlformats.org/officeDocument/2006/relationships/image" Target="../media/image2288.png"/><Relationship Id="rId68" Type="http://schemas.openxmlformats.org/officeDocument/2006/relationships/customXml" Target="../ink/ink2299.xml"/><Relationship Id="rId89" Type="http://schemas.openxmlformats.org/officeDocument/2006/relationships/image" Target="../media/image2309.png"/><Relationship Id="rId112" Type="http://schemas.openxmlformats.org/officeDocument/2006/relationships/customXml" Target="../ink/ink2321.xml"/><Relationship Id="rId133" Type="http://schemas.openxmlformats.org/officeDocument/2006/relationships/image" Target="../media/image2331.png"/><Relationship Id="rId154" Type="http://schemas.openxmlformats.org/officeDocument/2006/relationships/customXml" Target="../ink/ink2342.xml"/><Relationship Id="rId175" Type="http://schemas.openxmlformats.org/officeDocument/2006/relationships/image" Target="../media/image2352.png"/><Relationship Id="rId196" Type="http://schemas.openxmlformats.org/officeDocument/2006/relationships/customXml" Target="../ink/ink2363.xml"/><Relationship Id="rId200" Type="http://schemas.openxmlformats.org/officeDocument/2006/relationships/customXml" Target="../ink/ink2365.xml"/><Relationship Id="rId16" Type="http://schemas.openxmlformats.org/officeDocument/2006/relationships/customXml" Target="../ink/ink2273.xml"/><Relationship Id="rId221" Type="http://schemas.openxmlformats.org/officeDocument/2006/relationships/image" Target="../media/image2375.png"/><Relationship Id="rId37" Type="http://schemas.openxmlformats.org/officeDocument/2006/relationships/image" Target="../media/image2283.png"/><Relationship Id="rId58" Type="http://schemas.openxmlformats.org/officeDocument/2006/relationships/customXml" Target="../ink/ink2294.xml"/><Relationship Id="rId79" Type="http://schemas.openxmlformats.org/officeDocument/2006/relationships/image" Target="../media/image2304.png"/><Relationship Id="rId102" Type="http://schemas.openxmlformats.org/officeDocument/2006/relationships/customXml" Target="../ink/ink2316.xml"/><Relationship Id="rId123" Type="http://schemas.openxmlformats.org/officeDocument/2006/relationships/image" Target="../media/image2326.png"/><Relationship Id="rId144" Type="http://schemas.openxmlformats.org/officeDocument/2006/relationships/customXml" Target="../ink/ink2337.xml"/><Relationship Id="rId90" Type="http://schemas.openxmlformats.org/officeDocument/2006/relationships/customXml" Target="../ink/ink2310.xml"/><Relationship Id="rId165" Type="http://schemas.openxmlformats.org/officeDocument/2006/relationships/image" Target="../media/image2347.png"/><Relationship Id="rId186" Type="http://schemas.openxmlformats.org/officeDocument/2006/relationships/customXml" Target="../ink/ink2358.xml"/><Relationship Id="rId211" Type="http://schemas.openxmlformats.org/officeDocument/2006/relationships/image" Target="../media/image2370.png"/><Relationship Id="rId27" Type="http://schemas.openxmlformats.org/officeDocument/2006/relationships/image" Target="../media/image2278.png"/><Relationship Id="rId48" Type="http://schemas.openxmlformats.org/officeDocument/2006/relationships/customXml" Target="../ink/ink2289.xml"/><Relationship Id="rId69" Type="http://schemas.openxmlformats.org/officeDocument/2006/relationships/image" Target="../media/image2299.png"/><Relationship Id="rId113" Type="http://schemas.openxmlformats.org/officeDocument/2006/relationships/image" Target="../media/image2321.png"/><Relationship Id="rId134" Type="http://schemas.openxmlformats.org/officeDocument/2006/relationships/customXml" Target="../ink/ink2332.xml"/><Relationship Id="rId80" Type="http://schemas.openxmlformats.org/officeDocument/2006/relationships/customXml" Target="../ink/ink2305.xml"/><Relationship Id="rId155" Type="http://schemas.openxmlformats.org/officeDocument/2006/relationships/image" Target="../media/image2342.png"/><Relationship Id="rId176" Type="http://schemas.openxmlformats.org/officeDocument/2006/relationships/customXml" Target="../ink/ink2353.xml"/><Relationship Id="rId197" Type="http://schemas.openxmlformats.org/officeDocument/2006/relationships/image" Target="../media/image2363.png"/><Relationship Id="rId201" Type="http://schemas.openxmlformats.org/officeDocument/2006/relationships/image" Target="../media/image2365.png"/><Relationship Id="rId222" Type="http://schemas.openxmlformats.org/officeDocument/2006/relationships/customXml" Target="../ink/ink2376.xml"/><Relationship Id="rId17" Type="http://schemas.openxmlformats.org/officeDocument/2006/relationships/image" Target="../media/image2273.png"/><Relationship Id="rId38" Type="http://schemas.openxmlformats.org/officeDocument/2006/relationships/customXml" Target="../ink/ink2284.xml"/><Relationship Id="rId59" Type="http://schemas.openxmlformats.org/officeDocument/2006/relationships/image" Target="../media/image2294.png"/><Relationship Id="rId103" Type="http://schemas.openxmlformats.org/officeDocument/2006/relationships/image" Target="../media/image2316.png"/><Relationship Id="rId124" Type="http://schemas.openxmlformats.org/officeDocument/2006/relationships/customXml" Target="../ink/ink2327.xml"/><Relationship Id="rId70" Type="http://schemas.openxmlformats.org/officeDocument/2006/relationships/customXml" Target="../ink/ink2300.xml"/><Relationship Id="rId91" Type="http://schemas.openxmlformats.org/officeDocument/2006/relationships/image" Target="../media/image2310.png"/><Relationship Id="rId145" Type="http://schemas.openxmlformats.org/officeDocument/2006/relationships/image" Target="../media/image2337.png"/><Relationship Id="rId166" Type="http://schemas.openxmlformats.org/officeDocument/2006/relationships/customXml" Target="../ink/ink2348.xml"/><Relationship Id="rId187" Type="http://schemas.openxmlformats.org/officeDocument/2006/relationships/image" Target="../media/image2358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371.xml"/><Relationship Id="rId28" Type="http://schemas.openxmlformats.org/officeDocument/2006/relationships/customXml" Target="../ink/ink2279.xml"/><Relationship Id="rId49" Type="http://schemas.openxmlformats.org/officeDocument/2006/relationships/image" Target="../media/image2289.png"/><Relationship Id="rId114" Type="http://schemas.openxmlformats.org/officeDocument/2006/relationships/customXml" Target="../ink/ink2322.xml"/><Relationship Id="rId60" Type="http://schemas.openxmlformats.org/officeDocument/2006/relationships/customXml" Target="../ink/ink2295.xml"/><Relationship Id="rId81" Type="http://schemas.openxmlformats.org/officeDocument/2006/relationships/image" Target="../media/image2305.png"/><Relationship Id="rId135" Type="http://schemas.openxmlformats.org/officeDocument/2006/relationships/image" Target="../media/image2332.png"/><Relationship Id="rId156" Type="http://schemas.openxmlformats.org/officeDocument/2006/relationships/customXml" Target="../ink/ink2343.xml"/><Relationship Id="rId177" Type="http://schemas.openxmlformats.org/officeDocument/2006/relationships/image" Target="../media/image2353.png"/><Relationship Id="rId198" Type="http://schemas.openxmlformats.org/officeDocument/2006/relationships/customXml" Target="../ink/ink2364.xml"/><Relationship Id="rId202" Type="http://schemas.openxmlformats.org/officeDocument/2006/relationships/customXml" Target="../ink/ink2366.xml"/><Relationship Id="rId223" Type="http://schemas.openxmlformats.org/officeDocument/2006/relationships/image" Target="../media/image2376.png"/><Relationship Id="rId18" Type="http://schemas.openxmlformats.org/officeDocument/2006/relationships/customXml" Target="../ink/ink2274.xml"/><Relationship Id="rId39" Type="http://schemas.openxmlformats.org/officeDocument/2006/relationships/image" Target="../media/image2284.png"/><Relationship Id="rId50" Type="http://schemas.openxmlformats.org/officeDocument/2006/relationships/customXml" Target="../ink/ink2290.xml"/><Relationship Id="rId104" Type="http://schemas.openxmlformats.org/officeDocument/2006/relationships/customXml" Target="../ink/ink2317.xml"/><Relationship Id="rId125" Type="http://schemas.openxmlformats.org/officeDocument/2006/relationships/image" Target="../media/image2327.png"/><Relationship Id="rId146" Type="http://schemas.openxmlformats.org/officeDocument/2006/relationships/customXml" Target="../ink/ink2338.xml"/><Relationship Id="rId167" Type="http://schemas.openxmlformats.org/officeDocument/2006/relationships/image" Target="../media/image2348.png"/><Relationship Id="rId188" Type="http://schemas.openxmlformats.org/officeDocument/2006/relationships/customXml" Target="../ink/ink2359.xml"/><Relationship Id="rId71" Type="http://schemas.openxmlformats.org/officeDocument/2006/relationships/image" Target="../media/image2300.png"/><Relationship Id="rId92" Type="http://schemas.openxmlformats.org/officeDocument/2006/relationships/customXml" Target="../ink/ink2311.xml"/><Relationship Id="rId213" Type="http://schemas.openxmlformats.org/officeDocument/2006/relationships/image" Target="../media/image2371.png"/><Relationship Id="rId2" Type="http://schemas.openxmlformats.org/officeDocument/2006/relationships/customXml" Target="../ink/ink2266.xml"/><Relationship Id="rId29" Type="http://schemas.openxmlformats.org/officeDocument/2006/relationships/image" Target="../media/image2279.png"/><Relationship Id="rId40" Type="http://schemas.openxmlformats.org/officeDocument/2006/relationships/customXml" Target="../ink/ink2285.xml"/><Relationship Id="rId115" Type="http://schemas.openxmlformats.org/officeDocument/2006/relationships/image" Target="../media/image2322.png"/><Relationship Id="rId136" Type="http://schemas.openxmlformats.org/officeDocument/2006/relationships/customXml" Target="../ink/ink2333.xml"/><Relationship Id="rId157" Type="http://schemas.openxmlformats.org/officeDocument/2006/relationships/image" Target="../media/image2343.png"/><Relationship Id="rId178" Type="http://schemas.openxmlformats.org/officeDocument/2006/relationships/customXml" Target="../ink/ink2354.xml"/><Relationship Id="rId61" Type="http://schemas.openxmlformats.org/officeDocument/2006/relationships/image" Target="../media/image2295.png"/><Relationship Id="rId82" Type="http://schemas.openxmlformats.org/officeDocument/2006/relationships/customXml" Target="../ink/ink2306.xml"/><Relationship Id="rId199" Type="http://schemas.openxmlformats.org/officeDocument/2006/relationships/image" Target="../media/image2364.png"/><Relationship Id="rId203" Type="http://schemas.openxmlformats.org/officeDocument/2006/relationships/image" Target="../media/image2366.png"/><Relationship Id="rId19" Type="http://schemas.openxmlformats.org/officeDocument/2006/relationships/image" Target="../media/image2274.png"/><Relationship Id="rId224" Type="http://schemas.openxmlformats.org/officeDocument/2006/relationships/customXml" Target="../ink/ink2377.xml"/><Relationship Id="rId30" Type="http://schemas.openxmlformats.org/officeDocument/2006/relationships/customXml" Target="../ink/ink2280.xml"/><Relationship Id="rId105" Type="http://schemas.openxmlformats.org/officeDocument/2006/relationships/image" Target="../media/image2317.png"/><Relationship Id="rId126" Type="http://schemas.openxmlformats.org/officeDocument/2006/relationships/customXml" Target="../ink/ink2328.xml"/><Relationship Id="rId147" Type="http://schemas.openxmlformats.org/officeDocument/2006/relationships/image" Target="../media/image2338.png"/><Relationship Id="rId168" Type="http://schemas.openxmlformats.org/officeDocument/2006/relationships/customXml" Target="../ink/ink2349.xml"/><Relationship Id="rId51" Type="http://schemas.openxmlformats.org/officeDocument/2006/relationships/image" Target="../media/image2290.png"/><Relationship Id="rId72" Type="http://schemas.openxmlformats.org/officeDocument/2006/relationships/customXml" Target="../ink/ink2301.xml"/><Relationship Id="rId93" Type="http://schemas.openxmlformats.org/officeDocument/2006/relationships/image" Target="../media/image2311.png"/><Relationship Id="rId189" Type="http://schemas.openxmlformats.org/officeDocument/2006/relationships/image" Target="../media/image2359.png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390.xml"/><Relationship Id="rId21" Type="http://schemas.openxmlformats.org/officeDocument/2006/relationships/image" Target="../media/image2387.png"/><Relationship Id="rId42" Type="http://schemas.openxmlformats.org/officeDocument/2006/relationships/customXml" Target="../ink/ink2398.xml"/><Relationship Id="rId47" Type="http://schemas.openxmlformats.org/officeDocument/2006/relationships/image" Target="../media/image2400.png"/><Relationship Id="rId63" Type="http://schemas.openxmlformats.org/officeDocument/2006/relationships/image" Target="../media/image2408.png"/><Relationship Id="rId68" Type="http://schemas.openxmlformats.org/officeDocument/2006/relationships/customXml" Target="../ink/ink2411.xml"/><Relationship Id="rId84" Type="http://schemas.openxmlformats.org/officeDocument/2006/relationships/customXml" Target="../ink/ink2419.xml"/><Relationship Id="rId89" Type="http://schemas.openxmlformats.org/officeDocument/2006/relationships/image" Target="../media/image2421.png"/><Relationship Id="rId16" Type="http://schemas.openxmlformats.org/officeDocument/2006/relationships/customXml" Target="../ink/ink2385.xml"/><Relationship Id="rId107" Type="http://schemas.openxmlformats.org/officeDocument/2006/relationships/image" Target="../media/image2430.png"/><Relationship Id="rId11" Type="http://schemas.openxmlformats.org/officeDocument/2006/relationships/image" Target="../media/image2382.png"/><Relationship Id="rId32" Type="http://schemas.openxmlformats.org/officeDocument/2006/relationships/customXml" Target="../ink/ink2393.xml"/><Relationship Id="rId37" Type="http://schemas.openxmlformats.org/officeDocument/2006/relationships/image" Target="../media/image2395.png"/><Relationship Id="rId53" Type="http://schemas.openxmlformats.org/officeDocument/2006/relationships/image" Target="../media/image2403.png"/><Relationship Id="rId58" Type="http://schemas.openxmlformats.org/officeDocument/2006/relationships/customXml" Target="../ink/ink2406.xml"/><Relationship Id="rId74" Type="http://schemas.openxmlformats.org/officeDocument/2006/relationships/customXml" Target="../ink/ink2414.xml"/><Relationship Id="rId79" Type="http://schemas.openxmlformats.org/officeDocument/2006/relationships/image" Target="../media/image2416.png"/><Relationship Id="rId102" Type="http://schemas.openxmlformats.org/officeDocument/2006/relationships/customXml" Target="../ink/ink2428.xml"/><Relationship Id="rId5" Type="http://schemas.openxmlformats.org/officeDocument/2006/relationships/image" Target="../media/image2379.png"/><Relationship Id="rId90" Type="http://schemas.openxmlformats.org/officeDocument/2006/relationships/customXml" Target="../ink/ink2422.xml"/><Relationship Id="rId95" Type="http://schemas.openxmlformats.org/officeDocument/2006/relationships/image" Target="../media/image2424.png"/><Relationship Id="rId22" Type="http://schemas.openxmlformats.org/officeDocument/2006/relationships/customXml" Target="../ink/ink2388.xml"/><Relationship Id="rId27" Type="http://schemas.openxmlformats.org/officeDocument/2006/relationships/image" Target="../media/image2390.png"/><Relationship Id="rId43" Type="http://schemas.openxmlformats.org/officeDocument/2006/relationships/image" Target="../media/image2398.png"/><Relationship Id="rId48" Type="http://schemas.openxmlformats.org/officeDocument/2006/relationships/customXml" Target="../ink/ink2401.xml"/><Relationship Id="rId64" Type="http://schemas.openxmlformats.org/officeDocument/2006/relationships/customXml" Target="../ink/ink2409.xml"/><Relationship Id="rId69" Type="http://schemas.openxmlformats.org/officeDocument/2006/relationships/image" Target="../media/image2411.png"/><Relationship Id="rId80" Type="http://schemas.openxmlformats.org/officeDocument/2006/relationships/customXml" Target="../ink/ink2417.xml"/><Relationship Id="rId85" Type="http://schemas.openxmlformats.org/officeDocument/2006/relationships/image" Target="../media/image2419.png"/><Relationship Id="rId12" Type="http://schemas.openxmlformats.org/officeDocument/2006/relationships/customXml" Target="../ink/ink2383.xml"/><Relationship Id="rId17" Type="http://schemas.openxmlformats.org/officeDocument/2006/relationships/image" Target="../media/image2385.png"/><Relationship Id="rId33" Type="http://schemas.openxmlformats.org/officeDocument/2006/relationships/image" Target="../media/image2393.png"/><Relationship Id="rId38" Type="http://schemas.openxmlformats.org/officeDocument/2006/relationships/customXml" Target="../ink/ink2396.xml"/><Relationship Id="rId59" Type="http://schemas.openxmlformats.org/officeDocument/2006/relationships/image" Target="../media/image2406.png"/><Relationship Id="rId103" Type="http://schemas.openxmlformats.org/officeDocument/2006/relationships/image" Target="../media/image2428.png"/><Relationship Id="rId108" Type="http://schemas.openxmlformats.org/officeDocument/2006/relationships/customXml" Target="../ink/ink2431.xml"/><Relationship Id="rId54" Type="http://schemas.openxmlformats.org/officeDocument/2006/relationships/customXml" Target="../ink/ink2404.xml"/><Relationship Id="rId70" Type="http://schemas.openxmlformats.org/officeDocument/2006/relationships/customXml" Target="../ink/ink2412.xml"/><Relationship Id="rId75" Type="http://schemas.openxmlformats.org/officeDocument/2006/relationships/image" Target="../media/image2414.png"/><Relationship Id="rId91" Type="http://schemas.openxmlformats.org/officeDocument/2006/relationships/image" Target="../media/image2422.png"/><Relationship Id="rId96" Type="http://schemas.openxmlformats.org/officeDocument/2006/relationships/customXml" Target="../ink/ink242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380.xml"/><Relationship Id="rId15" Type="http://schemas.openxmlformats.org/officeDocument/2006/relationships/image" Target="../media/image2384.png"/><Relationship Id="rId23" Type="http://schemas.openxmlformats.org/officeDocument/2006/relationships/image" Target="../media/image2388.png"/><Relationship Id="rId28" Type="http://schemas.openxmlformats.org/officeDocument/2006/relationships/customXml" Target="../ink/ink2391.xml"/><Relationship Id="rId36" Type="http://schemas.openxmlformats.org/officeDocument/2006/relationships/customXml" Target="../ink/ink2395.xml"/><Relationship Id="rId49" Type="http://schemas.openxmlformats.org/officeDocument/2006/relationships/image" Target="../media/image2401.png"/><Relationship Id="rId57" Type="http://schemas.openxmlformats.org/officeDocument/2006/relationships/image" Target="../media/image2405.png"/><Relationship Id="rId106" Type="http://schemas.openxmlformats.org/officeDocument/2006/relationships/customXml" Target="../ink/ink2430.xml"/><Relationship Id="rId10" Type="http://schemas.openxmlformats.org/officeDocument/2006/relationships/customXml" Target="../ink/ink2382.xml"/><Relationship Id="rId31" Type="http://schemas.openxmlformats.org/officeDocument/2006/relationships/image" Target="../media/image2392.png"/><Relationship Id="rId44" Type="http://schemas.openxmlformats.org/officeDocument/2006/relationships/customXml" Target="../ink/ink2399.xml"/><Relationship Id="rId52" Type="http://schemas.openxmlformats.org/officeDocument/2006/relationships/customXml" Target="../ink/ink2403.xml"/><Relationship Id="rId60" Type="http://schemas.openxmlformats.org/officeDocument/2006/relationships/customXml" Target="../ink/ink2407.xml"/><Relationship Id="rId65" Type="http://schemas.openxmlformats.org/officeDocument/2006/relationships/image" Target="../media/image2409.png"/><Relationship Id="rId73" Type="http://schemas.openxmlformats.org/officeDocument/2006/relationships/image" Target="../media/image2413.png"/><Relationship Id="rId78" Type="http://schemas.openxmlformats.org/officeDocument/2006/relationships/customXml" Target="../ink/ink2416.xml"/><Relationship Id="rId81" Type="http://schemas.openxmlformats.org/officeDocument/2006/relationships/image" Target="../media/image2417.png"/><Relationship Id="rId86" Type="http://schemas.openxmlformats.org/officeDocument/2006/relationships/customXml" Target="../ink/ink2420.xml"/><Relationship Id="rId94" Type="http://schemas.openxmlformats.org/officeDocument/2006/relationships/customXml" Target="../ink/ink2424.xml"/><Relationship Id="rId99" Type="http://schemas.openxmlformats.org/officeDocument/2006/relationships/image" Target="../media/image2426.png"/><Relationship Id="rId101" Type="http://schemas.openxmlformats.org/officeDocument/2006/relationships/image" Target="../media/image2427.png"/><Relationship Id="rId4" Type="http://schemas.openxmlformats.org/officeDocument/2006/relationships/customXml" Target="../ink/ink2379.xml"/><Relationship Id="rId9" Type="http://schemas.openxmlformats.org/officeDocument/2006/relationships/image" Target="../media/image2381.png"/><Relationship Id="rId13" Type="http://schemas.openxmlformats.org/officeDocument/2006/relationships/image" Target="../media/image2383.png"/><Relationship Id="rId18" Type="http://schemas.openxmlformats.org/officeDocument/2006/relationships/customXml" Target="../ink/ink2386.xml"/><Relationship Id="rId39" Type="http://schemas.openxmlformats.org/officeDocument/2006/relationships/image" Target="../media/image2396.png"/><Relationship Id="rId109" Type="http://schemas.openxmlformats.org/officeDocument/2006/relationships/image" Target="../media/image2431.png"/><Relationship Id="rId34" Type="http://schemas.openxmlformats.org/officeDocument/2006/relationships/customXml" Target="../ink/ink2394.xml"/><Relationship Id="rId50" Type="http://schemas.openxmlformats.org/officeDocument/2006/relationships/customXml" Target="../ink/ink2402.xml"/><Relationship Id="rId55" Type="http://schemas.openxmlformats.org/officeDocument/2006/relationships/image" Target="../media/image2404.png"/><Relationship Id="rId76" Type="http://schemas.openxmlformats.org/officeDocument/2006/relationships/customXml" Target="../ink/ink2415.xml"/><Relationship Id="rId97" Type="http://schemas.openxmlformats.org/officeDocument/2006/relationships/image" Target="../media/image2425.png"/><Relationship Id="rId104" Type="http://schemas.openxmlformats.org/officeDocument/2006/relationships/customXml" Target="../ink/ink2429.xml"/><Relationship Id="rId7" Type="http://schemas.openxmlformats.org/officeDocument/2006/relationships/image" Target="../media/image2380.png"/><Relationship Id="rId71" Type="http://schemas.openxmlformats.org/officeDocument/2006/relationships/image" Target="../media/image2412.png"/><Relationship Id="rId92" Type="http://schemas.openxmlformats.org/officeDocument/2006/relationships/customXml" Target="../ink/ink2423.xml"/><Relationship Id="rId2" Type="http://schemas.openxmlformats.org/officeDocument/2006/relationships/customXml" Target="../ink/ink2378.xml"/><Relationship Id="rId29" Type="http://schemas.openxmlformats.org/officeDocument/2006/relationships/image" Target="../media/image2391.png"/><Relationship Id="rId24" Type="http://schemas.openxmlformats.org/officeDocument/2006/relationships/customXml" Target="../ink/ink2389.xml"/><Relationship Id="rId40" Type="http://schemas.openxmlformats.org/officeDocument/2006/relationships/customXml" Target="../ink/ink2397.xml"/><Relationship Id="rId45" Type="http://schemas.openxmlformats.org/officeDocument/2006/relationships/image" Target="../media/image2399.png"/><Relationship Id="rId66" Type="http://schemas.openxmlformats.org/officeDocument/2006/relationships/customXml" Target="../ink/ink2410.xml"/><Relationship Id="rId87" Type="http://schemas.openxmlformats.org/officeDocument/2006/relationships/image" Target="../media/image2420.png"/><Relationship Id="rId61" Type="http://schemas.openxmlformats.org/officeDocument/2006/relationships/image" Target="../media/image2407.png"/><Relationship Id="rId82" Type="http://schemas.openxmlformats.org/officeDocument/2006/relationships/customXml" Target="../ink/ink2418.xml"/><Relationship Id="rId19" Type="http://schemas.openxmlformats.org/officeDocument/2006/relationships/image" Target="../media/image2386.png"/><Relationship Id="rId14" Type="http://schemas.openxmlformats.org/officeDocument/2006/relationships/customXml" Target="../ink/ink2384.xml"/><Relationship Id="rId30" Type="http://schemas.openxmlformats.org/officeDocument/2006/relationships/customXml" Target="../ink/ink2392.xml"/><Relationship Id="rId35" Type="http://schemas.openxmlformats.org/officeDocument/2006/relationships/image" Target="../media/image2394.png"/><Relationship Id="rId56" Type="http://schemas.openxmlformats.org/officeDocument/2006/relationships/customXml" Target="../ink/ink2405.xml"/><Relationship Id="rId77" Type="http://schemas.openxmlformats.org/officeDocument/2006/relationships/image" Target="../media/image2415.png"/><Relationship Id="rId100" Type="http://schemas.openxmlformats.org/officeDocument/2006/relationships/customXml" Target="../ink/ink2427.xml"/><Relationship Id="rId105" Type="http://schemas.openxmlformats.org/officeDocument/2006/relationships/image" Target="../media/image2429.png"/><Relationship Id="rId8" Type="http://schemas.openxmlformats.org/officeDocument/2006/relationships/customXml" Target="../ink/ink2381.xml"/><Relationship Id="rId51" Type="http://schemas.openxmlformats.org/officeDocument/2006/relationships/image" Target="../media/image2402.png"/><Relationship Id="rId72" Type="http://schemas.openxmlformats.org/officeDocument/2006/relationships/customXml" Target="../ink/ink2413.xml"/><Relationship Id="rId93" Type="http://schemas.openxmlformats.org/officeDocument/2006/relationships/image" Target="../media/image2423.png"/><Relationship Id="rId98" Type="http://schemas.openxmlformats.org/officeDocument/2006/relationships/customXml" Target="../ink/ink2426.xml"/><Relationship Id="rId3" Type="http://schemas.openxmlformats.org/officeDocument/2006/relationships/image" Target="../media/image2378.png"/><Relationship Id="rId25" Type="http://schemas.openxmlformats.org/officeDocument/2006/relationships/image" Target="../media/image2389.png"/><Relationship Id="rId46" Type="http://schemas.openxmlformats.org/officeDocument/2006/relationships/customXml" Target="../ink/ink2400.xml"/><Relationship Id="rId67" Type="http://schemas.openxmlformats.org/officeDocument/2006/relationships/image" Target="../media/image2410.png"/><Relationship Id="rId20" Type="http://schemas.openxmlformats.org/officeDocument/2006/relationships/customXml" Target="../ink/ink2387.xml"/><Relationship Id="rId41" Type="http://schemas.openxmlformats.org/officeDocument/2006/relationships/image" Target="../media/image2397.png"/><Relationship Id="rId62" Type="http://schemas.openxmlformats.org/officeDocument/2006/relationships/customXml" Target="../ink/ink2408.xml"/><Relationship Id="rId83" Type="http://schemas.openxmlformats.org/officeDocument/2006/relationships/image" Target="../media/image2418.png"/><Relationship Id="rId88" Type="http://schemas.openxmlformats.org/officeDocument/2006/relationships/customXml" Target="../ink/ink2421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37.png"/><Relationship Id="rId18" Type="http://schemas.openxmlformats.org/officeDocument/2006/relationships/customXml" Target="../ink/ink2440.xml"/><Relationship Id="rId26" Type="http://schemas.openxmlformats.org/officeDocument/2006/relationships/customXml" Target="../ink/ink2444.xml"/><Relationship Id="rId39" Type="http://schemas.openxmlformats.org/officeDocument/2006/relationships/image" Target="../media/image2450.png"/><Relationship Id="rId21" Type="http://schemas.openxmlformats.org/officeDocument/2006/relationships/image" Target="../media/image2441.png"/><Relationship Id="rId34" Type="http://schemas.openxmlformats.org/officeDocument/2006/relationships/customXml" Target="../ink/ink2448.xml"/><Relationship Id="rId42" Type="http://schemas.openxmlformats.org/officeDocument/2006/relationships/customXml" Target="../ink/ink2452.xml"/><Relationship Id="rId47" Type="http://schemas.openxmlformats.org/officeDocument/2006/relationships/image" Target="../media/image2454.png"/><Relationship Id="rId50" Type="http://schemas.openxmlformats.org/officeDocument/2006/relationships/customXml" Target="../ink/ink2456.xml"/><Relationship Id="rId55" Type="http://schemas.openxmlformats.org/officeDocument/2006/relationships/image" Target="../media/image2458.png"/><Relationship Id="rId7" Type="http://schemas.openxmlformats.org/officeDocument/2006/relationships/image" Target="../media/image2434.png"/><Relationship Id="rId2" Type="http://schemas.openxmlformats.org/officeDocument/2006/relationships/customXml" Target="../ink/ink2432.xml"/><Relationship Id="rId16" Type="http://schemas.openxmlformats.org/officeDocument/2006/relationships/customXml" Target="../ink/ink2439.xml"/><Relationship Id="rId29" Type="http://schemas.openxmlformats.org/officeDocument/2006/relationships/image" Target="../media/image2445.png"/><Relationship Id="rId11" Type="http://schemas.openxmlformats.org/officeDocument/2006/relationships/image" Target="../media/image2436.png"/><Relationship Id="rId24" Type="http://schemas.openxmlformats.org/officeDocument/2006/relationships/customXml" Target="../ink/ink2443.xml"/><Relationship Id="rId32" Type="http://schemas.openxmlformats.org/officeDocument/2006/relationships/customXml" Target="../ink/ink2447.xml"/><Relationship Id="rId37" Type="http://schemas.openxmlformats.org/officeDocument/2006/relationships/image" Target="../media/image2449.png"/><Relationship Id="rId40" Type="http://schemas.openxmlformats.org/officeDocument/2006/relationships/customXml" Target="../ink/ink2451.xml"/><Relationship Id="rId45" Type="http://schemas.openxmlformats.org/officeDocument/2006/relationships/image" Target="../media/image2453.png"/><Relationship Id="rId53" Type="http://schemas.openxmlformats.org/officeDocument/2006/relationships/image" Target="../media/image2457.png"/><Relationship Id="rId58" Type="http://schemas.openxmlformats.org/officeDocument/2006/relationships/customXml" Target="../ink/ink2460.xml"/><Relationship Id="rId5" Type="http://schemas.openxmlformats.org/officeDocument/2006/relationships/image" Target="../media/image2433.png"/><Relationship Id="rId61" Type="http://schemas.openxmlformats.org/officeDocument/2006/relationships/image" Target="../media/image2461.png"/><Relationship Id="rId19" Type="http://schemas.openxmlformats.org/officeDocument/2006/relationships/image" Target="../media/image2440.png"/><Relationship Id="rId14" Type="http://schemas.openxmlformats.org/officeDocument/2006/relationships/customXml" Target="../ink/ink2438.xml"/><Relationship Id="rId22" Type="http://schemas.openxmlformats.org/officeDocument/2006/relationships/customXml" Target="../ink/ink2442.xml"/><Relationship Id="rId27" Type="http://schemas.openxmlformats.org/officeDocument/2006/relationships/image" Target="../media/image2444.png"/><Relationship Id="rId30" Type="http://schemas.openxmlformats.org/officeDocument/2006/relationships/customXml" Target="../ink/ink2446.xml"/><Relationship Id="rId35" Type="http://schemas.openxmlformats.org/officeDocument/2006/relationships/image" Target="../media/image2448.png"/><Relationship Id="rId43" Type="http://schemas.openxmlformats.org/officeDocument/2006/relationships/image" Target="../media/image2452.png"/><Relationship Id="rId48" Type="http://schemas.openxmlformats.org/officeDocument/2006/relationships/customXml" Target="../ink/ink2455.xml"/><Relationship Id="rId56" Type="http://schemas.openxmlformats.org/officeDocument/2006/relationships/customXml" Target="../ink/ink2459.xml"/><Relationship Id="rId8" Type="http://schemas.openxmlformats.org/officeDocument/2006/relationships/customXml" Target="../ink/ink2435.xml"/><Relationship Id="rId51" Type="http://schemas.openxmlformats.org/officeDocument/2006/relationships/image" Target="../media/image2456.png"/><Relationship Id="rId3" Type="http://schemas.openxmlformats.org/officeDocument/2006/relationships/image" Target="../media/image2432.png"/><Relationship Id="rId12" Type="http://schemas.openxmlformats.org/officeDocument/2006/relationships/customXml" Target="../ink/ink2437.xml"/><Relationship Id="rId17" Type="http://schemas.openxmlformats.org/officeDocument/2006/relationships/image" Target="../media/image2439.png"/><Relationship Id="rId25" Type="http://schemas.openxmlformats.org/officeDocument/2006/relationships/image" Target="../media/image2443.png"/><Relationship Id="rId33" Type="http://schemas.openxmlformats.org/officeDocument/2006/relationships/image" Target="../media/image2447.png"/><Relationship Id="rId38" Type="http://schemas.openxmlformats.org/officeDocument/2006/relationships/customXml" Target="../ink/ink2450.xml"/><Relationship Id="rId46" Type="http://schemas.openxmlformats.org/officeDocument/2006/relationships/customXml" Target="../ink/ink2454.xml"/><Relationship Id="rId59" Type="http://schemas.openxmlformats.org/officeDocument/2006/relationships/image" Target="../media/image2460.png"/><Relationship Id="rId20" Type="http://schemas.openxmlformats.org/officeDocument/2006/relationships/customXml" Target="../ink/ink2441.xml"/><Relationship Id="rId41" Type="http://schemas.openxmlformats.org/officeDocument/2006/relationships/image" Target="../media/image2451.png"/><Relationship Id="rId54" Type="http://schemas.openxmlformats.org/officeDocument/2006/relationships/customXml" Target="../ink/ink245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434.xml"/><Relationship Id="rId15" Type="http://schemas.openxmlformats.org/officeDocument/2006/relationships/image" Target="../media/image2438.png"/><Relationship Id="rId23" Type="http://schemas.openxmlformats.org/officeDocument/2006/relationships/image" Target="../media/image2442.png"/><Relationship Id="rId28" Type="http://schemas.openxmlformats.org/officeDocument/2006/relationships/customXml" Target="../ink/ink2445.xml"/><Relationship Id="rId36" Type="http://schemas.openxmlformats.org/officeDocument/2006/relationships/customXml" Target="../ink/ink2449.xml"/><Relationship Id="rId49" Type="http://schemas.openxmlformats.org/officeDocument/2006/relationships/image" Target="../media/image2455.png"/><Relationship Id="rId57" Type="http://schemas.openxmlformats.org/officeDocument/2006/relationships/image" Target="../media/image2459.png"/><Relationship Id="rId10" Type="http://schemas.openxmlformats.org/officeDocument/2006/relationships/customXml" Target="../ink/ink2436.xml"/><Relationship Id="rId31" Type="http://schemas.openxmlformats.org/officeDocument/2006/relationships/image" Target="../media/image2446.png"/><Relationship Id="rId44" Type="http://schemas.openxmlformats.org/officeDocument/2006/relationships/customXml" Target="../ink/ink2453.xml"/><Relationship Id="rId52" Type="http://schemas.openxmlformats.org/officeDocument/2006/relationships/customXml" Target="../ink/ink2457.xml"/><Relationship Id="rId60" Type="http://schemas.openxmlformats.org/officeDocument/2006/relationships/customXml" Target="../ink/ink2461.xml"/><Relationship Id="rId4" Type="http://schemas.openxmlformats.org/officeDocument/2006/relationships/customXml" Target="../ink/ink2433.xml"/><Relationship Id="rId9" Type="http://schemas.openxmlformats.org/officeDocument/2006/relationships/image" Target="../media/image2435.png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474.xml"/><Relationship Id="rId117" Type="http://schemas.openxmlformats.org/officeDocument/2006/relationships/image" Target="../media/image2519.png"/><Relationship Id="rId21" Type="http://schemas.openxmlformats.org/officeDocument/2006/relationships/image" Target="../media/image2471.png"/><Relationship Id="rId42" Type="http://schemas.openxmlformats.org/officeDocument/2006/relationships/customXml" Target="../ink/ink2482.xml"/><Relationship Id="rId47" Type="http://schemas.openxmlformats.org/officeDocument/2006/relationships/image" Target="../media/image2484.png"/><Relationship Id="rId63" Type="http://schemas.openxmlformats.org/officeDocument/2006/relationships/image" Target="../media/image2492.png"/><Relationship Id="rId68" Type="http://schemas.openxmlformats.org/officeDocument/2006/relationships/customXml" Target="../ink/ink2495.xml"/><Relationship Id="rId84" Type="http://schemas.openxmlformats.org/officeDocument/2006/relationships/customXml" Target="../ink/ink2503.xml"/><Relationship Id="rId89" Type="http://schemas.openxmlformats.org/officeDocument/2006/relationships/image" Target="../media/image2505.png"/><Relationship Id="rId112" Type="http://schemas.openxmlformats.org/officeDocument/2006/relationships/customXml" Target="../ink/ink2517.xml"/><Relationship Id="rId16" Type="http://schemas.openxmlformats.org/officeDocument/2006/relationships/customXml" Target="../ink/ink2469.xml"/><Relationship Id="rId107" Type="http://schemas.openxmlformats.org/officeDocument/2006/relationships/image" Target="../media/image2514.png"/><Relationship Id="rId11" Type="http://schemas.openxmlformats.org/officeDocument/2006/relationships/image" Target="../media/image2466.png"/><Relationship Id="rId32" Type="http://schemas.openxmlformats.org/officeDocument/2006/relationships/customXml" Target="../ink/ink2477.xml"/><Relationship Id="rId37" Type="http://schemas.openxmlformats.org/officeDocument/2006/relationships/image" Target="../media/image2479.png"/><Relationship Id="rId53" Type="http://schemas.openxmlformats.org/officeDocument/2006/relationships/image" Target="../media/image2487.png"/><Relationship Id="rId58" Type="http://schemas.openxmlformats.org/officeDocument/2006/relationships/customXml" Target="../ink/ink2490.xml"/><Relationship Id="rId74" Type="http://schemas.openxmlformats.org/officeDocument/2006/relationships/customXml" Target="../ink/ink2498.xml"/><Relationship Id="rId79" Type="http://schemas.openxmlformats.org/officeDocument/2006/relationships/image" Target="../media/image2500.png"/><Relationship Id="rId102" Type="http://schemas.openxmlformats.org/officeDocument/2006/relationships/customXml" Target="../ink/ink2512.xml"/><Relationship Id="rId123" Type="http://schemas.openxmlformats.org/officeDocument/2006/relationships/image" Target="../media/image2522.png"/><Relationship Id="rId5" Type="http://schemas.openxmlformats.org/officeDocument/2006/relationships/image" Target="../media/image2463.png"/><Relationship Id="rId90" Type="http://schemas.openxmlformats.org/officeDocument/2006/relationships/customXml" Target="../ink/ink2506.xml"/><Relationship Id="rId95" Type="http://schemas.openxmlformats.org/officeDocument/2006/relationships/image" Target="../media/image2508.png"/><Relationship Id="rId22" Type="http://schemas.openxmlformats.org/officeDocument/2006/relationships/customXml" Target="../ink/ink2472.xml"/><Relationship Id="rId27" Type="http://schemas.openxmlformats.org/officeDocument/2006/relationships/image" Target="../media/image2474.png"/><Relationship Id="rId43" Type="http://schemas.openxmlformats.org/officeDocument/2006/relationships/image" Target="../media/image2482.png"/><Relationship Id="rId48" Type="http://schemas.openxmlformats.org/officeDocument/2006/relationships/customXml" Target="../ink/ink2485.xml"/><Relationship Id="rId64" Type="http://schemas.openxmlformats.org/officeDocument/2006/relationships/customXml" Target="../ink/ink2493.xml"/><Relationship Id="rId69" Type="http://schemas.openxmlformats.org/officeDocument/2006/relationships/image" Target="../media/image2495.png"/><Relationship Id="rId113" Type="http://schemas.openxmlformats.org/officeDocument/2006/relationships/image" Target="../media/image2517.png"/><Relationship Id="rId118" Type="http://schemas.openxmlformats.org/officeDocument/2006/relationships/customXml" Target="../ink/ink2520.xml"/><Relationship Id="rId80" Type="http://schemas.openxmlformats.org/officeDocument/2006/relationships/customXml" Target="../ink/ink2501.xml"/><Relationship Id="rId85" Type="http://schemas.openxmlformats.org/officeDocument/2006/relationships/image" Target="../media/image2503.png"/><Relationship Id="rId12" Type="http://schemas.openxmlformats.org/officeDocument/2006/relationships/customXml" Target="../ink/ink2467.xml"/><Relationship Id="rId17" Type="http://schemas.openxmlformats.org/officeDocument/2006/relationships/image" Target="../media/image2469.png"/><Relationship Id="rId33" Type="http://schemas.openxmlformats.org/officeDocument/2006/relationships/image" Target="../media/image2477.png"/><Relationship Id="rId38" Type="http://schemas.openxmlformats.org/officeDocument/2006/relationships/customXml" Target="../ink/ink2480.xml"/><Relationship Id="rId59" Type="http://schemas.openxmlformats.org/officeDocument/2006/relationships/image" Target="../media/image2490.png"/><Relationship Id="rId103" Type="http://schemas.openxmlformats.org/officeDocument/2006/relationships/image" Target="../media/image2512.png"/><Relationship Id="rId108" Type="http://schemas.openxmlformats.org/officeDocument/2006/relationships/customXml" Target="../ink/ink2515.xml"/><Relationship Id="rId54" Type="http://schemas.openxmlformats.org/officeDocument/2006/relationships/customXml" Target="../ink/ink2488.xml"/><Relationship Id="rId70" Type="http://schemas.openxmlformats.org/officeDocument/2006/relationships/customXml" Target="../ink/ink2496.xml"/><Relationship Id="rId75" Type="http://schemas.openxmlformats.org/officeDocument/2006/relationships/image" Target="../media/image2498.png"/><Relationship Id="rId91" Type="http://schemas.openxmlformats.org/officeDocument/2006/relationships/image" Target="../media/image2506.png"/><Relationship Id="rId96" Type="http://schemas.openxmlformats.org/officeDocument/2006/relationships/customXml" Target="../ink/ink250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464.xml"/><Relationship Id="rId23" Type="http://schemas.openxmlformats.org/officeDocument/2006/relationships/image" Target="../media/image2472.png"/><Relationship Id="rId28" Type="http://schemas.openxmlformats.org/officeDocument/2006/relationships/customXml" Target="../ink/ink2475.xml"/><Relationship Id="rId49" Type="http://schemas.openxmlformats.org/officeDocument/2006/relationships/image" Target="../media/image2485.png"/><Relationship Id="rId114" Type="http://schemas.openxmlformats.org/officeDocument/2006/relationships/customXml" Target="../ink/ink2518.xml"/><Relationship Id="rId119" Type="http://schemas.openxmlformats.org/officeDocument/2006/relationships/image" Target="../media/image2520.png"/><Relationship Id="rId44" Type="http://schemas.openxmlformats.org/officeDocument/2006/relationships/customXml" Target="../ink/ink2483.xml"/><Relationship Id="rId60" Type="http://schemas.openxmlformats.org/officeDocument/2006/relationships/customXml" Target="../ink/ink2491.xml"/><Relationship Id="rId65" Type="http://schemas.openxmlformats.org/officeDocument/2006/relationships/image" Target="../media/image2493.png"/><Relationship Id="rId81" Type="http://schemas.openxmlformats.org/officeDocument/2006/relationships/image" Target="../media/image2501.png"/><Relationship Id="rId86" Type="http://schemas.openxmlformats.org/officeDocument/2006/relationships/customXml" Target="../ink/ink2504.xml"/><Relationship Id="rId4" Type="http://schemas.openxmlformats.org/officeDocument/2006/relationships/customXml" Target="../ink/ink2463.xml"/><Relationship Id="rId9" Type="http://schemas.openxmlformats.org/officeDocument/2006/relationships/image" Target="../media/image2465.png"/><Relationship Id="rId13" Type="http://schemas.openxmlformats.org/officeDocument/2006/relationships/image" Target="../media/image2467.png"/><Relationship Id="rId18" Type="http://schemas.openxmlformats.org/officeDocument/2006/relationships/customXml" Target="../ink/ink2470.xml"/><Relationship Id="rId39" Type="http://schemas.openxmlformats.org/officeDocument/2006/relationships/image" Target="../media/image2480.png"/><Relationship Id="rId109" Type="http://schemas.openxmlformats.org/officeDocument/2006/relationships/image" Target="../media/image2515.png"/><Relationship Id="rId34" Type="http://schemas.openxmlformats.org/officeDocument/2006/relationships/customXml" Target="../ink/ink2478.xml"/><Relationship Id="rId50" Type="http://schemas.openxmlformats.org/officeDocument/2006/relationships/customXml" Target="../ink/ink2486.xml"/><Relationship Id="rId55" Type="http://schemas.openxmlformats.org/officeDocument/2006/relationships/image" Target="../media/image2488.png"/><Relationship Id="rId76" Type="http://schemas.openxmlformats.org/officeDocument/2006/relationships/customXml" Target="../ink/ink2499.xml"/><Relationship Id="rId97" Type="http://schemas.openxmlformats.org/officeDocument/2006/relationships/image" Target="../media/image2509.png"/><Relationship Id="rId104" Type="http://schemas.openxmlformats.org/officeDocument/2006/relationships/customXml" Target="../ink/ink2513.xml"/><Relationship Id="rId120" Type="http://schemas.openxmlformats.org/officeDocument/2006/relationships/customXml" Target="../ink/ink2521.xml"/><Relationship Id="rId7" Type="http://schemas.openxmlformats.org/officeDocument/2006/relationships/image" Target="../media/image2464.png"/><Relationship Id="rId71" Type="http://schemas.openxmlformats.org/officeDocument/2006/relationships/image" Target="../media/image2496.png"/><Relationship Id="rId92" Type="http://schemas.openxmlformats.org/officeDocument/2006/relationships/customXml" Target="../ink/ink2507.xml"/><Relationship Id="rId2" Type="http://schemas.openxmlformats.org/officeDocument/2006/relationships/customXml" Target="../ink/ink2462.xml"/><Relationship Id="rId29" Type="http://schemas.openxmlformats.org/officeDocument/2006/relationships/image" Target="../media/image2475.png"/><Relationship Id="rId24" Type="http://schemas.openxmlformats.org/officeDocument/2006/relationships/customXml" Target="../ink/ink2473.xml"/><Relationship Id="rId40" Type="http://schemas.openxmlformats.org/officeDocument/2006/relationships/customXml" Target="../ink/ink2481.xml"/><Relationship Id="rId45" Type="http://schemas.openxmlformats.org/officeDocument/2006/relationships/image" Target="../media/image2483.png"/><Relationship Id="rId66" Type="http://schemas.openxmlformats.org/officeDocument/2006/relationships/customXml" Target="../ink/ink2494.xml"/><Relationship Id="rId87" Type="http://schemas.openxmlformats.org/officeDocument/2006/relationships/image" Target="../media/image2504.png"/><Relationship Id="rId110" Type="http://schemas.openxmlformats.org/officeDocument/2006/relationships/customXml" Target="../ink/ink2516.xml"/><Relationship Id="rId115" Type="http://schemas.openxmlformats.org/officeDocument/2006/relationships/image" Target="../media/image2518.png"/><Relationship Id="rId61" Type="http://schemas.openxmlformats.org/officeDocument/2006/relationships/image" Target="../media/image2491.png"/><Relationship Id="rId82" Type="http://schemas.openxmlformats.org/officeDocument/2006/relationships/customXml" Target="../ink/ink2502.xml"/><Relationship Id="rId19" Type="http://schemas.openxmlformats.org/officeDocument/2006/relationships/image" Target="../media/image2470.png"/><Relationship Id="rId14" Type="http://schemas.openxmlformats.org/officeDocument/2006/relationships/customXml" Target="../ink/ink2468.xml"/><Relationship Id="rId30" Type="http://schemas.openxmlformats.org/officeDocument/2006/relationships/customXml" Target="../ink/ink2476.xml"/><Relationship Id="rId35" Type="http://schemas.openxmlformats.org/officeDocument/2006/relationships/image" Target="../media/image2478.png"/><Relationship Id="rId56" Type="http://schemas.openxmlformats.org/officeDocument/2006/relationships/customXml" Target="../ink/ink2489.xml"/><Relationship Id="rId77" Type="http://schemas.openxmlformats.org/officeDocument/2006/relationships/image" Target="../media/image2499.png"/><Relationship Id="rId100" Type="http://schemas.openxmlformats.org/officeDocument/2006/relationships/customXml" Target="../ink/ink2511.xml"/><Relationship Id="rId105" Type="http://schemas.openxmlformats.org/officeDocument/2006/relationships/image" Target="../media/image2513.png"/><Relationship Id="rId8" Type="http://schemas.openxmlformats.org/officeDocument/2006/relationships/customXml" Target="../ink/ink2465.xml"/><Relationship Id="rId51" Type="http://schemas.openxmlformats.org/officeDocument/2006/relationships/image" Target="../media/image2486.png"/><Relationship Id="rId72" Type="http://schemas.openxmlformats.org/officeDocument/2006/relationships/customXml" Target="../ink/ink2497.xml"/><Relationship Id="rId93" Type="http://schemas.openxmlformats.org/officeDocument/2006/relationships/image" Target="../media/image2507.png"/><Relationship Id="rId98" Type="http://schemas.openxmlformats.org/officeDocument/2006/relationships/customXml" Target="../ink/ink2510.xml"/><Relationship Id="rId121" Type="http://schemas.openxmlformats.org/officeDocument/2006/relationships/image" Target="../media/image2521.png"/><Relationship Id="rId3" Type="http://schemas.openxmlformats.org/officeDocument/2006/relationships/image" Target="../media/image2462.png"/><Relationship Id="rId25" Type="http://schemas.openxmlformats.org/officeDocument/2006/relationships/image" Target="../media/image2473.png"/><Relationship Id="rId46" Type="http://schemas.openxmlformats.org/officeDocument/2006/relationships/customXml" Target="../ink/ink2484.xml"/><Relationship Id="rId67" Type="http://schemas.openxmlformats.org/officeDocument/2006/relationships/image" Target="../media/image2494.png"/><Relationship Id="rId116" Type="http://schemas.openxmlformats.org/officeDocument/2006/relationships/customXml" Target="../ink/ink2519.xml"/><Relationship Id="rId20" Type="http://schemas.openxmlformats.org/officeDocument/2006/relationships/customXml" Target="../ink/ink2471.xml"/><Relationship Id="rId41" Type="http://schemas.openxmlformats.org/officeDocument/2006/relationships/image" Target="../media/image2481.png"/><Relationship Id="rId62" Type="http://schemas.openxmlformats.org/officeDocument/2006/relationships/customXml" Target="../ink/ink2492.xml"/><Relationship Id="rId83" Type="http://schemas.openxmlformats.org/officeDocument/2006/relationships/image" Target="../media/image2502.png"/><Relationship Id="rId88" Type="http://schemas.openxmlformats.org/officeDocument/2006/relationships/customXml" Target="../ink/ink2505.xml"/><Relationship Id="rId111" Type="http://schemas.openxmlformats.org/officeDocument/2006/relationships/image" Target="../media/image2516.png"/><Relationship Id="rId15" Type="http://schemas.openxmlformats.org/officeDocument/2006/relationships/image" Target="../media/image2468.png"/><Relationship Id="rId36" Type="http://schemas.openxmlformats.org/officeDocument/2006/relationships/customXml" Target="../ink/ink2479.xml"/><Relationship Id="rId57" Type="http://schemas.openxmlformats.org/officeDocument/2006/relationships/image" Target="../media/image2489.png"/><Relationship Id="rId106" Type="http://schemas.openxmlformats.org/officeDocument/2006/relationships/customXml" Target="../ink/ink2514.xml"/><Relationship Id="rId10" Type="http://schemas.openxmlformats.org/officeDocument/2006/relationships/customXml" Target="../ink/ink2466.xml"/><Relationship Id="rId31" Type="http://schemas.openxmlformats.org/officeDocument/2006/relationships/image" Target="../media/image2476.png"/><Relationship Id="rId52" Type="http://schemas.openxmlformats.org/officeDocument/2006/relationships/customXml" Target="../ink/ink2487.xml"/><Relationship Id="rId73" Type="http://schemas.openxmlformats.org/officeDocument/2006/relationships/image" Target="../media/image2497.png"/><Relationship Id="rId78" Type="http://schemas.openxmlformats.org/officeDocument/2006/relationships/customXml" Target="../ink/ink2500.xml"/><Relationship Id="rId94" Type="http://schemas.openxmlformats.org/officeDocument/2006/relationships/customXml" Target="../ink/ink2508.xml"/><Relationship Id="rId99" Type="http://schemas.openxmlformats.org/officeDocument/2006/relationships/image" Target="../media/image2510.png"/><Relationship Id="rId101" Type="http://schemas.openxmlformats.org/officeDocument/2006/relationships/image" Target="../media/image2511.png"/><Relationship Id="rId122" Type="http://schemas.openxmlformats.org/officeDocument/2006/relationships/customXml" Target="../ink/ink2522.xml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535.xml"/><Relationship Id="rId21" Type="http://schemas.openxmlformats.org/officeDocument/2006/relationships/image" Target="../media/image2532.png"/><Relationship Id="rId42" Type="http://schemas.openxmlformats.org/officeDocument/2006/relationships/customXml" Target="../ink/ink2543.xml"/><Relationship Id="rId47" Type="http://schemas.openxmlformats.org/officeDocument/2006/relationships/image" Target="../media/image2545.png"/><Relationship Id="rId63" Type="http://schemas.openxmlformats.org/officeDocument/2006/relationships/image" Target="../media/image2553.png"/><Relationship Id="rId68" Type="http://schemas.openxmlformats.org/officeDocument/2006/relationships/customXml" Target="../ink/ink2556.xml"/><Relationship Id="rId16" Type="http://schemas.openxmlformats.org/officeDocument/2006/relationships/customXml" Target="../ink/ink2530.xml"/><Relationship Id="rId11" Type="http://schemas.openxmlformats.org/officeDocument/2006/relationships/image" Target="../media/image2527.png"/><Relationship Id="rId32" Type="http://schemas.openxmlformats.org/officeDocument/2006/relationships/customXml" Target="../ink/ink2538.xml"/><Relationship Id="rId37" Type="http://schemas.openxmlformats.org/officeDocument/2006/relationships/image" Target="../media/image2540.png"/><Relationship Id="rId53" Type="http://schemas.openxmlformats.org/officeDocument/2006/relationships/image" Target="../media/image2548.png"/><Relationship Id="rId58" Type="http://schemas.openxmlformats.org/officeDocument/2006/relationships/customXml" Target="../ink/ink2551.xml"/><Relationship Id="rId74" Type="http://schemas.openxmlformats.org/officeDocument/2006/relationships/customXml" Target="../ink/ink2559.xml"/><Relationship Id="rId79" Type="http://schemas.openxmlformats.org/officeDocument/2006/relationships/image" Target="../media/image2561.png"/><Relationship Id="rId5" Type="http://schemas.openxmlformats.org/officeDocument/2006/relationships/image" Target="../media/image2524.png"/><Relationship Id="rId61" Type="http://schemas.openxmlformats.org/officeDocument/2006/relationships/image" Target="../media/image2552.png"/><Relationship Id="rId82" Type="http://schemas.openxmlformats.org/officeDocument/2006/relationships/customXml" Target="../ink/ink2563.xml"/><Relationship Id="rId19" Type="http://schemas.openxmlformats.org/officeDocument/2006/relationships/image" Target="../media/image2531.png"/><Relationship Id="rId14" Type="http://schemas.openxmlformats.org/officeDocument/2006/relationships/customXml" Target="../ink/ink2529.xml"/><Relationship Id="rId22" Type="http://schemas.openxmlformats.org/officeDocument/2006/relationships/customXml" Target="../ink/ink2533.xml"/><Relationship Id="rId27" Type="http://schemas.openxmlformats.org/officeDocument/2006/relationships/image" Target="../media/image2535.png"/><Relationship Id="rId30" Type="http://schemas.openxmlformats.org/officeDocument/2006/relationships/customXml" Target="../ink/ink2537.xml"/><Relationship Id="rId35" Type="http://schemas.openxmlformats.org/officeDocument/2006/relationships/image" Target="../media/image2539.png"/><Relationship Id="rId43" Type="http://schemas.openxmlformats.org/officeDocument/2006/relationships/image" Target="../media/image2543.png"/><Relationship Id="rId48" Type="http://schemas.openxmlformats.org/officeDocument/2006/relationships/customXml" Target="../ink/ink2546.xml"/><Relationship Id="rId56" Type="http://schemas.openxmlformats.org/officeDocument/2006/relationships/customXml" Target="../ink/ink2550.xml"/><Relationship Id="rId64" Type="http://schemas.openxmlformats.org/officeDocument/2006/relationships/customXml" Target="../ink/ink2554.xml"/><Relationship Id="rId69" Type="http://schemas.openxmlformats.org/officeDocument/2006/relationships/image" Target="../media/image2556.png"/><Relationship Id="rId77" Type="http://schemas.openxmlformats.org/officeDocument/2006/relationships/image" Target="../media/image2560.png"/><Relationship Id="rId8" Type="http://schemas.openxmlformats.org/officeDocument/2006/relationships/customXml" Target="../ink/ink2526.xml"/><Relationship Id="rId51" Type="http://schemas.openxmlformats.org/officeDocument/2006/relationships/image" Target="../media/image2547.png"/><Relationship Id="rId72" Type="http://schemas.openxmlformats.org/officeDocument/2006/relationships/customXml" Target="../ink/ink2558.xml"/><Relationship Id="rId80" Type="http://schemas.openxmlformats.org/officeDocument/2006/relationships/customXml" Target="../ink/ink2562.xml"/><Relationship Id="rId3" Type="http://schemas.openxmlformats.org/officeDocument/2006/relationships/image" Target="../media/image2523.png"/><Relationship Id="rId12" Type="http://schemas.openxmlformats.org/officeDocument/2006/relationships/customXml" Target="../ink/ink2528.xml"/><Relationship Id="rId17" Type="http://schemas.openxmlformats.org/officeDocument/2006/relationships/image" Target="../media/image2530.png"/><Relationship Id="rId25" Type="http://schemas.openxmlformats.org/officeDocument/2006/relationships/image" Target="../media/image2534.png"/><Relationship Id="rId33" Type="http://schemas.openxmlformats.org/officeDocument/2006/relationships/image" Target="../media/image2538.png"/><Relationship Id="rId38" Type="http://schemas.openxmlformats.org/officeDocument/2006/relationships/customXml" Target="../ink/ink2541.xml"/><Relationship Id="rId46" Type="http://schemas.openxmlformats.org/officeDocument/2006/relationships/customXml" Target="../ink/ink2545.xml"/><Relationship Id="rId59" Type="http://schemas.openxmlformats.org/officeDocument/2006/relationships/image" Target="../media/image2551.png"/><Relationship Id="rId67" Type="http://schemas.openxmlformats.org/officeDocument/2006/relationships/image" Target="../media/image2555.png"/><Relationship Id="rId20" Type="http://schemas.openxmlformats.org/officeDocument/2006/relationships/customXml" Target="../ink/ink2532.xml"/><Relationship Id="rId41" Type="http://schemas.openxmlformats.org/officeDocument/2006/relationships/image" Target="../media/image2542.png"/><Relationship Id="rId54" Type="http://schemas.openxmlformats.org/officeDocument/2006/relationships/customXml" Target="../ink/ink2549.xml"/><Relationship Id="rId62" Type="http://schemas.openxmlformats.org/officeDocument/2006/relationships/customXml" Target="../ink/ink2553.xml"/><Relationship Id="rId70" Type="http://schemas.openxmlformats.org/officeDocument/2006/relationships/customXml" Target="../ink/ink2557.xml"/><Relationship Id="rId75" Type="http://schemas.openxmlformats.org/officeDocument/2006/relationships/image" Target="../media/image2559.png"/><Relationship Id="rId83" Type="http://schemas.openxmlformats.org/officeDocument/2006/relationships/image" Target="../media/image256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525.xml"/><Relationship Id="rId15" Type="http://schemas.openxmlformats.org/officeDocument/2006/relationships/image" Target="../media/image2529.png"/><Relationship Id="rId23" Type="http://schemas.openxmlformats.org/officeDocument/2006/relationships/image" Target="../media/image2533.png"/><Relationship Id="rId28" Type="http://schemas.openxmlformats.org/officeDocument/2006/relationships/customXml" Target="../ink/ink2536.xml"/><Relationship Id="rId36" Type="http://schemas.openxmlformats.org/officeDocument/2006/relationships/customXml" Target="../ink/ink2540.xml"/><Relationship Id="rId49" Type="http://schemas.openxmlformats.org/officeDocument/2006/relationships/image" Target="../media/image2546.png"/><Relationship Id="rId57" Type="http://schemas.openxmlformats.org/officeDocument/2006/relationships/image" Target="../media/image2550.png"/><Relationship Id="rId10" Type="http://schemas.openxmlformats.org/officeDocument/2006/relationships/customXml" Target="../ink/ink2527.xml"/><Relationship Id="rId31" Type="http://schemas.openxmlformats.org/officeDocument/2006/relationships/image" Target="../media/image2537.png"/><Relationship Id="rId44" Type="http://schemas.openxmlformats.org/officeDocument/2006/relationships/customXml" Target="../ink/ink2544.xml"/><Relationship Id="rId52" Type="http://schemas.openxmlformats.org/officeDocument/2006/relationships/customXml" Target="../ink/ink2548.xml"/><Relationship Id="rId60" Type="http://schemas.openxmlformats.org/officeDocument/2006/relationships/customXml" Target="../ink/ink2552.xml"/><Relationship Id="rId65" Type="http://schemas.openxmlformats.org/officeDocument/2006/relationships/image" Target="../media/image2554.png"/><Relationship Id="rId73" Type="http://schemas.openxmlformats.org/officeDocument/2006/relationships/image" Target="../media/image2558.png"/><Relationship Id="rId78" Type="http://schemas.openxmlformats.org/officeDocument/2006/relationships/customXml" Target="../ink/ink2561.xml"/><Relationship Id="rId81" Type="http://schemas.openxmlformats.org/officeDocument/2006/relationships/image" Target="../media/image2562.png"/><Relationship Id="rId4" Type="http://schemas.openxmlformats.org/officeDocument/2006/relationships/customXml" Target="../ink/ink2524.xml"/><Relationship Id="rId9" Type="http://schemas.openxmlformats.org/officeDocument/2006/relationships/image" Target="../media/image2526.png"/><Relationship Id="rId13" Type="http://schemas.openxmlformats.org/officeDocument/2006/relationships/image" Target="../media/image2528.png"/><Relationship Id="rId18" Type="http://schemas.openxmlformats.org/officeDocument/2006/relationships/customXml" Target="../ink/ink2531.xml"/><Relationship Id="rId39" Type="http://schemas.openxmlformats.org/officeDocument/2006/relationships/image" Target="../media/image2541.png"/><Relationship Id="rId34" Type="http://schemas.openxmlformats.org/officeDocument/2006/relationships/customXml" Target="../ink/ink2539.xml"/><Relationship Id="rId50" Type="http://schemas.openxmlformats.org/officeDocument/2006/relationships/customXml" Target="../ink/ink2547.xml"/><Relationship Id="rId55" Type="http://schemas.openxmlformats.org/officeDocument/2006/relationships/image" Target="../media/image2549.png"/><Relationship Id="rId76" Type="http://schemas.openxmlformats.org/officeDocument/2006/relationships/customXml" Target="../ink/ink2560.xml"/><Relationship Id="rId7" Type="http://schemas.openxmlformats.org/officeDocument/2006/relationships/image" Target="../media/image2525.png"/><Relationship Id="rId71" Type="http://schemas.openxmlformats.org/officeDocument/2006/relationships/image" Target="../media/image2557.png"/><Relationship Id="rId2" Type="http://schemas.openxmlformats.org/officeDocument/2006/relationships/customXml" Target="../ink/ink2523.xml"/><Relationship Id="rId29" Type="http://schemas.openxmlformats.org/officeDocument/2006/relationships/image" Target="../media/image2536.png"/><Relationship Id="rId24" Type="http://schemas.openxmlformats.org/officeDocument/2006/relationships/customXml" Target="../ink/ink2534.xml"/><Relationship Id="rId40" Type="http://schemas.openxmlformats.org/officeDocument/2006/relationships/customXml" Target="../ink/ink2542.xml"/><Relationship Id="rId45" Type="http://schemas.openxmlformats.org/officeDocument/2006/relationships/image" Target="../media/image2544.png"/><Relationship Id="rId66" Type="http://schemas.openxmlformats.org/officeDocument/2006/relationships/customXml" Target="../ink/ink2555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2.png"/><Relationship Id="rId21" Type="http://schemas.openxmlformats.org/officeDocument/2006/relationships/image" Target="../media/image224.png"/><Relationship Id="rId42" Type="http://schemas.openxmlformats.org/officeDocument/2006/relationships/customXml" Target="../ink/ink235.xml"/><Relationship Id="rId63" Type="http://schemas.openxmlformats.org/officeDocument/2006/relationships/image" Target="../media/image245.png"/><Relationship Id="rId84" Type="http://schemas.openxmlformats.org/officeDocument/2006/relationships/customXml" Target="../ink/ink256.xml"/><Relationship Id="rId138" Type="http://schemas.openxmlformats.org/officeDocument/2006/relationships/customXml" Target="../ink/ink283.xml"/><Relationship Id="rId159" Type="http://schemas.openxmlformats.org/officeDocument/2006/relationships/image" Target="../media/image293.png"/><Relationship Id="rId170" Type="http://schemas.openxmlformats.org/officeDocument/2006/relationships/customXml" Target="../ink/ink299.xml"/><Relationship Id="rId107" Type="http://schemas.openxmlformats.org/officeDocument/2006/relationships/image" Target="../media/image267.png"/><Relationship Id="rId11" Type="http://schemas.openxmlformats.org/officeDocument/2006/relationships/image" Target="../media/image219.png"/><Relationship Id="rId32" Type="http://schemas.openxmlformats.org/officeDocument/2006/relationships/customXml" Target="../ink/ink230.xml"/><Relationship Id="rId53" Type="http://schemas.openxmlformats.org/officeDocument/2006/relationships/image" Target="../media/image240.png"/><Relationship Id="rId74" Type="http://schemas.openxmlformats.org/officeDocument/2006/relationships/customXml" Target="../ink/ink251.xml"/><Relationship Id="rId128" Type="http://schemas.openxmlformats.org/officeDocument/2006/relationships/customXml" Target="../ink/ink278.xml"/><Relationship Id="rId149" Type="http://schemas.openxmlformats.org/officeDocument/2006/relationships/image" Target="../media/image288.png"/><Relationship Id="rId5" Type="http://schemas.openxmlformats.org/officeDocument/2006/relationships/image" Target="../media/image216.png"/><Relationship Id="rId95" Type="http://schemas.openxmlformats.org/officeDocument/2006/relationships/image" Target="../media/image261.png"/><Relationship Id="rId160" Type="http://schemas.openxmlformats.org/officeDocument/2006/relationships/customXml" Target="../ink/ink294.xml"/><Relationship Id="rId181" Type="http://schemas.openxmlformats.org/officeDocument/2006/relationships/image" Target="../media/image304.png"/><Relationship Id="rId22" Type="http://schemas.openxmlformats.org/officeDocument/2006/relationships/customXml" Target="../ink/ink225.xml"/><Relationship Id="rId43" Type="http://schemas.openxmlformats.org/officeDocument/2006/relationships/image" Target="../media/image235.png"/><Relationship Id="rId64" Type="http://schemas.openxmlformats.org/officeDocument/2006/relationships/customXml" Target="../ink/ink246.xml"/><Relationship Id="rId118" Type="http://schemas.openxmlformats.org/officeDocument/2006/relationships/customXml" Target="../ink/ink273.xml"/><Relationship Id="rId139" Type="http://schemas.openxmlformats.org/officeDocument/2006/relationships/image" Target="../media/image283.png"/><Relationship Id="rId85" Type="http://schemas.openxmlformats.org/officeDocument/2006/relationships/image" Target="../media/image256.png"/><Relationship Id="rId150" Type="http://schemas.openxmlformats.org/officeDocument/2006/relationships/customXml" Target="../ink/ink289.xml"/><Relationship Id="rId171" Type="http://schemas.openxmlformats.org/officeDocument/2006/relationships/image" Target="../media/image299.png"/><Relationship Id="rId12" Type="http://schemas.openxmlformats.org/officeDocument/2006/relationships/customXml" Target="../ink/ink220.xml"/><Relationship Id="rId33" Type="http://schemas.openxmlformats.org/officeDocument/2006/relationships/image" Target="../media/image230.png"/><Relationship Id="rId108" Type="http://schemas.openxmlformats.org/officeDocument/2006/relationships/customXml" Target="../ink/ink268.xml"/><Relationship Id="rId129" Type="http://schemas.openxmlformats.org/officeDocument/2006/relationships/image" Target="../media/image278.png"/><Relationship Id="rId54" Type="http://schemas.openxmlformats.org/officeDocument/2006/relationships/customXml" Target="../ink/ink241.xml"/><Relationship Id="rId75" Type="http://schemas.openxmlformats.org/officeDocument/2006/relationships/image" Target="../media/image251.png"/><Relationship Id="rId96" Type="http://schemas.openxmlformats.org/officeDocument/2006/relationships/customXml" Target="../ink/ink262.xml"/><Relationship Id="rId140" Type="http://schemas.openxmlformats.org/officeDocument/2006/relationships/customXml" Target="../ink/ink284.xml"/><Relationship Id="rId161" Type="http://schemas.openxmlformats.org/officeDocument/2006/relationships/image" Target="../media/image294.png"/><Relationship Id="rId182" Type="http://schemas.openxmlformats.org/officeDocument/2006/relationships/customXml" Target="../ink/ink305.xml"/><Relationship Id="rId6" Type="http://schemas.openxmlformats.org/officeDocument/2006/relationships/customXml" Target="../ink/ink217.xml"/><Relationship Id="rId23" Type="http://schemas.openxmlformats.org/officeDocument/2006/relationships/image" Target="../media/image225.png"/><Relationship Id="rId119" Type="http://schemas.openxmlformats.org/officeDocument/2006/relationships/image" Target="../media/image273.png"/><Relationship Id="rId44" Type="http://schemas.openxmlformats.org/officeDocument/2006/relationships/customXml" Target="../ink/ink236.xml"/><Relationship Id="rId65" Type="http://schemas.openxmlformats.org/officeDocument/2006/relationships/image" Target="../media/image246.png"/><Relationship Id="rId86" Type="http://schemas.openxmlformats.org/officeDocument/2006/relationships/customXml" Target="../ink/ink257.xml"/><Relationship Id="rId130" Type="http://schemas.openxmlformats.org/officeDocument/2006/relationships/customXml" Target="../ink/ink279.xml"/><Relationship Id="rId151" Type="http://schemas.openxmlformats.org/officeDocument/2006/relationships/image" Target="../media/image289.png"/><Relationship Id="rId172" Type="http://schemas.openxmlformats.org/officeDocument/2006/relationships/customXml" Target="../ink/ink300.xml"/><Relationship Id="rId13" Type="http://schemas.openxmlformats.org/officeDocument/2006/relationships/image" Target="../media/image220.png"/><Relationship Id="rId18" Type="http://schemas.openxmlformats.org/officeDocument/2006/relationships/customXml" Target="../ink/ink223.xml"/><Relationship Id="rId39" Type="http://schemas.openxmlformats.org/officeDocument/2006/relationships/image" Target="../media/image233.png"/><Relationship Id="rId109" Type="http://schemas.openxmlformats.org/officeDocument/2006/relationships/image" Target="../media/image268.png"/><Relationship Id="rId34" Type="http://schemas.openxmlformats.org/officeDocument/2006/relationships/customXml" Target="../ink/ink231.xml"/><Relationship Id="rId50" Type="http://schemas.openxmlformats.org/officeDocument/2006/relationships/customXml" Target="../ink/ink239.xml"/><Relationship Id="rId55" Type="http://schemas.openxmlformats.org/officeDocument/2006/relationships/image" Target="../media/image241.png"/><Relationship Id="rId76" Type="http://schemas.openxmlformats.org/officeDocument/2006/relationships/customXml" Target="../ink/ink252.xml"/><Relationship Id="rId97" Type="http://schemas.openxmlformats.org/officeDocument/2006/relationships/image" Target="../media/image262.png"/><Relationship Id="rId104" Type="http://schemas.openxmlformats.org/officeDocument/2006/relationships/customXml" Target="../ink/ink266.xml"/><Relationship Id="rId120" Type="http://schemas.openxmlformats.org/officeDocument/2006/relationships/customXml" Target="../ink/ink274.xml"/><Relationship Id="rId125" Type="http://schemas.openxmlformats.org/officeDocument/2006/relationships/image" Target="../media/image276.png"/><Relationship Id="rId141" Type="http://schemas.openxmlformats.org/officeDocument/2006/relationships/image" Target="../media/image284.png"/><Relationship Id="rId146" Type="http://schemas.openxmlformats.org/officeDocument/2006/relationships/customXml" Target="../ink/ink287.xml"/><Relationship Id="rId167" Type="http://schemas.openxmlformats.org/officeDocument/2006/relationships/image" Target="../media/image297.png"/><Relationship Id="rId7" Type="http://schemas.openxmlformats.org/officeDocument/2006/relationships/image" Target="../media/image217.png"/><Relationship Id="rId71" Type="http://schemas.openxmlformats.org/officeDocument/2006/relationships/image" Target="../media/image249.png"/><Relationship Id="rId92" Type="http://schemas.openxmlformats.org/officeDocument/2006/relationships/customXml" Target="../ink/ink260.xml"/><Relationship Id="rId162" Type="http://schemas.openxmlformats.org/officeDocument/2006/relationships/customXml" Target="../ink/ink295.xml"/><Relationship Id="rId183" Type="http://schemas.openxmlformats.org/officeDocument/2006/relationships/image" Target="../media/image305.png"/><Relationship Id="rId2" Type="http://schemas.openxmlformats.org/officeDocument/2006/relationships/customXml" Target="../ink/ink215.xml"/><Relationship Id="rId29" Type="http://schemas.openxmlformats.org/officeDocument/2006/relationships/image" Target="../media/image228.png"/><Relationship Id="rId24" Type="http://schemas.openxmlformats.org/officeDocument/2006/relationships/customXml" Target="../ink/ink226.xml"/><Relationship Id="rId40" Type="http://schemas.openxmlformats.org/officeDocument/2006/relationships/customXml" Target="../ink/ink234.xml"/><Relationship Id="rId45" Type="http://schemas.openxmlformats.org/officeDocument/2006/relationships/image" Target="../media/image236.png"/><Relationship Id="rId66" Type="http://schemas.openxmlformats.org/officeDocument/2006/relationships/customXml" Target="../ink/ink247.xml"/><Relationship Id="rId87" Type="http://schemas.openxmlformats.org/officeDocument/2006/relationships/image" Target="../media/image257.png"/><Relationship Id="rId110" Type="http://schemas.openxmlformats.org/officeDocument/2006/relationships/customXml" Target="../ink/ink269.xml"/><Relationship Id="rId115" Type="http://schemas.openxmlformats.org/officeDocument/2006/relationships/image" Target="../media/image271.png"/><Relationship Id="rId131" Type="http://schemas.openxmlformats.org/officeDocument/2006/relationships/image" Target="../media/image279.png"/><Relationship Id="rId136" Type="http://schemas.openxmlformats.org/officeDocument/2006/relationships/customXml" Target="../ink/ink282.xml"/><Relationship Id="rId157" Type="http://schemas.openxmlformats.org/officeDocument/2006/relationships/image" Target="../media/image292.png"/><Relationship Id="rId178" Type="http://schemas.openxmlformats.org/officeDocument/2006/relationships/customXml" Target="../ink/ink303.xml"/><Relationship Id="rId61" Type="http://schemas.openxmlformats.org/officeDocument/2006/relationships/image" Target="../media/image244.png"/><Relationship Id="rId82" Type="http://schemas.openxmlformats.org/officeDocument/2006/relationships/customXml" Target="../ink/ink255.xml"/><Relationship Id="rId152" Type="http://schemas.openxmlformats.org/officeDocument/2006/relationships/customXml" Target="../ink/ink290.xml"/><Relationship Id="rId173" Type="http://schemas.openxmlformats.org/officeDocument/2006/relationships/image" Target="../media/image300.png"/><Relationship Id="rId19" Type="http://schemas.openxmlformats.org/officeDocument/2006/relationships/image" Target="../media/image223.png"/><Relationship Id="rId14" Type="http://schemas.openxmlformats.org/officeDocument/2006/relationships/customXml" Target="../ink/ink221.xml"/><Relationship Id="rId30" Type="http://schemas.openxmlformats.org/officeDocument/2006/relationships/customXml" Target="../ink/ink229.xml"/><Relationship Id="rId35" Type="http://schemas.openxmlformats.org/officeDocument/2006/relationships/image" Target="../media/image231.png"/><Relationship Id="rId56" Type="http://schemas.openxmlformats.org/officeDocument/2006/relationships/customXml" Target="../ink/ink242.xml"/><Relationship Id="rId77" Type="http://schemas.openxmlformats.org/officeDocument/2006/relationships/image" Target="../media/image252.png"/><Relationship Id="rId100" Type="http://schemas.openxmlformats.org/officeDocument/2006/relationships/customXml" Target="../ink/ink264.xml"/><Relationship Id="rId105" Type="http://schemas.openxmlformats.org/officeDocument/2006/relationships/image" Target="../media/image266.png"/><Relationship Id="rId126" Type="http://schemas.openxmlformats.org/officeDocument/2006/relationships/customXml" Target="../ink/ink277.xml"/><Relationship Id="rId147" Type="http://schemas.openxmlformats.org/officeDocument/2006/relationships/image" Target="../media/image287.png"/><Relationship Id="rId168" Type="http://schemas.openxmlformats.org/officeDocument/2006/relationships/customXml" Target="../ink/ink298.xml"/><Relationship Id="rId8" Type="http://schemas.openxmlformats.org/officeDocument/2006/relationships/customXml" Target="../ink/ink218.xml"/><Relationship Id="rId51" Type="http://schemas.openxmlformats.org/officeDocument/2006/relationships/image" Target="../media/image239.png"/><Relationship Id="rId72" Type="http://schemas.openxmlformats.org/officeDocument/2006/relationships/customXml" Target="../ink/ink250.xml"/><Relationship Id="rId93" Type="http://schemas.openxmlformats.org/officeDocument/2006/relationships/image" Target="../media/image260.png"/><Relationship Id="rId98" Type="http://schemas.openxmlformats.org/officeDocument/2006/relationships/customXml" Target="../ink/ink263.xml"/><Relationship Id="rId121" Type="http://schemas.openxmlformats.org/officeDocument/2006/relationships/image" Target="../media/image274.png"/><Relationship Id="rId142" Type="http://schemas.openxmlformats.org/officeDocument/2006/relationships/customXml" Target="../ink/ink285.xml"/><Relationship Id="rId163" Type="http://schemas.openxmlformats.org/officeDocument/2006/relationships/image" Target="../media/image295.png"/><Relationship Id="rId184" Type="http://schemas.openxmlformats.org/officeDocument/2006/relationships/customXml" Target="../ink/ink306.xml"/><Relationship Id="rId3" Type="http://schemas.openxmlformats.org/officeDocument/2006/relationships/image" Target="../media/image215.png"/><Relationship Id="rId25" Type="http://schemas.openxmlformats.org/officeDocument/2006/relationships/image" Target="../media/image226.png"/><Relationship Id="rId46" Type="http://schemas.openxmlformats.org/officeDocument/2006/relationships/customXml" Target="../ink/ink237.xml"/><Relationship Id="rId67" Type="http://schemas.openxmlformats.org/officeDocument/2006/relationships/image" Target="../media/image247.png"/><Relationship Id="rId116" Type="http://schemas.openxmlformats.org/officeDocument/2006/relationships/customXml" Target="../ink/ink272.xml"/><Relationship Id="rId137" Type="http://schemas.openxmlformats.org/officeDocument/2006/relationships/image" Target="../media/image282.png"/><Relationship Id="rId158" Type="http://schemas.openxmlformats.org/officeDocument/2006/relationships/customXml" Target="../ink/ink293.xml"/><Relationship Id="rId20" Type="http://schemas.openxmlformats.org/officeDocument/2006/relationships/customXml" Target="../ink/ink224.xml"/><Relationship Id="rId41" Type="http://schemas.openxmlformats.org/officeDocument/2006/relationships/image" Target="../media/image234.png"/><Relationship Id="rId62" Type="http://schemas.openxmlformats.org/officeDocument/2006/relationships/customXml" Target="../ink/ink245.xml"/><Relationship Id="rId83" Type="http://schemas.openxmlformats.org/officeDocument/2006/relationships/image" Target="../media/image255.png"/><Relationship Id="rId88" Type="http://schemas.openxmlformats.org/officeDocument/2006/relationships/customXml" Target="../ink/ink258.xml"/><Relationship Id="rId111" Type="http://schemas.openxmlformats.org/officeDocument/2006/relationships/image" Target="../media/image269.png"/><Relationship Id="rId132" Type="http://schemas.openxmlformats.org/officeDocument/2006/relationships/customXml" Target="../ink/ink280.xml"/><Relationship Id="rId153" Type="http://schemas.openxmlformats.org/officeDocument/2006/relationships/image" Target="../media/image290.png"/><Relationship Id="rId174" Type="http://schemas.openxmlformats.org/officeDocument/2006/relationships/customXml" Target="../ink/ink301.xml"/><Relationship Id="rId179" Type="http://schemas.openxmlformats.org/officeDocument/2006/relationships/image" Target="../media/image303.png"/><Relationship Id="rId15" Type="http://schemas.openxmlformats.org/officeDocument/2006/relationships/image" Target="../media/image221.png"/><Relationship Id="rId36" Type="http://schemas.openxmlformats.org/officeDocument/2006/relationships/customXml" Target="../ink/ink232.xml"/><Relationship Id="rId57" Type="http://schemas.openxmlformats.org/officeDocument/2006/relationships/image" Target="../media/image242.png"/><Relationship Id="rId106" Type="http://schemas.openxmlformats.org/officeDocument/2006/relationships/customXml" Target="../ink/ink267.xml"/><Relationship Id="rId127" Type="http://schemas.openxmlformats.org/officeDocument/2006/relationships/image" Target="../media/image277.png"/><Relationship Id="rId10" Type="http://schemas.openxmlformats.org/officeDocument/2006/relationships/customXml" Target="../ink/ink219.xml"/><Relationship Id="rId31" Type="http://schemas.openxmlformats.org/officeDocument/2006/relationships/image" Target="../media/image229.png"/><Relationship Id="rId52" Type="http://schemas.openxmlformats.org/officeDocument/2006/relationships/customXml" Target="../ink/ink240.xml"/><Relationship Id="rId73" Type="http://schemas.openxmlformats.org/officeDocument/2006/relationships/image" Target="../media/image250.png"/><Relationship Id="rId78" Type="http://schemas.openxmlformats.org/officeDocument/2006/relationships/customXml" Target="../ink/ink253.xml"/><Relationship Id="rId94" Type="http://schemas.openxmlformats.org/officeDocument/2006/relationships/customXml" Target="../ink/ink261.xml"/><Relationship Id="rId99" Type="http://schemas.openxmlformats.org/officeDocument/2006/relationships/image" Target="../media/image263.png"/><Relationship Id="rId101" Type="http://schemas.openxmlformats.org/officeDocument/2006/relationships/image" Target="../media/image264.png"/><Relationship Id="rId122" Type="http://schemas.openxmlformats.org/officeDocument/2006/relationships/customXml" Target="../ink/ink275.xml"/><Relationship Id="rId143" Type="http://schemas.openxmlformats.org/officeDocument/2006/relationships/image" Target="../media/image285.png"/><Relationship Id="rId148" Type="http://schemas.openxmlformats.org/officeDocument/2006/relationships/customXml" Target="../ink/ink288.xml"/><Relationship Id="rId164" Type="http://schemas.openxmlformats.org/officeDocument/2006/relationships/customXml" Target="../ink/ink296.xml"/><Relationship Id="rId169" Type="http://schemas.openxmlformats.org/officeDocument/2006/relationships/image" Target="../media/image298.png"/><Relationship Id="rId185" Type="http://schemas.openxmlformats.org/officeDocument/2006/relationships/image" Target="../media/image306.png"/><Relationship Id="rId4" Type="http://schemas.openxmlformats.org/officeDocument/2006/relationships/customXml" Target="../ink/ink216.xml"/><Relationship Id="rId9" Type="http://schemas.openxmlformats.org/officeDocument/2006/relationships/image" Target="../media/image218.png"/><Relationship Id="rId180" Type="http://schemas.openxmlformats.org/officeDocument/2006/relationships/customXml" Target="../ink/ink304.xml"/><Relationship Id="rId26" Type="http://schemas.openxmlformats.org/officeDocument/2006/relationships/customXml" Target="../ink/ink227.xml"/><Relationship Id="rId47" Type="http://schemas.openxmlformats.org/officeDocument/2006/relationships/image" Target="../media/image237.png"/><Relationship Id="rId68" Type="http://schemas.openxmlformats.org/officeDocument/2006/relationships/customXml" Target="../ink/ink248.xml"/><Relationship Id="rId89" Type="http://schemas.openxmlformats.org/officeDocument/2006/relationships/image" Target="../media/image258.png"/><Relationship Id="rId112" Type="http://schemas.openxmlformats.org/officeDocument/2006/relationships/customXml" Target="../ink/ink270.xml"/><Relationship Id="rId133" Type="http://schemas.openxmlformats.org/officeDocument/2006/relationships/image" Target="../media/image280.png"/><Relationship Id="rId154" Type="http://schemas.openxmlformats.org/officeDocument/2006/relationships/customXml" Target="../ink/ink291.xml"/><Relationship Id="rId175" Type="http://schemas.openxmlformats.org/officeDocument/2006/relationships/image" Target="../media/image301.png"/><Relationship Id="rId16" Type="http://schemas.openxmlformats.org/officeDocument/2006/relationships/customXml" Target="../ink/ink222.xml"/><Relationship Id="rId37" Type="http://schemas.openxmlformats.org/officeDocument/2006/relationships/image" Target="../media/image232.png"/><Relationship Id="rId58" Type="http://schemas.openxmlformats.org/officeDocument/2006/relationships/customXml" Target="../ink/ink243.xml"/><Relationship Id="rId79" Type="http://schemas.openxmlformats.org/officeDocument/2006/relationships/image" Target="../media/image253.png"/><Relationship Id="rId102" Type="http://schemas.openxmlformats.org/officeDocument/2006/relationships/customXml" Target="../ink/ink265.xml"/><Relationship Id="rId123" Type="http://schemas.openxmlformats.org/officeDocument/2006/relationships/image" Target="../media/image275.png"/><Relationship Id="rId144" Type="http://schemas.openxmlformats.org/officeDocument/2006/relationships/customXml" Target="../ink/ink286.xml"/><Relationship Id="rId90" Type="http://schemas.openxmlformats.org/officeDocument/2006/relationships/customXml" Target="../ink/ink259.xml"/><Relationship Id="rId165" Type="http://schemas.openxmlformats.org/officeDocument/2006/relationships/image" Target="../media/image296.png"/><Relationship Id="rId186" Type="http://schemas.openxmlformats.org/officeDocument/2006/relationships/customXml" Target="../ink/ink307.xml"/><Relationship Id="rId27" Type="http://schemas.openxmlformats.org/officeDocument/2006/relationships/image" Target="../media/image227.png"/><Relationship Id="rId48" Type="http://schemas.openxmlformats.org/officeDocument/2006/relationships/customXml" Target="../ink/ink238.xml"/><Relationship Id="rId69" Type="http://schemas.openxmlformats.org/officeDocument/2006/relationships/image" Target="../media/image248.png"/><Relationship Id="rId113" Type="http://schemas.openxmlformats.org/officeDocument/2006/relationships/image" Target="../media/image270.png"/><Relationship Id="rId134" Type="http://schemas.openxmlformats.org/officeDocument/2006/relationships/customXml" Target="../ink/ink281.xml"/><Relationship Id="rId80" Type="http://schemas.openxmlformats.org/officeDocument/2006/relationships/customXml" Target="../ink/ink254.xml"/><Relationship Id="rId155" Type="http://schemas.openxmlformats.org/officeDocument/2006/relationships/image" Target="../media/image291.png"/><Relationship Id="rId176" Type="http://schemas.openxmlformats.org/officeDocument/2006/relationships/customXml" Target="../ink/ink302.xml"/><Relationship Id="rId17" Type="http://schemas.openxmlformats.org/officeDocument/2006/relationships/image" Target="../media/image222.png"/><Relationship Id="rId38" Type="http://schemas.openxmlformats.org/officeDocument/2006/relationships/customXml" Target="../ink/ink233.xml"/><Relationship Id="rId59" Type="http://schemas.openxmlformats.org/officeDocument/2006/relationships/image" Target="../media/image243.png"/><Relationship Id="rId103" Type="http://schemas.openxmlformats.org/officeDocument/2006/relationships/image" Target="../media/image265.png"/><Relationship Id="rId124" Type="http://schemas.openxmlformats.org/officeDocument/2006/relationships/customXml" Target="../ink/ink276.xml"/><Relationship Id="rId70" Type="http://schemas.openxmlformats.org/officeDocument/2006/relationships/customXml" Target="../ink/ink249.xml"/><Relationship Id="rId91" Type="http://schemas.openxmlformats.org/officeDocument/2006/relationships/image" Target="../media/image259.png"/><Relationship Id="rId145" Type="http://schemas.openxmlformats.org/officeDocument/2006/relationships/image" Target="../media/image286.png"/><Relationship Id="rId166" Type="http://schemas.openxmlformats.org/officeDocument/2006/relationships/customXml" Target="../ink/ink297.xml"/><Relationship Id="rId187" Type="http://schemas.openxmlformats.org/officeDocument/2006/relationships/image" Target="../media/image307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228.xml"/><Relationship Id="rId49" Type="http://schemas.openxmlformats.org/officeDocument/2006/relationships/image" Target="../media/image238.png"/><Relationship Id="rId114" Type="http://schemas.openxmlformats.org/officeDocument/2006/relationships/customXml" Target="../ink/ink271.xml"/><Relationship Id="rId60" Type="http://schemas.openxmlformats.org/officeDocument/2006/relationships/customXml" Target="../ink/ink244.xml"/><Relationship Id="rId81" Type="http://schemas.openxmlformats.org/officeDocument/2006/relationships/image" Target="../media/image254.png"/><Relationship Id="rId135" Type="http://schemas.openxmlformats.org/officeDocument/2006/relationships/image" Target="../media/image281.png"/><Relationship Id="rId156" Type="http://schemas.openxmlformats.org/officeDocument/2006/relationships/customXml" Target="../ink/ink292.xml"/><Relationship Id="rId177" Type="http://schemas.openxmlformats.org/officeDocument/2006/relationships/image" Target="../media/image302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65.png"/><Relationship Id="rId21" Type="http://schemas.openxmlformats.org/officeDocument/2006/relationships/image" Target="../media/image317.png"/><Relationship Id="rId42" Type="http://schemas.openxmlformats.org/officeDocument/2006/relationships/customXml" Target="../ink/ink328.xml"/><Relationship Id="rId63" Type="http://schemas.openxmlformats.org/officeDocument/2006/relationships/image" Target="../media/image338.png"/><Relationship Id="rId84" Type="http://schemas.openxmlformats.org/officeDocument/2006/relationships/customXml" Target="../ink/ink349.xml"/><Relationship Id="rId138" Type="http://schemas.openxmlformats.org/officeDocument/2006/relationships/customXml" Target="../ink/ink376.xml"/><Relationship Id="rId107" Type="http://schemas.openxmlformats.org/officeDocument/2006/relationships/image" Target="../media/image360.png"/><Relationship Id="rId11" Type="http://schemas.openxmlformats.org/officeDocument/2006/relationships/image" Target="../media/image312.png"/><Relationship Id="rId32" Type="http://schemas.openxmlformats.org/officeDocument/2006/relationships/customXml" Target="../ink/ink323.xml"/><Relationship Id="rId53" Type="http://schemas.openxmlformats.org/officeDocument/2006/relationships/image" Target="../media/image333.png"/><Relationship Id="rId74" Type="http://schemas.openxmlformats.org/officeDocument/2006/relationships/customXml" Target="../ink/ink344.xml"/><Relationship Id="rId128" Type="http://schemas.openxmlformats.org/officeDocument/2006/relationships/customXml" Target="../ink/ink371.xml"/><Relationship Id="rId5" Type="http://schemas.openxmlformats.org/officeDocument/2006/relationships/image" Target="../media/image309.png"/><Relationship Id="rId90" Type="http://schemas.openxmlformats.org/officeDocument/2006/relationships/customXml" Target="../ink/ink352.xml"/><Relationship Id="rId95" Type="http://schemas.openxmlformats.org/officeDocument/2006/relationships/image" Target="../media/image354.png"/><Relationship Id="rId22" Type="http://schemas.openxmlformats.org/officeDocument/2006/relationships/customXml" Target="../ink/ink318.xml"/><Relationship Id="rId27" Type="http://schemas.openxmlformats.org/officeDocument/2006/relationships/image" Target="../media/image320.png"/><Relationship Id="rId43" Type="http://schemas.openxmlformats.org/officeDocument/2006/relationships/image" Target="../media/image328.png"/><Relationship Id="rId48" Type="http://schemas.openxmlformats.org/officeDocument/2006/relationships/customXml" Target="../ink/ink331.xml"/><Relationship Id="rId64" Type="http://schemas.openxmlformats.org/officeDocument/2006/relationships/customXml" Target="../ink/ink339.xml"/><Relationship Id="rId69" Type="http://schemas.openxmlformats.org/officeDocument/2006/relationships/image" Target="../media/image341.png"/><Relationship Id="rId113" Type="http://schemas.openxmlformats.org/officeDocument/2006/relationships/image" Target="../media/image363.png"/><Relationship Id="rId118" Type="http://schemas.openxmlformats.org/officeDocument/2006/relationships/customXml" Target="../ink/ink366.xml"/><Relationship Id="rId134" Type="http://schemas.openxmlformats.org/officeDocument/2006/relationships/customXml" Target="../ink/ink374.xml"/><Relationship Id="rId139" Type="http://schemas.openxmlformats.org/officeDocument/2006/relationships/image" Target="../media/image376.png"/><Relationship Id="rId80" Type="http://schemas.openxmlformats.org/officeDocument/2006/relationships/customXml" Target="../ink/ink347.xml"/><Relationship Id="rId85" Type="http://schemas.openxmlformats.org/officeDocument/2006/relationships/image" Target="../media/image349.png"/><Relationship Id="rId12" Type="http://schemas.openxmlformats.org/officeDocument/2006/relationships/customXml" Target="../ink/ink313.xml"/><Relationship Id="rId17" Type="http://schemas.openxmlformats.org/officeDocument/2006/relationships/image" Target="../media/image315.png"/><Relationship Id="rId33" Type="http://schemas.openxmlformats.org/officeDocument/2006/relationships/image" Target="../media/image323.png"/><Relationship Id="rId38" Type="http://schemas.openxmlformats.org/officeDocument/2006/relationships/customXml" Target="../ink/ink326.xml"/><Relationship Id="rId59" Type="http://schemas.openxmlformats.org/officeDocument/2006/relationships/image" Target="../media/image336.png"/><Relationship Id="rId103" Type="http://schemas.openxmlformats.org/officeDocument/2006/relationships/image" Target="../media/image358.png"/><Relationship Id="rId108" Type="http://schemas.openxmlformats.org/officeDocument/2006/relationships/customXml" Target="../ink/ink361.xml"/><Relationship Id="rId124" Type="http://schemas.openxmlformats.org/officeDocument/2006/relationships/customXml" Target="../ink/ink369.xml"/><Relationship Id="rId129" Type="http://schemas.openxmlformats.org/officeDocument/2006/relationships/image" Target="../media/image371.png"/><Relationship Id="rId54" Type="http://schemas.openxmlformats.org/officeDocument/2006/relationships/customXml" Target="../ink/ink334.xml"/><Relationship Id="rId70" Type="http://schemas.openxmlformats.org/officeDocument/2006/relationships/customXml" Target="../ink/ink342.xml"/><Relationship Id="rId75" Type="http://schemas.openxmlformats.org/officeDocument/2006/relationships/image" Target="../media/image344.png"/><Relationship Id="rId91" Type="http://schemas.openxmlformats.org/officeDocument/2006/relationships/image" Target="../media/image352.png"/><Relationship Id="rId96" Type="http://schemas.openxmlformats.org/officeDocument/2006/relationships/customXml" Target="../ink/ink355.xml"/><Relationship Id="rId140" Type="http://schemas.openxmlformats.org/officeDocument/2006/relationships/customXml" Target="../ink/ink377.xml"/><Relationship Id="rId145" Type="http://schemas.openxmlformats.org/officeDocument/2006/relationships/image" Target="../media/image37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10.xml"/><Relationship Id="rId23" Type="http://schemas.openxmlformats.org/officeDocument/2006/relationships/image" Target="../media/image318.png"/><Relationship Id="rId28" Type="http://schemas.openxmlformats.org/officeDocument/2006/relationships/customXml" Target="../ink/ink321.xml"/><Relationship Id="rId49" Type="http://schemas.openxmlformats.org/officeDocument/2006/relationships/image" Target="../media/image331.png"/><Relationship Id="rId114" Type="http://schemas.openxmlformats.org/officeDocument/2006/relationships/customXml" Target="../ink/ink364.xml"/><Relationship Id="rId119" Type="http://schemas.openxmlformats.org/officeDocument/2006/relationships/image" Target="../media/image366.png"/><Relationship Id="rId44" Type="http://schemas.openxmlformats.org/officeDocument/2006/relationships/customXml" Target="../ink/ink329.xml"/><Relationship Id="rId60" Type="http://schemas.openxmlformats.org/officeDocument/2006/relationships/customXml" Target="../ink/ink337.xml"/><Relationship Id="rId65" Type="http://schemas.openxmlformats.org/officeDocument/2006/relationships/image" Target="../media/image339.png"/><Relationship Id="rId81" Type="http://schemas.openxmlformats.org/officeDocument/2006/relationships/image" Target="../media/image347.png"/><Relationship Id="rId86" Type="http://schemas.openxmlformats.org/officeDocument/2006/relationships/customXml" Target="../ink/ink350.xml"/><Relationship Id="rId130" Type="http://schemas.openxmlformats.org/officeDocument/2006/relationships/customXml" Target="../ink/ink372.xml"/><Relationship Id="rId135" Type="http://schemas.openxmlformats.org/officeDocument/2006/relationships/image" Target="../media/image374.png"/><Relationship Id="rId13" Type="http://schemas.openxmlformats.org/officeDocument/2006/relationships/image" Target="../media/image313.png"/><Relationship Id="rId18" Type="http://schemas.openxmlformats.org/officeDocument/2006/relationships/customXml" Target="../ink/ink316.xml"/><Relationship Id="rId39" Type="http://schemas.openxmlformats.org/officeDocument/2006/relationships/image" Target="../media/image326.png"/><Relationship Id="rId109" Type="http://schemas.openxmlformats.org/officeDocument/2006/relationships/image" Target="../media/image361.png"/><Relationship Id="rId34" Type="http://schemas.openxmlformats.org/officeDocument/2006/relationships/customXml" Target="../ink/ink324.xml"/><Relationship Id="rId50" Type="http://schemas.openxmlformats.org/officeDocument/2006/relationships/customXml" Target="../ink/ink332.xml"/><Relationship Id="rId55" Type="http://schemas.openxmlformats.org/officeDocument/2006/relationships/image" Target="../media/image334.png"/><Relationship Id="rId76" Type="http://schemas.openxmlformats.org/officeDocument/2006/relationships/customXml" Target="../ink/ink345.xml"/><Relationship Id="rId97" Type="http://schemas.openxmlformats.org/officeDocument/2006/relationships/image" Target="../media/image355.png"/><Relationship Id="rId104" Type="http://schemas.openxmlformats.org/officeDocument/2006/relationships/customXml" Target="../ink/ink359.xml"/><Relationship Id="rId120" Type="http://schemas.openxmlformats.org/officeDocument/2006/relationships/customXml" Target="../ink/ink367.xml"/><Relationship Id="rId125" Type="http://schemas.openxmlformats.org/officeDocument/2006/relationships/image" Target="../media/image369.png"/><Relationship Id="rId141" Type="http://schemas.openxmlformats.org/officeDocument/2006/relationships/image" Target="../media/image377.png"/><Relationship Id="rId146" Type="http://schemas.openxmlformats.org/officeDocument/2006/relationships/customXml" Target="../ink/ink380.xml"/><Relationship Id="rId7" Type="http://schemas.openxmlformats.org/officeDocument/2006/relationships/image" Target="../media/image310.png"/><Relationship Id="rId71" Type="http://schemas.openxmlformats.org/officeDocument/2006/relationships/image" Target="../media/image342.png"/><Relationship Id="rId92" Type="http://schemas.openxmlformats.org/officeDocument/2006/relationships/customXml" Target="../ink/ink353.xml"/><Relationship Id="rId2" Type="http://schemas.openxmlformats.org/officeDocument/2006/relationships/customXml" Target="../ink/ink308.xml"/><Relationship Id="rId29" Type="http://schemas.openxmlformats.org/officeDocument/2006/relationships/image" Target="../media/image321.png"/><Relationship Id="rId24" Type="http://schemas.openxmlformats.org/officeDocument/2006/relationships/customXml" Target="../ink/ink319.xml"/><Relationship Id="rId40" Type="http://schemas.openxmlformats.org/officeDocument/2006/relationships/customXml" Target="../ink/ink327.xml"/><Relationship Id="rId45" Type="http://schemas.openxmlformats.org/officeDocument/2006/relationships/image" Target="../media/image329.png"/><Relationship Id="rId66" Type="http://schemas.openxmlformats.org/officeDocument/2006/relationships/customXml" Target="../ink/ink340.xml"/><Relationship Id="rId87" Type="http://schemas.openxmlformats.org/officeDocument/2006/relationships/image" Target="../media/image350.png"/><Relationship Id="rId110" Type="http://schemas.openxmlformats.org/officeDocument/2006/relationships/customXml" Target="../ink/ink362.xml"/><Relationship Id="rId115" Type="http://schemas.openxmlformats.org/officeDocument/2006/relationships/image" Target="../media/image364.png"/><Relationship Id="rId131" Type="http://schemas.openxmlformats.org/officeDocument/2006/relationships/image" Target="../media/image372.png"/><Relationship Id="rId136" Type="http://schemas.openxmlformats.org/officeDocument/2006/relationships/customXml" Target="../ink/ink375.xml"/><Relationship Id="rId61" Type="http://schemas.openxmlformats.org/officeDocument/2006/relationships/image" Target="../media/image337.png"/><Relationship Id="rId82" Type="http://schemas.openxmlformats.org/officeDocument/2006/relationships/customXml" Target="../ink/ink348.xml"/><Relationship Id="rId19" Type="http://schemas.openxmlformats.org/officeDocument/2006/relationships/image" Target="../media/image316.png"/><Relationship Id="rId14" Type="http://schemas.openxmlformats.org/officeDocument/2006/relationships/customXml" Target="../ink/ink314.xml"/><Relationship Id="rId30" Type="http://schemas.openxmlformats.org/officeDocument/2006/relationships/customXml" Target="../ink/ink322.xml"/><Relationship Id="rId35" Type="http://schemas.openxmlformats.org/officeDocument/2006/relationships/image" Target="../media/image324.png"/><Relationship Id="rId56" Type="http://schemas.openxmlformats.org/officeDocument/2006/relationships/customXml" Target="../ink/ink335.xml"/><Relationship Id="rId77" Type="http://schemas.openxmlformats.org/officeDocument/2006/relationships/image" Target="../media/image345.png"/><Relationship Id="rId100" Type="http://schemas.openxmlformats.org/officeDocument/2006/relationships/customXml" Target="../ink/ink357.xml"/><Relationship Id="rId105" Type="http://schemas.openxmlformats.org/officeDocument/2006/relationships/image" Target="../media/image359.png"/><Relationship Id="rId126" Type="http://schemas.openxmlformats.org/officeDocument/2006/relationships/customXml" Target="../ink/ink370.xml"/><Relationship Id="rId147" Type="http://schemas.openxmlformats.org/officeDocument/2006/relationships/image" Target="../media/image380.png"/><Relationship Id="rId8" Type="http://schemas.openxmlformats.org/officeDocument/2006/relationships/customXml" Target="../ink/ink311.xml"/><Relationship Id="rId51" Type="http://schemas.openxmlformats.org/officeDocument/2006/relationships/image" Target="../media/image332.png"/><Relationship Id="rId72" Type="http://schemas.openxmlformats.org/officeDocument/2006/relationships/customXml" Target="../ink/ink343.xml"/><Relationship Id="rId93" Type="http://schemas.openxmlformats.org/officeDocument/2006/relationships/image" Target="../media/image353.png"/><Relationship Id="rId98" Type="http://schemas.openxmlformats.org/officeDocument/2006/relationships/customXml" Target="../ink/ink356.xml"/><Relationship Id="rId121" Type="http://schemas.openxmlformats.org/officeDocument/2006/relationships/image" Target="../media/image367.png"/><Relationship Id="rId142" Type="http://schemas.openxmlformats.org/officeDocument/2006/relationships/customXml" Target="../ink/ink378.xml"/><Relationship Id="rId3" Type="http://schemas.openxmlformats.org/officeDocument/2006/relationships/image" Target="../media/image308.png"/><Relationship Id="rId25" Type="http://schemas.openxmlformats.org/officeDocument/2006/relationships/image" Target="../media/image319.png"/><Relationship Id="rId46" Type="http://schemas.openxmlformats.org/officeDocument/2006/relationships/customXml" Target="../ink/ink330.xml"/><Relationship Id="rId67" Type="http://schemas.openxmlformats.org/officeDocument/2006/relationships/image" Target="../media/image340.png"/><Relationship Id="rId116" Type="http://schemas.openxmlformats.org/officeDocument/2006/relationships/customXml" Target="../ink/ink365.xml"/><Relationship Id="rId137" Type="http://schemas.openxmlformats.org/officeDocument/2006/relationships/image" Target="../media/image375.png"/><Relationship Id="rId20" Type="http://schemas.openxmlformats.org/officeDocument/2006/relationships/customXml" Target="../ink/ink317.xml"/><Relationship Id="rId41" Type="http://schemas.openxmlformats.org/officeDocument/2006/relationships/image" Target="../media/image327.png"/><Relationship Id="rId62" Type="http://schemas.openxmlformats.org/officeDocument/2006/relationships/customXml" Target="../ink/ink338.xml"/><Relationship Id="rId83" Type="http://schemas.openxmlformats.org/officeDocument/2006/relationships/image" Target="../media/image348.png"/><Relationship Id="rId88" Type="http://schemas.openxmlformats.org/officeDocument/2006/relationships/customXml" Target="../ink/ink351.xml"/><Relationship Id="rId111" Type="http://schemas.openxmlformats.org/officeDocument/2006/relationships/image" Target="../media/image362.png"/><Relationship Id="rId132" Type="http://schemas.openxmlformats.org/officeDocument/2006/relationships/customXml" Target="../ink/ink373.xml"/><Relationship Id="rId15" Type="http://schemas.openxmlformats.org/officeDocument/2006/relationships/image" Target="../media/image314.png"/><Relationship Id="rId36" Type="http://schemas.openxmlformats.org/officeDocument/2006/relationships/customXml" Target="../ink/ink325.xml"/><Relationship Id="rId57" Type="http://schemas.openxmlformats.org/officeDocument/2006/relationships/image" Target="../media/image335.png"/><Relationship Id="rId106" Type="http://schemas.openxmlformats.org/officeDocument/2006/relationships/customXml" Target="../ink/ink360.xml"/><Relationship Id="rId127" Type="http://schemas.openxmlformats.org/officeDocument/2006/relationships/image" Target="../media/image370.png"/><Relationship Id="rId10" Type="http://schemas.openxmlformats.org/officeDocument/2006/relationships/customXml" Target="../ink/ink312.xml"/><Relationship Id="rId31" Type="http://schemas.openxmlformats.org/officeDocument/2006/relationships/image" Target="../media/image322.png"/><Relationship Id="rId52" Type="http://schemas.openxmlformats.org/officeDocument/2006/relationships/customXml" Target="../ink/ink333.xml"/><Relationship Id="rId73" Type="http://schemas.openxmlformats.org/officeDocument/2006/relationships/image" Target="../media/image343.png"/><Relationship Id="rId78" Type="http://schemas.openxmlformats.org/officeDocument/2006/relationships/customXml" Target="../ink/ink346.xml"/><Relationship Id="rId94" Type="http://schemas.openxmlformats.org/officeDocument/2006/relationships/customXml" Target="../ink/ink354.xml"/><Relationship Id="rId99" Type="http://schemas.openxmlformats.org/officeDocument/2006/relationships/image" Target="../media/image356.png"/><Relationship Id="rId101" Type="http://schemas.openxmlformats.org/officeDocument/2006/relationships/image" Target="../media/image357.png"/><Relationship Id="rId122" Type="http://schemas.openxmlformats.org/officeDocument/2006/relationships/customXml" Target="../ink/ink368.xml"/><Relationship Id="rId143" Type="http://schemas.openxmlformats.org/officeDocument/2006/relationships/image" Target="../media/image378.png"/><Relationship Id="rId4" Type="http://schemas.openxmlformats.org/officeDocument/2006/relationships/customXml" Target="../ink/ink309.xml"/><Relationship Id="rId9" Type="http://schemas.openxmlformats.org/officeDocument/2006/relationships/image" Target="../media/image311.png"/><Relationship Id="rId26" Type="http://schemas.openxmlformats.org/officeDocument/2006/relationships/customXml" Target="../ink/ink320.xml"/><Relationship Id="rId47" Type="http://schemas.openxmlformats.org/officeDocument/2006/relationships/image" Target="../media/image330.png"/><Relationship Id="rId68" Type="http://schemas.openxmlformats.org/officeDocument/2006/relationships/customXml" Target="../ink/ink341.xml"/><Relationship Id="rId89" Type="http://schemas.openxmlformats.org/officeDocument/2006/relationships/image" Target="../media/image351.png"/><Relationship Id="rId112" Type="http://schemas.openxmlformats.org/officeDocument/2006/relationships/customXml" Target="../ink/ink363.xml"/><Relationship Id="rId133" Type="http://schemas.openxmlformats.org/officeDocument/2006/relationships/image" Target="../media/image373.png"/><Relationship Id="rId16" Type="http://schemas.openxmlformats.org/officeDocument/2006/relationships/customXml" Target="../ink/ink315.xml"/><Relationship Id="rId37" Type="http://schemas.openxmlformats.org/officeDocument/2006/relationships/image" Target="../media/image325.png"/><Relationship Id="rId58" Type="http://schemas.openxmlformats.org/officeDocument/2006/relationships/customXml" Target="../ink/ink336.xml"/><Relationship Id="rId79" Type="http://schemas.openxmlformats.org/officeDocument/2006/relationships/image" Target="../media/image346.png"/><Relationship Id="rId102" Type="http://schemas.openxmlformats.org/officeDocument/2006/relationships/customXml" Target="../ink/ink358.xml"/><Relationship Id="rId123" Type="http://schemas.openxmlformats.org/officeDocument/2006/relationships/image" Target="../media/image368.png"/><Relationship Id="rId144" Type="http://schemas.openxmlformats.org/officeDocument/2006/relationships/customXml" Target="../ink/ink379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8.png"/><Relationship Id="rId21" Type="http://schemas.openxmlformats.org/officeDocument/2006/relationships/image" Target="../media/image390.png"/><Relationship Id="rId42" Type="http://schemas.openxmlformats.org/officeDocument/2006/relationships/customXml" Target="../ink/ink401.xml"/><Relationship Id="rId63" Type="http://schemas.openxmlformats.org/officeDocument/2006/relationships/image" Target="../media/image411.png"/><Relationship Id="rId84" Type="http://schemas.openxmlformats.org/officeDocument/2006/relationships/customXml" Target="../ink/ink422.xml"/><Relationship Id="rId138" Type="http://schemas.openxmlformats.org/officeDocument/2006/relationships/customXml" Target="../ink/ink449.xml"/><Relationship Id="rId159" Type="http://schemas.openxmlformats.org/officeDocument/2006/relationships/image" Target="../media/image459.png"/><Relationship Id="rId170" Type="http://schemas.openxmlformats.org/officeDocument/2006/relationships/customXml" Target="../ink/ink465.xml"/><Relationship Id="rId191" Type="http://schemas.openxmlformats.org/officeDocument/2006/relationships/image" Target="../media/image475.png"/><Relationship Id="rId205" Type="http://schemas.openxmlformats.org/officeDocument/2006/relationships/image" Target="../media/image482.png"/><Relationship Id="rId226" Type="http://schemas.openxmlformats.org/officeDocument/2006/relationships/customXml" Target="../ink/ink493.xml"/><Relationship Id="rId107" Type="http://schemas.openxmlformats.org/officeDocument/2006/relationships/image" Target="../media/image433.png"/><Relationship Id="rId11" Type="http://schemas.openxmlformats.org/officeDocument/2006/relationships/image" Target="../media/image385.png"/><Relationship Id="rId32" Type="http://schemas.openxmlformats.org/officeDocument/2006/relationships/customXml" Target="../ink/ink396.xml"/><Relationship Id="rId53" Type="http://schemas.openxmlformats.org/officeDocument/2006/relationships/image" Target="../media/image406.png"/><Relationship Id="rId74" Type="http://schemas.openxmlformats.org/officeDocument/2006/relationships/customXml" Target="../ink/ink417.xml"/><Relationship Id="rId128" Type="http://schemas.openxmlformats.org/officeDocument/2006/relationships/customXml" Target="../ink/ink444.xml"/><Relationship Id="rId149" Type="http://schemas.openxmlformats.org/officeDocument/2006/relationships/image" Target="../media/image454.png"/><Relationship Id="rId5" Type="http://schemas.openxmlformats.org/officeDocument/2006/relationships/image" Target="../media/image382.png"/><Relationship Id="rId95" Type="http://schemas.openxmlformats.org/officeDocument/2006/relationships/image" Target="../media/image427.png"/><Relationship Id="rId160" Type="http://schemas.openxmlformats.org/officeDocument/2006/relationships/customXml" Target="../ink/ink460.xml"/><Relationship Id="rId181" Type="http://schemas.openxmlformats.org/officeDocument/2006/relationships/image" Target="../media/image470.png"/><Relationship Id="rId216" Type="http://schemas.openxmlformats.org/officeDocument/2006/relationships/customXml" Target="../ink/ink488.xml"/><Relationship Id="rId22" Type="http://schemas.openxmlformats.org/officeDocument/2006/relationships/customXml" Target="../ink/ink391.xml"/><Relationship Id="rId43" Type="http://schemas.openxmlformats.org/officeDocument/2006/relationships/image" Target="../media/image401.png"/><Relationship Id="rId64" Type="http://schemas.openxmlformats.org/officeDocument/2006/relationships/customXml" Target="../ink/ink412.xml"/><Relationship Id="rId118" Type="http://schemas.openxmlformats.org/officeDocument/2006/relationships/customXml" Target="../ink/ink439.xml"/><Relationship Id="rId139" Type="http://schemas.openxmlformats.org/officeDocument/2006/relationships/image" Target="../media/image449.png"/><Relationship Id="rId85" Type="http://schemas.openxmlformats.org/officeDocument/2006/relationships/image" Target="../media/image422.png"/><Relationship Id="rId150" Type="http://schemas.openxmlformats.org/officeDocument/2006/relationships/customXml" Target="../ink/ink455.xml"/><Relationship Id="rId171" Type="http://schemas.openxmlformats.org/officeDocument/2006/relationships/image" Target="../media/image465.png"/><Relationship Id="rId192" Type="http://schemas.openxmlformats.org/officeDocument/2006/relationships/customXml" Target="../ink/ink476.xml"/><Relationship Id="rId206" Type="http://schemas.openxmlformats.org/officeDocument/2006/relationships/customXml" Target="../ink/ink483.xml"/><Relationship Id="rId227" Type="http://schemas.openxmlformats.org/officeDocument/2006/relationships/image" Target="../media/image493.png"/><Relationship Id="rId12" Type="http://schemas.openxmlformats.org/officeDocument/2006/relationships/customXml" Target="../ink/ink386.xml"/><Relationship Id="rId33" Type="http://schemas.openxmlformats.org/officeDocument/2006/relationships/image" Target="../media/image396.png"/><Relationship Id="rId108" Type="http://schemas.openxmlformats.org/officeDocument/2006/relationships/customXml" Target="../ink/ink434.xml"/><Relationship Id="rId129" Type="http://schemas.openxmlformats.org/officeDocument/2006/relationships/image" Target="../media/image444.png"/><Relationship Id="rId54" Type="http://schemas.openxmlformats.org/officeDocument/2006/relationships/customXml" Target="../ink/ink407.xml"/><Relationship Id="rId75" Type="http://schemas.openxmlformats.org/officeDocument/2006/relationships/image" Target="../media/image417.png"/><Relationship Id="rId96" Type="http://schemas.openxmlformats.org/officeDocument/2006/relationships/customXml" Target="../ink/ink428.xml"/><Relationship Id="rId140" Type="http://schemas.openxmlformats.org/officeDocument/2006/relationships/customXml" Target="../ink/ink450.xml"/><Relationship Id="rId161" Type="http://schemas.openxmlformats.org/officeDocument/2006/relationships/image" Target="../media/image460.png"/><Relationship Id="rId182" Type="http://schemas.openxmlformats.org/officeDocument/2006/relationships/customXml" Target="../ink/ink471.xml"/><Relationship Id="rId217" Type="http://schemas.openxmlformats.org/officeDocument/2006/relationships/image" Target="../media/image488.png"/><Relationship Id="rId6" Type="http://schemas.openxmlformats.org/officeDocument/2006/relationships/customXml" Target="../ink/ink383.xml"/><Relationship Id="rId23" Type="http://schemas.openxmlformats.org/officeDocument/2006/relationships/image" Target="../media/image391.png"/><Relationship Id="rId119" Type="http://schemas.openxmlformats.org/officeDocument/2006/relationships/image" Target="../media/image439.png"/><Relationship Id="rId44" Type="http://schemas.openxmlformats.org/officeDocument/2006/relationships/customXml" Target="../ink/ink402.xml"/><Relationship Id="rId65" Type="http://schemas.openxmlformats.org/officeDocument/2006/relationships/image" Target="../media/image412.png"/><Relationship Id="rId86" Type="http://schemas.openxmlformats.org/officeDocument/2006/relationships/customXml" Target="../ink/ink423.xml"/><Relationship Id="rId130" Type="http://schemas.openxmlformats.org/officeDocument/2006/relationships/customXml" Target="../ink/ink445.xml"/><Relationship Id="rId151" Type="http://schemas.openxmlformats.org/officeDocument/2006/relationships/image" Target="../media/image455.png"/><Relationship Id="rId172" Type="http://schemas.openxmlformats.org/officeDocument/2006/relationships/customXml" Target="../ink/ink466.xml"/><Relationship Id="rId193" Type="http://schemas.openxmlformats.org/officeDocument/2006/relationships/image" Target="../media/image476.png"/><Relationship Id="rId207" Type="http://schemas.openxmlformats.org/officeDocument/2006/relationships/image" Target="../media/image483.png"/><Relationship Id="rId13" Type="http://schemas.openxmlformats.org/officeDocument/2006/relationships/image" Target="../media/image386.png"/><Relationship Id="rId109" Type="http://schemas.openxmlformats.org/officeDocument/2006/relationships/image" Target="../media/image434.png"/><Relationship Id="rId34" Type="http://schemas.openxmlformats.org/officeDocument/2006/relationships/customXml" Target="../ink/ink397.xml"/><Relationship Id="rId55" Type="http://schemas.openxmlformats.org/officeDocument/2006/relationships/image" Target="../media/image407.png"/><Relationship Id="rId76" Type="http://schemas.openxmlformats.org/officeDocument/2006/relationships/customXml" Target="../ink/ink418.xml"/><Relationship Id="rId97" Type="http://schemas.openxmlformats.org/officeDocument/2006/relationships/image" Target="../media/image428.png"/><Relationship Id="rId120" Type="http://schemas.openxmlformats.org/officeDocument/2006/relationships/customXml" Target="../ink/ink440.xml"/><Relationship Id="rId141" Type="http://schemas.openxmlformats.org/officeDocument/2006/relationships/image" Target="../media/image450.png"/><Relationship Id="rId7" Type="http://schemas.openxmlformats.org/officeDocument/2006/relationships/image" Target="../media/image383.png"/><Relationship Id="rId162" Type="http://schemas.openxmlformats.org/officeDocument/2006/relationships/customXml" Target="../ink/ink461.xml"/><Relationship Id="rId183" Type="http://schemas.openxmlformats.org/officeDocument/2006/relationships/image" Target="../media/image471.png"/><Relationship Id="rId218" Type="http://schemas.openxmlformats.org/officeDocument/2006/relationships/customXml" Target="../ink/ink489.xml"/><Relationship Id="rId24" Type="http://schemas.openxmlformats.org/officeDocument/2006/relationships/customXml" Target="../ink/ink392.xml"/><Relationship Id="rId45" Type="http://schemas.openxmlformats.org/officeDocument/2006/relationships/image" Target="../media/image402.png"/><Relationship Id="rId66" Type="http://schemas.openxmlformats.org/officeDocument/2006/relationships/customXml" Target="../ink/ink413.xml"/><Relationship Id="rId87" Type="http://schemas.openxmlformats.org/officeDocument/2006/relationships/image" Target="../media/image423.png"/><Relationship Id="rId110" Type="http://schemas.openxmlformats.org/officeDocument/2006/relationships/customXml" Target="../ink/ink435.xml"/><Relationship Id="rId131" Type="http://schemas.openxmlformats.org/officeDocument/2006/relationships/image" Target="../media/image445.png"/><Relationship Id="rId152" Type="http://schemas.openxmlformats.org/officeDocument/2006/relationships/customXml" Target="../ink/ink456.xml"/><Relationship Id="rId173" Type="http://schemas.openxmlformats.org/officeDocument/2006/relationships/image" Target="../media/image466.png"/><Relationship Id="rId194" Type="http://schemas.openxmlformats.org/officeDocument/2006/relationships/customXml" Target="../ink/ink477.xml"/><Relationship Id="rId208" Type="http://schemas.openxmlformats.org/officeDocument/2006/relationships/customXml" Target="../ink/ink484.xml"/><Relationship Id="rId14" Type="http://schemas.openxmlformats.org/officeDocument/2006/relationships/customXml" Target="../ink/ink387.xml"/><Relationship Id="rId35" Type="http://schemas.openxmlformats.org/officeDocument/2006/relationships/image" Target="../media/image397.png"/><Relationship Id="rId56" Type="http://schemas.openxmlformats.org/officeDocument/2006/relationships/customXml" Target="../ink/ink408.xml"/><Relationship Id="rId77" Type="http://schemas.openxmlformats.org/officeDocument/2006/relationships/image" Target="../media/image418.png"/><Relationship Id="rId100" Type="http://schemas.openxmlformats.org/officeDocument/2006/relationships/customXml" Target="../ink/ink430.xml"/><Relationship Id="rId8" Type="http://schemas.openxmlformats.org/officeDocument/2006/relationships/customXml" Target="../ink/ink384.xml"/><Relationship Id="rId98" Type="http://schemas.openxmlformats.org/officeDocument/2006/relationships/customXml" Target="../ink/ink429.xml"/><Relationship Id="rId121" Type="http://schemas.openxmlformats.org/officeDocument/2006/relationships/image" Target="../media/image440.png"/><Relationship Id="rId142" Type="http://schemas.openxmlformats.org/officeDocument/2006/relationships/customXml" Target="../ink/ink451.xml"/><Relationship Id="rId163" Type="http://schemas.openxmlformats.org/officeDocument/2006/relationships/image" Target="../media/image461.png"/><Relationship Id="rId184" Type="http://schemas.openxmlformats.org/officeDocument/2006/relationships/customXml" Target="../ink/ink472.xml"/><Relationship Id="rId219" Type="http://schemas.openxmlformats.org/officeDocument/2006/relationships/image" Target="../media/image489.png"/><Relationship Id="rId3" Type="http://schemas.openxmlformats.org/officeDocument/2006/relationships/image" Target="../media/image381.png"/><Relationship Id="rId214" Type="http://schemas.openxmlformats.org/officeDocument/2006/relationships/customXml" Target="../ink/ink487.xml"/><Relationship Id="rId25" Type="http://schemas.openxmlformats.org/officeDocument/2006/relationships/image" Target="../media/image392.png"/><Relationship Id="rId46" Type="http://schemas.openxmlformats.org/officeDocument/2006/relationships/customXml" Target="../ink/ink403.xml"/><Relationship Id="rId67" Type="http://schemas.openxmlformats.org/officeDocument/2006/relationships/image" Target="../media/image413.png"/><Relationship Id="rId116" Type="http://schemas.openxmlformats.org/officeDocument/2006/relationships/customXml" Target="../ink/ink438.xml"/><Relationship Id="rId137" Type="http://schemas.openxmlformats.org/officeDocument/2006/relationships/image" Target="../media/image448.png"/><Relationship Id="rId158" Type="http://schemas.openxmlformats.org/officeDocument/2006/relationships/customXml" Target="../ink/ink459.xml"/><Relationship Id="rId20" Type="http://schemas.openxmlformats.org/officeDocument/2006/relationships/customXml" Target="../ink/ink390.xml"/><Relationship Id="rId41" Type="http://schemas.openxmlformats.org/officeDocument/2006/relationships/image" Target="../media/image400.png"/><Relationship Id="rId62" Type="http://schemas.openxmlformats.org/officeDocument/2006/relationships/customXml" Target="../ink/ink411.xml"/><Relationship Id="rId83" Type="http://schemas.openxmlformats.org/officeDocument/2006/relationships/image" Target="../media/image421.png"/><Relationship Id="rId88" Type="http://schemas.openxmlformats.org/officeDocument/2006/relationships/customXml" Target="../ink/ink424.xml"/><Relationship Id="rId111" Type="http://schemas.openxmlformats.org/officeDocument/2006/relationships/image" Target="../media/image435.png"/><Relationship Id="rId132" Type="http://schemas.openxmlformats.org/officeDocument/2006/relationships/customXml" Target="../ink/ink446.xml"/><Relationship Id="rId153" Type="http://schemas.openxmlformats.org/officeDocument/2006/relationships/image" Target="../media/image456.png"/><Relationship Id="rId174" Type="http://schemas.openxmlformats.org/officeDocument/2006/relationships/customXml" Target="../ink/ink467.xml"/><Relationship Id="rId179" Type="http://schemas.openxmlformats.org/officeDocument/2006/relationships/image" Target="../media/image469.png"/><Relationship Id="rId195" Type="http://schemas.openxmlformats.org/officeDocument/2006/relationships/image" Target="../media/image477.png"/><Relationship Id="rId209" Type="http://schemas.openxmlformats.org/officeDocument/2006/relationships/image" Target="../media/image484.png"/><Relationship Id="rId190" Type="http://schemas.openxmlformats.org/officeDocument/2006/relationships/customXml" Target="../ink/ink475.xml"/><Relationship Id="rId204" Type="http://schemas.openxmlformats.org/officeDocument/2006/relationships/customXml" Target="../ink/ink482.xml"/><Relationship Id="rId220" Type="http://schemas.openxmlformats.org/officeDocument/2006/relationships/customXml" Target="../ink/ink490.xml"/><Relationship Id="rId225" Type="http://schemas.openxmlformats.org/officeDocument/2006/relationships/image" Target="../media/image492.png"/><Relationship Id="rId15" Type="http://schemas.openxmlformats.org/officeDocument/2006/relationships/image" Target="../media/image387.png"/><Relationship Id="rId36" Type="http://schemas.openxmlformats.org/officeDocument/2006/relationships/customXml" Target="../ink/ink398.xml"/><Relationship Id="rId57" Type="http://schemas.openxmlformats.org/officeDocument/2006/relationships/image" Target="../media/image408.png"/><Relationship Id="rId106" Type="http://schemas.openxmlformats.org/officeDocument/2006/relationships/customXml" Target="../ink/ink433.xml"/><Relationship Id="rId127" Type="http://schemas.openxmlformats.org/officeDocument/2006/relationships/image" Target="../media/image443.png"/><Relationship Id="rId10" Type="http://schemas.openxmlformats.org/officeDocument/2006/relationships/customXml" Target="../ink/ink385.xml"/><Relationship Id="rId31" Type="http://schemas.openxmlformats.org/officeDocument/2006/relationships/image" Target="../media/image395.png"/><Relationship Id="rId52" Type="http://schemas.openxmlformats.org/officeDocument/2006/relationships/customXml" Target="../ink/ink406.xml"/><Relationship Id="rId73" Type="http://schemas.openxmlformats.org/officeDocument/2006/relationships/image" Target="../media/image416.png"/><Relationship Id="rId78" Type="http://schemas.openxmlformats.org/officeDocument/2006/relationships/customXml" Target="../ink/ink419.xml"/><Relationship Id="rId94" Type="http://schemas.openxmlformats.org/officeDocument/2006/relationships/customXml" Target="../ink/ink427.xml"/><Relationship Id="rId99" Type="http://schemas.openxmlformats.org/officeDocument/2006/relationships/image" Target="../media/image429.png"/><Relationship Id="rId101" Type="http://schemas.openxmlformats.org/officeDocument/2006/relationships/image" Target="../media/image430.png"/><Relationship Id="rId122" Type="http://schemas.openxmlformats.org/officeDocument/2006/relationships/customXml" Target="../ink/ink441.xml"/><Relationship Id="rId143" Type="http://schemas.openxmlformats.org/officeDocument/2006/relationships/image" Target="../media/image451.png"/><Relationship Id="rId148" Type="http://schemas.openxmlformats.org/officeDocument/2006/relationships/customXml" Target="../ink/ink454.xml"/><Relationship Id="rId164" Type="http://schemas.openxmlformats.org/officeDocument/2006/relationships/customXml" Target="../ink/ink462.xml"/><Relationship Id="rId169" Type="http://schemas.openxmlformats.org/officeDocument/2006/relationships/image" Target="../media/image464.png"/><Relationship Id="rId185" Type="http://schemas.openxmlformats.org/officeDocument/2006/relationships/image" Target="../media/image472.png"/><Relationship Id="rId4" Type="http://schemas.openxmlformats.org/officeDocument/2006/relationships/customXml" Target="../ink/ink382.xml"/><Relationship Id="rId9" Type="http://schemas.openxmlformats.org/officeDocument/2006/relationships/image" Target="../media/image384.png"/><Relationship Id="rId180" Type="http://schemas.openxmlformats.org/officeDocument/2006/relationships/customXml" Target="../ink/ink470.xml"/><Relationship Id="rId210" Type="http://schemas.openxmlformats.org/officeDocument/2006/relationships/customXml" Target="../ink/ink485.xml"/><Relationship Id="rId215" Type="http://schemas.openxmlformats.org/officeDocument/2006/relationships/image" Target="../media/image487.png"/><Relationship Id="rId26" Type="http://schemas.openxmlformats.org/officeDocument/2006/relationships/customXml" Target="../ink/ink393.xml"/><Relationship Id="rId47" Type="http://schemas.openxmlformats.org/officeDocument/2006/relationships/image" Target="../media/image403.png"/><Relationship Id="rId68" Type="http://schemas.openxmlformats.org/officeDocument/2006/relationships/customXml" Target="../ink/ink414.xml"/><Relationship Id="rId89" Type="http://schemas.openxmlformats.org/officeDocument/2006/relationships/image" Target="../media/image424.png"/><Relationship Id="rId112" Type="http://schemas.openxmlformats.org/officeDocument/2006/relationships/customXml" Target="../ink/ink436.xml"/><Relationship Id="rId133" Type="http://schemas.openxmlformats.org/officeDocument/2006/relationships/image" Target="../media/image446.png"/><Relationship Id="rId154" Type="http://schemas.openxmlformats.org/officeDocument/2006/relationships/customXml" Target="../ink/ink457.xml"/><Relationship Id="rId175" Type="http://schemas.openxmlformats.org/officeDocument/2006/relationships/image" Target="../media/image467.png"/><Relationship Id="rId196" Type="http://schemas.openxmlformats.org/officeDocument/2006/relationships/customXml" Target="../ink/ink478.xml"/><Relationship Id="rId200" Type="http://schemas.openxmlformats.org/officeDocument/2006/relationships/customXml" Target="../ink/ink480.xml"/><Relationship Id="rId16" Type="http://schemas.openxmlformats.org/officeDocument/2006/relationships/customXml" Target="../ink/ink388.xml"/><Relationship Id="rId221" Type="http://schemas.openxmlformats.org/officeDocument/2006/relationships/image" Target="../media/image490.png"/><Relationship Id="rId37" Type="http://schemas.openxmlformats.org/officeDocument/2006/relationships/image" Target="../media/image398.png"/><Relationship Id="rId58" Type="http://schemas.openxmlformats.org/officeDocument/2006/relationships/customXml" Target="../ink/ink409.xml"/><Relationship Id="rId79" Type="http://schemas.openxmlformats.org/officeDocument/2006/relationships/image" Target="../media/image419.png"/><Relationship Id="rId102" Type="http://schemas.openxmlformats.org/officeDocument/2006/relationships/customXml" Target="../ink/ink431.xml"/><Relationship Id="rId123" Type="http://schemas.openxmlformats.org/officeDocument/2006/relationships/image" Target="../media/image441.png"/><Relationship Id="rId144" Type="http://schemas.openxmlformats.org/officeDocument/2006/relationships/customXml" Target="../ink/ink452.xml"/><Relationship Id="rId90" Type="http://schemas.openxmlformats.org/officeDocument/2006/relationships/customXml" Target="../ink/ink425.xml"/><Relationship Id="rId165" Type="http://schemas.openxmlformats.org/officeDocument/2006/relationships/image" Target="../media/image462.png"/><Relationship Id="rId186" Type="http://schemas.openxmlformats.org/officeDocument/2006/relationships/customXml" Target="../ink/ink473.xml"/><Relationship Id="rId211" Type="http://schemas.openxmlformats.org/officeDocument/2006/relationships/image" Target="../media/image485.png"/><Relationship Id="rId27" Type="http://schemas.openxmlformats.org/officeDocument/2006/relationships/image" Target="../media/image393.png"/><Relationship Id="rId48" Type="http://schemas.openxmlformats.org/officeDocument/2006/relationships/customXml" Target="../ink/ink404.xml"/><Relationship Id="rId69" Type="http://schemas.openxmlformats.org/officeDocument/2006/relationships/image" Target="../media/image414.png"/><Relationship Id="rId113" Type="http://schemas.openxmlformats.org/officeDocument/2006/relationships/image" Target="../media/image436.png"/><Relationship Id="rId134" Type="http://schemas.openxmlformats.org/officeDocument/2006/relationships/customXml" Target="../ink/ink447.xml"/><Relationship Id="rId80" Type="http://schemas.openxmlformats.org/officeDocument/2006/relationships/customXml" Target="../ink/ink420.xml"/><Relationship Id="rId155" Type="http://schemas.openxmlformats.org/officeDocument/2006/relationships/image" Target="../media/image457.png"/><Relationship Id="rId176" Type="http://schemas.openxmlformats.org/officeDocument/2006/relationships/customXml" Target="../ink/ink468.xml"/><Relationship Id="rId197" Type="http://schemas.openxmlformats.org/officeDocument/2006/relationships/image" Target="../media/image478.png"/><Relationship Id="rId201" Type="http://schemas.openxmlformats.org/officeDocument/2006/relationships/image" Target="../media/image480.png"/><Relationship Id="rId222" Type="http://schemas.openxmlformats.org/officeDocument/2006/relationships/customXml" Target="../ink/ink491.xml"/><Relationship Id="rId17" Type="http://schemas.openxmlformats.org/officeDocument/2006/relationships/image" Target="../media/image388.png"/><Relationship Id="rId38" Type="http://schemas.openxmlformats.org/officeDocument/2006/relationships/customXml" Target="../ink/ink399.xml"/><Relationship Id="rId59" Type="http://schemas.openxmlformats.org/officeDocument/2006/relationships/image" Target="../media/image409.png"/><Relationship Id="rId103" Type="http://schemas.openxmlformats.org/officeDocument/2006/relationships/image" Target="../media/image431.png"/><Relationship Id="rId124" Type="http://schemas.openxmlformats.org/officeDocument/2006/relationships/customXml" Target="../ink/ink442.xml"/><Relationship Id="rId70" Type="http://schemas.openxmlformats.org/officeDocument/2006/relationships/customXml" Target="../ink/ink415.xml"/><Relationship Id="rId91" Type="http://schemas.openxmlformats.org/officeDocument/2006/relationships/image" Target="../media/image425.png"/><Relationship Id="rId145" Type="http://schemas.openxmlformats.org/officeDocument/2006/relationships/image" Target="../media/image452.png"/><Relationship Id="rId166" Type="http://schemas.openxmlformats.org/officeDocument/2006/relationships/customXml" Target="../ink/ink463.xml"/><Relationship Id="rId187" Type="http://schemas.openxmlformats.org/officeDocument/2006/relationships/image" Target="../media/image473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86.xml"/><Relationship Id="rId28" Type="http://schemas.openxmlformats.org/officeDocument/2006/relationships/customXml" Target="../ink/ink394.xml"/><Relationship Id="rId49" Type="http://schemas.openxmlformats.org/officeDocument/2006/relationships/image" Target="../media/image404.png"/><Relationship Id="rId114" Type="http://schemas.openxmlformats.org/officeDocument/2006/relationships/customXml" Target="../ink/ink437.xml"/><Relationship Id="rId60" Type="http://schemas.openxmlformats.org/officeDocument/2006/relationships/customXml" Target="../ink/ink410.xml"/><Relationship Id="rId81" Type="http://schemas.openxmlformats.org/officeDocument/2006/relationships/image" Target="../media/image420.png"/><Relationship Id="rId135" Type="http://schemas.openxmlformats.org/officeDocument/2006/relationships/image" Target="../media/image447.png"/><Relationship Id="rId156" Type="http://schemas.openxmlformats.org/officeDocument/2006/relationships/customXml" Target="../ink/ink458.xml"/><Relationship Id="rId177" Type="http://schemas.openxmlformats.org/officeDocument/2006/relationships/image" Target="../media/image468.png"/><Relationship Id="rId198" Type="http://schemas.openxmlformats.org/officeDocument/2006/relationships/customXml" Target="../ink/ink479.xml"/><Relationship Id="rId202" Type="http://schemas.openxmlformats.org/officeDocument/2006/relationships/customXml" Target="../ink/ink481.xml"/><Relationship Id="rId223" Type="http://schemas.openxmlformats.org/officeDocument/2006/relationships/image" Target="../media/image491.png"/><Relationship Id="rId18" Type="http://schemas.openxmlformats.org/officeDocument/2006/relationships/customXml" Target="../ink/ink389.xml"/><Relationship Id="rId39" Type="http://schemas.openxmlformats.org/officeDocument/2006/relationships/image" Target="../media/image399.png"/><Relationship Id="rId50" Type="http://schemas.openxmlformats.org/officeDocument/2006/relationships/customXml" Target="../ink/ink405.xml"/><Relationship Id="rId104" Type="http://schemas.openxmlformats.org/officeDocument/2006/relationships/customXml" Target="../ink/ink432.xml"/><Relationship Id="rId125" Type="http://schemas.openxmlformats.org/officeDocument/2006/relationships/image" Target="../media/image442.png"/><Relationship Id="rId146" Type="http://schemas.openxmlformats.org/officeDocument/2006/relationships/customXml" Target="../ink/ink453.xml"/><Relationship Id="rId167" Type="http://schemas.openxmlformats.org/officeDocument/2006/relationships/image" Target="../media/image463.png"/><Relationship Id="rId188" Type="http://schemas.openxmlformats.org/officeDocument/2006/relationships/customXml" Target="../ink/ink474.xml"/><Relationship Id="rId71" Type="http://schemas.openxmlformats.org/officeDocument/2006/relationships/image" Target="../media/image415.png"/><Relationship Id="rId92" Type="http://schemas.openxmlformats.org/officeDocument/2006/relationships/customXml" Target="../ink/ink426.xml"/><Relationship Id="rId213" Type="http://schemas.openxmlformats.org/officeDocument/2006/relationships/image" Target="../media/image486.png"/><Relationship Id="rId2" Type="http://schemas.openxmlformats.org/officeDocument/2006/relationships/customXml" Target="../ink/ink381.xml"/><Relationship Id="rId29" Type="http://schemas.openxmlformats.org/officeDocument/2006/relationships/image" Target="../media/image394.png"/><Relationship Id="rId40" Type="http://schemas.openxmlformats.org/officeDocument/2006/relationships/customXml" Target="../ink/ink400.xml"/><Relationship Id="rId115" Type="http://schemas.openxmlformats.org/officeDocument/2006/relationships/image" Target="../media/image437.png"/><Relationship Id="rId136" Type="http://schemas.openxmlformats.org/officeDocument/2006/relationships/customXml" Target="../ink/ink448.xml"/><Relationship Id="rId157" Type="http://schemas.openxmlformats.org/officeDocument/2006/relationships/image" Target="../media/image458.png"/><Relationship Id="rId178" Type="http://schemas.openxmlformats.org/officeDocument/2006/relationships/customXml" Target="../ink/ink469.xml"/><Relationship Id="rId61" Type="http://schemas.openxmlformats.org/officeDocument/2006/relationships/image" Target="../media/image410.png"/><Relationship Id="rId82" Type="http://schemas.openxmlformats.org/officeDocument/2006/relationships/customXml" Target="../ink/ink421.xml"/><Relationship Id="rId199" Type="http://schemas.openxmlformats.org/officeDocument/2006/relationships/image" Target="../media/image479.png"/><Relationship Id="rId203" Type="http://schemas.openxmlformats.org/officeDocument/2006/relationships/image" Target="../media/image481.png"/><Relationship Id="rId19" Type="http://schemas.openxmlformats.org/officeDocument/2006/relationships/image" Target="../media/image389.png"/><Relationship Id="rId224" Type="http://schemas.openxmlformats.org/officeDocument/2006/relationships/customXml" Target="../ink/ink492.xml"/><Relationship Id="rId30" Type="http://schemas.openxmlformats.org/officeDocument/2006/relationships/customXml" Target="../ink/ink395.xml"/><Relationship Id="rId105" Type="http://schemas.openxmlformats.org/officeDocument/2006/relationships/image" Target="../media/image432.png"/><Relationship Id="rId126" Type="http://schemas.openxmlformats.org/officeDocument/2006/relationships/customXml" Target="../ink/ink443.xml"/><Relationship Id="rId147" Type="http://schemas.openxmlformats.org/officeDocument/2006/relationships/image" Target="../media/image453.png"/><Relationship Id="rId168" Type="http://schemas.openxmlformats.org/officeDocument/2006/relationships/customXml" Target="../ink/ink464.xml"/><Relationship Id="rId51" Type="http://schemas.openxmlformats.org/officeDocument/2006/relationships/image" Target="../media/image405.png"/><Relationship Id="rId72" Type="http://schemas.openxmlformats.org/officeDocument/2006/relationships/customXml" Target="../ink/ink416.xml"/><Relationship Id="rId93" Type="http://schemas.openxmlformats.org/officeDocument/2006/relationships/image" Target="../media/image426.png"/><Relationship Id="rId189" Type="http://schemas.openxmlformats.org/officeDocument/2006/relationships/image" Target="../media/image474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51.png"/><Relationship Id="rId21" Type="http://schemas.openxmlformats.org/officeDocument/2006/relationships/image" Target="../media/image503.png"/><Relationship Id="rId42" Type="http://schemas.openxmlformats.org/officeDocument/2006/relationships/customXml" Target="../ink/ink514.xml"/><Relationship Id="rId63" Type="http://schemas.openxmlformats.org/officeDocument/2006/relationships/image" Target="../media/image524.png"/><Relationship Id="rId84" Type="http://schemas.openxmlformats.org/officeDocument/2006/relationships/customXml" Target="../ink/ink535.xml"/><Relationship Id="rId138" Type="http://schemas.openxmlformats.org/officeDocument/2006/relationships/customXml" Target="../ink/ink562.xml"/><Relationship Id="rId159" Type="http://schemas.openxmlformats.org/officeDocument/2006/relationships/image" Target="../media/image572.png"/><Relationship Id="rId170" Type="http://schemas.openxmlformats.org/officeDocument/2006/relationships/customXml" Target="../ink/ink578.xml"/><Relationship Id="rId191" Type="http://schemas.openxmlformats.org/officeDocument/2006/relationships/image" Target="../media/image588.png"/><Relationship Id="rId205" Type="http://schemas.openxmlformats.org/officeDocument/2006/relationships/image" Target="../media/image595.png"/><Relationship Id="rId107" Type="http://schemas.openxmlformats.org/officeDocument/2006/relationships/image" Target="../media/image546.png"/><Relationship Id="rId11" Type="http://schemas.openxmlformats.org/officeDocument/2006/relationships/image" Target="../media/image498.png"/><Relationship Id="rId32" Type="http://schemas.openxmlformats.org/officeDocument/2006/relationships/customXml" Target="../ink/ink509.xml"/><Relationship Id="rId53" Type="http://schemas.openxmlformats.org/officeDocument/2006/relationships/image" Target="../media/image519.png"/><Relationship Id="rId74" Type="http://schemas.openxmlformats.org/officeDocument/2006/relationships/customXml" Target="../ink/ink530.xml"/><Relationship Id="rId128" Type="http://schemas.openxmlformats.org/officeDocument/2006/relationships/customXml" Target="../ink/ink557.xml"/><Relationship Id="rId149" Type="http://schemas.openxmlformats.org/officeDocument/2006/relationships/image" Target="../media/image567.png"/><Relationship Id="rId5" Type="http://schemas.openxmlformats.org/officeDocument/2006/relationships/image" Target="../media/image495.png"/><Relationship Id="rId95" Type="http://schemas.openxmlformats.org/officeDocument/2006/relationships/image" Target="../media/image540.png"/><Relationship Id="rId160" Type="http://schemas.openxmlformats.org/officeDocument/2006/relationships/customXml" Target="../ink/ink573.xml"/><Relationship Id="rId181" Type="http://schemas.openxmlformats.org/officeDocument/2006/relationships/image" Target="../media/image583.png"/><Relationship Id="rId22" Type="http://schemas.openxmlformats.org/officeDocument/2006/relationships/customXml" Target="../ink/ink504.xml"/><Relationship Id="rId43" Type="http://schemas.openxmlformats.org/officeDocument/2006/relationships/image" Target="../media/image514.png"/><Relationship Id="rId64" Type="http://schemas.openxmlformats.org/officeDocument/2006/relationships/customXml" Target="../ink/ink525.xml"/><Relationship Id="rId118" Type="http://schemas.openxmlformats.org/officeDocument/2006/relationships/customXml" Target="../ink/ink552.xml"/><Relationship Id="rId139" Type="http://schemas.openxmlformats.org/officeDocument/2006/relationships/image" Target="../media/image562.png"/><Relationship Id="rId85" Type="http://schemas.openxmlformats.org/officeDocument/2006/relationships/image" Target="../media/image535.png"/><Relationship Id="rId150" Type="http://schemas.openxmlformats.org/officeDocument/2006/relationships/customXml" Target="../ink/ink568.xml"/><Relationship Id="rId171" Type="http://schemas.openxmlformats.org/officeDocument/2006/relationships/image" Target="../media/image578.png"/><Relationship Id="rId192" Type="http://schemas.openxmlformats.org/officeDocument/2006/relationships/customXml" Target="../ink/ink589.xml"/><Relationship Id="rId206" Type="http://schemas.openxmlformats.org/officeDocument/2006/relationships/customXml" Target="../ink/ink596.xml"/><Relationship Id="rId12" Type="http://schemas.openxmlformats.org/officeDocument/2006/relationships/customXml" Target="../ink/ink499.xml"/><Relationship Id="rId33" Type="http://schemas.openxmlformats.org/officeDocument/2006/relationships/image" Target="../media/image509.png"/><Relationship Id="rId108" Type="http://schemas.openxmlformats.org/officeDocument/2006/relationships/customXml" Target="../ink/ink547.xml"/><Relationship Id="rId129" Type="http://schemas.openxmlformats.org/officeDocument/2006/relationships/image" Target="../media/image557.png"/><Relationship Id="rId54" Type="http://schemas.openxmlformats.org/officeDocument/2006/relationships/customXml" Target="../ink/ink520.xml"/><Relationship Id="rId75" Type="http://schemas.openxmlformats.org/officeDocument/2006/relationships/image" Target="../media/image530.png"/><Relationship Id="rId96" Type="http://schemas.openxmlformats.org/officeDocument/2006/relationships/customXml" Target="../ink/ink541.xml"/><Relationship Id="rId140" Type="http://schemas.openxmlformats.org/officeDocument/2006/relationships/customXml" Target="../ink/ink563.xml"/><Relationship Id="rId161" Type="http://schemas.openxmlformats.org/officeDocument/2006/relationships/image" Target="../media/image573.png"/><Relationship Id="rId182" Type="http://schemas.openxmlformats.org/officeDocument/2006/relationships/customXml" Target="../ink/ink584.xml"/><Relationship Id="rId6" Type="http://schemas.openxmlformats.org/officeDocument/2006/relationships/customXml" Target="../ink/ink496.xml"/><Relationship Id="rId23" Type="http://schemas.openxmlformats.org/officeDocument/2006/relationships/image" Target="../media/image504.png"/><Relationship Id="rId119" Type="http://schemas.openxmlformats.org/officeDocument/2006/relationships/image" Target="../media/image552.png"/><Relationship Id="rId44" Type="http://schemas.openxmlformats.org/officeDocument/2006/relationships/customXml" Target="../ink/ink515.xml"/><Relationship Id="rId65" Type="http://schemas.openxmlformats.org/officeDocument/2006/relationships/image" Target="../media/image525.png"/><Relationship Id="rId86" Type="http://schemas.openxmlformats.org/officeDocument/2006/relationships/customXml" Target="../ink/ink536.xml"/><Relationship Id="rId130" Type="http://schemas.openxmlformats.org/officeDocument/2006/relationships/customXml" Target="../ink/ink558.xml"/><Relationship Id="rId151" Type="http://schemas.openxmlformats.org/officeDocument/2006/relationships/image" Target="../media/image568.png"/><Relationship Id="rId172" Type="http://schemas.openxmlformats.org/officeDocument/2006/relationships/customXml" Target="../ink/ink579.xml"/><Relationship Id="rId193" Type="http://schemas.openxmlformats.org/officeDocument/2006/relationships/image" Target="../media/image589.png"/><Relationship Id="rId207" Type="http://schemas.openxmlformats.org/officeDocument/2006/relationships/image" Target="../media/image596.png"/><Relationship Id="rId13" Type="http://schemas.openxmlformats.org/officeDocument/2006/relationships/image" Target="../media/image499.png"/><Relationship Id="rId109" Type="http://schemas.openxmlformats.org/officeDocument/2006/relationships/image" Target="../media/image547.png"/><Relationship Id="rId34" Type="http://schemas.openxmlformats.org/officeDocument/2006/relationships/customXml" Target="../ink/ink510.xml"/><Relationship Id="rId55" Type="http://schemas.openxmlformats.org/officeDocument/2006/relationships/image" Target="../media/image520.png"/><Relationship Id="rId76" Type="http://schemas.openxmlformats.org/officeDocument/2006/relationships/customXml" Target="../ink/ink531.xml"/><Relationship Id="rId97" Type="http://schemas.openxmlformats.org/officeDocument/2006/relationships/image" Target="../media/image541.png"/><Relationship Id="rId120" Type="http://schemas.openxmlformats.org/officeDocument/2006/relationships/customXml" Target="../ink/ink553.xml"/><Relationship Id="rId141" Type="http://schemas.openxmlformats.org/officeDocument/2006/relationships/image" Target="../media/image563.png"/><Relationship Id="rId7" Type="http://schemas.openxmlformats.org/officeDocument/2006/relationships/image" Target="../media/image496.png"/><Relationship Id="rId162" Type="http://schemas.openxmlformats.org/officeDocument/2006/relationships/customXml" Target="../ink/ink574.xml"/><Relationship Id="rId183" Type="http://schemas.openxmlformats.org/officeDocument/2006/relationships/image" Target="../media/image584.png"/><Relationship Id="rId24" Type="http://schemas.openxmlformats.org/officeDocument/2006/relationships/customXml" Target="../ink/ink505.xml"/><Relationship Id="rId45" Type="http://schemas.openxmlformats.org/officeDocument/2006/relationships/image" Target="../media/image515.png"/><Relationship Id="rId66" Type="http://schemas.openxmlformats.org/officeDocument/2006/relationships/customXml" Target="../ink/ink526.xml"/><Relationship Id="rId87" Type="http://schemas.openxmlformats.org/officeDocument/2006/relationships/image" Target="../media/image536.png"/><Relationship Id="rId110" Type="http://schemas.openxmlformats.org/officeDocument/2006/relationships/customXml" Target="../ink/ink548.xml"/><Relationship Id="rId131" Type="http://schemas.openxmlformats.org/officeDocument/2006/relationships/image" Target="../media/image558.png"/><Relationship Id="rId152" Type="http://schemas.openxmlformats.org/officeDocument/2006/relationships/customXml" Target="../ink/ink569.xml"/><Relationship Id="rId173" Type="http://schemas.openxmlformats.org/officeDocument/2006/relationships/image" Target="../media/image579.png"/><Relationship Id="rId194" Type="http://schemas.openxmlformats.org/officeDocument/2006/relationships/customXml" Target="../ink/ink590.xml"/><Relationship Id="rId208" Type="http://schemas.openxmlformats.org/officeDocument/2006/relationships/customXml" Target="../ink/ink597.xml"/><Relationship Id="rId19" Type="http://schemas.openxmlformats.org/officeDocument/2006/relationships/image" Target="../media/image502.png"/><Relationship Id="rId14" Type="http://schemas.openxmlformats.org/officeDocument/2006/relationships/customXml" Target="../ink/ink500.xml"/><Relationship Id="rId30" Type="http://schemas.openxmlformats.org/officeDocument/2006/relationships/customXml" Target="../ink/ink508.xml"/><Relationship Id="rId35" Type="http://schemas.openxmlformats.org/officeDocument/2006/relationships/image" Target="../media/image510.png"/><Relationship Id="rId56" Type="http://schemas.openxmlformats.org/officeDocument/2006/relationships/customXml" Target="../ink/ink521.xml"/><Relationship Id="rId77" Type="http://schemas.openxmlformats.org/officeDocument/2006/relationships/image" Target="../media/image531.png"/><Relationship Id="rId100" Type="http://schemas.openxmlformats.org/officeDocument/2006/relationships/customXml" Target="../ink/ink543.xml"/><Relationship Id="rId105" Type="http://schemas.openxmlformats.org/officeDocument/2006/relationships/image" Target="../media/image545.png"/><Relationship Id="rId126" Type="http://schemas.openxmlformats.org/officeDocument/2006/relationships/customXml" Target="../ink/ink556.xml"/><Relationship Id="rId147" Type="http://schemas.openxmlformats.org/officeDocument/2006/relationships/image" Target="../media/image566.png"/><Relationship Id="rId168" Type="http://schemas.openxmlformats.org/officeDocument/2006/relationships/customXml" Target="../ink/ink577.xml"/><Relationship Id="rId8" Type="http://schemas.openxmlformats.org/officeDocument/2006/relationships/customXml" Target="../ink/ink497.xml"/><Relationship Id="rId51" Type="http://schemas.openxmlformats.org/officeDocument/2006/relationships/image" Target="../media/image518.png"/><Relationship Id="rId72" Type="http://schemas.openxmlformats.org/officeDocument/2006/relationships/customXml" Target="../ink/ink529.xml"/><Relationship Id="rId93" Type="http://schemas.openxmlformats.org/officeDocument/2006/relationships/image" Target="../media/image539.png"/><Relationship Id="rId98" Type="http://schemas.openxmlformats.org/officeDocument/2006/relationships/customXml" Target="../ink/ink542.xml"/><Relationship Id="rId121" Type="http://schemas.openxmlformats.org/officeDocument/2006/relationships/image" Target="../media/image553.png"/><Relationship Id="rId142" Type="http://schemas.openxmlformats.org/officeDocument/2006/relationships/customXml" Target="../ink/ink564.xml"/><Relationship Id="rId163" Type="http://schemas.openxmlformats.org/officeDocument/2006/relationships/image" Target="../media/image574.png"/><Relationship Id="rId184" Type="http://schemas.openxmlformats.org/officeDocument/2006/relationships/customXml" Target="../ink/ink585.xml"/><Relationship Id="rId189" Type="http://schemas.openxmlformats.org/officeDocument/2006/relationships/image" Target="../media/image587.png"/><Relationship Id="rId3" Type="http://schemas.openxmlformats.org/officeDocument/2006/relationships/image" Target="../media/image494.png"/><Relationship Id="rId25" Type="http://schemas.openxmlformats.org/officeDocument/2006/relationships/image" Target="../media/image505.png"/><Relationship Id="rId46" Type="http://schemas.openxmlformats.org/officeDocument/2006/relationships/customXml" Target="../ink/ink516.xml"/><Relationship Id="rId67" Type="http://schemas.openxmlformats.org/officeDocument/2006/relationships/image" Target="../media/image526.png"/><Relationship Id="rId116" Type="http://schemas.openxmlformats.org/officeDocument/2006/relationships/customXml" Target="../ink/ink551.xml"/><Relationship Id="rId137" Type="http://schemas.openxmlformats.org/officeDocument/2006/relationships/image" Target="../media/image561.png"/><Relationship Id="rId158" Type="http://schemas.openxmlformats.org/officeDocument/2006/relationships/customXml" Target="../ink/ink572.xml"/><Relationship Id="rId20" Type="http://schemas.openxmlformats.org/officeDocument/2006/relationships/customXml" Target="../ink/ink503.xml"/><Relationship Id="rId41" Type="http://schemas.openxmlformats.org/officeDocument/2006/relationships/image" Target="../media/image513.png"/><Relationship Id="rId62" Type="http://schemas.openxmlformats.org/officeDocument/2006/relationships/customXml" Target="../ink/ink524.xml"/><Relationship Id="rId83" Type="http://schemas.openxmlformats.org/officeDocument/2006/relationships/image" Target="../media/image534.png"/><Relationship Id="rId88" Type="http://schemas.openxmlformats.org/officeDocument/2006/relationships/customXml" Target="../ink/ink537.xml"/><Relationship Id="rId111" Type="http://schemas.openxmlformats.org/officeDocument/2006/relationships/image" Target="../media/image548.png"/><Relationship Id="rId132" Type="http://schemas.openxmlformats.org/officeDocument/2006/relationships/customXml" Target="../ink/ink559.xml"/><Relationship Id="rId153" Type="http://schemas.openxmlformats.org/officeDocument/2006/relationships/image" Target="../media/image569.png"/><Relationship Id="rId174" Type="http://schemas.openxmlformats.org/officeDocument/2006/relationships/customXml" Target="../ink/ink580.xml"/><Relationship Id="rId179" Type="http://schemas.openxmlformats.org/officeDocument/2006/relationships/image" Target="../media/image582.png"/><Relationship Id="rId195" Type="http://schemas.openxmlformats.org/officeDocument/2006/relationships/image" Target="../media/image590.png"/><Relationship Id="rId209" Type="http://schemas.openxmlformats.org/officeDocument/2006/relationships/image" Target="../media/image597.png"/><Relationship Id="rId190" Type="http://schemas.openxmlformats.org/officeDocument/2006/relationships/customXml" Target="../ink/ink588.xml"/><Relationship Id="rId204" Type="http://schemas.openxmlformats.org/officeDocument/2006/relationships/customXml" Target="../ink/ink595.xml"/><Relationship Id="rId15" Type="http://schemas.openxmlformats.org/officeDocument/2006/relationships/image" Target="../media/image500.png"/><Relationship Id="rId36" Type="http://schemas.openxmlformats.org/officeDocument/2006/relationships/customXml" Target="../ink/ink511.xml"/><Relationship Id="rId57" Type="http://schemas.openxmlformats.org/officeDocument/2006/relationships/image" Target="../media/image521.png"/><Relationship Id="rId106" Type="http://schemas.openxmlformats.org/officeDocument/2006/relationships/customXml" Target="../ink/ink546.xml"/><Relationship Id="rId127" Type="http://schemas.openxmlformats.org/officeDocument/2006/relationships/image" Target="../media/image556.png"/><Relationship Id="rId10" Type="http://schemas.openxmlformats.org/officeDocument/2006/relationships/customXml" Target="../ink/ink498.xml"/><Relationship Id="rId31" Type="http://schemas.openxmlformats.org/officeDocument/2006/relationships/image" Target="../media/image508.png"/><Relationship Id="rId52" Type="http://schemas.openxmlformats.org/officeDocument/2006/relationships/customXml" Target="../ink/ink519.xml"/><Relationship Id="rId73" Type="http://schemas.openxmlformats.org/officeDocument/2006/relationships/image" Target="../media/image529.png"/><Relationship Id="rId78" Type="http://schemas.openxmlformats.org/officeDocument/2006/relationships/customXml" Target="../ink/ink532.xml"/><Relationship Id="rId94" Type="http://schemas.openxmlformats.org/officeDocument/2006/relationships/customXml" Target="../ink/ink540.xml"/><Relationship Id="rId99" Type="http://schemas.openxmlformats.org/officeDocument/2006/relationships/image" Target="../media/image542.png"/><Relationship Id="rId101" Type="http://schemas.openxmlformats.org/officeDocument/2006/relationships/image" Target="../media/image543.png"/><Relationship Id="rId122" Type="http://schemas.openxmlformats.org/officeDocument/2006/relationships/customXml" Target="../ink/ink554.xml"/><Relationship Id="rId143" Type="http://schemas.openxmlformats.org/officeDocument/2006/relationships/image" Target="../media/image564.png"/><Relationship Id="rId148" Type="http://schemas.openxmlformats.org/officeDocument/2006/relationships/customXml" Target="../ink/ink567.xml"/><Relationship Id="rId164" Type="http://schemas.openxmlformats.org/officeDocument/2006/relationships/customXml" Target="../ink/ink575.xml"/><Relationship Id="rId169" Type="http://schemas.openxmlformats.org/officeDocument/2006/relationships/image" Target="../media/image577.png"/><Relationship Id="rId185" Type="http://schemas.openxmlformats.org/officeDocument/2006/relationships/image" Target="../media/image585.png"/><Relationship Id="rId4" Type="http://schemas.openxmlformats.org/officeDocument/2006/relationships/customXml" Target="../ink/ink495.xml"/><Relationship Id="rId9" Type="http://schemas.openxmlformats.org/officeDocument/2006/relationships/image" Target="../media/image497.png"/><Relationship Id="rId180" Type="http://schemas.openxmlformats.org/officeDocument/2006/relationships/customXml" Target="../ink/ink583.xml"/><Relationship Id="rId210" Type="http://schemas.openxmlformats.org/officeDocument/2006/relationships/customXml" Target="../ink/ink598.xml"/><Relationship Id="rId26" Type="http://schemas.openxmlformats.org/officeDocument/2006/relationships/customXml" Target="../ink/ink506.xml"/><Relationship Id="rId47" Type="http://schemas.openxmlformats.org/officeDocument/2006/relationships/image" Target="../media/image516.png"/><Relationship Id="rId68" Type="http://schemas.openxmlformats.org/officeDocument/2006/relationships/customXml" Target="../ink/ink527.xml"/><Relationship Id="rId89" Type="http://schemas.openxmlformats.org/officeDocument/2006/relationships/image" Target="../media/image537.png"/><Relationship Id="rId112" Type="http://schemas.openxmlformats.org/officeDocument/2006/relationships/customXml" Target="../ink/ink549.xml"/><Relationship Id="rId133" Type="http://schemas.openxmlformats.org/officeDocument/2006/relationships/image" Target="../media/image559.png"/><Relationship Id="rId154" Type="http://schemas.openxmlformats.org/officeDocument/2006/relationships/customXml" Target="../ink/ink570.xml"/><Relationship Id="rId175" Type="http://schemas.openxmlformats.org/officeDocument/2006/relationships/image" Target="../media/image580.png"/><Relationship Id="rId196" Type="http://schemas.openxmlformats.org/officeDocument/2006/relationships/customXml" Target="../ink/ink591.xml"/><Relationship Id="rId200" Type="http://schemas.openxmlformats.org/officeDocument/2006/relationships/customXml" Target="../ink/ink593.xml"/><Relationship Id="rId16" Type="http://schemas.openxmlformats.org/officeDocument/2006/relationships/customXml" Target="../ink/ink501.xml"/><Relationship Id="rId37" Type="http://schemas.openxmlformats.org/officeDocument/2006/relationships/image" Target="../media/image511.png"/><Relationship Id="rId58" Type="http://schemas.openxmlformats.org/officeDocument/2006/relationships/customXml" Target="../ink/ink522.xml"/><Relationship Id="rId79" Type="http://schemas.openxmlformats.org/officeDocument/2006/relationships/image" Target="../media/image532.png"/><Relationship Id="rId102" Type="http://schemas.openxmlformats.org/officeDocument/2006/relationships/customXml" Target="../ink/ink544.xml"/><Relationship Id="rId123" Type="http://schemas.openxmlformats.org/officeDocument/2006/relationships/image" Target="../media/image554.png"/><Relationship Id="rId144" Type="http://schemas.openxmlformats.org/officeDocument/2006/relationships/customXml" Target="../ink/ink565.xml"/><Relationship Id="rId90" Type="http://schemas.openxmlformats.org/officeDocument/2006/relationships/customXml" Target="../ink/ink538.xml"/><Relationship Id="rId165" Type="http://schemas.openxmlformats.org/officeDocument/2006/relationships/image" Target="../media/image575.png"/><Relationship Id="rId186" Type="http://schemas.openxmlformats.org/officeDocument/2006/relationships/customXml" Target="../ink/ink586.xml"/><Relationship Id="rId211" Type="http://schemas.openxmlformats.org/officeDocument/2006/relationships/image" Target="../media/image598.png"/><Relationship Id="rId27" Type="http://schemas.openxmlformats.org/officeDocument/2006/relationships/image" Target="../media/image506.png"/><Relationship Id="rId48" Type="http://schemas.openxmlformats.org/officeDocument/2006/relationships/customXml" Target="../ink/ink517.xml"/><Relationship Id="rId69" Type="http://schemas.openxmlformats.org/officeDocument/2006/relationships/image" Target="../media/image527.png"/><Relationship Id="rId113" Type="http://schemas.openxmlformats.org/officeDocument/2006/relationships/image" Target="../media/image549.png"/><Relationship Id="rId134" Type="http://schemas.openxmlformats.org/officeDocument/2006/relationships/customXml" Target="../ink/ink560.xml"/><Relationship Id="rId80" Type="http://schemas.openxmlformats.org/officeDocument/2006/relationships/customXml" Target="../ink/ink533.xml"/><Relationship Id="rId155" Type="http://schemas.openxmlformats.org/officeDocument/2006/relationships/image" Target="../media/image570.png"/><Relationship Id="rId176" Type="http://schemas.openxmlformats.org/officeDocument/2006/relationships/customXml" Target="../ink/ink581.xml"/><Relationship Id="rId197" Type="http://schemas.openxmlformats.org/officeDocument/2006/relationships/image" Target="../media/image591.png"/><Relationship Id="rId201" Type="http://schemas.openxmlformats.org/officeDocument/2006/relationships/image" Target="../media/image593.png"/><Relationship Id="rId17" Type="http://schemas.openxmlformats.org/officeDocument/2006/relationships/image" Target="../media/image501.png"/><Relationship Id="rId38" Type="http://schemas.openxmlformats.org/officeDocument/2006/relationships/customXml" Target="../ink/ink512.xml"/><Relationship Id="rId59" Type="http://schemas.openxmlformats.org/officeDocument/2006/relationships/image" Target="../media/image522.png"/><Relationship Id="rId103" Type="http://schemas.openxmlformats.org/officeDocument/2006/relationships/image" Target="../media/image544.png"/><Relationship Id="rId124" Type="http://schemas.openxmlformats.org/officeDocument/2006/relationships/customXml" Target="../ink/ink555.xml"/><Relationship Id="rId70" Type="http://schemas.openxmlformats.org/officeDocument/2006/relationships/customXml" Target="../ink/ink528.xml"/><Relationship Id="rId91" Type="http://schemas.openxmlformats.org/officeDocument/2006/relationships/image" Target="../media/image538.png"/><Relationship Id="rId145" Type="http://schemas.openxmlformats.org/officeDocument/2006/relationships/image" Target="../media/image565.png"/><Relationship Id="rId166" Type="http://schemas.openxmlformats.org/officeDocument/2006/relationships/customXml" Target="../ink/ink576.xml"/><Relationship Id="rId187" Type="http://schemas.openxmlformats.org/officeDocument/2006/relationships/image" Target="../media/image586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599.xml"/><Relationship Id="rId28" Type="http://schemas.openxmlformats.org/officeDocument/2006/relationships/customXml" Target="../ink/ink507.xml"/><Relationship Id="rId49" Type="http://schemas.openxmlformats.org/officeDocument/2006/relationships/image" Target="../media/image517.png"/><Relationship Id="rId114" Type="http://schemas.openxmlformats.org/officeDocument/2006/relationships/customXml" Target="../ink/ink550.xml"/><Relationship Id="rId60" Type="http://schemas.openxmlformats.org/officeDocument/2006/relationships/customXml" Target="../ink/ink523.xml"/><Relationship Id="rId81" Type="http://schemas.openxmlformats.org/officeDocument/2006/relationships/image" Target="../media/image533.png"/><Relationship Id="rId135" Type="http://schemas.openxmlformats.org/officeDocument/2006/relationships/image" Target="../media/image560.png"/><Relationship Id="rId156" Type="http://schemas.openxmlformats.org/officeDocument/2006/relationships/customXml" Target="../ink/ink571.xml"/><Relationship Id="rId177" Type="http://schemas.openxmlformats.org/officeDocument/2006/relationships/image" Target="../media/image581.png"/><Relationship Id="rId198" Type="http://schemas.openxmlformats.org/officeDocument/2006/relationships/customXml" Target="../ink/ink592.xml"/><Relationship Id="rId202" Type="http://schemas.openxmlformats.org/officeDocument/2006/relationships/customXml" Target="../ink/ink594.xml"/><Relationship Id="rId18" Type="http://schemas.openxmlformats.org/officeDocument/2006/relationships/customXml" Target="../ink/ink502.xml"/><Relationship Id="rId39" Type="http://schemas.openxmlformats.org/officeDocument/2006/relationships/image" Target="../media/image512.png"/><Relationship Id="rId50" Type="http://schemas.openxmlformats.org/officeDocument/2006/relationships/customXml" Target="../ink/ink518.xml"/><Relationship Id="rId104" Type="http://schemas.openxmlformats.org/officeDocument/2006/relationships/customXml" Target="../ink/ink545.xml"/><Relationship Id="rId125" Type="http://schemas.openxmlformats.org/officeDocument/2006/relationships/image" Target="../media/image555.png"/><Relationship Id="rId146" Type="http://schemas.openxmlformats.org/officeDocument/2006/relationships/customXml" Target="../ink/ink566.xml"/><Relationship Id="rId167" Type="http://schemas.openxmlformats.org/officeDocument/2006/relationships/image" Target="../media/image576.png"/><Relationship Id="rId188" Type="http://schemas.openxmlformats.org/officeDocument/2006/relationships/customXml" Target="../ink/ink587.xml"/><Relationship Id="rId71" Type="http://schemas.openxmlformats.org/officeDocument/2006/relationships/image" Target="../media/image528.png"/><Relationship Id="rId92" Type="http://schemas.openxmlformats.org/officeDocument/2006/relationships/customXml" Target="../ink/ink539.xml"/><Relationship Id="rId213" Type="http://schemas.openxmlformats.org/officeDocument/2006/relationships/image" Target="../media/image599.png"/><Relationship Id="rId2" Type="http://schemas.openxmlformats.org/officeDocument/2006/relationships/customXml" Target="../ink/ink494.xml"/><Relationship Id="rId29" Type="http://schemas.openxmlformats.org/officeDocument/2006/relationships/image" Target="../media/image507.png"/><Relationship Id="rId40" Type="http://schemas.openxmlformats.org/officeDocument/2006/relationships/customXml" Target="../ink/ink513.xml"/><Relationship Id="rId115" Type="http://schemas.openxmlformats.org/officeDocument/2006/relationships/image" Target="../media/image550.png"/><Relationship Id="rId136" Type="http://schemas.openxmlformats.org/officeDocument/2006/relationships/customXml" Target="../ink/ink561.xml"/><Relationship Id="rId157" Type="http://schemas.openxmlformats.org/officeDocument/2006/relationships/image" Target="../media/image571.png"/><Relationship Id="rId178" Type="http://schemas.openxmlformats.org/officeDocument/2006/relationships/customXml" Target="../ink/ink582.xml"/><Relationship Id="rId61" Type="http://schemas.openxmlformats.org/officeDocument/2006/relationships/image" Target="../media/image523.png"/><Relationship Id="rId82" Type="http://schemas.openxmlformats.org/officeDocument/2006/relationships/customXml" Target="../ink/ink534.xml"/><Relationship Id="rId199" Type="http://schemas.openxmlformats.org/officeDocument/2006/relationships/image" Target="../media/image592.png"/><Relationship Id="rId203" Type="http://schemas.openxmlformats.org/officeDocument/2006/relationships/image" Target="../media/image594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12.xml"/><Relationship Id="rId117" Type="http://schemas.openxmlformats.org/officeDocument/2006/relationships/image" Target="../media/image657.png"/><Relationship Id="rId21" Type="http://schemas.openxmlformats.org/officeDocument/2006/relationships/image" Target="../media/image609.png"/><Relationship Id="rId42" Type="http://schemas.openxmlformats.org/officeDocument/2006/relationships/customXml" Target="../ink/ink620.xml"/><Relationship Id="rId47" Type="http://schemas.openxmlformats.org/officeDocument/2006/relationships/image" Target="../media/image622.png"/><Relationship Id="rId63" Type="http://schemas.openxmlformats.org/officeDocument/2006/relationships/image" Target="../media/image630.png"/><Relationship Id="rId68" Type="http://schemas.openxmlformats.org/officeDocument/2006/relationships/customXml" Target="../ink/ink633.xml"/><Relationship Id="rId84" Type="http://schemas.openxmlformats.org/officeDocument/2006/relationships/customXml" Target="../ink/ink641.xml"/><Relationship Id="rId89" Type="http://schemas.openxmlformats.org/officeDocument/2006/relationships/image" Target="../media/image643.png"/><Relationship Id="rId112" Type="http://schemas.openxmlformats.org/officeDocument/2006/relationships/customXml" Target="../ink/ink655.xml"/><Relationship Id="rId16" Type="http://schemas.openxmlformats.org/officeDocument/2006/relationships/customXml" Target="../ink/ink607.xml"/><Relationship Id="rId107" Type="http://schemas.openxmlformats.org/officeDocument/2006/relationships/image" Target="../media/image652.png"/><Relationship Id="rId11" Type="http://schemas.openxmlformats.org/officeDocument/2006/relationships/image" Target="../media/image604.png"/><Relationship Id="rId32" Type="http://schemas.openxmlformats.org/officeDocument/2006/relationships/customXml" Target="../ink/ink615.xml"/><Relationship Id="rId37" Type="http://schemas.openxmlformats.org/officeDocument/2006/relationships/image" Target="../media/image617.png"/><Relationship Id="rId53" Type="http://schemas.openxmlformats.org/officeDocument/2006/relationships/image" Target="../media/image625.png"/><Relationship Id="rId58" Type="http://schemas.openxmlformats.org/officeDocument/2006/relationships/customXml" Target="../ink/ink628.xml"/><Relationship Id="rId74" Type="http://schemas.openxmlformats.org/officeDocument/2006/relationships/customXml" Target="../ink/ink636.xml"/><Relationship Id="rId79" Type="http://schemas.openxmlformats.org/officeDocument/2006/relationships/image" Target="../media/image638.png"/><Relationship Id="rId102" Type="http://schemas.openxmlformats.org/officeDocument/2006/relationships/customXml" Target="../ink/ink650.xml"/><Relationship Id="rId5" Type="http://schemas.openxmlformats.org/officeDocument/2006/relationships/image" Target="../media/image601.png"/><Relationship Id="rId90" Type="http://schemas.openxmlformats.org/officeDocument/2006/relationships/customXml" Target="../ink/ink644.xml"/><Relationship Id="rId95" Type="http://schemas.openxmlformats.org/officeDocument/2006/relationships/image" Target="../media/image646.png"/><Relationship Id="rId22" Type="http://schemas.openxmlformats.org/officeDocument/2006/relationships/customXml" Target="../ink/ink610.xml"/><Relationship Id="rId27" Type="http://schemas.openxmlformats.org/officeDocument/2006/relationships/image" Target="../media/image612.png"/><Relationship Id="rId43" Type="http://schemas.openxmlformats.org/officeDocument/2006/relationships/image" Target="../media/image620.png"/><Relationship Id="rId48" Type="http://schemas.openxmlformats.org/officeDocument/2006/relationships/customXml" Target="../ink/ink623.xml"/><Relationship Id="rId64" Type="http://schemas.openxmlformats.org/officeDocument/2006/relationships/customXml" Target="../ink/ink631.xml"/><Relationship Id="rId69" Type="http://schemas.openxmlformats.org/officeDocument/2006/relationships/image" Target="../media/image633.png"/><Relationship Id="rId113" Type="http://schemas.openxmlformats.org/officeDocument/2006/relationships/image" Target="../media/image655.png"/><Relationship Id="rId80" Type="http://schemas.openxmlformats.org/officeDocument/2006/relationships/customXml" Target="../ink/ink639.xml"/><Relationship Id="rId85" Type="http://schemas.openxmlformats.org/officeDocument/2006/relationships/image" Target="../media/image641.png"/><Relationship Id="rId12" Type="http://schemas.openxmlformats.org/officeDocument/2006/relationships/customXml" Target="../ink/ink605.xml"/><Relationship Id="rId17" Type="http://schemas.openxmlformats.org/officeDocument/2006/relationships/image" Target="../media/image607.png"/><Relationship Id="rId33" Type="http://schemas.openxmlformats.org/officeDocument/2006/relationships/image" Target="../media/image615.png"/><Relationship Id="rId38" Type="http://schemas.openxmlformats.org/officeDocument/2006/relationships/customXml" Target="../ink/ink618.xml"/><Relationship Id="rId59" Type="http://schemas.openxmlformats.org/officeDocument/2006/relationships/image" Target="../media/image628.png"/><Relationship Id="rId103" Type="http://schemas.openxmlformats.org/officeDocument/2006/relationships/image" Target="../media/image650.png"/><Relationship Id="rId108" Type="http://schemas.openxmlformats.org/officeDocument/2006/relationships/customXml" Target="../ink/ink653.xml"/><Relationship Id="rId54" Type="http://schemas.openxmlformats.org/officeDocument/2006/relationships/customXml" Target="../ink/ink626.xml"/><Relationship Id="rId70" Type="http://schemas.openxmlformats.org/officeDocument/2006/relationships/customXml" Target="../ink/ink634.xml"/><Relationship Id="rId75" Type="http://schemas.openxmlformats.org/officeDocument/2006/relationships/image" Target="../media/image636.png"/><Relationship Id="rId91" Type="http://schemas.openxmlformats.org/officeDocument/2006/relationships/image" Target="../media/image644.png"/><Relationship Id="rId96" Type="http://schemas.openxmlformats.org/officeDocument/2006/relationships/customXml" Target="../ink/ink64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02.xml"/><Relationship Id="rId23" Type="http://schemas.openxmlformats.org/officeDocument/2006/relationships/image" Target="../media/image610.png"/><Relationship Id="rId28" Type="http://schemas.openxmlformats.org/officeDocument/2006/relationships/customXml" Target="../ink/ink613.xml"/><Relationship Id="rId49" Type="http://schemas.openxmlformats.org/officeDocument/2006/relationships/image" Target="../media/image623.png"/><Relationship Id="rId114" Type="http://schemas.openxmlformats.org/officeDocument/2006/relationships/customXml" Target="../ink/ink656.xml"/><Relationship Id="rId10" Type="http://schemas.openxmlformats.org/officeDocument/2006/relationships/customXml" Target="../ink/ink604.xml"/><Relationship Id="rId31" Type="http://schemas.openxmlformats.org/officeDocument/2006/relationships/image" Target="../media/image614.png"/><Relationship Id="rId44" Type="http://schemas.openxmlformats.org/officeDocument/2006/relationships/customXml" Target="../ink/ink621.xml"/><Relationship Id="rId52" Type="http://schemas.openxmlformats.org/officeDocument/2006/relationships/customXml" Target="../ink/ink625.xml"/><Relationship Id="rId60" Type="http://schemas.openxmlformats.org/officeDocument/2006/relationships/customXml" Target="../ink/ink629.xml"/><Relationship Id="rId65" Type="http://schemas.openxmlformats.org/officeDocument/2006/relationships/image" Target="../media/image631.png"/><Relationship Id="rId73" Type="http://schemas.openxmlformats.org/officeDocument/2006/relationships/image" Target="../media/image635.png"/><Relationship Id="rId78" Type="http://schemas.openxmlformats.org/officeDocument/2006/relationships/customXml" Target="../ink/ink638.xml"/><Relationship Id="rId81" Type="http://schemas.openxmlformats.org/officeDocument/2006/relationships/image" Target="../media/image639.png"/><Relationship Id="rId86" Type="http://schemas.openxmlformats.org/officeDocument/2006/relationships/customXml" Target="../ink/ink642.xml"/><Relationship Id="rId94" Type="http://schemas.openxmlformats.org/officeDocument/2006/relationships/customXml" Target="../ink/ink646.xml"/><Relationship Id="rId99" Type="http://schemas.openxmlformats.org/officeDocument/2006/relationships/image" Target="../media/image648.png"/><Relationship Id="rId101" Type="http://schemas.openxmlformats.org/officeDocument/2006/relationships/image" Target="../media/image649.png"/><Relationship Id="rId4" Type="http://schemas.openxmlformats.org/officeDocument/2006/relationships/customXml" Target="../ink/ink601.xml"/><Relationship Id="rId9" Type="http://schemas.openxmlformats.org/officeDocument/2006/relationships/image" Target="../media/image603.png"/><Relationship Id="rId13" Type="http://schemas.openxmlformats.org/officeDocument/2006/relationships/image" Target="../media/image605.png"/><Relationship Id="rId18" Type="http://schemas.openxmlformats.org/officeDocument/2006/relationships/customXml" Target="../ink/ink608.xml"/><Relationship Id="rId39" Type="http://schemas.openxmlformats.org/officeDocument/2006/relationships/image" Target="../media/image618.png"/><Relationship Id="rId109" Type="http://schemas.openxmlformats.org/officeDocument/2006/relationships/image" Target="../media/image653.png"/><Relationship Id="rId34" Type="http://schemas.openxmlformats.org/officeDocument/2006/relationships/customXml" Target="../ink/ink616.xml"/><Relationship Id="rId50" Type="http://schemas.openxmlformats.org/officeDocument/2006/relationships/customXml" Target="../ink/ink624.xml"/><Relationship Id="rId55" Type="http://schemas.openxmlformats.org/officeDocument/2006/relationships/image" Target="../media/image626.png"/><Relationship Id="rId76" Type="http://schemas.openxmlformats.org/officeDocument/2006/relationships/customXml" Target="../ink/ink637.xml"/><Relationship Id="rId97" Type="http://schemas.openxmlformats.org/officeDocument/2006/relationships/image" Target="../media/image647.png"/><Relationship Id="rId104" Type="http://schemas.openxmlformats.org/officeDocument/2006/relationships/customXml" Target="../ink/ink651.xml"/><Relationship Id="rId7" Type="http://schemas.openxmlformats.org/officeDocument/2006/relationships/image" Target="../media/image602.png"/><Relationship Id="rId71" Type="http://schemas.openxmlformats.org/officeDocument/2006/relationships/image" Target="../media/image634.png"/><Relationship Id="rId92" Type="http://schemas.openxmlformats.org/officeDocument/2006/relationships/customXml" Target="../ink/ink645.xml"/><Relationship Id="rId2" Type="http://schemas.openxmlformats.org/officeDocument/2006/relationships/customXml" Target="../ink/ink600.xml"/><Relationship Id="rId29" Type="http://schemas.openxmlformats.org/officeDocument/2006/relationships/image" Target="../media/image613.png"/><Relationship Id="rId24" Type="http://schemas.openxmlformats.org/officeDocument/2006/relationships/customXml" Target="../ink/ink611.xml"/><Relationship Id="rId40" Type="http://schemas.openxmlformats.org/officeDocument/2006/relationships/customXml" Target="../ink/ink619.xml"/><Relationship Id="rId45" Type="http://schemas.openxmlformats.org/officeDocument/2006/relationships/image" Target="../media/image621.png"/><Relationship Id="rId66" Type="http://schemas.openxmlformats.org/officeDocument/2006/relationships/customXml" Target="../ink/ink632.xml"/><Relationship Id="rId87" Type="http://schemas.openxmlformats.org/officeDocument/2006/relationships/image" Target="../media/image642.png"/><Relationship Id="rId110" Type="http://schemas.openxmlformats.org/officeDocument/2006/relationships/customXml" Target="../ink/ink654.xml"/><Relationship Id="rId115" Type="http://schemas.openxmlformats.org/officeDocument/2006/relationships/image" Target="../media/image656.png"/><Relationship Id="rId61" Type="http://schemas.openxmlformats.org/officeDocument/2006/relationships/image" Target="../media/image629.png"/><Relationship Id="rId82" Type="http://schemas.openxmlformats.org/officeDocument/2006/relationships/customXml" Target="../ink/ink640.xml"/><Relationship Id="rId19" Type="http://schemas.openxmlformats.org/officeDocument/2006/relationships/image" Target="../media/image608.png"/><Relationship Id="rId14" Type="http://schemas.openxmlformats.org/officeDocument/2006/relationships/customXml" Target="../ink/ink606.xml"/><Relationship Id="rId30" Type="http://schemas.openxmlformats.org/officeDocument/2006/relationships/customXml" Target="../ink/ink614.xml"/><Relationship Id="rId35" Type="http://schemas.openxmlformats.org/officeDocument/2006/relationships/image" Target="../media/image616.png"/><Relationship Id="rId56" Type="http://schemas.openxmlformats.org/officeDocument/2006/relationships/customXml" Target="../ink/ink627.xml"/><Relationship Id="rId77" Type="http://schemas.openxmlformats.org/officeDocument/2006/relationships/image" Target="../media/image637.png"/><Relationship Id="rId100" Type="http://schemas.openxmlformats.org/officeDocument/2006/relationships/customXml" Target="../ink/ink649.xml"/><Relationship Id="rId105" Type="http://schemas.openxmlformats.org/officeDocument/2006/relationships/image" Target="../media/image651.png"/><Relationship Id="rId8" Type="http://schemas.openxmlformats.org/officeDocument/2006/relationships/customXml" Target="../ink/ink603.xml"/><Relationship Id="rId51" Type="http://schemas.openxmlformats.org/officeDocument/2006/relationships/image" Target="../media/image624.png"/><Relationship Id="rId72" Type="http://schemas.openxmlformats.org/officeDocument/2006/relationships/customXml" Target="../ink/ink635.xml"/><Relationship Id="rId93" Type="http://schemas.openxmlformats.org/officeDocument/2006/relationships/image" Target="../media/image645.png"/><Relationship Id="rId98" Type="http://schemas.openxmlformats.org/officeDocument/2006/relationships/customXml" Target="../ink/ink648.xml"/><Relationship Id="rId3" Type="http://schemas.openxmlformats.org/officeDocument/2006/relationships/image" Target="../media/image600.png"/><Relationship Id="rId25" Type="http://schemas.openxmlformats.org/officeDocument/2006/relationships/image" Target="../media/image611.png"/><Relationship Id="rId46" Type="http://schemas.openxmlformats.org/officeDocument/2006/relationships/customXml" Target="../ink/ink622.xml"/><Relationship Id="rId67" Type="http://schemas.openxmlformats.org/officeDocument/2006/relationships/image" Target="../media/image632.png"/><Relationship Id="rId116" Type="http://schemas.openxmlformats.org/officeDocument/2006/relationships/customXml" Target="../ink/ink657.xml"/><Relationship Id="rId20" Type="http://schemas.openxmlformats.org/officeDocument/2006/relationships/customXml" Target="../ink/ink609.xml"/><Relationship Id="rId41" Type="http://schemas.openxmlformats.org/officeDocument/2006/relationships/image" Target="../media/image619.png"/><Relationship Id="rId62" Type="http://schemas.openxmlformats.org/officeDocument/2006/relationships/customXml" Target="../ink/ink630.xml"/><Relationship Id="rId83" Type="http://schemas.openxmlformats.org/officeDocument/2006/relationships/image" Target="../media/image640.png"/><Relationship Id="rId88" Type="http://schemas.openxmlformats.org/officeDocument/2006/relationships/customXml" Target="../ink/ink643.xml"/><Relationship Id="rId111" Type="http://schemas.openxmlformats.org/officeDocument/2006/relationships/image" Target="../media/image654.png"/><Relationship Id="rId15" Type="http://schemas.openxmlformats.org/officeDocument/2006/relationships/image" Target="../media/image606.png"/><Relationship Id="rId36" Type="http://schemas.openxmlformats.org/officeDocument/2006/relationships/customXml" Target="../ink/ink617.xml"/><Relationship Id="rId57" Type="http://schemas.openxmlformats.org/officeDocument/2006/relationships/image" Target="../media/image627.png"/><Relationship Id="rId106" Type="http://schemas.openxmlformats.org/officeDocument/2006/relationships/customXml" Target="../ink/ink652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15.png"/><Relationship Id="rId21" Type="http://schemas.openxmlformats.org/officeDocument/2006/relationships/image" Target="../media/image667.png"/><Relationship Id="rId42" Type="http://schemas.openxmlformats.org/officeDocument/2006/relationships/customXml" Target="../ink/ink678.xml"/><Relationship Id="rId63" Type="http://schemas.openxmlformats.org/officeDocument/2006/relationships/image" Target="../media/image688.png"/><Relationship Id="rId84" Type="http://schemas.openxmlformats.org/officeDocument/2006/relationships/customXml" Target="../ink/ink699.xml"/><Relationship Id="rId138" Type="http://schemas.openxmlformats.org/officeDocument/2006/relationships/customXml" Target="../ink/ink726.xml"/><Relationship Id="rId159" Type="http://schemas.openxmlformats.org/officeDocument/2006/relationships/image" Target="../media/image736.png"/><Relationship Id="rId170" Type="http://schemas.openxmlformats.org/officeDocument/2006/relationships/customXml" Target="../ink/ink742.xml"/><Relationship Id="rId191" Type="http://schemas.openxmlformats.org/officeDocument/2006/relationships/image" Target="../media/image752.png"/><Relationship Id="rId205" Type="http://schemas.openxmlformats.org/officeDocument/2006/relationships/image" Target="../media/image759.png"/><Relationship Id="rId226" Type="http://schemas.openxmlformats.org/officeDocument/2006/relationships/customXml" Target="../ink/ink770.xml"/><Relationship Id="rId247" Type="http://schemas.openxmlformats.org/officeDocument/2006/relationships/image" Target="../media/image780.png"/><Relationship Id="rId107" Type="http://schemas.openxmlformats.org/officeDocument/2006/relationships/image" Target="../media/image710.png"/><Relationship Id="rId11" Type="http://schemas.openxmlformats.org/officeDocument/2006/relationships/image" Target="../media/image662.png"/><Relationship Id="rId32" Type="http://schemas.openxmlformats.org/officeDocument/2006/relationships/customXml" Target="../ink/ink673.xml"/><Relationship Id="rId53" Type="http://schemas.openxmlformats.org/officeDocument/2006/relationships/image" Target="../media/image683.png"/><Relationship Id="rId74" Type="http://schemas.openxmlformats.org/officeDocument/2006/relationships/customXml" Target="../ink/ink694.xml"/><Relationship Id="rId128" Type="http://schemas.openxmlformats.org/officeDocument/2006/relationships/customXml" Target="../ink/ink721.xml"/><Relationship Id="rId149" Type="http://schemas.openxmlformats.org/officeDocument/2006/relationships/image" Target="../media/image731.png"/><Relationship Id="rId5" Type="http://schemas.openxmlformats.org/officeDocument/2006/relationships/image" Target="../media/image659.png"/><Relationship Id="rId95" Type="http://schemas.openxmlformats.org/officeDocument/2006/relationships/image" Target="../media/image704.png"/><Relationship Id="rId160" Type="http://schemas.openxmlformats.org/officeDocument/2006/relationships/customXml" Target="../ink/ink737.xml"/><Relationship Id="rId181" Type="http://schemas.openxmlformats.org/officeDocument/2006/relationships/image" Target="../media/image747.png"/><Relationship Id="rId216" Type="http://schemas.openxmlformats.org/officeDocument/2006/relationships/customXml" Target="../ink/ink765.xml"/><Relationship Id="rId237" Type="http://schemas.openxmlformats.org/officeDocument/2006/relationships/image" Target="../media/image775.png"/><Relationship Id="rId258" Type="http://schemas.openxmlformats.org/officeDocument/2006/relationships/customXml" Target="../ink/ink786.xml"/><Relationship Id="rId22" Type="http://schemas.openxmlformats.org/officeDocument/2006/relationships/customXml" Target="../ink/ink668.xml"/><Relationship Id="rId43" Type="http://schemas.openxmlformats.org/officeDocument/2006/relationships/image" Target="../media/image678.png"/><Relationship Id="rId64" Type="http://schemas.openxmlformats.org/officeDocument/2006/relationships/customXml" Target="../ink/ink689.xml"/><Relationship Id="rId118" Type="http://schemas.openxmlformats.org/officeDocument/2006/relationships/customXml" Target="../ink/ink716.xml"/><Relationship Id="rId139" Type="http://schemas.openxmlformats.org/officeDocument/2006/relationships/image" Target="../media/image726.png"/><Relationship Id="rId85" Type="http://schemas.openxmlformats.org/officeDocument/2006/relationships/image" Target="../media/image699.png"/><Relationship Id="rId150" Type="http://schemas.openxmlformats.org/officeDocument/2006/relationships/customXml" Target="../ink/ink732.xml"/><Relationship Id="rId171" Type="http://schemas.openxmlformats.org/officeDocument/2006/relationships/image" Target="../media/image742.png"/><Relationship Id="rId192" Type="http://schemas.openxmlformats.org/officeDocument/2006/relationships/customXml" Target="../ink/ink753.xml"/><Relationship Id="rId206" Type="http://schemas.openxmlformats.org/officeDocument/2006/relationships/customXml" Target="../ink/ink760.xml"/><Relationship Id="rId227" Type="http://schemas.openxmlformats.org/officeDocument/2006/relationships/image" Target="../media/image770.png"/><Relationship Id="rId248" Type="http://schemas.openxmlformats.org/officeDocument/2006/relationships/customXml" Target="../ink/ink781.xml"/><Relationship Id="rId12" Type="http://schemas.openxmlformats.org/officeDocument/2006/relationships/customXml" Target="../ink/ink663.xml"/><Relationship Id="rId33" Type="http://schemas.openxmlformats.org/officeDocument/2006/relationships/image" Target="../media/image673.png"/><Relationship Id="rId108" Type="http://schemas.openxmlformats.org/officeDocument/2006/relationships/customXml" Target="../ink/ink711.xml"/><Relationship Id="rId129" Type="http://schemas.openxmlformats.org/officeDocument/2006/relationships/image" Target="../media/image721.png"/><Relationship Id="rId54" Type="http://schemas.openxmlformats.org/officeDocument/2006/relationships/customXml" Target="../ink/ink684.xml"/><Relationship Id="rId75" Type="http://schemas.openxmlformats.org/officeDocument/2006/relationships/image" Target="../media/image694.png"/><Relationship Id="rId96" Type="http://schemas.openxmlformats.org/officeDocument/2006/relationships/customXml" Target="../ink/ink705.xml"/><Relationship Id="rId140" Type="http://schemas.openxmlformats.org/officeDocument/2006/relationships/customXml" Target="../ink/ink727.xml"/><Relationship Id="rId161" Type="http://schemas.openxmlformats.org/officeDocument/2006/relationships/image" Target="../media/image737.png"/><Relationship Id="rId182" Type="http://schemas.openxmlformats.org/officeDocument/2006/relationships/customXml" Target="../ink/ink748.xml"/><Relationship Id="rId217" Type="http://schemas.openxmlformats.org/officeDocument/2006/relationships/image" Target="../media/image765.png"/><Relationship Id="rId6" Type="http://schemas.openxmlformats.org/officeDocument/2006/relationships/customXml" Target="../ink/ink660.xml"/><Relationship Id="rId238" Type="http://schemas.openxmlformats.org/officeDocument/2006/relationships/customXml" Target="../ink/ink776.xml"/><Relationship Id="rId259" Type="http://schemas.openxmlformats.org/officeDocument/2006/relationships/image" Target="../media/image786.png"/><Relationship Id="rId23" Type="http://schemas.openxmlformats.org/officeDocument/2006/relationships/image" Target="../media/image668.png"/><Relationship Id="rId119" Type="http://schemas.openxmlformats.org/officeDocument/2006/relationships/image" Target="../media/image716.png"/><Relationship Id="rId44" Type="http://schemas.openxmlformats.org/officeDocument/2006/relationships/customXml" Target="../ink/ink679.xml"/><Relationship Id="rId65" Type="http://schemas.openxmlformats.org/officeDocument/2006/relationships/image" Target="../media/image689.png"/><Relationship Id="rId86" Type="http://schemas.openxmlformats.org/officeDocument/2006/relationships/customXml" Target="../ink/ink700.xml"/><Relationship Id="rId130" Type="http://schemas.openxmlformats.org/officeDocument/2006/relationships/customXml" Target="../ink/ink722.xml"/><Relationship Id="rId151" Type="http://schemas.openxmlformats.org/officeDocument/2006/relationships/image" Target="../media/image732.png"/><Relationship Id="rId172" Type="http://schemas.openxmlformats.org/officeDocument/2006/relationships/customXml" Target="../ink/ink743.xml"/><Relationship Id="rId193" Type="http://schemas.openxmlformats.org/officeDocument/2006/relationships/image" Target="../media/image753.png"/><Relationship Id="rId207" Type="http://schemas.openxmlformats.org/officeDocument/2006/relationships/image" Target="../media/image760.png"/><Relationship Id="rId228" Type="http://schemas.openxmlformats.org/officeDocument/2006/relationships/customXml" Target="../ink/ink771.xml"/><Relationship Id="rId249" Type="http://schemas.openxmlformats.org/officeDocument/2006/relationships/image" Target="../media/image781.png"/><Relationship Id="rId13" Type="http://schemas.openxmlformats.org/officeDocument/2006/relationships/image" Target="../media/image663.png"/><Relationship Id="rId109" Type="http://schemas.openxmlformats.org/officeDocument/2006/relationships/image" Target="../media/image711.png"/><Relationship Id="rId34" Type="http://schemas.openxmlformats.org/officeDocument/2006/relationships/customXml" Target="../ink/ink674.xml"/><Relationship Id="rId55" Type="http://schemas.openxmlformats.org/officeDocument/2006/relationships/image" Target="../media/image684.png"/><Relationship Id="rId76" Type="http://schemas.openxmlformats.org/officeDocument/2006/relationships/customXml" Target="../ink/ink695.xml"/><Relationship Id="rId97" Type="http://schemas.openxmlformats.org/officeDocument/2006/relationships/image" Target="../media/image705.png"/><Relationship Id="rId120" Type="http://schemas.openxmlformats.org/officeDocument/2006/relationships/customXml" Target="../ink/ink717.xml"/><Relationship Id="rId141" Type="http://schemas.openxmlformats.org/officeDocument/2006/relationships/image" Target="../media/image727.png"/><Relationship Id="rId7" Type="http://schemas.openxmlformats.org/officeDocument/2006/relationships/image" Target="../media/image660.png"/><Relationship Id="rId162" Type="http://schemas.openxmlformats.org/officeDocument/2006/relationships/customXml" Target="../ink/ink738.xml"/><Relationship Id="rId183" Type="http://schemas.openxmlformats.org/officeDocument/2006/relationships/image" Target="../media/image748.png"/><Relationship Id="rId218" Type="http://schemas.openxmlformats.org/officeDocument/2006/relationships/customXml" Target="../ink/ink766.xml"/><Relationship Id="rId239" Type="http://schemas.openxmlformats.org/officeDocument/2006/relationships/image" Target="../media/image776.png"/><Relationship Id="rId250" Type="http://schemas.openxmlformats.org/officeDocument/2006/relationships/customXml" Target="../ink/ink782.xml"/><Relationship Id="rId24" Type="http://schemas.openxmlformats.org/officeDocument/2006/relationships/customXml" Target="../ink/ink669.xml"/><Relationship Id="rId45" Type="http://schemas.openxmlformats.org/officeDocument/2006/relationships/image" Target="../media/image679.png"/><Relationship Id="rId66" Type="http://schemas.openxmlformats.org/officeDocument/2006/relationships/customXml" Target="../ink/ink690.xml"/><Relationship Id="rId87" Type="http://schemas.openxmlformats.org/officeDocument/2006/relationships/image" Target="../media/image700.png"/><Relationship Id="rId110" Type="http://schemas.openxmlformats.org/officeDocument/2006/relationships/customXml" Target="../ink/ink712.xml"/><Relationship Id="rId131" Type="http://schemas.openxmlformats.org/officeDocument/2006/relationships/image" Target="../media/image722.png"/><Relationship Id="rId152" Type="http://schemas.openxmlformats.org/officeDocument/2006/relationships/customXml" Target="../ink/ink733.xml"/><Relationship Id="rId173" Type="http://schemas.openxmlformats.org/officeDocument/2006/relationships/image" Target="../media/image743.png"/><Relationship Id="rId194" Type="http://schemas.openxmlformats.org/officeDocument/2006/relationships/customXml" Target="../ink/ink754.xml"/><Relationship Id="rId208" Type="http://schemas.openxmlformats.org/officeDocument/2006/relationships/customXml" Target="../ink/ink761.xml"/><Relationship Id="rId229" Type="http://schemas.openxmlformats.org/officeDocument/2006/relationships/image" Target="../media/image771.png"/><Relationship Id="rId240" Type="http://schemas.openxmlformats.org/officeDocument/2006/relationships/customXml" Target="../ink/ink777.xml"/><Relationship Id="rId14" Type="http://schemas.openxmlformats.org/officeDocument/2006/relationships/customXml" Target="../ink/ink664.xml"/><Relationship Id="rId35" Type="http://schemas.openxmlformats.org/officeDocument/2006/relationships/image" Target="../media/image674.png"/><Relationship Id="rId56" Type="http://schemas.openxmlformats.org/officeDocument/2006/relationships/customXml" Target="../ink/ink685.xml"/><Relationship Id="rId77" Type="http://schemas.openxmlformats.org/officeDocument/2006/relationships/image" Target="../media/image695.png"/><Relationship Id="rId100" Type="http://schemas.openxmlformats.org/officeDocument/2006/relationships/customXml" Target="../ink/ink707.xml"/><Relationship Id="rId8" Type="http://schemas.openxmlformats.org/officeDocument/2006/relationships/customXml" Target="../ink/ink661.xml"/><Relationship Id="rId98" Type="http://schemas.openxmlformats.org/officeDocument/2006/relationships/customXml" Target="../ink/ink706.xml"/><Relationship Id="rId121" Type="http://schemas.openxmlformats.org/officeDocument/2006/relationships/image" Target="../media/image717.png"/><Relationship Id="rId142" Type="http://schemas.openxmlformats.org/officeDocument/2006/relationships/customXml" Target="../ink/ink728.xml"/><Relationship Id="rId163" Type="http://schemas.openxmlformats.org/officeDocument/2006/relationships/image" Target="../media/image738.png"/><Relationship Id="rId184" Type="http://schemas.openxmlformats.org/officeDocument/2006/relationships/customXml" Target="../ink/ink749.xml"/><Relationship Id="rId219" Type="http://schemas.openxmlformats.org/officeDocument/2006/relationships/image" Target="../media/image766.png"/><Relationship Id="rId230" Type="http://schemas.openxmlformats.org/officeDocument/2006/relationships/customXml" Target="../ink/ink772.xml"/><Relationship Id="rId251" Type="http://schemas.openxmlformats.org/officeDocument/2006/relationships/image" Target="../media/image782.png"/><Relationship Id="rId25" Type="http://schemas.openxmlformats.org/officeDocument/2006/relationships/image" Target="../media/image669.png"/><Relationship Id="rId46" Type="http://schemas.openxmlformats.org/officeDocument/2006/relationships/customXml" Target="../ink/ink680.xml"/><Relationship Id="rId67" Type="http://schemas.openxmlformats.org/officeDocument/2006/relationships/image" Target="../media/image690.png"/><Relationship Id="rId88" Type="http://schemas.openxmlformats.org/officeDocument/2006/relationships/customXml" Target="../ink/ink701.xml"/><Relationship Id="rId111" Type="http://schemas.openxmlformats.org/officeDocument/2006/relationships/image" Target="../media/image712.png"/><Relationship Id="rId132" Type="http://schemas.openxmlformats.org/officeDocument/2006/relationships/customXml" Target="../ink/ink723.xml"/><Relationship Id="rId153" Type="http://schemas.openxmlformats.org/officeDocument/2006/relationships/image" Target="../media/image733.png"/><Relationship Id="rId174" Type="http://schemas.openxmlformats.org/officeDocument/2006/relationships/customXml" Target="../ink/ink744.xml"/><Relationship Id="rId195" Type="http://schemas.openxmlformats.org/officeDocument/2006/relationships/image" Target="../media/image754.png"/><Relationship Id="rId209" Type="http://schemas.openxmlformats.org/officeDocument/2006/relationships/image" Target="../media/image761.png"/><Relationship Id="rId220" Type="http://schemas.openxmlformats.org/officeDocument/2006/relationships/customXml" Target="../ink/ink767.xml"/><Relationship Id="rId241" Type="http://schemas.openxmlformats.org/officeDocument/2006/relationships/image" Target="../media/image777.png"/><Relationship Id="rId15" Type="http://schemas.openxmlformats.org/officeDocument/2006/relationships/image" Target="../media/image664.png"/><Relationship Id="rId36" Type="http://schemas.openxmlformats.org/officeDocument/2006/relationships/customXml" Target="../ink/ink675.xml"/><Relationship Id="rId57" Type="http://schemas.openxmlformats.org/officeDocument/2006/relationships/image" Target="../media/image685.png"/><Relationship Id="rId78" Type="http://schemas.openxmlformats.org/officeDocument/2006/relationships/customXml" Target="../ink/ink696.xml"/><Relationship Id="rId99" Type="http://schemas.openxmlformats.org/officeDocument/2006/relationships/image" Target="../media/image706.png"/><Relationship Id="rId101" Type="http://schemas.openxmlformats.org/officeDocument/2006/relationships/image" Target="../media/image707.png"/><Relationship Id="rId122" Type="http://schemas.openxmlformats.org/officeDocument/2006/relationships/customXml" Target="../ink/ink718.xml"/><Relationship Id="rId143" Type="http://schemas.openxmlformats.org/officeDocument/2006/relationships/image" Target="../media/image728.png"/><Relationship Id="rId164" Type="http://schemas.openxmlformats.org/officeDocument/2006/relationships/customXml" Target="../ink/ink739.xml"/><Relationship Id="rId185" Type="http://schemas.openxmlformats.org/officeDocument/2006/relationships/image" Target="../media/image749.png"/><Relationship Id="rId9" Type="http://schemas.openxmlformats.org/officeDocument/2006/relationships/image" Target="../media/image661.png"/><Relationship Id="rId210" Type="http://schemas.openxmlformats.org/officeDocument/2006/relationships/customXml" Target="../ink/ink762.xml"/><Relationship Id="rId26" Type="http://schemas.openxmlformats.org/officeDocument/2006/relationships/customXml" Target="../ink/ink670.xml"/><Relationship Id="rId231" Type="http://schemas.openxmlformats.org/officeDocument/2006/relationships/image" Target="../media/image772.png"/><Relationship Id="rId252" Type="http://schemas.openxmlformats.org/officeDocument/2006/relationships/customXml" Target="../ink/ink783.xml"/><Relationship Id="rId47" Type="http://schemas.openxmlformats.org/officeDocument/2006/relationships/image" Target="../media/image680.png"/><Relationship Id="rId68" Type="http://schemas.openxmlformats.org/officeDocument/2006/relationships/customXml" Target="../ink/ink691.xml"/><Relationship Id="rId89" Type="http://schemas.openxmlformats.org/officeDocument/2006/relationships/image" Target="../media/image701.png"/><Relationship Id="rId112" Type="http://schemas.openxmlformats.org/officeDocument/2006/relationships/customXml" Target="../ink/ink713.xml"/><Relationship Id="rId133" Type="http://schemas.openxmlformats.org/officeDocument/2006/relationships/image" Target="../media/image723.png"/><Relationship Id="rId154" Type="http://schemas.openxmlformats.org/officeDocument/2006/relationships/customXml" Target="../ink/ink734.xml"/><Relationship Id="rId175" Type="http://schemas.openxmlformats.org/officeDocument/2006/relationships/image" Target="../media/image744.png"/><Relationship Id="rId196" Type="http://schemas.openxmlformats.org/officeDocument/2006/relationships/customXml" Target="../ink/ink755.xml"/><Relationship Id="rId200" Type="http://schemas.openxmlformats.org/officeDocument/2006/relationships/customXml" Target="../ink/ink757.xml"/><Relationship Id="rId16" Type="http://schemas.openxmlformats.org/officeDocument/2006/relationships/customXml" Target="../ink/ink665.xml"/><Relationship Id="rId221" Type="http://schemas.openxmlformats.org/officeDocument/2006/relationships/image" Target="../media/image767.png"/><Relationship Id="rId242" Type="http://schemas.openxmlformats.org/officeDocument/2006/relationships/customXml" Target="../ink/ink778.xml"/><Relationship Id="rId37" Type="http://schemas.openxmlformats.org/officeDocument/2006/relationships/image" Target="../media/image675.png"/><Relationship Id="rId58" Type="http://schemas.openxmlformats.org/officeDocument/2006/relationships/customXml" Target="../ink/ink686.xml"/><Relationship Id="rId79" Type="http://schemas.openxmlformats.org/officeDocument/2006/relationships/image" Target="../media/image696.png"/><Relationship Id="rId102" Type="http://schemas.openxmlformats.org/officeDocument/2006/relationships/customXml" Target="../ink/ink708.xml"/><Relationship Id="rId123" Type="http://schemas.openxmlformats.org/officeDocument/2006/relationships/image" Target="../media/image718.png"/><Relationship Id="rId144" Type="http://schemas.openxmlformats.org/officeDocument/2006/relationships/customXml" Target="../ink/ink729.xml"/><Relationship Id="rId90" Type="http://schemas.openxmlformats.org/officeDocument/2006/relationships/customXml" Target="../ink/ink702.xml"/><Relationship Id="rId165" Type="http://schemas.openxmlformats.org/officeDocument/2006/relationships/image" Target="../media/image739.png"/><Relationship Id="rId186" Type="http://schemas.openxmlformats.org/officeDocument/2006/relationships/customXml" Target="../ink/ink750.xml"/><Relationship Id="rId211" Type="http://schemas.openxmlformats.org/officeDocument/2006/relationships/image" Target="../media/image762.png"/><Relationship Id="rId232" Type="http://schemas.openxmlformats.org/officeDocument/2006/relationships/customXml" Target="../ink/ink773.xml"/><Relationship Id="rId253" Type="http://schemas.openxmlformats.org/officeDocument/2006/relationships/image" Target="../media/image783.png"/><Relationship Id="rId27" Type="http://schemas.openxmlformats.org/officeDocument/2006/relationships/image" Target="../media/image670.png"/><Relationship Id="rId48" Type="http://schemas.openxmlformats.org/officeDocument/2006/relationships/customXml" Target="../ink/ink681.xml"/><Relationship Id="rId69" Type="http://schemas.openxmlformats.org/officeDocument/2006/relationships/image" Target="../media/image691.png"/><Relationship Id="rId113" Type="http://schemas.openxmlformats.org/officeDocument/2006/relationships/image" Target="../media/image713.png"/><Relationship Id="rId134" Type="http://schemas.openxmlformats.org/officeDocument/2006/relationships/customXml" Target="../ink/ink724.xml"/><Relationship Id="rId80" Type="http://schemas.openxmlformats.org/officeDocument/2006/relationships/customXml" Target="../ink/ink697.xml"/><Relationship Id="rId155" Type="http://schemas.openxmlformats.org/officeDocument/2006/relationships/image" Target="../media/image734.png"/><Relationship Id="rId176" Type="http://schemas.openxmlformats.org/officeDocument/2006/relationships/customXml" Target="../ink/ink745.xml"/><Relationship Id="rId197" Type="http://schemas.openxmlformats.org/officeDocument/2006/relationships/image" Target="../media/image755.png"/><Relationship Id="rId201" Type="http://schemas.openxmlformats.org/officeDocument/2006/relationships/image" Target="../media/image757.png"/><Relationship Id="rId222" Type="http://schemas.openxmlformats.org/officeDocument/2006/relationships/customXml" Target="../ink/ink768.xml"/><Relationship Id="rId243" Type="http://schemas.openxmlformats.org/officeDocument/2006/relationships/image" Target="../media/image778.png"/><Relationship Id="rId17" Type="http://schemas.openxmlformats.org/officeDocument/2006/relationships/image" Target="../media/image665.png"/><Relationship Id="rId38" Type="http://schemas.openxmlformats.org/officeDocument/2006/relationships/customXml" Target="../ink/ink676.xml"/><Relationship Id="rId59" Type="http://schemas.openxmlformats.org/officeDocument/2006/relationships/image" Target="../media/image686.png"/><Relationship Id="rId103" Type="http://schemas.openxmlformats.org/officeDocument/2006/relationships/image" Target="../media/image708.png"/><Relationship Id="rId124" Type="http://schemas.openxmlformats.org/officeDocument/2006/relationships/customXml" Target="../ink/ink719.xml"/><Relationship Id="rId70" Type="http://schemas.openxmlformats.org/officeDocument/2006/relationships/customXml" Target="../ink/ink692.xml"/><Relationship Id="rId91" Type="http://schemas.openxmlformats.org/officeDocument/2006/relationships/image" Target="../media/image702.png"/><Relationship Id="rId145" Type="http://schemas.openxmlformats.org/officeDocument/2006/relationships/image" Target="../media/image729.png"/><Relationship Id="rId166" Type="http://schemas.openxmlformats.org/officeDocument/2006/relationships/customXml" Target="../ink/ink740.xml"/><Relationship Id="rId187" Type="http://schemas.openxmlformats.org/officeDocument/2006/relationships/image" Target="../media/image75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763.xml"/><Relationship Id="rId233" Type="http://schemas.openxmlformats.org/officeDocument/2006/relationships/image" Target="../media/image773.png"/><Relationship Id="rId254" Type="http://schemas.openxmlformats.org/officeDocument/2006/relationships/customXml" Target="../ink/ink784.xml"/><Relationship Id="rId28" Type="http://schemas.openxmlformats.org/officeDocument/2006/relationships/customXml" Target="../ink/ink671.xml"/><Relationship Id="rId49" Type="http://schemas.openxmlformats.org/officeDocument/2006/relationships/image" Target="../media/image681.png"/><Relationship Id="rId114" Type="http://schemas.openxmlformats.org/officeDocument/2006/relationships/customXml" Target="../ink/ink714.xml"/><Relationship Id="rId60" Type="http://schemas.openxmlformats.org/officeDocument/2006/relationships/customXml" Target="../ink/ink687.xml"/><Relationship Id="rId81" Type="http://schemas.openxmlformats.org/officeDocument/2006/relationships/image" Target="../media/image697.png"/><Relationship Id="rId135" Type="http://schemas.openxmlformats.org/officeDocument/2006/relationships/image" Target="../media/image724.png"/><Relationship Id="rId156" Type="http://schemas.openxmlformats.org/officeDocument/2006/relationships/customXml" Target="../ink/ink735.xml"/><Relationship Id="rId177" Type="http://schemas.openxmlformats.org/officeDocument/2006/relationships/image" Target="../media/image745.png"/><Relationship Id="rId198" Type="http://schemas.openxmlformats.org/officeDocument/2006/relationships/customXml" Target="../ink/ink756.xml"/><Relationship Id="rId202" Type="http://schemas.openxmlformats.org/officeDocument/2006/relationships/customXml" Target="../ink/ink758.xml"/><Relationship Id="rId223" Type="http://schemas.openxmlformats.org/officeDocument/2006/relationships/image" Target="../media/image768.png"/><Relationship Id="rId244" Type="http://schemas.openxmlformats.org/officeDocument/2006/relationships/customXml" Target="../ink/ink779.xml"/><Relationship Id="rId18" Type="http://schemas.openxmlformats.org/officeDocument/2006/relationships/customXml" Target="../ink/ink666.xml"/><Relationship Id="rId39" Type="http://schemas.openxmlformats.org/officeDocument/2006/relationships/image" Target="../media/image676.png"/><Relationship Id="rId50" Type="http://schemas.openxmlformats.org/officeDocument/2006/relationships/customXml" Target="../ink/ink682.xml"/><Relationship Id="rId104" Type="http://schemas.openxmlformats.org/officeDocument/2006/relationships/customXml" Target="../ink/ink709.xml"/><Relationship Id="rId125" Type="http://schemas.openxmlformats.org/officeDocument/2006/relationships/image" Target="../media/image719.png"/><Relationship Id="rId146" Type="http://schemas.openxmlformats.org/officeDocument/2006/relationships/customXml" Target="../ink/ink730.xml"/><Relationship Id="rId167" Type="http://schemas.openxmlformats.org/officeDocument/2006/relationships/image" Target="../media/image740.png"/><Relationship Id="rId188" Type="http://schemas.openxmlformats.org/officeDocument/2006/relationships/customXml" Target="../ink/ink751.xml"/><Relationship Id="rId71" Type="http://schemas.openxmlformats.org/officeDocument/2006/relationships/image" Target="../media/image692.png"/><Relationship Id="rId92" Type="http://schemas.openxmlformats.org/officeDocument/2006/relationships/customXml" Target="../ink/ink703.xml"/><Relationship Id="rId213" Type="http://schemas.openxmlformats.org/officeDocument/2006/relationships/image" Target="../media/image763.png"/><Relationship Id="rId234" Type="http://schemas.openxmlformats.org/officeDocument/2006/relationships/customXml" Target="../ink/ink774.xml"/><Relationship Id="rId2" Type="http://schemas.openxmlformats.org/officeDocument/2006/relationships/customXml" Target="../ink/ink658.xml"/><Relationship Id="rId29" Type="http://schemas.openxmlformats.org/officeDocument/2006/relationships/image" Target="../media/image671.png"/><Relationship Id="rId255" Type="http://schemas.openxmlformats.org/officeDocument/2006/relationships/image" Target="../media/image784.png"/><Relationship Id="rId40" Type="http://schemas.openxmlformats.org/officeDocument/2006/relationships/customXml" Target="../ink/ink677.xml"/><Relationship Id="rId115" Type="http://schemas.openxmlformats.org/officeDocument/2006/relationships/image" Target="../media/image714.png"/><Relationship Id="rId136" Type="http://schemas.openxmlformats.org/officeDocument/2006/relationships/customXml" Target="../ink/ink725.xml"/><Relationship Id="rId157" Type="http://schemas.openxmlformats.org/officeDocument/2006/relationships/image" Target="../media/image735.png"/><Relationship Id="rId178" Type="http://schemas.openxmlformats.org/officeDocument/2006/relationships/customXml" Target="../ink/ink746.xml"/><Relationship Id="rId61" Type="http://schemas.openxmlformats.org/officeDocument/2006/relationships/image" Target="../media/image687.png"/><Relationship Id="rId82" Type="http://schemas.openxmlformats.org/officeDocument/2006/relationships/customXml" Target="../ink/ink698.xml"/><Relationship Id="rId199" Type="http://schemas.openxmlformats.org/officeDocument/2006/relationships/image" Target="../media/image756.png"/><Relationship Id="rId203" Type="http://schemas.openxmlformats.org/officeDocument/2006/relationships/image" Target="../media/image758.png"/><Relationship Id="rId19" Type="http://schemas.openxmlformats.org/officeDocument/2006/relationships/image" Target="../media/image666.png"/><Relationship Id="rId224" Type="http://schemas.openxmlformats.org/officeDocument/2006/relationships/customXml" Target="../ink/ink769.xml"/><Relationship Id="rId245" Type="http://schemas.openxmlformats.org/officeDocument/2006/relationships/image" Target="../media/image779.png"/><Relationship Id="rId30" Type="http://schemas.openxmlformats.org/officeDocument/2006/relationships/customXml" Target="../ink/ink672.xml"/><Relationship Id="rId105" Type="http://schemas.openxmlformats.org/officeDocument/2006/relationships/image" Target="../media/image709.png"/><Relationship Id="rId126" Type="http://schemas.openxmlformats.org/officeDocument/2006/relationships/customXml" Target="../ink/ink720.xml"/><Relationship Id="rId147" Type="http://schemas.openxmlformats.org/officeDocument/2006/relationships/image" Target="../media/image730.png"/><Relationship Id="rId168" Type="http://schemas.openxmlformats.org/officeDocument/2006/relationships/customXml" Target="../ink/ink741.xml"/><Relationship Id="rId51" Type="http://schemas.openxmlformats.org/officeDocument/2006/relationships/image" Target="../media/image682.png"/><Relationship Id="rId72" Type="http://schemas.openxmlformats.org/officeDocument/2006/relationships/customXml" Target="../ink/ink693.xml"/><Relationship Id="rId93" Type="http://schemas.openxmlformats.org/officeDocument/2006/relationships/image" Target="../media/image703.png"/><Relationship Id="rId189" Type="http://schemas.openxmlformats.org/officeDocument/2006/relationships/image" Target="../media/image751.png"/><Relationship Id="rId3" Type="http://schemas.openxmlformats.org/officeDocument/2006/relationships/image" Target="../media/image658.png"/><Relationship Id="rId214" Type="http://schemas.openxmlformats.org/officeDocument/2006/relationships/customXml" Target="../ink/ink764.xml"/><Relationship Id="rId235" Type="http://schemas.openxmlformats.org/officeDocument/2006/relationships/image" Target="../media/image774.png"/><Relationship Id="rId256" Type="http://schemas.openxmlformats.org/officeDocument/2006/relationships/customXml" Target="../ink/ink785.xml"/><Relationship Id="rId116" Type="http://schemas.openxmlformats.org/officeDocument/2006/relationships/customXml" Target="../ink/ink715.xml"/><Relationship Id="rId137" Type="http://schemas.openxmlformats.org/officeDocument/2006/relationships/image" Target="../media/image725.png"/><Relationship Id="rId158" Type="http://schemas.openxmlformats.org/officeDocument/2006/relationships/customXml" Target="../ink/ink736.xml"/><Relationship Id="rId20" Type="http://schemas.openxmlformats.org/officeDocument/2006/relationships/customXml" Target="../ink/ink667.xml"/><Relationship Id="rId41" Type="http://schemas.openxmlformats.org/officeDocument/2006/relationships/image" Target="../media/image677.png"/><Relationship Id="rId62" Type="http://schemas.openxmlformats.org/officeDocument/2006/relationships/customXml" Target="../ink/ink688.xml"/><Relationship Id="rId83" Type="http://schemas.openxmlformats.org/officeDocument/2006/relationships/image" Target="../media/image698.png"/><Relationship Id="rId179" Type="http://schemas.openxmlformats.org/officeDocument/2006/relationships/image" Target="../media/image746.png"/><Relationship Id="rId190" Type="http://schemas.openxmlformats.org/officeDocument/2006/relationships/customXml" Target="../ink/ink752.xml"/><Relationship Id="rId204" Type="http://schemas.openxmlformats.org/officeDocument/2006/relationships/customXml" Target="../ink/ink759.xml"/><Relationship Id="rId225" Type="http://schemas.openxmlformats.org/officeDocument/2006/relationships/image" Target="../media/image769.png"/><Relationship Id="rId246" Type="http://schemas.openxmlformats.org/officeDocument/2006/relationships/customXml" Target="../ink/ink780.xml"/><Relationship Id="rId106" Type="http://schemas.openxmlformats.org/officeDocument/2006/relationships/customXml" Target="../ink/ink710.xml"/><Relationship Id="rId127" Type="http://schemas.openxmlformats.org/officeDocument/2006/relationships/image" Target="../media/image720.png"/><Relationship Id="rId10" Type="http://schemas.openxmlformats.org/officeDocument/2006/relationships/customXml" Target="../ink/ink662.xml"/><Relationship Id="rId31" Type="http://schemas.openxmlformats.org/officeDocument/2006/relationships/image" Target="../media/image672.png"/><Relationship Id="rId52" Type="http://schemas.openxmlformats.org/officeDocument/2006/relationships/customXml" Target="../ink/ink683.xml"/><Relationship Id="rId73" Type="http://schemas.openxmlformats.org/officeDocument/2006/relationships/image" Target="../media/image693.png"/><Relationship Id="rId94" Type="http://schemas.openxmlformats.org/officeDocument/2006/relationships/customXml" Target="../ink/ink704.xml"/><Relationship Id="rId148" Type="http://schemas.openxmlformats.org/officeDocument/2006/relationships/customXml" Target="../ink/ink731.xml"/><Relationship Id="rId169" Type="http://schemas.openxmlformats.org/officeDocument/2006/relationships/image" Target="../media/image741.png"/><Relationship Id="rId4" Type="http://schemas.openxmlformats.org/officeDocument/2006/relationships/customXml" Target="../ink/ink659.xml"/><Relationship Id="rId180" Type="http://schemas.openxmlformats.org/officeDocument/2006/relationships/customXml" Target="../ink/ink747.xml"/><Relationship Id="rId215" Type="http://schemas.openxmlformats.org/officeDocument/2006/relationships/image" Target="../media/image764.png"/><Relationship Id="rId236" Type="http://schemas.openxmlformats.org/officeDocument/2006/relationships/customXml" Target="../ink/ink775.xml"/><Relationship Id="rId257" Type="http://schemas.openxmlformats.org/officeDocument/2006/relationships/image" Target="../media/image785.pn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99.xml"/><Relationship Id="rId117" Type="http://schemas.openxmlformats.org/officeDocument/2006/relationships/image" Target="../media/image844.png"/><Relationship Id="rId21" Type="http://schemas.openxmlformats.org/officeDocument/2006/relationships/image" Target="../media/image796.png"/><Relationship Id="rId42" Type="http://schemas.openxmlformats.org/officeDocument/2006/relationships/customXml" Target="../ink/ink807.xml"/><Relationship Id="rId47" Type="http://schemas.openxmlformats.org/officeDocument/2006/relationships/image" Target="../media/image809.png"/><Relationship Id="rId63" Type="http://schemas.openxmlformats.org/officeDocument/2006/relationships/image" Target="../media/image817.png"/><Relationship Id="rId68" Type="http://schemas.openxmlformats.org/officeDocument/2006/relationships/customXml" Target="../ink/ink820.xml"/><Relationship Id="rId84" Type="http://schemas.openxmlformats.org/officeDocument/2006/relationships/customXml" Target="../ink/ink828.xml"/><Relationship Id="rId89" Type="http://schemas.openxmlformats.org/officeDocument/2006/relationships/image" Target="../media/image830.png"/><Relationship Id="rId112" Type="http://schemas.openxmlformats.org/officeDocument/2006/relationships/customXml" Target="../ink/ink842.xml"/><Relationship Id="rId16" Type="http://schemas.openxmlformats.org/officeDocument/2006/relationships/customXml" Target="../ink/ink794.xml"/><Relationship Id="rId107" Type="http://schemas.openxmlformats.org/officeDocument/2006/relationships/image" Target="../media/image839.png"/><Relationship Id="rId11" Type="http://schemas.openxmlformats.org/officeDocument/2006/relationships/image" Target="../media/image791.png"/><Relationship Id="rId32" Type="http://schemas.openxmlformats.org/officeDocument/2006/relationships/customXml" Target="../ink/ink802.xml"/><Relationship Id="rId37" Type="http://schemas.openxmlformats.org/officeDocument/2006/relationships/image" Target="../media/image804.png"/><Relationship Id="rId53" Type="http://schemas.openxmlformats.org/officeDocument/2006/relationships/image" Target="../media/image812.png"/><Relationship Id="rId58" Type="http://schemas.openxmlformats.org/officeDocument/2006/relationships/customXml" Target="../ink/ink815.xml"/><Relationship Id="rId74" Type="http://schemas.openxmlformats.org/officeDocument/2006/relationships/customXml" Target="../ink/ink823.xml"/><Relationship Id="rId79" Type="http://schemas.openxmlformats.org/officeDocument/2006/relationships/image" Target="../media/image825.png"/><Relationship Id="rId102" Type="http://schemas.openxmlformats.org/officeDocument/2006/relationships/customXml" Target="../ink/ink837.xml"/><Relationship Id="rId123" Type="http://schemas.openxmlformats.org/officeDocument/2006/relationships/image" Target="../media/image847.png"/><Relationship Id="rId5" Type="http://schemas.openxmlformats.org/officeDocument/2006/relationships/image" Target="../media/image788.png"/><Relationship Id="rId90" Type="http://schemas.openxmlformats.org/officeDocument/2006/relationships/customXml" Target="../ink/ink831.xml"/><Relationship Id="rId95" Type="http://schemas.openxmlformats.org/officeDocument/2006/relationships/image" Target="../media/image833.png"/><Relationship Id="rId22" Type="http://schemas.openxmlformats.org/officeDocument/2006/relationships/customXml" Target="../ink/ink797.xml"/><Relationship Id="rId27" Type="http://schemas.openxmlformats.org/officeDocument/2006/relationships/image" Target="../media/image799.png"/><Relationship Id="rId43" Type="http://schemas.openxmlformats.org/officeDocument/2006/relationships/image" Target="../media/image807.png"/><Relationship Id="rId48" Type="http://schemas.openxmlformats.org/officeDocument/2006/relationships/customXml" Target="../ink/ink810.xml"/><Relationship Id="rId64" Type="http://schemas.openxmlformats.org/officeDocument/2006/relationships/customXml" Target="../ink/ink818.xml"/><Relationship Id="rId69" Type="http://schemas.openxmlformats.org/officeDocument/2006/relationships/image" Target="../media/image820.png"/><Relationship Id="rId113" Type="http://schemas.openxmlformats.org/officeDocument/2006/relationships/image" Target="../media/image842.png"/><Relationship Id="rId118" Type="http://schemas.openxmlformats.org/officeDocument/2006/relationships/customXml" Target="../ink/ink845.xml"/><Relationship Id="rId80" Type="http://schemas.openxmlformats.org/officeDocument/2006/relationships/customXml" Target="../ink/ink826.xml"/><Relationship Id="rId85" Type="http://schemas.openxmlformats.org/officeDocument/2006/relationships/image" Target="../media/image828.png"/><Relationship Id="rId12" Type="http://schemas.openxmlformats.org/officeDocument/2006/relationships/customXml" Target="../ink/ink792.xml"/><Relationship Id="rId17" Type="http://schemas.openxmlformats.org/officeDocument/2006/relationships/image" Target="../media/image794.png"/><Relationship Id="rId33" Type="http://schemas.openxmlformats.org/officeDocument/2006/relationships/image" Target="../media/image802.png"/><Relationship Id="rId38" Type="http://schemas.openxmlformats.org/officeDocument/2006/relationships/customXml" Target="../ink/ink805.xml"/><Relationship Id="rId59" Type="http://schemas.openxmlformats.org/officeDocument/2006/relationships/image" Target="../media/image815.png"/><Relationship Id="rId103" Type="http://schemas.openxmlformats.org/officeDocument/2006/relationships/image" Target="../media/image837.png"/><Relationship Id="rId108" Type="http://schemas.openxmlformats.org/officeDocument/2006/relationships/customXml" Target="../ink/ink840.xml"/><Relationship Id="rId124" Type="http://schemas.openxmlformats.org/officeDocument/2006/relationships/customXml" Target="../ink/ink848.xml"/><Relationship Id="rId54" Type="http://schemas.openxmlformats.org/officeDocument/2006/relationships/customXml" Target="../ink/ink813.xml"/><Relationship Id="rId70" Type="http://schemas.openxmlformats.org/officeDocument/2006/relationships/customXml" Target="../ink/ink821.xml"/><Relationship Id="rId75" Type="http://schemas.openxmlformats.org/officeDocument/2006/relationships/image" Target="../media/image823.png"/><Relationship Id="rId91" Type="http://schemas.openxmlformats.org/officeDocument/2006/relationships/image" Target="../media/image831.png"/><Relationship Id="rId96" Type="http://schemas.openxmlformats.org/officeDocument/2006/relationships/customXml" Target="../ink/ink83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89.xml"/><Relationship Id="rId23" Type="http://schemas.openxmlformats.org/officeDocument/2006/relationships/image" Target="../media/image797.png"/><Relationship Id="rId28" Type="http://schemas.openxmlformats.org/officeDocument/2006/relationships/customXml" Target="../ink/ink800.xml"/><Relationship Id="rId49" Type="http://schemas.openxmlformats.org/officeDocument/2006/relationships/image" Target="../media/image810.png"/><Relationship Id="rId114" Type="http://schemas.openxmlformats.org/officeDocument/2006/relationships/customXml" Target="../ink/ink843.xml"/><Relationship Id="rId119" Type="http://schemas.openxmlformats.org/officeDocument/2006/relationships/image" Target="../media/image845.png"/><Relationship Id="rId44" Type="http://schemas.openxmlformats.org/officeDocument/2006/relationships/customXml" Target="../ink/ink808.xml"/><Relationship Id="rId60" Type="http://schemas.openxmlformats.org/officeDocument/2006/relationships/customXml" Target="../ink/ink816.xml"/><Relationship Id="rId65" Type="http://schemas.openxmlformats.org/officeDocument/2006/relationships/image" Target="../media/image818.png"/><Relationship Id="rId81" Type="http://schemas.openxmlformats.org/officeDocument/2006/relationships/image" Target="../media/image826.png"/><Relationship Id="rId86" Type="http://schemas.openxmlformats.org/officeDocument/2006/relationships/customXml" Target="../ink/ink829.xml"/><Relationship Id="rId13" Type="http://schemas.openxmlformats.org/officeDocument/2006/relationships/image" Target="../media/image792.png"/><Relationship Id="rId18" Type="http://schemas.openxmlformats.org/officeDocument/2006/relationships/customXml" Target="../ink/ink795.xml"/><Relationship Id="rId39" Type="http://schemas.openxmlformats.org/officeDocument/2006/relationships/image" Target="../media/image805.png"/><Relationship Id="rId109" Type="http://schemas.openxmlformats.org/officeDocument/2006/relationships/image" Target="../media/image840.png"/><Relationship Id="rId34" Type="http://schemas.openxmlformats.org/officeDocument/2006/relationships/customXml" Target="../ink/ink803.xml"/><Relationship Id="rId50" Type="http://schemas.openxmlformats.org/officeDocument/2006/relationships/customXml" Target="../ink/ink811.xml"/><Relationship Id="rId55" Type="http://schemas.openxmlformats.org/officeDocument/2006/relationships/image" Target="../media/image813.png"/><Relationship Id="rId76" Type="http://schemas.openxmlformats.org/officeDocument/2006/relationships/customXml" Target="../ink/ink824.xml"/><Relationship Id="rId97" Type="http://schemas.openxmlformats.org/officeDocument/2006/relationships/image" Target="../media/image834.png"/><Relationship Id="rId104" Type="http://schemas.openxmlformats.org/officeDocument/2006/relationships/customXml" Target="../ink/ink838.xml"/><Relationship Id="rId120" Type="http://schemas.openxmlformats.org/officeDocument/2006/relationships/customXml" Target="../ink/ink846.xml"/><Relationship Id="rId125" Type="http://schemas.openxmlformats.org/officeDocument/2006/relationships/image" Target="../media/image848.png"/><Relationship Id="rId7" Type="http://schemas.openxmlformats.org/officeDocument/2006/relationships/image" Target="../media/image789.png"/><Relationship Id="rId71" Type="http://schemas.openxmlformats.org/officeDocument/2006/relationships/image" Target="../media/image821.png"/><Relationship Id="rId92" Type="http://schemas.openxmlformats.org/officeDocument/2006/relationships/customXml" Target="../ink/ink832.xml"/><Relationship Id="rId2" Type="http://schemas.openxmlformats.org/officeDocument/2006/relationships/customXml" Target="../ink/ink787.xml"/><Relationship Id="rId29" Type="http://schemas.openxmlformats.org/officeDocument/2006/relationships/image" Target="../media/image800.png"/><Relationship Id="rId24" Type="http://schemas.openxmlformats.org/officeDocument/2006/relationships/customXml" Target="../ink/ink798.xml"/><Relationship Id="rId40" Type="http://schemas.openxmlformats.org/officeDocument/2006/relationships/customXml" Target="../ink/ink806.xml"/><Relationship Id="rId45" Type="http://schemas.openxmlformats.org/officeDocument/2006/relationships/image" Target="../media/image808.png"/><Relationship Id="rId66" Type="http://schemas.openxmlformats.org/officeDocument/2006/relationships/customXml" Target="../ink/ink819.xml"/><Relationship Id="rId87" Type="http://schemas.openxmlformats.org/officeDocument/2006/relationships/image" Target="../media/image829.png"/><Relationship Id="rId110" Type="http://schemas.openxmlformats.org/officeDocument/2006/relationships/customXml" Target="../ink/ink841.xml"/><Relationship Id="rId115" Type="http://schemas.openxmlformats.org/officeDocument/2006/relationships/image" Target="../media/image843.png"/><Relationship Id="rId61" Type="http://schemas.openxmlformats.org/officeDocument/2006/relationships/image" Target="../media/image816.png"/><Relationship Id="rId82" Type="http://schemas.openxmlformats.org/officeDocument/2006/relationships/customXml" Target="../ink/ink827.xml"/><Relationship Id="rId19" Type="http://schemas.openxmlformats.org/officeDocument/2006/relationships/image" Target="../media/image795.png"/><Relationship Id="rId14" Type="http://schemas.openxmlformats.org/officeDocument/2006/relationships/customXml" Target="../ink/ink793.xml"/><Relationship Id="rId30" Type="http://schemas.openxmlformats.org/officeDocument/2006/relationships/customXml" Target="../ink/ink801.xml"/><Relationship Id="rId35" Type="http://schemas.openxmlformats.org/officeDocument/2006/relationships/image" Target="../media/image803.png"/><Relationship Id="rId56" Type="http://schemas.openxmlformats.org/officeDocument/2006/relationships/customXml" Target="../ink/ink814.xml"/><Relationship Id="rId77" Type="http://schemas.openxmlformats.org/officeDocument/2006/relationships/image" Target="../media/image824.png"/><Relationship Id="rId100" Type="http://schemas.openxmlformats.org/officeDocument/2006/relationships/customXml" Target="../ink/ink836.xml"/><Relationship Id="rId105" Type="http://schemas.openxmlformats.org/officeDocument/2006/relationships/image" Target="../media/image838.png"/><Relationship Id="rId126" Type="http://schemas.openxmlformats.org/officeDocument/2006/relationships/customXml" Target="../ink/ink849.xml"/><Relationship Id="rId8" Type="http://schemas.openxmlformats.org/officeDocument/2006/relationships/customXml" Target="../ink/ink790.xml"/><Relationship Id="rId51" Type="http://schemas.openxmlformats.org/officeDocument/2006/relationships/image" Target="../media/image811.png"/><Relationship Id="rId72" Type="http://schemas.openxmlformats.org/officeDocument/2006/relationships/customXml" Target="../ink/ink822.xml"/><Relationship Id="rId93" Type="http://schemas.openxmlformats.org/officeDocument/2006/relationships/image" Target="../media/image832.png"/><Relationship Id="rId98" Type="http://schemas.openxmlformats.org/officeDocument/2006/relationships/customXml" Target="../ink/ink835.xml"/><Relationship Id="rId121" Type="http://schemas.openxmlformats.org/officeDocument/2006/relationships/image" Target="../media/image846.png"/><Relationship Id="rId3" Type="http://schemas.openxmlformats.org/officeDocument/2006/relationships/image" Target="../media/image787.png"/><Relationship Id="rId25" Type="http://schemas.openxmlformats.org/officeDocument/2006/relationships/image" Target="../media/image798.png"/><Relationship Id="rId46" Type="http://schemas.openxmlformats.org/officeDocument/2006/relationships/customXml" Target="../ink/ink809.xml"/><Relationship Id="rId67" Type="http://schemas.openxmlformats.org/officeDocument/2006/relationships/image" Target="../media/image819.png"/><Relationship Id="rId116" Type="http://schemas.openxmlformats.org/officeDocument/2006/relationships/customXml" Target="../ink/ink844.xml"/><Relationship Id="rId20" Type="http://schemas.openxmlformats.org/officeDocument/2006/relationships/customXml" Target="../ink/ink796.xml"/><Relationship Id="rId41" Type="http://schemas.openxmlformats.org/officeDocument/2006/relationships/image" Target="../media/image806.png"/><Relationship Id="rId62" Type="http://schemas.openxmlformats.org/officeDocument/2006/relationships/customXml" Target="../ink/ink817.xml"/><Relationship Id="rId83" Type="http://schemas.openxmlformats.org/officeDocument/2006/relationships/image" Target="../media/image827.png"/><Relationship Id="rId88" Type="http://schemas.openxmlformats.org/officeDocument/2006/relationships/customXml" Target="../ink/ink830.xml"/><Relationship Id="rId111" Type="http://schemas.openxmlformats.org/officeDocument/2006/relationships/image" Target="../media/image841.png"/><Relationship Id="rId15" Type="http://schemas.openxmlformats.org/officeDocument/2006/relationships/image" Target="../media/image793.png"/><Relationship Id="rId36" Type="http://schemas.openxmlformats.org/officeDocument/2006/relationships/customXml" Target="../ink/ink804.xml"/><Relationship Id="rId57" Type="http://schemas.openxmlformats.org/officeDocument/2006/relationships/image" Target="../media/image814.png"/><Relationship Id="rId106" Type="http://schemas.openxmlformats.org/officeDocument/2006/relationships/customXml" Target="../ink/ink839.xml"/><Relationship Id="rId127" Type="http://schemas.openxmlformats.org/officeDocument/2006/relationships/image" Target="../media/image849.png"/><Relationship Id="rId10" Type="http://schemas.openxmlformats.org/officeDocument/2006/relationships/customXml" Target="../ink/ink791.xml"/><Relationship Id="rId31" Type="http://schemas.openxmlformats.org/officeDocument/2006/relationships/image" Target="../media/image801.png"/><Relationship Id="rId52" Type="http://schemas.openxmlformats.org/officeDocument/2006/relationships/customXml" Target="../ink/ink812.xml"/><Relationship Id="rId73" Type="http://schemas.openxmlformats.org/officeDocument/2006/relationships/image" Target="../media/image822.png"/><Relationship Id="rId78" Type="http://schemas.openxmlformats.org/officeDocument/2006/relationships/customXml" Target="../ink/ink825.xml"/><Relationship Id="rId94" Type="http://schemas.openxmlformats.org/officeDocument/2006/relationships/customXml" Target="../ink/ink833.xml"/><Relationship Id="rId99" Type="http://schemas.openxmlformats.org/officeDocument/2006/relationships/image" Target="../media/image835.png"/><Relationship Id="rId101" Type="http://schemas.openxmlformats.org/officeDocument/2006/relationships/image" Target="../media/image836.png"/><Relationship Id="rId122" Type="http://schemas.openxmlformats.org/officeDocument/2006/relationships/customXml" Target="../ink/ink847.xml"/><Relationship Id="rId4" Type="http://schemas.openxmlformats.org/officeDocument/2006/relationships/customXml" Target="../ink/ink788.xml"/><Relationship Id="rId9" Type="http://schemas.openxmlformats.org/officeDocument/2006/relationships/image" Target="../media/image7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4" name="墨迹 25">
                <a:extLst>
                  <a:ext uri="{FF2B5EF4-FFF2-40B4-BE49-F238E27FC236}">
                    <a16:creationId xmlns:a16="http://schemas.microsoft.com/office/drawing/2014/main" id="{03186CD1-E71F-CE4B-9448-7577B901B71E}"/>
                  </a:ext>
                </a:extLst>
              </p14:cNvPr>
              <p14:cNvContentPartPr/>
              <p14:nvPr/>
            </p14:nvContentPartPr>
            <p14:xfrm>
              <a:off x="3549700" y="353449"/>
              <a:ext cx="3579840" cy="853200"/>
            </p14:xfrm>
          </p:contentPart>
        </mc:Choice>
        <mc:Fallback>
          <p:pic>
            <p:nvPicPr>
              <p:cNvPr id="24" name="墨迹 25">
                <a:extLst>
                  <a:ext uri="{FF2B5EF4-FFF2-40B4-BE49-F238E27FC236}">
                    <a16:creationId xmlns:a16="http://schemas.microsoft.com/office/drawing/2014/main" id="{03186CD1-E71F-CE4B-9448-7577B901B71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42140" y="345889"/>
                <a:ext cx="3594960" cy="86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5" name="墨迹 26">
                <a:extLst>
                  <a:ext uri="{FF2B5EF4-FFF2-40B4-BE49-F238E27FC236}">
                    <a16:creationId xmlns:a16="http://schemas.microsoft.com/office/drawing/2014/main" id="{3EDDBA41-AD6B-9C42-B4BF-1783A200526E}"/>
                  </a:ext>
                </a:extLst>
              </p14:cNvPr>
              <p14:cNvContentPartPr/>
              <p14:nvPr/>
            </p14:nvContentPartPr>
            <p14:xfrm>
              <a:off x="1544860" y="540289"/>
              <a:ext cx="1040040" cy="619560"/>
            </p14:xfrm>
          </p:contentPart>
        </mc:Choice>
        <mc:Fallback>
          <p:pic>
            <p:nvPicPr>
              <p:cNvPr id="25" name="墨迹 26">
                <a:extLst>
                  <a:ext uri="{FF2B5EF4-FFF2-40B4-BE49-F238E27FC236}">
                    <a16:creationId xmlns:a16="http://schemas.microsoft.com/office/drawing/2014/main" id="{3EDDBA41-AD6B-9C42-B4BF-1783A20052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37300" y="532729"/>
                <a:ext cx="1055160" cy="63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4" name="墨迹 35">
                <a:extLst>
                  <a:ext uri="{FF2B5EF4-FFF2-40B4-BE49-F238E27FC236}">
                    <a16:creationId xmlns:a16="http://schemas.microsoft.com/office/drawing/2014/main" id="{3CF83E1B-4595-D44C-AEF9-7ADCED120DAA}"/>
                  </a:ext>
                </a:extLst>
              </p14:cNvPr>
              <p14:cNvContentPartPr/>
              <p14:nvPr/>
            </p14:nvContentPartPr>
            <p14:xfrm>
              <a:off x="1613620" y="1934569"/>
              <a:ext cx="137160" cy="143640"/>
            </p14:xfrm>
          </p:contentPart>
        </mc:Choice>
        <mc:Fallback>
          <p:pic>
            <p:nvPicPr>
              <p:cNvPr id="34" name="墨迹 35">
                <a:extLst>
                  <a:ext uri="{FF2B5EF4-FFF2-40B4-BE49-F238E27FC236}">
                    <a16:creationId xmlns:a16="http://schemas.microsoft.com/office/drawing/2014/main" id="{3CF83E1B-4595-D44C-AEF9-7ADCED120DA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06060" y="1927009"/>
                <a:ext cx="15228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5" name="墨迹 36">
                <a:extLst>
                  <a:ext uri="{FF2B5EF4-FFF2-40B4-BE49-F238E27FC236}">
                    <a16:creationId xmlns:a16="http://schemas.microsoft.com/office/drawing/2014/main" id="{692349E8-F70D-3A4B-8804-547E783B63E0}"/>
                  </a:ext>
                </a:extLst>
              </p14:cNvPr>
              <p14:cNvContentPartPr/>
              <p14:nvPr/>
            </p14:nvContentPartPr>
            <p14:xfrm>
              <a:off x="729460" y="1542529"/>
              <a:ext cx="666720" cy="797400"/>
            </p14:xfrm>
          </p:contentPart>
        </mc:Choice>
        <mc:Fallback>
          <p:pic>
            <p:nvPicPr>
              <p:cNvPr id="35" name="墨迹 36">
                <a:extLst>
                  <a:ext uri="{FF2B5EF4-FFF2-40B4-BE49-F238E27FC236}">
                    <a16:creationId xmlns:a16="http://schemas.microsoft.com/office/drawing/2014/main" id="{692349E8-F70D-3A4B-8804-547E783B63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1896" y="1534969"/>
                <a:ext cx="681848" cy="81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8" name="墨迹 59">
                <a:extLst>
                  <a:ext uri="{FF2B5EF4-FFF2-40B4-BE49-F238E27FC236}">
                    <a16:creationId xmlns:a16="http://schemas.microsoft.com/office/drawing/2014/main" id="{1F686165-BB18-9942-997C-C6A9C24B7F9D}"/>
                  </a:ext>
                </a:extLst>
              </p14:cNvPr>
              <p14:cNvContentPartPr/>
              <p14:nvPr/>
            </p14:nvContentPartPr>
            <p14:xfrm>
              <a:off x="5012740" y="1293409"/>
              <a:ext cx="479520" cy="560880"/>
            </p14:xfrm>
          </p:contentPart>
        </mc:Choice>
        <mc:Fallback>
          <p:pic>
            <p:nvPicPr>
              <p:cNvPr id="58" name="墨迹 59">
                <a:extLst>
                  <a:ext uri="{FF2B5EF4-FFF2-40B4-BE49-F238E27FC236}">
                    <a16:creationId xmlns:a16="http://schemas.microsoft.com/office/drawing/2014/main" id="{1F686165-BB18-9942-997C-C6A9C24B7F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05186" y="1285844"/>
                <a:ext cx="494269" cy="5760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9" name="墨迹 60">
                <a:extLst>
                  <a:ext uri="{FF2B5EF4-FFF2-40B4-BE49-F238E27FC236}">
                    <a16:creationId xmlns:a16="http://schemas.microsoft.com/office/drawing/2014/main" id="{2332AAEA-2B3B-6B41-BDC5-F5E7AED53C97}"/>
                  </a:ext>
                </a:extLst>
              </p14:cNvPr>
              <p14:cNvContentPartPr/>
              <p14:nvPr/>
            </p14:nvContentPartPr>
            <p14:xfrm>
              <a:off x="2167660" y="1399249"/>
              <a:ext cx="2527200" cy="709200"/>
            </p14:xfrm>
          </p:contentPart>
        </mc:Choice>
        <mc:Fallback>
          <p:pic>
            <p:nvPicPr>
              <p:cNvPr id="59" name="墨迹 60">
                <a:extLst>
                  <a:ext uri="{FF2B5EF4-FFF2-40B4-BE49-F238E27FC236}">
                    <a16:creationId xmlns:a16="http://schemas.microsoft.com/office/drawing/2014/main" id="{2332AAEA-2B3B-6B41-BDC5-F5E7AED53C9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60100" y="1391689"/>
                <a:ext cx="2542320" cy="72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9" name="墨迹 70">
                <a:extLst>
                  <a:ext uri="{FF2B5EF4-FFF2-40B4-BE49-F238E27FC236}">
                    <a16:creationId xmlns:a16="http://schemas.microsoft.com/office/drawing/2014/main" id="{1CAD9DC5-EAEA-874C-9CEB-8AD9DC19C415}"/>
                  </a:ext>
                </a:extLst>
              </p14:cNvPr>
              <p14:cNvContentPartPr/>
              <p14:nvPr/>
            </p14:nvContentPartPr>
            <p14:xfrm>
              <a:off x="6855220" y="1125289"/>
              <a:ext cx="1432080" cy="653400"/>
            </p14:xfrm>
          </p:contentPart>
        </mc:Choice>
        <mc:Fallback>
          <p:pic>
            <p:nvPicPr>
              <p:cNvPr id="69" name="墨迹 70">
                <a:extLst>
                  <a:ext uri="{FF2B5EF4-FFF2-40B4-BE49-F238E27FC236}">
                    <a16:creationId xmlns:a16="http://schemas.microsoft.com/office/drawing/2014/main" id="{1CAD9DC5-EAEA-874C-9CEB-8AD9DC19C41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47660" y="1117729"/>
                <a:ext cx="1447200" cy="66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0" name="墨迹 71">
                <a:extLst>
                  <a:ext uri="{FF2B5EF4-FFF2-40B4-BE49-F238E27FC236}">
                    <a16:creationId xmlns:a16="http://schemas.microsoft.com/office/drawing/2014/main" id="{72F2EDE6-92BA-184E-8DA5-C4DC0281127E}"/>
                  </a:ext>
                </a:extLst>
              </p14:cNvPr>
              <p14:cNvContentPartPr/>
              <p14:nvPr/>
            </p14:nvContentPartPr>
            <p14:xfrm>
              <a:off x="5822020" y="1330849"/>
              <a:ext cx="666360" cy="454680"/>
            </p14:xfrm>
          </p:contentPart>
        </mc:Choice>
        <mc:Fallback>
          <p:pic>
            <p:nvPicPr>
              <p:cNvPr id="70" name="墨迹 71">
                <a:extLst>
                  <a:ext uri="{FF2B5EF4-FFF2-40B4-BE49-F238E27FC236}">
                    <a16:creationId xmlns:a16="http://schemas.microsoft.com/office/drawing/2014/main" id="{72F2EDE6-92BA-184E-8DA5-C4DC0281127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14460" y="1323289"/>
                <a:ext cx="68148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7" name="墨迹 77">
                <a:extLst>
                  <a:ext uri="{FF2B5EF4-FFF2-40B4-BE49-F238E27FC236}">
                    <a16:creationId xmlns:a16="http://schemas.microsoft.com/office/drawing/2014/main" id="{C9089782-1216-C04E-8235-DD4C4FFE9CCC}"/>
                  </a:ext>
                </a:extLst>
              </p14:cNvPr>
              <p14:cNvContentPartPr/>
              <p14:nvPr/>
            </p14:nvContentPartPr>
            <p14:xfrm>
              <a:off x="8330860" y="2507329"/>
              <a:ext cx="2814120" cy="2926440"/>
            </p14:xfrm>
          </p:contentPart>
        </mc:Choice>
        <mc:Fallback>
          <p:pic>
            <p:nvPicPr>
              <p:cNvPr id="77" name="墨迹 77">
                <a:extLst>
                  <a:ext uri="{FF2B5EF4-FFF2-40B4-BE49-F238E27FC236}">
                    <a16:creationId xmlns:a16="http://schemas.microsoft.com/office/drawing/2014/main" id="{C9089782-1216-C04E-8235-DD4C4FFE9CC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323300" y="2499769"/>
                <a:ext cx="2829240" cy="29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84" name="墨迹 84">
                <a:extLst>
                  <a:ext uri="{FF2B5EF4-FFF2-40B4-BE49-F238E27FC236}">
                    <a16:creationId xmlns:a16="http://schemas.microsoft.com/office/drawing/2014/main" id="{27B8D018-3BFF-D846-B336-802890D50B4E}"/>
                  </a:ext>
                </a:extLst>
              </p14:cNvPr>
              <p14:cNvContentPartPr/>
              <p14:nvPr/>
            </p14:nvContentPartPr>
            <p14:xfrm>
              <a:off x="8442820" y="2681929"/>
              <a:ext cx="2527920" cy="2748600"/>
            </p14:xfrm>
          </p:contentPart>
        </mc:Choice>
        <mc:Fallback>
          <p:pic>
            <p:nvPicPr>
              <p:cNvPr id="84" name="墨迹 84">
                <a:extLst>
                  <a:ext uri="{FF2B5EF4-FFF2-40B4-BE49-F238E27FC236}">
                    <a16:creationId xmlns:a16="http://schemas.microsoft.com/office/drawing/2014/main" id="{27B8D018-3BFF-D846-B336-802890D50B4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435260" y="2674369"/>
                <a:ext cx="2543040" cy="27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25CFE997-3B4A-664F-8D5C-B92D9B59EEF3}"/>
                  </a:ext>
                </a:extLst>
              </p14:cNvPr>
              <p14:cNvContentPartPr/>
              <p14:nvPr/>
            </p14:nvContentPartPr>
            <p14:xfrm>
              <a:off x="9507340" y="2669329"/>
              <a:ext cx="261720" cy="2527920"/>
            </p14:xfrm>
          </p:contentPart>
        </mc:Choice>
        <mc:Fallback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25CFE997-3B4A-664F-8D5C-B92D9B59EEF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499780" y="2661769"/>
                <a:ext cx="276840" cy="254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BEAB096F-C386-D843-9E14-A9E441EC5BF5}"/>
                  </a:ext>
                </a:extLst>
              </p14:cNvPr>
              <p14:cNvContentPartPr/>
              <p14:nvPr/>
            </p14:nvContentPartPr>
            <p14:xfrm>
              <a:off x="10198540" y="2638009"/>
              <a:ext cx="268200" cy="2662200"/>
            </p14:xfrm>
          </p:contentPart>
        </mc:Choice>
        <mc:Fallback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BEAB096F-C386-D843-9E14-A9E441EC5BF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190980" y="2630809"/>
                <a:ext cx="282960" cy="267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93" name="墨迹 93">
                <a:extLst>
                  <a:ext uri="{FF2B5EF4-FFF2-40B4-BE49-F238E27FC236}">
                    <a16:creationId xmlns:a16="http://schemas.microsoft.com/office/drawing/2014/main" id="{1E438AB9-5ECF-A742-A110-6FBE7087BD2D}"/>
                  </a:ext>
                </a:extLst>
              </p14:cNvPr>
              <p14:cNvContentPartPr/>
              <p14:nvPr/>
            </p14:nvContentPartPr>
            <p14:xfrm>
              <a:off x="10771300" y="2557369"/>
              <a:ext cx="983880" cy="2839320"/>
            </p14:xfrm>
          </p:contentPart>
        </mc:Choice>
        <mc:Fallback>
          <p:pic>
            <p:nvPicPr>
              <p:cNvPr id="93" name="墨迹 93">
                <a:extLst>
                  <a:ext uri="{FF2B5EF4-FFF2-40B4-BE49-F238E27FC236}">
                    <a16:creationId xmlns:a16="http://schemas.microsoft.com/office/drawing/2014/main" id="{1E438AB9-5ECF-A742-A110-6FBE7087BD2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763740" y="2549809"/>
                <a:ext cx="999000" cy="28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2A43FCC9-684B-5246-B4FE-2BAC7B5BC87C}"/>
                  </a:ext>
                </a:extLst>
              </p14:cNvPr>
              <p14:cNvContentPartPr/>
              <p14:nvPr/>
            </p14:nvContentPartPr>
            <p14:xfrm>
              <a:off x="8785180" y="2152729"/>
              <a:ext cx="62640" cy="180720"/>
            </p14:xfrm>
          </p:contentPart>
        </mc:Choice>
        <mc:Fallback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2A43FCC9-684B-5246-B4FE-2BAC7B5BC87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775100" y="2142649"/>
                <a:ext cx="8280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D7757C6F-7D6E-6E43-BF34-53F4170A5089}"/>
                  </a:ext>
                </a:extLst>
              </p14:cNvPr>
              <p14:cNvContentPartPr/>
              <p14:nvPr/>
            </p14:nvContentPartPr>
            <p14:xfrm>
              <a:off x="9351820" y="2015569"/>
              <a:ext cx="199440" cy="19944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D7757C6F-7D6E-6E43-BF34-53F4170A508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341740" y="2005489"/>
                <a:ext cx="21996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97" name="墨迹 96">
                <a:extLst>
                  <a:ext uri="{FF2B5EF4-FFF2-40B4-BE49-F238E27FC236}">
                    <a16:creationId xmlns:a16="http://schemas.microsoft.com/office/drawing/2014/main" id="{435E8A50-A35E-984F-AC5F-423022A8E202}"/>
                  </a:ext>
                </a:extLst>
              </p14:cNvPr>
              <p14:cNvContentPartPr/>
              <p14:nvPr/>
            </p14:nvContentPartPr>
            <p14:xfrm>
              <a:off x="10036540" y="2009449"/>
              <a:ext cx="100080" cy="286560"/>
            </p14:xfrm>
          </p:contentPart>
        </mc:Choice>
        <mc:Fallback>
          <p:pic>
            <p:nvPicPr>
              <p:cNvPr id="97" name="墨迹 96">
                <a:extLst>
                  <a:ext uri="{FF2B5EF4-FFF2-40B4-BE49-F238E27FC236}">
                    <a16:creationId xmlns:a16="http://schemas.microsoft.com/office/drawing/2014/main" id="{435E8A50-A35E-984F-AC5F-423022A8E20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28980" y="2001889"/>
                <a:ext cx="11520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02" name="墨迹 103">
                <a:extLst>
                  <a:ext uri="{FF2B5EF4-FFF2-40B4-BE49-F238E27FC236}">
                    <a16:creationId xmlns:a16="http://schemas.microsoft.com/office/drawing/2014/main" id="{4432EFB2-9F5C-7B48-AAE4-F79207048717}"/>
                  </a:ext>
                </a:extLst>
              </p14:cNvPr>
              <p14:cNvContentPartPr/>
              <p14:nvPr/>
            </p14:nvContentPartPr>
            <p14:xfrm>
              <a:off x="11368900" y="1922329"/>
              <a:ext cx="398520" cy="374040"/>
            </p14:xfrm>
          </p:contentPart>
        </mc:Choice>
        <mc:Fallback>
          <p:pic>
            <p:nvPicPr>
              <p:cNvPr id="102" name="墨迹 103">
                <a:extLst>
                  <a:ext uri="{FF2B5EF4-FFF2-40B4-BE49-F238E27FC236}">
                    <a16:creationId xmlns:a16="http://schemas.microsoft.com/office/drawing/2014/main" id="{4432EFB2-9F5C-7B48-AAE4-F7920704871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1361347" y="1914769"/>
                <a:ext cx="413626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03" name="墨迹 104">
                <a:extLst>
                  <a:ext uri="{FF2B5EF4-FFF2-40B4-BE49-F238E27FC236}">
                    <a16:creationId xmlns:a16="http://schemas.microsoft.com/office/drawing/2014/main" id="{B629015B-238E-314E-B735-A19F57CA65F1}"/>
                  </a:ext>
                </a:extLst>
              </p14:cNvPr>
              <p14:cNvContentPartPr/>
              <p14:nvPr/>
            </p14:nvContentPartPr>
            <p14:xfrm>
              <a:off x="10677700" y="1990729"/>
              <a:ext cx="230760" cy="268200"/>
            </p14:xfrm>
          </p:contentPart>
        </mc:Choice>
        <mc:Fallback>
          <p:pic>
            <p:nvPicPr>
              <p:cNvPr id="103" name="墨迹 104">
                <a:extLst>
                  <a:ext uri="{FF2B5EF4-FFF2-40B4-BE49-F238E27FC236}">
                    <a16:creationId xmlns:a16="http://schemas.microsoft.com/office/drawing/2014/main" id="{B629015B-238E-314E-B735-A19F57CA65F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670140" y="1983169"/>
                <a:ext cx="24588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10" name="墨迹 110">
                <a:extLst>
                  <a:ext uri="{FF2B5EF4-FFF2-40B4-BE49-F238E27FC236}">
                    <a16:creationId xmlns:a16="http://schemas.microsoft.com/office/drawing/2014/main" id="{E464BB19-F6B4-314C-86A5-7ECDF6072659}"/>
                  </a:ext>
                </a:extLst>
              </p14:cNvPr>
              <p14:cNvContentPartPr/>
              <p14:nvPr/>
            </p14:nvContentPartPr>
            <p14:xfrm>
              <a:off x="8610940" y="4312729"/>
              <a:ext cx="218160" cy="853200"/>
            </p14:xfrm>
          </p:contentPart>
        </mc:Choice>
        <mc:Fallback>
          <p:pic>
            <p:nvPicPr>
              <p:cNvPr id="110" name="墨迹 110">
                <a:extLst>
                  <a:ext uri="{FF2B5EF4-FFF2-40B4-BE49-F238E27FC236}">
                    <a16:creationId xmlns:a16="http://schemas.microsoft.com/office/drawing/2014/main" id="{E464BB19-F6B4-314C-86A5-7ECDF607265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603380" y="4305169"/>
                <a:ext cx="233280" cy="86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14" name="墨迹 114">
                <a:extLst>
                  <a:ext uri="{FF2B5EF4-FFF2-40B4-BE49-F238E27FC236}">
                    <a16:creationId xmlns:a16="http://schemas.microsoft.com/office/drawing/2014/main" id="{BEB01991-C4C8-4244-AF24-7401E9367774}"/>
                  </a:ext>
                </a:extLst>
              </p14:cNvPr>
              <p14:cNvContentPartPr/>
              <p14:nvPr/>
            </p14:nvContentPartPr>
            <p14:xfrm>
              <a:off x="9401500" y="2943289"/>
              <a:ext cx="143640" cy="249120"/>
            </p14:xfrm>
          </p:contentPart>
        </mc:Choice>
        <mc:Fallback>
          <p:pic>
            <p:nvPicPr>
              <p:cNvPr id="114" name="墨迹 114">
                <a:extLst>
                  <a:ext uri="{FF2B5EF4-FFF2-40B4-BE49-F238E27FC236}">
                    <a16:creationId xmlns:a16="http://schemas.microsoft.com/office/drawing/2014/main" id="{BEB01991-C4C8-4244-AF24-7401E936777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393940" y="2935740"/>
                <a:ext cx="158760" cy="2642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24" name="墨迹 127">
                <a:extLst>
                  <a:ext uri="{FF2B5EF4-FFF2-40B4-BE49-F238E27FC236}">
                    <a16:creationId xmlns:a16="http://schemas.microsoft.com/office/drawing/2014/main" id="{A4BA55FA-7D30-F745-8B10-524F6CE216C8}"/>
                  </a:ext>
                </a:extLst>
              </p14:cNvPr>
              <p14:cNvContentPartPr/>
              <p14:nvPr/>
            </p14:nvContentPartPr>
            <p14:xfrm>
              <a:off x="11188180" y="4375009"/>
              <a:ext cx="224640" cy="230760"/>
            </p14:xfrm>
          </p:contentPart>
        </mc:Choice>
        <mc:Fallback>
          <p:pic>
            <p:nvPicPr>
              <p:cNvPr id="124" name="墨迹 127">
                <a:extLst>
                  <a:ext uri="{FF2B5EF4-FFF2-40B4-BE49-F238E27FC236}">
                    <a16:creationId xmlns:a16="http://schemas.microsoft.com/office/drawing/2014/main" id="{A4BA55FA-7D30-F745-8B10-524F6CE216C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180620" y="4367449"/>
                <a:ext cx="23940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25" name="墨迹 128">
                <a:extLst>
                  <a:ext uri="{FF2B5EF4-FFF2-40B4-BE49-F238E27FC236}">
                    <a16:creationId xmlns:a16="http://schemas.microsoft.com/office/drawing/2014/main" id="{1CB9DA2D-A1C7-3D4C-A628-8546CEBD3682}"/>
                  </a:ext>
                </a:extLst>
              </p14:cNvPr>
              <p14:cNvContentPartPr/>
              <p14:nvPr/>
            </p14:nvContentPartPr>
            <p14:xfrm>
              <a:off x="11263060" y="3659329"/>
              <a:ext cx="230760" cy="261720"/>
            </p14:xfrm>
          </p:contentPart>
        </mc:Choice>
        <mc:Fallback>
          <p:pic>
            <p:nvPicPr>
              <p:cNvPr id="125" name="墨迹 128">
                <a:extLst>
                  <a:ext uri="{FF2B5EF4-FFF2-40B4-BE49-F238E27FC236}">
                    <a16:creationId xmlns:a16="http://schemas.microsoft.com/office/drawing/2014/main" id="{1CB9DA2D-A1C7-3D4C-A628-8546CEBD368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1255500" y="3651769"/>
                <a:ext cx="24588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26" name="墨迹 129">
                <a:extLst>
                  <a:ext uri="{FF2B5EF4-FFF2-40B4-BE49-F238E27FC236}">
                    <a16:creationId xmlns:a16="http://schemas.microsoft.com/office/drawing/2014/main" id="{6C99BB38-DD7F-AB42-89FE-A6BB712EB578}"/>
                  </a:ext>
                </a:extLst>
              </p14:cNvPr>
              <p14:cNvContentPartPr/>
              <p14:nvPr/>
            </p14:nvContentPartPr>
            <p14:xfrm>
              <a:off x="10036540" y="4325329"/>
              <a:ext cx="124920" cy="131040"/>
            </p14:xfrm>
          </p:contentPart>
        </mc:Choice>
        <mc:Fallback>
          <p:pic>
            <p:nvPicPr>
              <p:cNvPr id="126" name="墨迹 129">
                <a:extLst>
                  <a:ext uri="{FF2B5EF4-FFF2-40B4-BE49-F238E27FC236}">
                    <a16:creationId xmlns:a16="http://schemas.microsoft.com/office/drawing/2014/main" id="{6C99BB38-DD7F-AB42-89FE-A6BB712EB57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028980" y="4317769"/>
                <a:ext cx="14004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27" name="墨迹 130">
                <a:extLst>
                  <a:ext uri="{FF2B5EF4-FFF2-40B4-BE49-F238E27FC236}">
                    <a16:creationId xmlns:a16="http://schemas.microsoft.com/office/drawing/2014/main" id="{B40658C1-FAA9-3740-BC41-A46C50FAABEE}"/>
                  </a:ext>
                </a:extLst>
              </p14:cNvPr>
              <p14:cNvContentPartPr/>
              <p14:nvPr/>
            </p14:nvContentPartPr>
            <p14:xfrm>
              <a:off x="10030420" y="3783529"/>
              <a:ext cx="99000" cy="230760"/>
            </p14:xfrm>
          </p:contentPart>
        </mc:Choice>
        <mc:Fallback>
          <p:pic>
            <p:nvPicPr>
              <p:cNvPr id="127" name="墨迹 130">
                <a:extLst>
                  <a:ext uri="{FF2B5EF4-FFF2-40B4-BE49-F238E27FC236}">
                    <a16:creationId xmlns:a16="http://schemas.microsoft.com/office/drawing/2014/main" id="{B40658C1-FAA9-3740-BC41-A46C50FAABE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022887" y="3775969"/>
                <a:ext cx="114065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34" name="墨迹 134">
                <a:extLst>
                  <a:ext uri="{FF2B5EF4-FFF2-40B4-BE49-F238E27FC236}">
                    <a16:creationId xmlns:a16="http://schemas.microsoft.com/office/drawing/2014/main" id="{98A77A2A-F1E7-324D-B79E-3A1F3CC0243D}"/>
                  </a:ext>
                </a:extLst>
              </p14:cNvPr>
              <p14:cNvContentPartPr/>
              <p14:nvPr/>
            </p14:nvContentPartPr>
            <p14:xfrm>
              <a:off x="748900" y="2569609"/>
              <a:ext cx="348120" cy="311760"/>
            </p14:xfrm>
          </p:contentPart>
        </mc:Choice>
        <mc:Fallback>
          <p:pic>
            <p:nvPicPr>
              <p:cNvPr id="134" name="墨迹 134">
                <a:extLst>
                  <a:ext uri="{FF2B5EF4-FFF2-40B4-BE49-F238E27FC236}">
                    <a16:creationId xmlns:a16="http://schemas.microsoft.com/office/drawing/2014/main" id="{98A77A2A-F1E7-324D-B79E-3A1F3CC0243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41340" y="2562049"/>
                <a:ext cx="36324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36" name="墨迹 135">
                <a:extLst>
                  <a:ext uri="{FF2B5EF4-FFF2-40B4-BE49-F238E27FC236}">
                    <a16:creationId xmlns:a16="http://schemas.microsoft.com/office/drawing/2014/main" id="{CB3BA710-AEBC-9941-8E17-A7BB9E880925}"/>
                  </a:ext>
                </a:extLst>
              </p14:cNvPr>
              <p14:cNvContentPartPr/>
              <p14:nvPr/>
            </p14:nvContentPartPr>
            <p14:xfrm>
              <a:off x="1389340" y="2613169"/>
              <a:ext cx="243000" cy="68760"/>
            </p14:xfrm>
          </p:contentPart>
        </mc:Choice>
        <mc:Fallback>
          <p:pic>
            <p:nvPicPr>
              <p:cNvPr id="136" name="墨迹 135">
                <a:extLst>
                  <a:ext uri="{FF2B5EF4-FFF2-40B4-BE49-F238E27FC236}">
                    <a16:creationId xmlns:a16="http://schemas.microsoft.com/office/drawing/2014/main" id="{CB3BA710-AEBC-9941-8E17-A7BB9E88092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381780" y="2605609"/>
                <a:ext cx="2581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37" name="墨迹 136">
                <a:extLst>
                  <a:ext uri="{FF2B5EF4-FFF2-40B4-BE49-F238E27FC236}">
                    <a16:creationId xmlns:a16="http://schemas.microsoft.com/office/drawing/2014/main" id="{51270920-076D-8941-980C-733C45D7A5C0}"/>
                  </a:ext>
                </a:extLst>
              </p14:cNvPr>
              <p14:cNvContentPartPr/>
              <p14:nvPr/>
            </p14:nvContentPartPr>
            <p14:xfrm>
              <a:off x="1432900" y="2532529"/>
              <a:ext cx="180720" cy="423720"/>
            </p14:xfrm>
          </p:contentPart>
        </mc:Choice>
        <mc:Fallback>
          <p:pic>
            <p:nvPicPr>
              <p:cNvPr id="137" name="墨迹 136">
                <a:extLst>
                  <a:ext uri="{FF2B5EF4-FFF2-40B4-BE49-F238E27FC236}">
                    <a16:creationId xmlns:a16="http://schemas.microsoft.com/office/drawing/2014/main" id="{51270920-076D-8941-980C-733C45D7A5C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425340" y="2524969"/>
                <a:ext cx="19584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38" name="墨迹 137">
                <a:extLst>
                  <a:ext uri="{FF2B5EF4-FFF2-40B4-BE49-F238E27FC236}">
                    <a16:creationId xmlns:a16="http://schemas.microsoft.com/office/drawing/2014/main" id="{32CA37AA-D942-704C-8BA9-A99E4CC305E3}"/>
                  </a:ext>
                </a:extLst>
              </p14:cNvPr>
              <p14:cNvContentPartPr/>
              <p14:nvPr/>
            </p14:nvContentPartPr>
            <p14:xfrm>
              <a:off x="1470340" y="2806129"/>
              <a:ext cx="31320" cy="161640"/>
            </p14:xfrm>
          </p:contentPart>
        </mc:Choice>
        <mc:Fallback>
          <p:pic>
            <p:nvPicPr>
              <p:cNvPr id="138" name="墨迹 137">
                <a:extLst>
                  <a:ext uri="{FF2B5EF4-FFF2-40B4-BE49-F238E27FC236}">
                    <a16:creationId xmlns:a16="http://schemas.microsoft.com/office/drawing/2014/main" id="{32CA37AA-D942-704C-8BA9-A99E4CC305E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462780" y="2798569"/>
                <a:ext cx="4644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39" name="墨迹 138">
                <a:extLst>
                  <a:ext uri="{FF2B5EF4-FFF2-40B4-BE49-F238E27FC236}">
                    <a16:creationId xmlns:a16="http://schemas.microsoft.com/office/drawing/2014/main" id="{05AA04A0-0730-A247-BF76-9EF0BC176E57}"/>
                  </a:ext>
                </a:extLst>
              </p14:cNvPr>
              <p14:cNvContentPartPr/>
              <p14:nvPr/>
            </p14:nvContentPartPr>
            <p14:xfrm>
              <a:off x="1544860" y="2737729"/>
              <a:ext cx="274320" cy="205920"/>
            </p14:xfrm>
          </p:contentPart>
        </mc:Choice>
        <mc:Fallback>
          <p:pic>
            <p:nvPicPr>
              <p:cNvPr id="139" name="墨迹 138">
                <a:extLst>
                  <a:ext uri="{FF2B5EF4-FFF2-40B4-BE49-F238E27FC236}">
                    <a16:creationId xmlns:a16="http://schemas.microsoft.com/office/drawing/2014/main" id="{05AA04A0-0730-A247-BF76-9EF0BC176E5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537300" y="2730169"/>
                <a:ext cx="28944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40" name="墨迹 139">
                <a:extLst>
                  <a:ext uri="{FF2B5EF4-FFF2-40B4-BE49-F238E27FC236}">
                    <a16:creationId xmlns:a16="http://schemas.microsoft.com/office/drawing/2014/main" id="{04FA24F4-D66C-0F46-AAFC-99CCAA277F3C}"/>
                  </a:ext>
                </a:extLst>
              </p14:cNvPr>
              <p14:cNvContentPartPr/>
              <p14:nvPr/>
            </p14:nvContentPartPr>
            <p14:xfrm>
              <a:off x="1968220" y="2457649"/>
              <a:ext cx="25200" cy="62640"/>
            </p14:xfrm>
          </p:contentPart>
        </mc:Choice>
        <mc:Fallback>
          <p:pic>
            <p:nvPicPr>
              <p:cNvPr id="140" name="墨迹 139">
                <a:extLst>
                  <a:ext uri="{FF2B5EF4-FFF2-40B4-BE49-F238E27FC236}">
                    <a16:creationId xmlns:a16="http://schemas.microsoft.com/office/drawing/2014/main" id="{04FA24F4-D66C-0F46-AAFC-99CCAA277F3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960660" y="2450089"/>
                <a:ext cx="403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41" name="墨迹 140">
                <a:extLst>
                  <a:ext uri="{FF2B5EF4-FFF2-40B4-BE49-F238E27FC236}">
                    <a16:creationId xmlns:a16="http://schemas.microsoft.com/office/drawing/2014/main" id="{9BE4A10D-1A63-4548-8A74-904C892920BC}"/>
                  </a:ext>
                </a:extLst>
              </p14:cNvPr>
              <p14:cNvContentPartPr/>
              <p14:nvPr/>
            </p14:nvContentPartPr>
            <p14:xfrm>
              <a:off x="2148940" y="2457649"/>
              <a:ext cx="25200" cy="37800"/>
            </p14:xfrm>
          </p:contentPart>
        </mc:Choice>
        <mc:Fallback>
          <p:pic>
            <p:nvPicPr>
              <p:cNvPr id="141" name="墨迹 140">
                <a:extLst>
                  <a:ext uri="{FF2B5EF4-FFF2-40B4-BE49-F238E27FC236}">
                    <a16:creationId xmlns:a16="http://schemas.microsoft.com/office/drawing/2014/main" id="{9BE4A10D-1A63-4548-8A74-904C892920B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141380" y="2450089"/>
                <a:ext cx="403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42" name="墨迹 141">
                <a:extLst>
                  <a:ext uri="{FF2B5EF4-FFF2-40B4-BE49-F238E27FC236}">
                    <a16:creationId xmlns:a16="http://schemas.microsoft.com/office/drawing/2014/main" id="{0B0D9AF6-D611-314B-BD77-D7F50ECC4862}"/>
                  </a:ext>
                </a:extLst>
              </p14:cNvPr>
              <p14:cNvContentPartPr/>
              <p14:nvPr/>
            </p14:nvContentPartPr>
            <p14:xfrm>
              <a:off x="2360620" y="2656729"/>
              <a:ext cx="93600" cy="137160"/>
            </p14:xfrm>
          </p:contentPart>
        </mc:Choice>
        <mc:Fallback>
          <p:pic>
            <p:nvPicPr>
              <p:cNvPr id="142" name="墨迹 141">
                <a:extLst>
                  <a:ext uri="{FF2B5EF4-FFF2-40B4-BE49-F238E27FC236}">
                    <a16:creationId xmlns:a16="http://schemas.microsoft.com/office/drawing/2014/main" id="{0B0D9AF6-D611-314B-BD77-D7F50ECC486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353060" y="2649169"/>
                <a:ext cx="10872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43" name="墨迹 142">
                <a:extLst>
                  <a:ext uri="{FF2B5EF4-FFF2-40B4-BE49-F238E27FC236}">
                    <a16:creationId xmlns:a16="http://schemas.microsoft.com/office/drawing/2014/main" id="{A6F0F5A3-69D4-7642-91D4-3D3CCD0105CC}"/>
                  </a:ext>
                </a:extLst>
              </p14:cNvPr>
              <p14:cNvContentPartPr/>
              <p14:nvPr/>
            </p14:nvContentPartPr>
            <p14:xfrm>
              <a:off x="2366740" y="2719009"/>
              <a:ext cx="75240" cy="62640"/>
            </p14:xfrm>
          </p:contentPart>
        </mc:Choice>
        <mc:Fallback>
          <p:pic>
            <p:nvPicPr>
              <p:cNvPr id="143" name="墨迹 142">
                <a:extLst>
                  <a:ext uri="{FF2B5EF4-FFF2-40B4-BE49-F238E27FC236}">
                    <a16:creationId xmlns:a16="http://schemas.microsoft.com/office/drawing/2014/main" id="{A6F0F5A3-69D4-7642-91D4-3D3CCD0105C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359180" y="2711449"/>
                <a:ext cx="900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44" name="墨迹 143">
                <a:extLst>
                  <a:ext uri="{FF2B5EF4-FFF2-40B4-BE49-F238E27FC236}">
                    <a16:creationId xmlns:a16="http://schemas.microsoft.com/office/drawing/2014/main" id="{D06E0916-75D6-4241-A1C8-E9FE53AC292F}"/>
                  </a:ext>
                </a:extLst>
              </p14:cNvPr>
              <p14:cNvContentPartPr/>
              <p14:nvPr/>
            </p14:nvContentPartPr>
            <p14:xfrm>
              <a:off x="2572300" y="2563489"/>
              <a:ext cx="37800" cy="50040"/>
            </p14:xfrm>
          </p:contentPart>
        </mc:Choice>
        <mc:Fallback>
          <p:pic>
            <p:nvPicPr>
              <p:cNvPr id="144" name="墨迹 143">
                <a:extLst>
                  <a:ext uri="{FF2B5EF4-FFF2-40B4-BE49-F238E27FC236}">
                    <a16:creationId xmlns:a16="http://schemas.microsoft.com/office/drawing/2014/main" id="{D06E0916-75D6-4241-A1C8-E9FE53AC292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564740" y="2555929"/>
                <a:ext cx="529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45" name="墨迹 144">
                <a:extLst>
                  <a:ext uri="{FF2B5EF4-FFF2-40B4-BE49-F238E27FC236}">
                    <a16:creationId xmlns:a16="http://schemas.microsoft.com/office/drawing/2014/main" id="{6BB3760C-E3D3-8248-8429-3F1150F3519E}"/>
                  </a:ext>
                </a:extLst>
              </p14:cNvPr>
              <p14:cNvContentPartPr/>
              <p14:nvPr/>
            </p14:nvContentPartPr>
            <p14:xfrm>
              <a:off x="2684260" y="2532529"/>
              <a:ext cx="19080" cy="31320"/>
            </p14:xfrm>
          </p:contentPart>
        </mc:Choice>
        <mc:Fallback>
          <p:pic>
            <p:nvPicPr>
              <p:cNvPr id="145" name="墨迹 144">
                <a:extLst>
                  <a:ext uri="{FF2B5EF4-FFF2-40B4-BE49-F238E27FC236}">
                    <a16:creationId xmlns:a16="http://schemas.microsoft.com/office/drawing/2014/main" id="{6BB3760C-E3D3-8248-8429-3F1150F3519E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676700" y="2524969"/>
                <a:ext cx="342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46" name="墨迹 145">
                <a:extLst>
                  <a:ext uri="{FF2B5EF4-FFF2-40B4-BE49-F238E27FC236}">
                    <a16:creationId xmlns:a16="http://schemas.microsoft.com/office/drawing/2014/main" id="{391BC798-8B51-424C-BC0C-A3928C37FE92}"/>
                  </a:ext>
                </a:extLst>
              </p14:cNvPr>
              <p14:cNvContentPartPr/>
              <p14:nvPr/>
            </p14:nvContentPartPr>
            <p14:xfrm>
              <a:off x="3051460" y="2507329"/>
              <a:ext cx="106200" cy="267480"/>
            </p14:xfrm>
          </p:contentPart>
        </mc:Choice>
        <mc:Fallback>
          <p:pic>
            <p:nvPicPr>
              <p:cNvPr id="146" name="墨迹 145">
                <a:extLst>
                  <a:ext uri="{FF2B5EF4-FFF2-40B4-BE49-F238E27FC236}">
                    <a16:creationId xmlns:a16="http://schemas.microsoft.com/office/drawing/2014/main" id="{391BC798-8B51-424C-BC0C-A3928C37FE9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043900" y="2499769"/>
                <a:ext cx="12132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47" name="墨迹 146">
                <a:extLst>
                  <a:ext uri="{FF2B5EF4-FFF2-40B4-BE49-F238E27FC236}">
                    <a16:creationId xmlns:a16="http://schemas.microsoft.com/office/drawing/2014/main" id="{C34C663D-02D7-4349-839B-EBC77AF11DDE}"/>
                  </a:ext>
                </a:extLst>
              </p14:cNvPr>
              <p14:cNvContentPartPr/>
              <p14:nvPr/>
            </p14:nvContentPartPr>
            <p14:xfrm>
              <a:off x="3070180" y="2681929"/>
              <a:ext cx="93600" cy="62640"/>
            </p14:xfrm>
          </p:contentPart>
        </mc:Choice>
        <mc:Fallback>
          <p:pic>
            <p:nvPicPr>
              <p:cNvPr id="147" name="墨迹 146">
                <a:extLst>
                  <a:ext uri="{FF2B5EF4-FFF2-40B4-BE49-F238E27FC236}">
                    <a16:creationId xmlns:a16="http://schemas.microsoft.com/office/drawing/2014/main" id="{C34C663D-02D7-4349-839B-EBC77AF11DD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062620" y="2674369"/>
                <a:ext cx="1087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48" name="墨迹 147">
                <a:extLst>
                  <a:ext uri="{FF2B5EF4-FFF2-40B4-BE49-F238E27FC236}">
                    <a16:creationId xmlns:a16="http://schemas.microsoft.com/office/drawing/2014/main" id="{726AE6D1-E389-5145-8BF9-B1F1D01AC5FB}"/>
                  </a:ext>
                </a:extLst>
              </p14:cNvPr>
              <p14:cNvContentPartPr/>
              <p14:nvPr/>
            </p14:nvContentPartPr>
            <p14:xfrm>
              <a:off x="3263140" y="2688049"/>
              <a:ext cx="25200" cy="59760"/>
            </p14:xfrm>
          </p:contentPart>
        </mc:Choice>
        <mc:Fallback>
          <p:pic>
            <p:nvPicPr>
              <p:cNvPr id="148" name="墨迹 147">
                <a:extLst>
                  <a:ext uri="{FF2B5EF4-FFF2-40B4-BE49-F238E27FC236}">
                    <a16:creationId xmlns:a16="http://schemas.microsoft.com/office/drawing/2014/main" id="{726AE6D1-E389-5145-8BF9-B1F1D01AC5F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255580" y="2680489"/>
                <a:ext cx="4032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49" name="墨迹 148">
                <a:extLst>
                  <a:ext uri="{FF2B5EF4-FFF2-40B4-BE49-F238E27FC236}">
                    <a16:creationId xmlns:a16="http://schemas.microsoft.com/office/drawing/2014/main" id="{9EEF2BAE-F69F-E345-89AA-82CB146AA673}"/>
                  </a:ext>
                </a:extLst>
              </p14:cNvPr>
              <p14:cNvContentPartPr/>
              <p14:nvPr/>
            </p14:nvContentPartPr>
            <p14:xfrm>
              <a:off x="3493540" y="2284129"/>
              <a:ext cx="454680" cy="516240"/>
            </p14:xfrm>
          </p:contentPart>
        </mc:Choice>
        <mc:Fallback>
          <p:pic>
            <p:nvPicPr>
              <p:cNvPr id="149" name="墨迹 148">
                <a:extLst>
                  <a:ext uri="{FF2B5EF4-FFF2-40B4-BE49-F238E27FC236}">
                    <a16:creationId xmlns:a16="http://schemas.microsoft.com/office/drawing/2014/main" id="{9EEF2BAE-F69F-E345-89AA-82CB146AA67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485980" y="2276569"/>
                <a:ext cx="469800" cy="5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50" name="墨迹 149">
                <a:extLst>
                  <a:ext uri="{FF2B5EF4-FFF2-40B4-BE49-F238E27FC236}">
                    <a16:creationId xmlns:a16="http://schemas.microsoft.com/office/drawing/2014/main" id="{03F04493-0D6D-EB4A-9D50-18D63AB73BD9}"/>
                  </a:ext>
                </a:extLst>
              </p14:cNvPr>
              <p14:cNvContentPartPr/>
              <p14:nvPr/>
            </p14:nvContentPartPr>
            <p14:xfrm>
              <a:off x="4184740" y="2245969"/>
              <a:ext cx="112320" cy="37800"/>
            </p14:xfrm>
          </p:contentPart>
        </mc:Choice>
        <mc:Fallback>
          <p:pic>
            <p:nvPicPr>
              <p:cNvPr id="150" name="墨迹 149">
                <a:extLst>
                  <a:ext uri="{FF2B5EF4-FFF2-40B4-BE49-F238E27FC236}">
                    <a16:creationId xmlns:a16="http://schemas.microsoft.com/office/drawing/2014/main" id="{03F04493-0D6D-EB4A-9D50-18D63AB73BD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177180" y="2238409"/>
                <a:ext cx="1274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51" name="墨迹 150">
                <a:extLst>
                  <a:ext uri="{FF2B5EF4-FFF2-40B4-BE49-F238E27FC236}">
                    <a16:creationId xmlns:a16="http://schemas.microsoft.com/office/drawing/2014/main" id="{581425CB-2AE1-C84F-B224-CF945893BF6F}"/>
                  </a:ext>
                </a:extLst>
              </p14:cNvPr>
              <p14:cNvContentPartPr/>
              <p14:nvPr/>
            </p14:nvContentPartPr>
            <p14:xfrm>
              <a:off x="4184740" y="2482489"/>
              <a:ext cx="137160" cy="255600"/>
            </p14:xfrm>
          </p:contentPart>
        </mc:Choice>
        <mc:Fallback>
          <p:pic>
            <p:nvPicPr>
              <p:cNvPr id="151" name="墨迹 150">
                <a:extLst>
                  <a:ext uri="{FF2B5EF4-FFF2-40B4-BE49-F238E27FC236}">
                    <a16:creationId xmlns:a16="http://schemas.microsoft.com/office/drawing/2014/main" id="{581425CB-2AE1-C84F-B224-CF945893BF6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177180" y="2474929"/>
                <a:ext cx="15228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52" name="墨迹 151">
                <a:extLst>
                  <a:ext uri="{FF2B5EF4-FFF2-40B4-BE49-F238E27FC236}">
                    <a16:creationId xmlns:a16="http://schemas.microsoft.com/office/drawing/2014/main" id="{90492EA6-FBCE-B44C-A8BA-E3DBF8C2C282}"/>
                  </a:ext>
                </a:extLst>
              </p14:cNvPr>
              <p14:cNvContentPartPr/>
              <p14:nvPr/>
            </p14:nvContentPartPr>
            <p14:xfrm>
              <a:off x="4191580" y="2563489"/>
              <a:ext cx="148320" cy="131040"/>
            </p14:xfrm>
          </p:contentPart>
        </mc:Choice>
        <mc:Fallback>
          <p:pic>
            <p:nvPicPr>
              <p:cNvPr id="152" name="墨迹 151">
                <a:extLst>
                  <a:ext uri="{FF2B5EF4-FFF2-40B4-BE49-F238E27FC236}">
                    <a16:creationId xmlns:a16="http://schemas.microsoft.com/office/drawing/2014/main" id="{90492EA6-FBCE-B44C-A8BA-E3DBF8C2C28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184020" y="2555929"/>
                <a:ext cx="16344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53" name="墨迹 152">
                <a:extLst>
                  <a:ext uri="{FF2B5EF4-FFF2-40B4-BE49-F238E27FC236}">
                    <a16:creationId xmlns:a16="http://schemas.microsoft.com/office/drawing/2014/main" id="{D5672382-1111-7148-99D2-2B4AB159BB6F}"/>
                  </a:ext>
                </a:extLst>
              </p14:cNvPr>
              <p14:cNvContentPartPr/>
              <p14:nvPr/>
            </p14:nvContentPartPr>
            <p14:xfrm>
              <a:off x="4527100" y="2245969"/>
              <a:ext cx="155160" cy="131040"/>
            </p14:xfrm>
          </p:contentPart>
        </mc:Choice>
        <mc:Fallback>
          <p:pic>
            <p:nvPicPr>
              <p:cNvPr id="153" name="墨迹 152">
                <a:extLst>
                  <a:ext uri="{FF2B5EF4-FFF2-40B4-BE49-F238E27FC236}">
                    <a16:creationId xmlns:a16="http://schemas.microsoft.com/office/drawing/2014/main" id="{D5672382-1111-7148-99D2-2B4AB159BB6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519540" y="2238409"/>
                <a:ext cx="17028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54" name="墨迹 153">
                <a:extLst>
                  <a:ext uri="{FF2B5EF4-FFF2-40B4-BE49-F238E27FC236}">
                    <a16:creationId xmlns:a16="http://schemas.microsoft.com/office/drawing/2014/main" id="{A2BB6C28-7497-7940-935D-39DE6B1701D1}"/>
                  </a:ext>
                </a:extLst>
              </p14:cNvPr>
              <p14:cNvContentPartPr/>
              <p14:nvPr/>
            </p14:nvContentPartPr>
            <p14:xfrm>
              <a:off x="4458340" y="2588329"/>
              <a:ext cx="118800" cy="143640"/>
            </p14:xfrm>
          </p:contentPart>
        </mc:Choice>
        <mc:Fallback>
          <p:pic>
            <p:nvPicPr>
              <p:cNvPr id="154" name="墨迹 153">
                <a:extLst>
                  <a:ext uri="{FF2B5EF4-FFF2-40B4-BE49-F238E27FC236}">
                    <a16:creationId xmlns:a16="http://schemas.microsoft.com/office/drawing/2014/main" id="{A2BB6C28-7497-7940-935D-39DE6B1701D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451140" y="2580769"/>
                <a:ext cx="13356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55" name="墨迹 154">
                <a:extLst>
                  <a:ext uri="{FF2B5EF4-FFF2-40B4-BE49-F238E27FC236}">
                    <a16:creationId xmlns:a16="http://schemas.microsoft.com/office/drawing/2014/main" id="{FA5BFE4F-6D0A-1149-9F3F-071658DF3FAC}"/>
                  </a:ext>
                </a:extLst>
              </p14:cNvPr>
              <p14:cNvContentPartPr/>
              <p14:nvPr/>
            </p14:nvContentPartPr>
            <p14:xfrm>
              <a:off x="4477060" y="2669329"/>
              <a:ext cx="361440" cy="112320"/>
            </p14:xfrm>
          </p:contentPart>
        </mc:Choice>
        <mc:Fallback>
          <p:pic>
            <p:nvPicPr>
              <p:cNvPr id="155" name="墨迹 154">
                <a:extLst>
                  <a:ext uri="{FF2B5EF4-FFF2-40B4-BE49-F238E27FC236}">
                    <a16:creationId xmlns:a16="http://schemas.microsoft.com/office/drawing/2014/main" id="{FA5BFE4F-6D0A-1149-9F3F-071658DF3FA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469500" y="2661769"/>
                <a:ext cx="3765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77" name="墨迹 178">
                <a:extLst>
                  <a:ext uri="{FF2B5EF4-FFF2-40B4-BE49-F238E27FC236}">
                    <a16:creationId xmlns:a16="http://schemas.microsoft.com/office/drawing/2014/main" id="{55414513-989A-004D-BA54-BA2B948EA5B1}"/>
                  </a:ext>
                </a:extLst>
              </p14:cNvPr>
              <p14:cNvContentPartPr/>
              <p14:nvPr/>
            </p14:nvContentPartPr>
            <p14:xfrm>
              <a:off x="1457740" y="3185929"/>
              <a:ext cx="1369800" cy="616680"/>
            </p14:xfrm>
          </p:contentPart>
        </mc:Choice>
        <mc:Fallback>
          <p:pic>
            <p:nvPicPr>
              <p:cNvPr id="177" name="墨迹 178">
                <a:extLst>
                  <a:ext uri="{FF2B5EF4-FFF2-40B4-BE49-F238E27FC236}">
                    <a16:creationId xmlns:a16="http://schemas.microsoft.com/office/drawing/2014/main" id="{55414513-989A-004D-BA54-BA2B948EA5B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450180" y="3178369"/>
                <a:ext cx="1384920" cy="6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78" name="墨迹 179">
                <a:extLst>
                  <a:ext uri="{FF2B5EF4-FFF2-40B4-BE49-F238E27FC236}">
                    <a16:creationId xmlns:a16="http://schemas.microsoft.com/office/drawing/2014/main" id="{ED2D8E33-13E2-4D4E-8FF3-02ADB7EB02A6}"/>
                  </a:ext>
                </a:extLst>
              </p14:cNvPr>
              <p14:cNvContentPartPr/>
              <p14:nvPr/>
            </p14:nvContentPartPr>
            <p14:xfrm>
              <a:off x="723340" y="3316609"/>
              <a:ext cx="411120" cy="423000"/>
            </p14:xfrm>
          </p:contentPart>
        </mc:Choice>
        <mc:Fallback>
          <p:pic>
            <p:nvPicPr>
              <p:cNvPr id="178" name="墨迹 179">
                <a:extLst>
                  <a:ext uri="{FF2B5EF4-FFF2-40B4-BE49-F238E27FC236}">
                    <a16:creationId xmlns:a16="http://schemas.microsoft.com/office/drawing/2014/main" id="{ED2D8E33-13E2-4D4E-8FF3-02ADB7EB02A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15780" y="3309049"/>
                <a:ext cx="42624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89" name="墨迹 190">
                <a:extLst>
                  <a:ext uri="{FF2B5EF4-FFF2-40B4-BE49-F238E27FC236}">
                    <a16:creationId xmlns:a16="http://schemas.microsoft.com/office/drawing/2014/main" id="{0905F6AE-039A-1547-85DC-2F2C6566F014}"/>
                  </a:ext>
                </a:extLst>
              </p14:cNvPr>
              <p14:cNvContentPartPr/>
              <p14:nvPr/>
            </p14:nvContentPartPr>
            <p14:xfrm>
              <a:off x="4178980" y="3142369"/>
              <a:ext cx="459720" cy="548280"/>
            </p14:xfrm>
          </p:contentPart>
        </mc:Choice>
        <mc:Fallback>
          <p:pic>
            <p:nvPicPr>
              <p:cNvPr id="189" name="墨迹 190">
                <a:extLst>
                  <a:ext uri="{FF2B5EF4-FFF2-40B4-BE49-F238E27FC236}">
                    <a16:creationId xmlns:a16="http://schemas.microsoft.com/office/drawing/2014/main" id="{0905F6AE-039A-1547-85DC-2F2C6566F014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171420" y="3134809"/>
                <a:ext cx="474840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90" name="墨迹 191">
                <a:extLst>
                  <a:ext uri="{FF2B5EF4-FFF2-40B4-BE49-F238E27FC236}">
                    <a16:creationId xmlns:a16="http://schemas.microsoft.com/office/drawing/2014/main" id="{A7416306-44A2-9549-9771-69DEF0EC37F1}"/>
                  </a:ext>
                </a:extLst>
              </p14:cNvPr>
              <p14:cNvContentPartPr/>
              <p14:nvPr/>
            </p14:nvContentPartPr>
            <p14:xfrm>
              <a:off x="2746540" y="3142369"/>
              <a:ext cx="1176840" cy="753840"/>
            </p14:xfrm>
          </p:contentPart>
        </mc:Choice>
        <mc:Fallback>
          <p:pic>
            <p:nvPicPr>
              <p:cNvPr id="190" name="墨迹 191">
                <a:extLst>
                  <a:ext uri="{FF2B5EF4-FFF2-40B4-BE49-F238E27FC236}">
                    <a16:creationId xmlns:a16="http://schemas.microsoft.com/office/drawing/2014/main" id="{A7416306-44A2-9549-9771-69DEF0EC37F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738980" y="3134805"/>
                <a:ext cx="1191960" cy="768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03" name="墨迹 203">
                <a:extLst>
                  <a:ext uri="{FF2B5EF4-FFF2-40B4-BE49-F238E27FC236}">
                    <a16:creationId xmlns:a16="http://schemas.microsoft.com/office/drawing/2014/main" id="{2329DDD7-A873-7145-B323-DA992F69A979}"/>
                  </a:ext>
                </a:extLst>
              </p14:cNvPr>
              <p14:cNvContentPartPr/>
              <p14:nvPr/>
            </p14:nvContentPartPr>
            <p14:xfrm>
              <a:off x="667180" y="3970369"/>
              <a:ext cx="1812240" cy="637920"/>
            </p14:xfrm>
          </p:contentPart>
        </mc:Choice>
        <mc:Fallback>
          <p:pic>
            <p:nvPicPr>
              <p:cNvPr id="203" name="墨迹 203">
                <a:extLst>
                  <a:ext uri="{FF2B5EF4-FFF2-40B4-BE49-F238E27FC236}">
                    <a16:creationId xmlns:a16="http://schemas.microsoft.com/office/drawing/2014/main" id="{2329DDD7-A873-7145-B323-DA992F69A979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59618" y="3962813"/>
                <a:ext cx="1827363" cy="6526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08" name="墨迹 207">
                <a:extLst>
                  <a:ext uri="{FF2B5EF4-FFF2-40B4-BE49-F238E27FC236}">
                    <a16:creationId xmlns:a16="http://schemas.microsoft.com/office/drawing/2014/main" id="{5A8CE6ED-442F-C746-AB8D-61AAA06F2659}"/>
                  </a:ext>
                </a:extLst>
              </p14:cNvPr>
              <p14:cNvContentPartPr/>
              <p14:nvPr/>
            </p14:nvContentPartPr>
            <p14:xfrm>
              <a:off x="8162740" y="3025009"/>
              <a:ext cx="43920" cy="198720"/>
            </p14:xfrm>
          </p:contentPart>
        </mc:Choice>
        <mc:Fallback>
          <p:pic>
            <p:nvPicPr>
              <p:cNvPr id="208" name="墨迹 207">
                <a:extLst>
                  <a:ext uri="{FF2B5EF4-FFF2-40B4-BE49-F238E27FC236}">
                    <a16:creationId xmlns:a16="http://schemas.microsoft.com/office/drawing/2014/main" id="{5A8CE6ED-442F-C746-AB8D-61AAA06F2659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155180" y="3017449"/>
                <a:ext cx="5904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16" name="墨迹 215">
                <a:extLst>
                  <a:ext uri="{FF2B5EF4-FFF2-40B4-BE49-F238E27FC236}">
                    <a16:creationId xmlns:a16="http://schemas.microsoft.com/office/drawing/2014/main" id="{0EA31D7C-B705-8944-899B-84BEA4E85066}"/>
                  </a:ext>
                </a:extLst>
              </p14:cNvPr>
              <p14:cNvContentPartPr/>
              <p14:nvPr/>
            </p14:nvContentPartPr>
            <p14:xfrm>
              <a:off x="8156620" y="4412449"/>
              <a:ext cx="136800" cy="236880"/>
            </p14:xfrm>
          </p:contentPart>
        </mc:Choice>
        <mc:Fallback>
          <p:pic>
            <p:nvPicPr>
              <p:cNvPr id="216" name="墨迹 215">
                <a:extLst>
                  <a:ext uri="{FF2B5EF4-FFF2-40B4-BE49-F238E27FC236}">
                    <a16:creationId xmlns:a16="http://schemas.microsoft.com/office/drawing/2014/main" id="{0EA31D7C-B705-8944-899B-84BEA4E8506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149060" y="4404889"/>
                <a:ext cx="15156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23" name="墨迹 226">
                <a:extLst>
                  <a:ext uri="{FF2B5EF4-FFF2-40B4-BE49-F238E27FC236}">
                    <a16:creationId xmlns:a16="http://schemas.microsoft.com/office/drawing/2014/main" id="{3DA7CE51-0E96-744D-89B5-36CD70879095}"/>
                  </a:ext>
                </a:extLst>
              </p14:cNvPr>
              <p14:cNvContentPartPr/>
              <p14:nvPr/>
            </p14:nvContentPartPr>
            <p14:xfrm>
              <a:off x="7739380" y="4917529"/>
              <a:ext cx="529200" cy="435240"/>
            </p14:xfrm>
          </p:contentPart>
        </mc:Choice>
        <mc:Fallback>
          <p:pic>
            <p:nvPicPr>
              <p:cNvPr id="223" name="墨迹 226">
                <a:extLst>
                  <a:ext uri="{FF2B5EF4-FFF2-40B4-BE49-F238E27FC236}">
                    <a16:creationId xmlns:a16="http://schemas.microsoft.com/office/drawing/2014/main" id="{3DA7CE51-0E96-744D-89B5-36CD70879095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731825" y="4909975"/>
                <a:ext cx="544310" cy="4499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24" name="墨迹 227">
                <a:extLst>
                  <a:ext uri="{FF2B5EF4-FFF2-40B4-BE49-F238E27FC236}">
                    <a16:creationId xmlns:a16="http://schemas.microsoft.com/office/drawing/2014/main" id="{F4799A48-B3B5-244F-BF83-DA0A608852CB}"/>
                  </a:ext>
                </a:extLst>
              </p14:cNvPr>
              <p14:cNvContentPartPr/>
              <p14:nvPr/>
            </p14:nvContentPartPr>
            <p14:xfrm>
              <a:off x="7701940" y="4163329"/>
              <a:ext cx="255600" cy="405000"/>
            </p14:xfrm>
          </p:contentPart>
        </mc:Choice>
        <mc:Fallback>
          <p:pic>
            <p:nvPicPr>
              <p:cNvPr id="224" name="墨迹 227">
                <a:extLst>
                  <a:ext uri="{FF2B5EF4-FFF2-40B4-BE49-F238E27FC236}">
                    <a16:creationId xmlns:a16="http://schemas.microsoft.com/office/drawing/2014/main" id="{F4799A48-B3B5-244F-BF83-DA0A608852CB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694380" y="4155769"/>
                <a:ext cx="27072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25" name="墨迹 228">
                <a:extLst>
                  <a:ext uri="{FF2B5EF4-FFF2-40B4-BE49-F238E27FC236}">
                    <a16:creationId xmlns:a16="http://schemas.microsoft.com/office/drawing/2014/main" id="{9A17BB8A-5381-1B45-934A-784A03B98B38}"/>
                  </a:ext>
                </a:extLst>
              </p14:cNvPr>
              <p14:cNvContentPartPr/>
              <p14:nvPr/>
            </p14:nvContentPartPr>
            <p14:xfrm>
              <a:off x="7614820" y="3559609"/>
              <a:ext cx="629280" cy="352440"/>
            </p14:xfrm>
          </p:contentPart>
        </mc:Choice>
        <mc:Fallback>
          <p:pic>
            <p:nvPicPr>
              <p:cNvPr id="225" name="墨迹 228">
                <a:extLst>
                  <a:ext uri="{FF2B5EF4-FFF2-40B4-BE49-F238E27FC236}">
                    <a16:creationId xmlns:a16="http://schemas.microsoft.com/office/drawing/2014/main" id="{9A17BB8A-5381-1B45-934A-784A03B98B38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607260" y="3552049"/>
                <a:ext cx="64404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26" name="墨迹 229">
                <a:extLst>
                  <a:ext uri="{FF2B5EF4-FFF2-40B4-BE49-F238E27FC236}">
                    <a16:creationId xmlns:a16="http://schemas.microsoft.com/office/drawing/2014/main" id="{9C6AFAFD-1B94-A342-8677-39AA587D72B9}"/>
                  </a:ext>
                </a:extLst>
              </p14:cNvPr>
              <p14:cNvContentPartPr/>
              <p14:nvPr/>
            </p14:nvContentPartPr>
            <p14:xfrm>
              <a:off x="7652260" y="2849689"/>
              <a:ext cx="305280" cy="398880"/>
            </p14:xfrm>
          </p:contentPart>
        </mc:Choice>
        <mc:Fallback>
          <p:pic>
            <p:nvPicPr>
              <p:cNvPr id="226" name="墨迹 229">
                <a:extLst>
                  <a:ext uri="{FF2B5EF4-FFF2-40B4-BE49-F238E27FC236}">
                    <a16:creationId xmlns:a16="http://schemas.microsoft.com/office/drawing/2014/main" id="{9C6AFAFD-1B94-A342-8677-39AA587D72B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644700" y="2842489"/>
                <a:ext cx="32040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31" name="墨迹 230">
                <a:extLst>
                  <a:ext uri="{FF2B5EF4-FFF2-40B4-BE49-F238E27FC236}">
                    <a16:creationId xmlns:a16="http://schemas.microsoft.com/office/drawing/2014/main" id="{516F0817-F460-D247-BDDC-C30EA404902D}"/>
                  </a:ext>
                </a:extLst>
              </p14:cNvPr>
              <p14:cNvContentPartPr/>
              <p14:nvPr/>
            </p14:nvContentPartPr>
            <p14:xfrm>
              <a:off x="7664500" y="5003929"/>
              <a:ext cx="268200" cy="348840"/>
            </p14:xfrm>
          </p:contentPart>
        </mc:Choice>
        <mc:Fallback>
          <p:pic>
            <p:nvPicPr>
              <p:cNvPr id="231" name="墨迹 230">
                <a:extLst>
                  <a:ext uri="{FF2B5EF4-FFF2-40B4-BE49-F238E27FC236}">
                    <a16:creationId xmlns:a16="http://schemas.microsoft.com/office/drawing/2014/main" id="{516F0817-F460-D247-BDDC-C30EA404902D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656940" y="4996369"/>
                <a:ext cx="28296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38" name="墨迹 237">
                <a:extLst>
                  <a:ext uri="{FF2B5EF4-FFF2-40B4-BE49-F238E27FC236}">
                    <a16:creationId xmlns:a16="http://schemas.microsoft.com/office/drawing/2014/main" id="{377F90D7-F77D-DB40-A70F-B63024482295}"/>
                  </a:ext>
                </a:extLst>
              </p14:cNvPr>
              <p14:cNvContentPartPr/>
              <p14:nvPr/>
            </p14:nvContentPartPr>
            <p14:xfrm>
              <a:off x="2192500" y="4779649"/>
              <a:ext cx="131040" cy="554400"/>
            </p14:xfrm>
          </p:contentPart>
        </mc:Choice>
        <mc:Fallback>
          <p:pic>
            <p:nvPicPr>
              <p:cNvPr id="238" name="墨迹 237">
                <a:extLst>
                  <a:ext uri="{FF2B5EF4-FFF2-40B4-BE49-F238E27FC236}">
                    <a16:creationId xmlns:a16="http://schemas.microsoft.com/office/drawing/2014/main" id="{377F90D7-F77D-DB40-A70F-B63024482295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184940" y="4772089"/>
                <a:ext cx="14616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39" name="墨迹 239">
                <a:extLst>
                  <a:ext uri="{FF2B5EF4-FFF2-40B4-BE49-F238E27FC236}">
                    <a16:creationId xmlns:a16="http://schemas.microsoft.com/office/drawing/2014/main" id="{67332A27-CBC0-6641-9B0A-07F203A325A7}"/>
                  </a:ext>
                </a:extLst>
              </p14:cNvPr>
              <p14:cNvContentPartPr/>
              <p14:nvPr/>
            </p14:nvContentPartPr>
            <p14:xfrm>
              <a:off x="1233820" y="4885489"/>
              <a:ext cx="709920" cy="429840"/>
            </p14:xfrm>
          </p:contentPart>
        </mc:Choice>
        <mc:Fallback>
          <p:pic>
            <p:nvPicPr>
              <p:cNvPr id="239" name="墨迹 239">
                <a:extLst>
                  <a:ext uri="{FF2B5EF4-FFF2-40B4-BE49-F238E27FC236}">
                    <a16:creationId xmlns:a16="http://schemas.microsoft.com/office/drawing/2014/main" id="{67332A27-CBC0-6641-9B0A-07F203A325A7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226260" y="4877929"/>
                <a:ext cx="72504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47" name="墨迹 246">
                <a:extLst>
                  <a:ext uri="{FF2B5EF4-FFF2-40B4-BE49-F238E27FC236}">
                    <a16:creationId xmlns:a16="http://schemas.microsoft.com/office/drawing/2014/main" id="{EFDD761A-C3BB-C242-85C0-82E8145AF57B}"/>
                  </a:ext>
                </a:extLst>
              </p14:cNvPr>
              <p14:cNvContentPartPr/>
              <p14:nvPr/>
            </p14:nvContentPartPr>
            <p14:xfrm>
              <a:off x="4315420" y="5134609"/>
              <a:ext cx="43920" cy="31320"/>
            </p14:xfrm>
          </p:contentPart>
        </mc:Choice>
        <mc:Fallback>
          <p:pic>
            <p:nvPicPr>
              <p:cNvPr id="247" name="墨迹 246">
                <a:extLst>
                  <a:ext uri="{FF2B5EF4-FFF2-40B4-BE49-F238E27FC236}">
                    <a16:creationId xmlns:a16="http://schemas.microsoft.com/office/drawing/2014/main" id="{EFDD761A-C3BB-C242-85C0-82E8145AF57B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307860" y="5127049"/>
                <a:ext cx="590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51" name="墨迹 253">
                <a:extLst>
                  <a:ext uri="{FF2B5EF4-FFF2-40B4-BE49-F238E27FC236}">
                    <a16:creationId xmlns:a16="http://schemas.microsoft.com/office/drawing/2014/main" id="{8275E3E3-F28A-CC49-9E3C-A2E8BA6DB352}"/>
                  </a:ext>
                </a:extLst>
              </p14:cNvPr>
              <p14:cNvContentPartPr/>
              <p14:nvPr/>
            </p14:nvContentPartPr>
            <p14:xfrm>
              <a:off x="4595500" y="4817089"/>
              <a:ext cx="386280" cy="535680"/>
            </p14:xfrm>
          </p:contentPart>
        </mc:Choice>
        <mc:Fallback>
          <p:pic>
            <p:nvPicPr>
              <p:cNvPr id="251" name="墨迹 253">
                <a:extLst>
                  <a:ext uri="{FF2B5EF4-FFF2-40B4-BE49-F238E27FC236}">
                    <a16:creationId xmlns:a16="http://schemas.microsoft.com/office/drawing/2014/main" id="{8275E3E3-F28A-CC49-9E3C-A2E8BA6DB352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587940" y="4809529"/>
                <a:ext cx="40140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52" name="墨迹 254">
                <a:extLst>
                  <a:ext uri="{FF2B5EF4-FFF2-40B4-BE49-F238E27FC236}">
                    <a16:creationId xmlns:a16="http://schemas.microsoft.com/office/drawing/2014/main" id="{9A5734CD-93C4-1E43-856F-CFA06DE4257B}"/>
                  </a:ext>
                </a:extLst>
              </p14:cNvPr>
              <p14:cNvContentPartPr/>
              <p14:nvPr/>
            </p14:nvContentPartPr>
            <p14:xfrm>
              <a:off x="3873340" y="4935529"/>
              <a:ext cx="249480" cy="330120"/>
            </p14:xfrm>
          </p:contentPart>
        </mc:Choice>
        <mc:Fallback>
          <p:pic>
            <p:nvPicPr>
              <p:cNvPr id="252" name="墨迹 254">
                <a:extLst>
                  <a:ext uri="{FF2B5EF4-FFF2-40B4-BE49-F238E27FC236}">
                    <a16:creationId xmlns:a16="http://schemas.microsoft.com/office/drawing/2014/main" id="{9A5734CD-93C4-1E43-856F-CFA06DE4257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865780" y="4927977"/>
                <a:ext cx="264600" cy="344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53" name="墨迹 255">
                <a:extLst>
                  <a:ext uri="{FF2B5EF4-FFF2-40B4-BE49-F238E27FC236}">
                    <a16:creationId xmlns:a16="http://schemas.microsoft.com/office/drawing/2014/main" id="{39DA4EDD-2E20-6642-B3F0-10B30DCA75E5}"/>
                  </a:ext>
                </a:extLst>
              </p14:cNvPr>
              <p14:cNvContentPartPr/>
              <p14:nvPr/>
            </p14:nvContentPartPr>
            <p14:xfrm>
              <a:off x="2572300" y="5003929"/>
              <a:ext cx="236520" cy="199440"/>
            </p14:xfrm>
          </p:contentPart>
        </mc:Choice>
        <mc:Fallback>
          <p:pic>
            <p:nvPicPr>
              <p:cNvPr id="253" name="墨迹 255">
                <a:extLst>
                  <a:ext uri="{FF2B5EF4-FFF2-40B4-BE49-F238E27FC236}">
                    <a16:creationId xmlns:a16="http://schemas.microsoft.com/office/drawing/2014/main" id="{39DA4EDD-2E20-6642-B3F0-10B30DCA75E5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564751" y="4996369"/>
                <a:ext cx="251617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60" name="墨迹 259">
                <a:extLst>
                  <a:ext uri="{FF2B5EF4-FFF2-40B4-BE49-F238E27FC236}">
                    <a16:creationId xmlns:a16="http://schemas.microsoft.com/office/drawing/2014/main" id="{B5D18DA1-740F-894C-8922-38A442F7046C}"/>
                  </a:ext>
                </a:extLst>
              </p14:cNvPr>
              <p14:cNvContentPartPr/>
              <p14:nvPr/>
            </p14:nvContentPartPr>
            <p14:xfrm>
              <a:off x="1669420" y="5781889"/>
              <a:ext cx="187200" cy="131040"/>
            </p14:xfrm>
          </p:contentPart>
        </mc:Choice>
        <mc:Fallback>
          <p:pic>
            <p:nvPicPr>
              <p:cNvPr id="260" name="墨迹 259">
                <a:extLst>
                  <a:ext uri="{FF2B5EF4-FFF2-40B4-BE49-F238E27FC236}">
                    <a16:creationId xmlns:a16="http://schemas.microsoft.com/office/drawing/2014/main" id="{B5D18DA1-740F-894C-8922-38A442F7046C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661860" y="5774689"/>
                <a:ext cx="2023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63" name="墨迹 262">
                <a:extLst>
                  <a:ext uri="{FF2B5EF4-FFF2-40B4-BE49-F238E27FC236}">
                    <a16:creationId xmlns:a16="http://schemas.microsoft.com/office/drawing/2014/main" id="{1382FA9A-1C43-5B42-B697-7466D3586345}"/>
                  </a:ext>
                </a:extLst>
              </p14:cNvPr>
              <p14:cNvContentPartPr/>
              <p14:nvPr/>
            </p14:nvContentPartPr>
            <p14:xfrm>
              <a:off x="2472580" y="5545369"/>
              <a:ext cx="118800" cy="479880"/>
            </p14:xfrm>
          </p:contentPart>
        </mc:Choice>
        <mc:Fallback>
          <p:pic>
            <p:nvPicPr>
              <p:cNvPr id="263" name="墨迹 262">
                <a:extLst>
                  <a:ext uri="{FF2B5EF4-FFF2-40B4-BE49-F238E27FC236}">
                    <a16:creationId xmlns:a16="http://schemas.microsoft.com/office/drawing/2014/main" id="{1382FA9A-1C43-5B42-B697-7466D3586345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465020" y="5537809"/>
                <a:ext cx="13356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64" name="墨迹 265">
                <a:extLst>
                  <a:ext uri="{FF2B5EF4-FFF2-40B4-BE49-F238E27FC236}">
                    <a16:creationId xmlns:a16="http://schemas.microsoft.com/office/drawing/2014/main" id="{D4D0C4F5-CFCF-C247-8E5E-F09D32F494DC}"/>
                  </a:ext>
                </a:extLst>
              </p14:cNvPr>
              <p14:cNvContentPartPr/>
              <p14:nvPr/>
            </p14:nvContentPartPr>
            <p14:xfrm>
              <a:off x="2098900" y="5732209"/>
              <a:ext cx="124920" cy="137520"/>
            </p14:xfrm>
          </p:contentPart>
        </mc:Choice>
        <mc:Fallback>
          <p:pic>
            <p:nvPicPr>
              <p:cNvPr id="264" name="墨迹 265">
                <a:extLst>
                  <a:ext uri="{FF2B5EF4-FFF2-40B4-BE49-F238E27FC236}">
                    <a16:creationId xmlns:a16="http://schemas.microsoft.com/office/drawing/2014/main" id="{D4D0C4F5-CFCF-C247-8E5E-F09D32F494DC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091700" y="5724629"/>
                <a:ext cx="140040" cy="15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65" name="墨迹 266">
                <a:extLst>
                  <a:ext uri="{FF2B5EF4-FFF2-40B4-BE49-F238E27FC236}">
                    <a16:creationId xmlns:a16="http://schemas.microsoft.com/office/drawing/2014/main" id="{70260A21-4E44-E843-81FF-859B36F81E07}"/>
                  </a:ext>
                </a:extLst>
              </p14:cNvPr>
              <p14:cNvContentPartPr/>
              <p14:nvPr/>
            </p14:nvContentPartPr>
            <p14:xfrm>
              <a:off x="1202500" y="5582809"/>
              <a:ext cx="187200" cy="360720"/>
            </p14:xfrm>
          </p:contentPart>
        </mc:Choice>
        <mc:Fallback>
          <p:pic>
            <p:nvPicPr>
              <p:cNvPr id="265" name="墨迹 266">
                <a:extLst>
                  <a:ext uri="{FF2B5EF4-FFF2-40B4-BE49-F238E27FC236}">
                    <a16:creationId xmlns:a16="http://schemas.microsoft.com/office/drawing/2014/main" id="{70260A21-4E44-E843-81FF-859B36F81E07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194940" y="5575249"/>
                <a:ext cx="20232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69" name="墨迹 268">
                <a:extLst>
                  <a:ext uri="{FF2B5EF4-FFF2-40B4-BE49-F238E27FC236}">
                    <a16:creationId xmlns:a16="http://schemas.microsoft.com/office/drawing/2014/main" id="{39853A01-9FDA-B347-A862-2E65CC4CD373}"/>
                  </a:ext>
                </a:extLst>
              </p14:cNvPr>
              <p14:cNvContentPartPr/>
              <p14:nvPr/>
            </p14:nvContentPartPr>
            <p14:xfrm>
              <a:off x="2995660" y="5894209"/>
              <a:ext cx="37800" cy="62640"/>
            </p14:xfrm>
          </p:contentPart>
        </mc:Choice>
        <mc:Fallback>
          <p:pic>
            <p:nvPicPr>
              <p:cNvPr id="269" name="墨迹 268">
                <a:extLst>
                  <a:ext uri="{FF2B5EF4-FFF2-40B4-BE49-F238E27FC236}">
                    <a16:creationId xmlns:a16="http://schemas.microsoft.com/office/drawing/2014/main" id="{39853A01-9FDA-B347-A862-2E65CC4CD373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988100" y="5886649"/>
                <a:ext cx="529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70" name="墨迹 269">
                <a:extLst>
                  <a:ext uri="{FF2B5EF4-FFF2-40B4-BE49-F238E27FC236}">
                    <a16:creationId xmlns:a16="http://schemas.microsoft.com/office/drawing/2014/main" id="{1BDA0069-3F9C-B84A-A409-93D278E90F53}"/>
                  </a:ext>
                </a:extLst>
              </p14:cNvPr>
              <p14:cNvContentPartPr/>
              <p14:nvPr/>
            </p14:nvContentPartPr>
            <p14:xfrm>
              <a:off x="3275740" y="5757049"/>
              <a:ext cx="249480" cy="155880"/>
            </p14:xfrm>
          </p:contentPart>
        </mc:Choice>
        <mc:Fallback>
          <p:pic>
            <p:nvPicPr>
              <p:cNvPr id="270" name="墨迹 269">
                <a:extLst>
                  <a:ext uri="{FF2B5EF4-FFF2-40B4-BE49-F238E27FC236}">
                    <a16:creationId xmlns:a16="http://schemas.microsoft.com/office/drawing/2014/main" id="{1BDA0069-3F9C-B84A-A409-93D278E90F53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268180" y="5749489"/>
                <a:ext cx="26460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73" name="墨迹 273">
                <a:extLst>
                  <a:ext uri="{FF2B5EF4-FFF2-40B4-BE49-F238E27FC236}">
                    <a16:creationId xmlns:a16="http://schemas.microsoft.com/office/drawing/2014/main" id="{E653F1A4-61EC-2F4B-B55B-5F277EDD49CF}"/>
                  </a:ext>
                </a:extLst>
              </p14:cNvPr>
              <p14:cNvContentPartPr/>
              <p14:nvPr/>
            </p14:nvContentPartPr>
            <p14:xfrm>
              <a:off x="2765260" y="5750929"/>
              <a:ext cx="50400" cy="212040"/>
            </p14:xfrm>
          </p:contentPart>
        </mc:Choice>
        <mc:Fallback>
          <p:pic>
            <p:nvPicPr>
              <p:cNvPr id="273" name="墨迹 273">
                <a:extLst>
                  <a:ext uri="{FF2B5EF4-FFF2-40B4-BE49-F238E27FC236}">
                    <a16:creationId xmlns:a16="http://schemas.microsoft.com/office/drawing/2014/main" id="{E653F1A4-61EC-2F4B-B55B-5F277EDD49CF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757646" y="5743369"/>
                <a:ext cx="65629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75" name="墨迹 274">
                <a:extLst>
                  <a:ext uri="{FF2B5EF4-FFF2-40B4-BE49-F238E27FC236}">
                    <a16:creationId xmlns:a16="http://schemas.microsoft.com/office/drawing/2014/main" id="{A6801379-963D-0C44-AFBF-68AFC61B543C}"/>
                  </a:ext>
                </a:extLst>
              </p14:cNvPr>
              <p14:cNvContentPartPr/>
              <p14:nvPr/>
            </p14:nvContentPartPr>
            <p14:xfrm>
              <a:off x="3860740" y="5862889"/>
              <a:ext cx="25200" cy="106200"/>
            </p14:xfrm>
          </p:contentPart>
        </mc:Choice>
        <mc:Fallback>
          <p:pic>
            <p:nvPicPr>
              <p:cNvPr id="275" name="墨迹 274">
                <a:extLst>
                  <a:ext uri="{FF2B5EF4-FFF2-40B4-BE49-F238E27FC236}">
                    <a16:creationId xmlns:a16="http://schemas.microsoft.com/office/drawing/2014/main" id="{A6801379-963D-0C44-AFBF-68AFC61B543C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853180" y="5855329"/>
                <a:ext cx="4032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78" name="墨迹 277">
                <a:extLst>
                  <a:ext uri="{FF2B5EF4-FFF2-40B4-BE49-F238E27FC236}">
                    <a16:creationId xmlns:a16="http://schemas.microsoft.com/office/drawing/2014/main" id="{01627519-2CFB-D843-A1D2-CACBD5B8745E}"/>
                  </a:ext>
                </a:extLst>
              </p14:cNvPr>
              <p14:cNvContentPartPr/>
              <p14:nvPr/>
            </p14:nvContentPartPr>
            <p14:xfrm>
              <a:off x="4489660" y="5626369"/>
              <a:ext cx="75240" cy="504720"/>
            </p14:xfrm>
          </p:contentPart>
        </mc:Choice>
        <mc:Fallback>
          <p:pic>
            <p:nvPicPr>
              <p:cNvPr id="278" name="墨迹 277">
                <a:extLst>
                  <a:ext uri="{FF2B5EF4-FFF2-40B4-BE49-F238E27FC236}">
                    <a16:creationId xmlns:a16="http://schemas.microsoft.com/office/drawing/2014/main" id="{01627519-2CFB-D843-A1D2-CACBD5B8745E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482100" y="5618809"/>
                <a:ext cx="9000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79" name="墨迹 279">
                <a:extLst>
                  <a:ext uri="{FF2B5EF4-FFF2-40B4-BE49-F238E27FC236}">
                    <a16:creationId xmlns:a16="http://schemas.microsoft.com/office/drawing/2014/main" id="{C943DBC4-C216-6146-BECA-507565E390F9}"/>
                  </a:ext>
                </a:extLst>
              </p14:cNvPr>
              <p14:cNvContentPartPr/>
              <p14:nvPr/>
            </p14:nvContentPartPr>
            <p14:xfrm>
              <a:off x="4110580" y="5769649"/>
              <a:ext cx="198720" cy="261720"/>
            </p14:xfrm>
          </p:contentPart>
        </mc:Choice>
        <mc:Fallback>
          <p:pic>
            <p:nvPicPr>
              <p:cNvPr id="279" name="墨迹 279">
                <a:extLst>
                  <a:ext uri="{FF2B5EF4-FFF2-40B4-BE49-F238E27FC236}">
                    <a16:creationId xmlns:a16="http://schemas.microsoft.com/office/drawing/2014/main" id="{C943DBC4-C216-6146-BECA-507565E390F9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103020" y="5762089"/>
                <a:ext cx="21384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84" name="墨迹 283">
                <a:extLst>
                  <a:ext uri="{FF2B5EF4-FFF2-40B4-BE49-F238E27FC236}">
                    <a16:creationId xmlns:a16="http://schemas.microsoft.com/office/drawing/2014/main" id="{DEF7CB37-A59A-384E-A20F-268263AFDAF9}"/>
                  </a:ext>
                </a:extLst>
              </p14:cNvPr>
              <p14:cNvContentPartPr/>
              <p14:nvPr/>
            </p14:nvContentPartPr>
            <p14:xfrm>
              <a:off x="1650700" y="6479209"/>
              <a:ext cx="81360" cy="280440"/>
            </p14:xfrm>
          </p:contentPart>
        </mc:Choice>
        <mc:Fallback>
          <p:pic>
            <p:nvPicPr>
              <p:cNvPr id="284" name="墨迹 283">
                <a:extLst>
                  <a:ext uri="{FF2B5EF4-FFF2-40B4-BE49-F238E27FC236}">
                    <a16:creationId xmlns:a16="http://schemas.microsoft.com/office/drawing/2014/main" id="{DEF7CB37-A59A-384E-A20F-268263AFDAF9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643140" y="6471649"/>
                <a:ext cx="9648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287" name="墨迹 288">
                <a:extLst>
                  <a:ext uri="{FF2B5EF4-FFF2-40B4-BE49-F238E27FC236}">
                    <a16:creationId xmlns:a16="http://schemas.microsoft.com/office/drawing/2014/main" id="{3298F050-43BB-E545-A7E8-E2B701970BAE}"/>
                  </a:ext>
                </a:extLst>
              </p14:cNvPr>
              <p14:cNvContentPartPr/>
              <p14:nvPr/>
            </p14:nvContentPartPr>
            <p14:xfrm>
              <a:off x="2086660" y="6529249"/>
              <a:ext cx="186840" cy="149760"/>
            </p14:xfrm>
          </p:contentPart>
        </mc:Choice>
        <mc:Fallback>
          <p:pic>
            <p:nvPicPr>
              <p:cNvPr id="287" name="墨迹 288">
                <a:extLst>
                  <a:ext uri="{FF2B5EF4-FFF2-40B4-BE49-F238E27FC236}">
                    <a16:creationId xmlns:a16="http://schemas.microsoft.com/office/drawing/2014/main" id="{3298F050-43BB-E545-A7E8-E2B701970BAE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079115" y="6521689"/>
                <a:ext cx="201931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288" name="墨迹 289">
                <a:extLst>
                  <a:ext uri="{FF2B5EF4-FFF2-40B4-BE49-F238E27FC236}">
                    <a16:creationId xmlns:a16="http://schemas.microsoft.com/office/drawing/2014/main" id="{FCF185C6-8F14-2B48-85E0-8A0DCCDF447D}"/>
                  </a:ext>
                </a:extLst>
              </p14:cNvPr>
              <p14:cNvContentPartPr/>
              <p14:nvPr/>
            </p14:nvContentPartPr>
            <p14:xfrm>
              <a:off x="1183780" y="6298849"/>
              <a:ext cx="205920" cy="355320"/>
            </p14:xfrm>
          </p:contentPart>
        </mc:Choice>
        <mc:Fallback>
          <p:pic>
            <p:nvPicPr>
              <p:cNvPr id="288" name="墨迹 289">
                <a:extLst>
                  <a:ext uri="{FF2B5EF4-FFF2-40B4-BE49-F238E27FC236}">
                    <a16:creationId xmlns:a16="http://schemas.microsoft.com/office/drawing/2014/main" id="{FCF185C6-8F14-2B48-85E0-8A0DCCDF447D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176220" y="6291289"/>
                <a:ext cx="22104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296" name="墨迹 295">
                <a:extLst>
                  <a:ext uri="{FF2B5EF4-FFF2-40B4-BE49-F238E27FC236}">
                    <a16:creationId xmlns:a16="http://schemas.microsoft.com/office/drawing/2014/main" id="{E7144B1F-B896-7D48-8CFC-A819CB4FDA7B}"/>
                  </a:ext>
                </a:extLst>
              </p14:cNvPr>
              <p14:cNvContentPartPr/>
              <p14:nvPr/>
            </p14:nvContentPartPr>
            <p14:xfrm>
              <a:off x="4141180" y="6324049"/>
              <a:ext cx="131040" cy="573120"/>
            </p14:xfrm>
          </p:contentPart>
        </mc:Choice>
        <mc:Fallback>
          <p:pic>
            <p:nvPicPr>
              <p:cNvPr id="296" name="墨迹 295">
                <a:extLst>
                  <a:ext uri="{FF2B5EF4-FFF2-40B4-BE49-F238E27FC236}">
                    <a16:creationId xmlns:a16="http://schemas.microsoft.com/office/drawing/2014/main" id="{E7144B1F-B896-7D48-8CFC-A819CB4FDA7B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133620" y="6316489"/>
                <a:ext cx="146160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297" name="墨迹 296">
                <a:extLst>
                  <a:ext uri="{FF2B5EF4-FFF2-40B4-BE49-F238E27FC236}">
                    <a16:creationId xmlns:a16="http://schemas.microsoft.com/office/drawing/2014/main" id="{90BCD454-B2E0-D440-B388-BDA61FB7746C}"/>
                  </a:ext>
                </a:extLst>
              </p14:cNvPr>
              <p14:cNvContentPartPr/>
              <p14:nvPr/>
            </p14:nvContentPartPr>
            <p14:xfrm>
              <a:off x="4645180" y="6768649"/>
              <a:ext cx="62640" cy="42480"/>
            </p14:xfrm>
          </p:contentPart>
        </mc:Choice>
        <mc:Fallback>
          <p:pic>
            <p:nvPicPr>
              <p:cNvPr id="297" name="墨迹 296">
                <a:extLst>
                  <a:ext uri="{FF2B5EF4-FFF2-40B4-BE49-F238E27FC236}">
                    <a16:creationId xmlns:a16="http://schemas.microsoft.com/office/drawing/2014/main" id="{90BCD454-B2E0-D440-B388-BDA61FB7746C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637620" y="6761089"/>
                <a:ext cx="7776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305" name="墨迹 309">
                <a:extLst>
                  <a:ext uri="{FF2B5EF4-FFF2-40B4-BE49-F238E27FC236}">
                    <a16:creationId xmlns:a16="http://schemas.microsoft.com/office/drawing/2014/main" id="{9720F925-0A8F-EF4B-852F-1F35CB46E3EF}"/>
                  </a:ext>
                </a:extLst>
              </p14:cNvPr>
              <p14:cNvContentPartPr/>
              <p14:nvPr/>
            </p14:nvContentPartPr>
            <p14:xfrm>
              <a:off x="6855220" y="6542929"/>
              <a:ext cx="193320" cy="156240"/>
            </p14:xfrm>
          </p:contentPart>
        </mc:Choice>
        <mc:Fallback>
          <p:pic>
            <p:nvPicPr>
              <p:cNvPr id="305" name="墨迹 309">
                <a:extLst>
                  <a:ext uri="{FF2B5EF4-FFF2-40B4-BE49-F238E27FC236}">
                    <a16:creationId xmlns:a16="http://schemas.microsoft.com/office/drawing/2014/main" id="{9720F925-0A8F-EF4B-852F-1F35CB46E3EF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6847660" y="6535352"/>
                <a:ext cx="208440" cy="1713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306" name="墨迹 310">
                <a:extLst>
                  <a:ext uri="{FF2B5EF4-FFF2-40B4-BE49-F238E27FC236}">
                    <a16:creationId xmlns:a16="http://schemas.microsoft.com/office/drawing/2014/main" id="{185B9BC0-E44B-E94D-B304-52F4E2E5C337}"/>
                  </a:ext>
                </a:extLst>
              </p14:cNvPr>
              <p14:cNvContentPartPr/>
              <p14:nvPr/>
            </p14:nvContentPartPr>
            <p14:xfrm>
              <a:off x="6315220" y="6574249"/>
              <a:ext cx="229320" cy="199440"/>
            </p14:xfrm>
          </p:contentPart>
        </mc:Choice>
        <mc:Fallback>
          <p:pic>
            <p:nvPicPr>
              <p:cNvPr id="306" name="墨迹 310">
                <a:extLst>
                  <a:ext uri="{FF2B5EF4-FFF2-40B4-BE49-F238E27FC236}">
                    <a16:creationId xmlns:a16="http://schemas.microsoft.com/office/drawing/2014/main" id="{185B9BC0-E44B-E94D-B304-52F4E2E5C337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307660" y="6566689"/>
                <a:ext cx="24444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307" name="墨迹 311">
                <a:extLst>
                  <a:ext uri="{FF2B5EF4-FFF2-40B4-BE49-F238E27FC236}">
                    <a16:creationId xmlns:a16="http://schemas.microsoft.com/office/drawing/2014/main" id="{06F44AE0-9706-1542-A367-093F2F85B320}"/>
                  </a:ext>
                </a:extLst>
              </p14:cNvPr>
              <p14:cNvContentPartPr/>
              <p14:nvPr/>
            </p14:nvContentPartPr>
            <p14:xfrm>
              <a:off x="5846860" y="6276169"/>
              <a:ext cx="286920" cy="447840"/>
            </p14:xfrm>
          </p:contentPart>
        </mc:Choice>
        <mc:Fallback>
          <p:pic>
            <p:nvPicPr>
              <p:cNvPr id="307" name="墨迹 311">
                <a:extLst>
                  <a:ext uri="{FF2B5EF4-FFF2-40B4-BE49-F238E27FC236}">
                    <a16:creationId xmlns:a16="http://schemas.microsoft.com/office/drawing/2014/main" id="{06F44AE0-9706-1542-A367-093F2F85B320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839291" y="6268609"/>
                <a:ext cx="302059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308" name="墨迹 312">
                <a:extLst>
                  <a:ext uri="{FF2B5EF4-FFF2-40B4-BE49-F238E27FC236}">
                    <a16:creationId xmlns:a16="http://schemas.microsoft.com/office/drawing/2014/main" id="{72F119D8-F02F-7F48-B9D5-11C1C353162F}"/>
                  </a:ext>
                </a:extLst>
              </p14:cNvPr>
              <p14:cNvContentPartPr/>
              <p14:nvPr/>
            </p14:nvContentPartPr>
            <p14:xfrm>
              <a:off x="3643660" y="6517009"/>
              <a:ext cx="261000" cy="243000"/>
            </p14:xfrm>
          </p:contentPart>
        </mc:Choice>
        <mc:Fallback>
          <p:pic>
            <p:nvPicPr>
              <p:cNvPr id="308" name="墨迹 312">
                <a:extLst>
                  <a:ext uri="{FF2B5EF4-FFF2-40B4-BE49-F238E27FC236}">
                    <a16:creationId xmlns:a16="http://schemas.microsoft.com/office/drawing/2014/main" id="{72F119D8-F02F-7F48-B9D5-11C1C353162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636100" y="6509449"/>
                <a:ext cx="27612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309" name="墨迹 313">
                <a:extLst>
                  <a:ext uri="{FF2B5EF4-FFF2-40B4-BE49-F238E27FC236}">
                    <a16:creationId xmlns:a16="http://schemas.microsoft.com/office/drawing/2014/main" id="{1AB14C6A-1297-8F4E-A103-284AF96F8115}"/>
                  </a:ext>
                </a:extLst>
              </p14:cNvPr>
              <p14:cNvContentPartPr/>
              <p14:nvPr/>
            </p14:nvContentPartPr>
            <p14:xfrm>
              <a:off x="2646820" y="6261409"/>
              <a:ext cx="741240" cy="579240"/>
            </p14:xfrm>
          </p:contentPart>
        </mc:Choice>
        <mc:Fallback>
          <p:pic>
            <p:nvPicPr>
              <p:cNvPr id="309" name="墨迹 313">
                <a:extLst>
                  <a:ext uri="{FF2B5EF4-FFF2-40B4-BE49-F238E27FC236}">
                    <a16:creationId xmlns:a16="http://schemas.microsoft.com/office/drawing/2014/main" id="{1AB14C6A-1297-8F4E-A103-284AF96F811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639260" y="6253849"/>
                <a:ext cx="75636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318" name="墨迹 317">
                <a:extLst>
                  <a:ext uri="{FF2B5EF4-FFF2-40B4-BE49-F238E27FC236}">
                    <a16:creationId xmlns:a16="http://schemas.microsoft.com/office/drawing/2014/main" id="{D1F64A0B-237C-3348-8B21-249FEAAAFF13}"/>
                  </a:ext>
                </a:extLst>
              </p14:cNvPr>
              <p14:cNvContentPartPr/>
              <p14:nvPr/>
            </p14:nvContentPartPr>
            <p14:xfrm>
              <a:off x="8361820" y="6455809"/>
              <a:ext cx="106200" cy="342720"/>
            </p14:xfrm>
          </p:contentPart>
        </mc:Choice>
        <mc:Fallback>
          <p:pic>
            <p:nvPicPr>
              <p:cNvPr id="318" name="墨迹 317">
                <a:extLst>
                  <a:ext uri="{FF2B5EF4-FFF2-40B4-BE49-F238E27FC236}">
                    <a16:creationId xmlns:a16="http://schemas.microsoft.com/office/drawing/2014/main" id="{D1F64A0B-237C-3348-8B21-249FEAAAFF13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354260" y="6448249"/>
                <a:ext cx="12132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319" name="墨迹 318">
                <a:extLst>
                  <a:ext uri="{FF2B5EF4-FFF2-40B4-BE49-F238E27FC236}">
                    <a16:creationId xmlns:a16="http://schemas.microsoft.com/office/drawing/2014/main" id="{C4C2E6FE-ED0E-534C-AB6A-1E441E951588}"/>
                  </a:ext>
                </a:extLst>
              </p14:cNvPr>
              <p14:cNvContentPartPr/>
              <p14:nvPr/>
            </p14:nvContentPartPr>
            <p14:xfrm>
              <a:off x="8729380" y="6761089"/>
              <a:ext cx="37800" cy="62640"/>
            </p14:xfrm>
          </p:contentPart>
        </mc:Choice>
        <mc:Fallback>
          <p:pic>
            <p:nvPicPr>
              <p:cNvPr id="319" name="墨迹 318">
                <a:extLst>
                  <a:ext uri="{FF2B5EF4-FFF2-40B4-BE49-F238E27FC236}">
                    <a16:creationId xmlns:a16="http://schemas.microsoft.com/office/drawing/2014/main" id="{C4C2E6FE-ED0E-534C-AB6A-1E441E951588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721820" y="6753529"/>
                <a:ext cx="529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326" name="墨迹 328">
                <a:extLst>
                  <a:ext uri="{FF2B5EF4-FFF2-40B4-BE49-F238E27FC236}">
                    <a16:creationId xmlns:a16="http://schemas.microsoft.com/office/drawing/2014/main" id="{A2D51D09-5BA6-DF4D-8F50-AE0D0621CBEB}"/>
                  </a:ext>
                </a:extLst>
              </p14:cNvPr>
              <p14:cNvContentPartPr/>
              <p14:nvPr/>
            </p14:nvContentPartPr>
            <p14:xfrm>
              <a:off x="9743860" y="6275449"/>
              <a:ext cx="405000" cy="840960"/>
            </p14:xfrm>
          </p:contentPart>
        </mc:Choice>
        <mc:Fallback>
          <p:pic>
            <p:nvPicPr>
              <p:cNvPr id="326" name="墨迹 328">
                <a:extLst>
                  <a:ext uri="{FF2B5EF4-FFF2-40B4-BE49-F238E27FC236}">
                    <a16:creationId xmlns:a16="http://schemas.microsoft.com/office/drawing/2014/main" id="{A2D51D09-5BA6-DF4D-8F50-AE0D0621CBE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9736300" y="6267889"/>
                <a:ext cx="420120" cy="85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327" name="墨迹 329">
                <a:extLst>
                  <a:ext uri="{FF2B5EF4-FFF2-40B4-BE49-F238E27FC236}">
                    <a16:creationId xmlns:a16="http://schemas.microsoft.com/office/drawing/2014/main" id="{149F43AA-CE61-CC4E-AE7A-516900A8CB73}"/>
                  </a:ext>
                </a:extLst>
              </p14:cNvPr>
              <p14:cNvContentPartPr/>
              <p14:nvPr/>
            </p14:nvContentPartPr>
            <p14:xfrm>
              <a:off x="9046540" y="6536809"/>
              <a:ext cx="367560" cy="280800"/>
            </p14:xfrm>
          </p:contentPart>
        </mc:Choice>
        <mc:Fallback>
          <p:pic>
            <p:nvPicPr>
              <p:cNvPr id="327" name="墨迹 329">
                <a:extLst>
                  <a:ext uri="{FF2B5EF4-FFF2-40B4-BE49-F238E27FC236}">
                    <a16:creationId xmlns:a16="http://schemas.microsoft.com/office/drawing/2014/main" id="{149F43AA-CE61-CC4E-AE7A-516900A8CB7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9039340" y="6529239"/>
                <a:ext cx="382680" cy="2959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328" name="墨迹 330">
                <a:extLst>
                  <a:ext uri="{FF2B5EF4-FFF2-40B4-BE49-F238E27FC236}">
                    <a16:creationId xmlns:a16="http://schemas.microsoft.com/office/drawing/2014/main" id="{AF7E7DAE-8A76-B340-BDE5-550C2BB2EC4A}"/>
                  </a:ext>
                </a:extLst>
              </p14:cNvPr>
              <p14:cNvContentPartPr/>
              <p14:nvPr/>
            </p14:nvContentPartPr>
            <p14:xfrm>
              <a:off x="7247620" y="6207049"/>
              <a:ext cx="827640" cy="697680"/>
            </p14:xfrm>
          </p:contentPart>
        </mc:Choice>
        <mc:Fallback>
          <p:pic>
            <p:nvPicPr>
              <p:cNvPr id="328" name="墨迹 330">
                <a:extLst>
                  <a:ext uri="{FF2B5EF4-FFF2-40B4-BE49-F238E27FC236}">
                    <a16:creationId xmlns:a16="http://schemas.microsoft.com/office/drawing/2014/main" id="{AF7E7DAE-8A76-B340-BDE5-550C2BB2EC4A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240060" y="6199489"/>
                <a:ext cx="842760" cy="71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332" name="墨迹 331">
                <a:extLst>
                  <a:ext uri="{FF2B5EF4-FFF2-40B4-BE49-F238E27FC236}">
                    <a16:creationId xmlns:a16="http://schemas.microsoft.com/office/drawing/2014/main" id="{8BA6A676-BFFA-A04C-94B9-1509C2D0BFD9}"/>
                  </a:ext>
                </a:extLst>
              </p14:cNvPr>
              <p14:cNvContentPartPr/>
              <p14:nvPr/>
            </p14:nvContentPartPr>
            <p14:xfrm>
              <a:off x="10017820" y="2961289"/>
              <a:ext cx="348840" cy="236880"/>
            </p14:xfrm>
          </p:contentPart>
        </mc:Choice>
        <mc:Fallback>
          <p:pic>
            <p:nvPicPr>
              <p:cNvPr id="332" name="墨迹 331">
                <a:extLst>
                  <a:ext uri="{FF2B5EF4-FFF2-40B4-BE49-F238E27FC236}">
                    <a16:creationId xmlns:a16="http://schemas.microsoft.com/office/drawing/2014/main" id="{8BA6A676-BFFA-A04C-94B9-1509C2D0BFD9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0010260" y="2953729"/>
                <a:ext cx="36396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334" name="墨迹 334">
                <a:extLst>
                  <a:ext uri="{FF2B5EF4-FFF2-40B4-BE49-F238E27FC236}">
                    <a16:creationId xmlns:a16="http://schemas.microsoft.com/office/drawing/2014/main" id="{C760A8F2-8A99-FB47-A288-60BFEFC9CD9B}"/>
                  </a:ext>
                </a:extLst>
              </p14:cNvPr>
              <p14:cNvContentPartPr/>
              <p14:nvPr/>
            </p14:nvContentPartPr>
            <p14:xfrm>
              <a:off x="3039220" y="4879009"/>
              <a:ext cx="467280" cy="448560"/>
            </p14:xfrm>
          </p:contentPart>
        </mc:Choice>
        <mc:Fallback>
          <p:pic>
            <p:nvPicPr>
              <p:cNvPr id="334" name="墨迹 334">
                <a:extLst>
                  <a:ext uri="{FF2B5EF4-FFF2-40B4-BE49-F238E27FC236}">
                    <a16:creationId xmlns:a16="http://schemas.microsoft.com/office/drawing/2014/main" id="{C760A8F2-8A99-FB47-A288-60BFEFC9CD9B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031660" y="4871449"/>
                <a:ext cx="48240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339" name="墨迹 339">
                <a:extLst>
                  <a:ext uri="{FF2B5EF4-FFF2-40B4-BE49-F238E27FC236}">
                    <a16:creationId xmlns:a16="http://schemas.microsoft.com/office/drawing/2014/main" id="{C240811B-1D40-C845-B6C9-F2D317359A52}"/>
                  </a:ext>
                </a:extLst>
              </p14:cNvPr>
              <p14:cNvContentPartPr/>
              <p14:nvPr/>
            </p14:nvContentPartPr>
            <p14:xfrm>
              <a:off x="517780" y="4966129"/>
              <a:ext cx="367560" cy="2048400"/>
            </p14:xfrm>
          </p:contentPart>
        </mc:Choice>
        <mc:Fallback>
          <p:pic>
            <p:nvPicPr>
              <p:cNvPr id="339" name="墨迹 339">
                <a:extLst>
                  <a:ext uri="{FF2B5EF4-FFF2-40B4-BE49-F238E27FC236}">
                    <a16:creationId xmlns:a16="http://schemas.microsoft.com/office/drawing/2014/main" id="{C240811B-1D40-C845-B6C9-F2D317359A52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10220" y="4958569"/>
                <a:ext cx="382680" cy="206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8356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4">
                <a:extLst>
                  <a:ext uri="{FF2B5EF4-FFF2-40B4-BE49-F238E27FC236}">
                    <a16:creationId xmlns:a16="http://schemas.microsoft.com/office/drawing/2014/main" id="{1C6724F7-C960-2845-AA82-26132E2448F1}"/>
                  </a:ext>
                </a:extLst>
              </p14:cNvPr>
              <p14:cNvContentPartPr/>
              <p14:nvPr/>
            </p14:nvContentPartPr>
            <p14:xfrm>
              <a:off x="928540" y="521569"/>
              <a:ext cx="840960" cy="360360"/>
            </p14:xfrm>
          </p:contentPart>
        </mc:Choice>
        <mc:Fallback>
          <p:pic>
            <p:nvPicPr>
              <p:cNvPr id="4" name="墨迹 4">
                <a:extLst>
                  <a:ext uri="{FF2B5EF4-FFF2-40B4-BE49-F238E27FC236}">
                    <a16:creationId xmlns:a16="http://schemas.microsoft.com/office/drawing/2014/main" id="{1C6724F7-C960-2845-AA82-26132E2448F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0980" y="514017"/>
                <a:ext cx="855720" cy="3754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04C4633C-8D50-6947-9D0F-410A939B9CF0}"/>
                  </a:ext>
                </a:extLst>
              </p14:cNvPr>
              <p14:cNvContentPartPr/>
              <p14:nvPr/>
            </p14:nvContentPartPr>
            <p14:xfrm>
              <a:off x="2478700" y="403129"/>
              <a:ext cx="124920" cy="42372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04C4633C-8D50-6947-9D0F-410A939B9CF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71140" y="395569"/>
                <a:ext cx="14004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D49A26B8-FC92-CE46-A6AA-91797E7A8E96}"/>
                  </a:ext>
                </a:extLst>
              </p14:cNvPr>
              <p14:cNvContentPartPr/>
              <p14:nvPr/>
            </p14:nvContentPartPr>
            <p14:xfrm>
              <a:off x="5267980" y="260209"/>
              <a:ext cx="535680" cy="80892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D49A26B8-FC92-CE46-A6AA-91797E7A8E9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60420" y="252649"/>
                <a:ext cx="550800" cy="82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CCAD7E1D-97B3-EB41-986A-1D67FC6390FB}"/>
                  </a:ext>
                </a:extLst>
              </p14:cNvPr>
              <p14:cNvContentPartPr/>
              <p14:nvPr/>
            </p14:nvContentPartPr>
            <p14:xfrm>
              <a:off x="6083380" y="204049"/>
              <a:ext cx="173880" cy="57312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CCAD7E1D-97B3-EB41-986A-1D67FC6390F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75820" y="196489"/>
                <a:ext cx="189000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0" name="墨迹 22">
                <a:extLst>
                  <a:ext uri="{FF2B5EF4-FFF2-40B4-BE49-F238E27FC236}">
                    <a16:creationId xmlns:a16="http://schemas.microsoft.com/office/drawing/2014/main" id="{7F16D593-F3D1-694A-9C20-FD70E4E902B7}"/>
                  </a:ext>
                </a:extLst>
              </p14:cNvPr>
              <p14:cNvContentPartPr/>
              <p14:nvPr/>
            </p14:nvContentPartPr>
            <p14:xfrm>
              <a:off x="4651660" y="147889"/>
              <a:ext cx="361440" cy="573120"/>
            </p14:xfrm>
          </p:contentPart>
        </mc:Choice>
        <mc:Fallback>
          <p:pic>
            <p:nvPicPr>
              <p:cNvPr id="20" name="墨迹 22">
                <a:extLst>
                  <a:ext uri="{FF2B5EF4-FFF2-40B4-BE49-F238E27FC236}">
                    <a16:creationId xmlns:a16="http://schemas.microsoft.com/office/drawing/2014/main" id="{7F16D593-F3D1-694A-9C20-FD70E4E902B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44100" y="140329"/>
                <a:ext cx="376560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1" name="墨迹 23">
                <a:extLst>
                  <a:ext uri="{FF2B5EF4-FFF2-40B4-BE49-F238E27FC236}">
                    <a16:creationId xmlns:a16="http://schemas.microsoft.com/office/drawing/2014/main" id="{A574C1C4-8E10-4F40-8C2E-E27CE3E114BF}"/>
                  </a:ext>
                </a:extLst>
              </p14:cNvPr>
              <p14:cNvContentPartPr/>
              <p14:nvPr/>
            </p14:nvContentPartPr>
            <p14:xfrm>
              <a:off x="3854620" y="334729"/>
              <a:ext cx="448920" cy="423720"/>
            </p14:xfrm>
          </p:contentPart>
        </mc:Choice>
        <mc:Fallback>
          <p:pic>
            <p:nvPicPr>
              <p:cNvPr id="21" name="墨迹 23">
                <a:extLst>
                  <a:ext uri="{FF2B5EF4-FFF2-40B4-BE49-F238E27FC236}">
                    <a16:creationId xmlns:a16="http://schemas.microsoft.com/office/drawing/2014/main" id="{A574C1C4-8E10-4F40-8C2E-E27CE3E114B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47054" y="327169"/>
                <a:ext cx="464052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2" name="墨迹 24">
                <a:extLst>
                  <a:ext uri="{FF2B5EF4-FFF2-40B4-BE49-F238E27FC236}">
                    <a16:creationId xmlns:a16="http://schemas.microsoft.com/office/drawing/2014/main" id="{EDAC9506-3C85-9145-A385-D03FF19B9DE6}"/>
                  </a:ext>
                </a:extLst>
              </p14:cNvPr>
              <p14:cNvContentPartPr/>
              <p14:nvPr/>
            </p14:nvContentPartPr>
            <p14:xfrm>
              <a:off x="2883340" y="309889"/>
              <a:ext cx="585720" cy="579240"/>
            </p14:xfrm>
          </p:contentPart>
        </mc:Choice>
        <mc:Fallback>
          <p:pic>
            <p:nvPicPr>
              <p:cNvPr id="22" name="墨迹 24">
                <a:extLst>
                  <a:ext uri="{FF2B5EF4-FFF2-40B4-BE49-F238E27FC236}">
                    <a16:creationId xmlns:a16="http://schemas.microsoft.com/office/drawing/2014/main" id="{EDAC9506-3C85-9145-A385-D03FF19B9DE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75780" y="302329"/>
                <a:ext cx="60048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0AC76EC2-888A-0042-9EEA-06E3CB8C5D41}"/>
                  </a:ext>
                </a:extLst>
              </p14:cNvPr>
              <p14:cNvContentPartPr/>
              <p14:nvPr/>
            </p14:nvContentPartPr>
            <p14:xfrm>
              <a:off x="1053100" y="1536409"/>
              <a:ext cx="261720" cy="3132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0AC76EC2-888A-0042-9EEA-06E3CB8C5D4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45540" y="1528849"/>
                <a:ext cx="2768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663BDF88-9376-5B46-A51B-C5FF2E74CFB8}"/>
                  </a:ext>
                </a:extLst>
              </p14:cNvPr>
              <p14:cNvContentPartPr/>
              <p14:nvPr/>
            </p14:nvContentPartPr>
            <p14:xfrm>
              <a:off x="3095020" y="1449289"/>
              <a:ext cx="199440" cy="19944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663BDF88-9376-5B46-A51B-C5FF2E74CFB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087460" y="1441729"/>
                <a:ext cx="21456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4" name="墨迹 35">
                <a:extLst>
                  <a:ext uri="{FF2B5EF4-FFF2-40B4-BE49-F238E27FC236}">
                    <a16:creationId xmlns:a16="http://schemas.microsoft.com/office/drawing/2014/main" id="{BBE6BD08-C60D-1444-A09C-C3883A85BD1D}"/>
                  </a:ext>
                </a:extLst>
              </p14:cNvPr>
              <p14:cNvContentPartPr/>
              <p14:nvPr/>
            </p14:nvContentPartPr>
            <p14:xfrm>
              <a:off x="2386180" y="1243729"/>
              <a:ext cx="372600" cy="541800"/>
            </p14:xfrm>
          </p:contentPart>
        </mc:Choice>
        <mc:Fallback>
          <p:pic>
            <p:nvPicPr>
              <p:cNvPr id="34" name="墨迹 35">
                <a:extLst>
                  <a:ext uri="{FF2B5EF4-FFF2-40B4-BE49-F238E27FC236}">
                    <a16:creationId xmlns:a16="http://schemas.microsoft.com/office/drawing/2014/main" id="{BBE6BD08-C60D-1444-A09C-C3883A85BD1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378620" y="1236169"/>
                <a:ext cx="38772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5" name="墨迹 36">
                <a:extLst>
                  <a:ext uri="{FF2B5EF4-FFF2-40B4-BE49-F238E27FC236}">
                    <a16:creationId xmlns:a16="http://schemas.microsoft.com/office/drawing/2014/main" id="{9B7656F8-A099-6647-BF5A-A705F6CE5B46}"/>
                  </a:ext>
                </a:extLst>
              </p14:cNvPr>
              <p14:cNvContentPartPr/>
              <p14:nvPr/>
            </p14:nvContentPartPr>
            <p14:xfrm>
              <a:off x="1595620" y="1374409"/>
              <a:ext cx="472680" cy="429840"/>
            </p14:xfrm>
          </p:contentPart>
        </mc:Choice>
        <mc:Fallback>
          <p:pic>
            <p:nvPicPr>
              <p:cNvPr id="35" name="墨迹 36">
                <a:extLst>
                  <a:ext uri="{FF2B5EF4-FFF2-40B4-BE49-F238E27FC236}">
                    <a16:creationId xmlns:a16="http://schemas.microsoft.com/office/drawing/2014/main" id="{9B7656F8-A099-6647-BF5A-A705F6CE5B4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588060" y="1366849"/>
                <a:ext cx="48780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C0ACAC53-699C-3E40-8D0D-99D45E34DD03}"/>
                  </a:ext>
                </a:extLst>
              </p14:cNvPr>
              <p14:cNvContentPartPr/>
              <p14:nvPr/>
            </p14:nvContentPartPr>
            <p14:xfrm>
              <a:off x="5454460" y="1536409"/>
              <a:ext cx="68760" cy="5004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C0ACAC53-699C-3E40-8D0D-99D45E34DD0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446900" y="1528849"/>
                <a:ext cx="8388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7F15251C-DA67-E74E-98DA-D66E718294E4}"/>
                  </a:ext>
                </a:extLst>
              </p14:cNvPr>
              <p14:cNvContentPartPr/>
              <p14:nvPr/>
            </p14:nvContentPartPr>
            <p14:xfrm>
              <a:off x="6985900" y="1523809"/>
              <a:ext cx="43920" cy="5004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7F15251C-DA67-E74E-98DA-D66E718294E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78700" y="1516249"/>
                <a:ext cx="590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0" name="墨迹 53">
                <a:extLst>
                  <a:ext uri="{FF2B5EF4-FFF2-40B4-BE49-F238E27FC236}">
                    <a16:creationId xmlns:a16="http://schemas.microsoft.com/office/drawing/2014/main" id="{4696FD9A-4D55-AD4C-9096-46482DFB9CC9}"/>
                  </a:ext>
                </a:extLst>
              </p14:cNvPr>
              <p14:cNvContentPartPr/>
              <p14:nvPr/>
            </p14:nvContentPartPr>
            <p14:xfrm>
              <a:off x="7440580" y="1063009"/>
              <a:ext cx="597960" cy="447840"/>
            </p14:xfrm>
          </p:contentPart>
        </mc:Choice>
        <mc:Fallback>
          <p:pic>
            <p:nvPicPr>
              <p:cNvPr id="50" name="墨迹 53">
                <a:extLst>
                  <a:ext uri="{FF2B5EF4-FFF2-40B4-BE49-F238E27FC236}">
                    <a16:creationId xmlns:a16="http://schemas.microsoft.com/office/drawing/2014/main" id="{4696FD9A-4D55-AD4C-9096-46482DFB9CC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433020" y="1055449"/>
                <a:ext cx="613080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1" name="墨迹 54">
                <a:extLst>
                  <a:ext uri="{FF2B5EF4-FFF2-40B4-BE49-F238E27FC236}">
                    <a16:creationId xmlns:a16="http://schemas.microsoft.com/office/drawing/2014/main" id="{A4449A6D-0912-9743-B686-D3FEC1A8B191}"/>
                  </a:ext>
                </a:extLst>
              </p14:cNvPr>
              <p14:cNvContentPartPr/>
              <p14:nvPr/>
            </p14:nvContentPartPr>
            <p14:xfrm>
              <a:off x="6023980" y="1442809"/>
              <a:ext cx="588960" cy="12960"/>
            </p14:xfrm>
          </p:contentPart>
        </mc:Choice>
        <mc:Fallback>
          <p:pic>
            <p:nvPicPr>
              <p:cNvPr id="51" name="墨迹 54">
                <a:extLst>
                  <a:ext uri="{FF2B5EF4-FFF2-40B4-BE49-F238E27FC236}">
                    <a16:creationId xmlns:a16="http://schemas.microsoft.com/office/drawing/2014/main" id="{A4449A6D-0912-9743-B686-D3FEC1A8B19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016420" y="1435249"/>
                <a:ext cx="6040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2" name="墨迹 55">
                <a:extLst>
                  <a:ext uri="{FF2B5EF4-FFF2-40B4-BE49-F238E27FC236}">
                    <a16:creationId xmlns:a16="http://schemas.microsoft.com/office/drawing/2014/main" id="{8DFDD01A-CA65-5E41-A5AF-5E6B88E2BB10}"/>
                  </a:ext>
                </a:extLst>
              </p14:cNvPr>
              <p14:cNvContentPartPr/>
              <p14:nvPr/>
            </p14:nvContentPartPr>
            <p14:xfrm>
              <a:off x="4825900" y="1200169"/>
              <a:ext cx="429840" cy="342720"/>
            </p14:xfrm>
          </p:contentPart>
        </mc:Choice>
        <mc:Fallback>
          <p:pic>
            <p:nvPicPr>
              <p:cNvPr id="52" name="墨迹 55">
                <a:extLst>
                  <a:ext uri="{FF2B5EF4-FFF2-40B4-BE49-F238E27FC236}">
                    <a16:creationId xmlns:a16="http://schemas.microsoft.com/office/drawing/2014/main" id="{8DFDD01A-CA65-5E41-A5AF-5E6B88E2BB1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818340" y="1192609"/>
                <a:ext cx="44496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3" name="墨迹 56">
                <a:extLst>
                  <a:ext uri="{FF2B5EF4-FFF2-40B4-BE49-F238E27FC236}">
                    <a16:creationId xmlns:a16="http://schemas.microsoft.com/office/drawing/2014/main" id="{2D3A8B56-F355-9F4B-8E01-EDD3193C2333}"/>
                  </a:ext>
                </a:extLst>
              </p14:cNvPr>
              <p14:cNvContentPartPr/>
              <p14:nvPr/>
            </p14:nvContentPartPr>
            <p14:xfrm>
              <a:off x="3985300" y="1225009"/>
              <a:ext cx="548280" cy="396000"/>
            </p14:xfrm>
          </p:contentPart>
        </mc:Choice>
        <mc:Fallback>
          <p:pic>
            <p:nvPicPr>
              <p:cNvPr id="53" name="墨迹 56">
                <a:extLst>
                  <a:ext uri="{FF2B5EF4-FFF2-40B4-BE49-F238E27FC236}">
                    <a16:creationId xmlns:a16="http://schemas.microsoft.com/office/drawing/2014/main" id="{2D3A8B56-F355-9F4B-8E01-EDD3193C233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77740" y="1217449"/>
                <a:ext cx="563400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7802F974-B3A8-8244-AF0F-99F502F5A78A}"/>
                  </a:ext>
                </a:extLst>
              </p14:cNvPr>
              <p14:cNvContentPartPr/>
              <p14:nvPr/>
            </p14:nvContentPartPr>
            <p14:xfrm>
              <a:off x="3655540" y="1779049"/>
              <a:ext cx="31320" cy="4392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7802F974-B3A8-8244-AF0F-99F502F5A78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647980" y="1771489"/>
                <a:ext cx="4644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4ECD586B-221A-2241-B5FD-99067EFD740A}"/>
                  </a:ext>
                </a:extLst>
              </p14:cNvPr>
              <p14:cNvContentPartPr/>
              <p14:nvPr/>
            </p14:nvContentPartPr>
            <p14:xfrm>
              <a:off x="3649060" y="1567369"/>
              <a:ext cx="56520" cy="47520"/>
            </p14:xfrm>
          </p:contentPart>
        </mc:Choice>
        <mc:Fallback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4ECD586B-221A-2241-B5FD-99067EFD740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641500" y="1559809"/>
                <a:ext cx="7128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D4A84CE3-D173-4840-8A10-24F4ACC729E1}"/>
                  </a:ext>
                </a:extLst>
              </p14:cNvPr>
              <p14:cNvContentPartPr/>
              <p14:nvPr/>
            </p14:nvContentPartPr>
            <p14:xfrm>
              <a:off x="1059220" y="2395369"/>
              <a:ext cx="280440" cy="4392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D4A84CE3-D173-4840-8A10-24F4ACC729E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52020" y="2387809"/>
                <a:ext cx="2955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68" name="墨迹 70">
                <a:extLst>
                  <a:ext uri="{FF2B5EF4-FFF2-40B4-BE49-F238E27FC236}">
                    <a16:creationId xmlns:a16="http://schemas.microsoft.com/office/drawing/2014/main" id="{97624430-85A2-3F4A-AF24-EFE844B14C3A}"/>
                  </a:ext>
                </a:extLst>
              </p14:cNvPr>
              <p14:cNvContentPartPr/>
              <p14:nvPr/>
            </p14:nvContentPartPr>
            <p14:xfrm>
              <a:off x="3095020" y="2264689"/>
              <a:ext cx="205920" cy="187200"/>
            </p14:xfrm>
          </p:contentPart>
        </mc:Choice>
        <mc:Fallback>
          <p:pic>
            <p:nvPicPr>
              <p:cNvPr id="68" name="墨迹 70">
                <a:extLst>
                  <a:ext uri="{FF2B5EF4-FFF2-40B4-BE49-F238E27FC236}">
                    <a16:creationId xmlns:a16="http://schemas.microsoft.com/office/drawing/2014/main" id="{97624430-85A2-3F4A-AF24-EFE844B14C3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087460" y="2257129"/>
                <a:ext cx="22104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69" name="墨迹 71">
                <a:extLst>
                  <a:ext uri="{FF2B5EF4-FFF2-40B4-BE49-F238E27FC236}">
                    <a16:creationId xmlns:a16="http://schemas.microsoft.com/office/drawing/2014/main" id="{DDDADB8F-2FC3-8941-9095-EF002CBB2B13}"/>
                  </a:ext>
                </a:extLst>
              </p14:cNvPr>
              <p14:cNvContentPartPr/>
              <p14:nvPr/>
            </p14:nvContentPartPr>
            <p14:xfrm>
              <a:off x="2528740" y="2196289"/>
              <a:ext cx="293040" cy="405000"/>
            </p14:xfrm>
          </p:contentPart>
        </mc:Choice>
        <mc:Fallback>
          <p:pic>
            <p:nvPicPr>
              <p:cNvPr id="69" name="墨迹 71">
                <a:extLst>
                  <a:ext uri="{FF2B5EF4-FFF2-40B4-BE49-F238E27FC236}">
                    <a16:creationId xmlns:a16="http://schemas.microsoft.com/office/drawing/2014/main" id="{DDDADB8F-2FC3-8941-9095-EF002CBB2B1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521180" y="2188729"/>
                <a:ext cx="30816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70" name="墨迹 72">
                <a:extLst>
                  <a:ext uri="{FF2B5EF4-FFF2-40B4-BE49-F238E27FC236}">
                    <a16:creationId xmlns:a16="http://schemas.microsoft.com/office/drawing/2014/main" id="{1E96A88C-D1D3-B040-A6A4-AEACF8873F1A}"/>
                  </a:ext>
                </a:extLst>
              </p14:cNvPr>
              <p14:cNvContentPartPr/>
              <p14:nvPr/>
            </p14:nvContentPartPr>
            <p14:xfrm>
              <a:off x="1712980" y="2171449"/>
              <a:ext cx="467280" cy="467280"/>
            </p14:xfrm>
          </p:contentPart>
        </mc:Choice>
        <mc:Fallback>
          <p:pic>
            <p:nvPicPr>
              <p:cNvPr id="70" name="墨迹 72">
                <a:extLst>
                  <a:ext uri="{FF2B5EF4-FFF2-40B4-BE49-F238E27FC236}">
                    <a16:creationId xmlns:a16="http://schemas.microsoft.com/office/drawing/2014/main" id="{1E96A88C-D1D3-B040-A6A4-AEACF8873F1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705420" y="2163889"/>
                <a:ext cx="482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76" name="墨迹 76">
                <a:extLst>
                  <a:ext uri="{FF2B5EF4-FFF2-40B4-BE49-F238E27FC236}">
                    <a16:creationId xmlns:a16="http://schemas.microsoft.com/office/drawing/2014/main" id="{D4D2BFFD-2DE2-B744-BB7C-57C4BEDA1201}"/>
                  </a:ext>
                </a:extLst>
              </p14:cNvPr>
              <p14:cNvContentPartPr/>
              <p14:nvPr/>
            </p14:nvContentPartPr>
            <p14:xfrm>
              <a:off x="3680380" y="2339209"/>
              <a:ext cx="74880" cy="174960"/>
            </p14:xfrm>
          </p:contentPart>
        </mc:Choice>
        <mc:Fallback>
          <p:pic>
            <p:nvPicPr>
              <p:cNvPr id="76" name="墨迹 76">
                <a:extLst>
                  <a:ext uri="{FF2B5EF4-FFF2-40B4-BE49-F238E27FC236}">
                    <a16:creationId xmlns:a16="http://schemas.microsoft.com/office/drawing/2014/main" id="{D4D2BFFD-2DE2-B744-BB7C-57C4BEDA120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672856" y="2331633"/>
                <a:ext cx="89569" cy="190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9C0EF81C-207E-5C4B-89DF-D6CC5EC1BA90}"/>
                  </a:ext>
                </a:extLst>
              </p14:cNvPr>
              <p14:cNvContentPartPr/>
              <p14:nvPr/>
            </p14:nvContentPartPr>
            <p14:xfrm>
              <a:off x="4632940" y="2507329"/>
              <a:ext cx="43920" cy="3132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9C0EF81C-207E-5C4B-89DF-D6CC5EC1BA9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625380" y="2499769"/>
                <a:ext cx="590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02" name="墨迹 101">
                <a:extLst>
                  <a:ext uri="{FF2B5EF4-FFF2-40B4-BE49-F238E27FC236}">
                    <a16:creationId xmlns:a16="http://schemas.microsoft.com/office/drawing/2014/main" id="{383EB6EC-03D0-0D43-8219-F02EFDEED215}"/>
                  </a:ext>
                </a:extLst>
              </p14:cNvPr>
              <p14:cNvContentPartPr/>
              <p14:nvPr/>
            </p14:nvContentPartPr>
            <p14:xfrm>
              <a:off x="6662260" y="2438929"/>
              <a:ext cx="342720" cy="25200"/>
            </p14:xfrm>
          </p:contentPart>
        </mc:Choice>
        <mc:Fallback>
          <p:pic>
            <p:nvPicPr>
              <p:cNvPr id="102" name="墨迹 101">
                <a:extLst>
                  <a:ext uri="{FF2B5EF4-FFF2-40B4-BE49-F238E27FC236}">
                    <a16:creationId xmlns:a16="http://schemas.microsoft.com/office/drawing/2014/main" id="{383EB6EC-03D0-0D43-8219-F02EFDEED21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654700" y="2431369"/>
                <a:ext cx="357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29E0DE5A-65D9-6946-875D-7BB09B53E275}"/>
                  </a:ext>
                </a:extLst>
              </p14:cNvPr>
              <p14:cNvContentPartPr/>
              <p14:nvPr/>
            </p14:nvContentPartPr>
            <p14:xfrm>
              <a:off x="7266340" y="2501209"/>
              <a:ext cx="31320" cy="5004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29E0DE5A-65D9-6946-875D-7BB09B53E27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258780" y="2493649"/>
                <a:ext cx="464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06" name="墨迹 109">
                <a:extLst>
                  <a:ext uri="{FF2B5EF4-FFF2-40B4-BE49-F238E27FC236}">
                    <a16:creationId xmlns:a16="http://schemas.microsoft.com/office/drawing/2014/main" id="{4396440F-6115-0B42-8FBB-4561A1DA1F70}"/>
                  </a:ext>
                </a:extLst>
              </p14:cNvPr>
              <p14:cNvContentPartPr/>
              <p14:nvPr/>
            </p14:nvContentPartPr>
            <p14:xfrm>
              <a:off x="7596100" y="2208529"/>
              <a:ext cx="511200" cy="553680"/>
            </p14:xfrm>
          </p:contentPart>
        </mc:Choice>
        <mc:Fallback>
          <p:pic>
            <p:nvPicPr>
              <p:cNvPr id="106" name="墨迹 109">
                <a:extLst>
                  <a:ext uri="{FF2B5EF4-FFF2-40B4-BE49-F238E27FC236}">
                    <a16:creationId xmlns:a16="http://schemas.microsoft.com/office/drawing/2014/main" id="{4396440F-6115-0B42-8FBB-4561A1DA1F7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588535" y="2200969"/>
                <a:ext cx="526331" cy="56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07" name="墨迹 110">
                <a:extLst>
                  <a:ext uri="{FF2B5EF4-FFF2-40B4-BE49-F238E27FC236}">
                    <a16:creationId xmlns:a16="http://schemas.microsoft.com/office/drawing/2014/main" id="{86E1558F-92C1-3642-A73F-8102B696C5F2}"/>
                  </a:ext>
                </a:extLst>
              </p14:cNvPr>
              <p14:cNvContentPartPr/>
              <p14:nvPr/>
            </p14:nvContentPartPr>
            <p14:xfrm>
              <a:off x="6070780" y="2420209"/>
              <a:ext cx="336600" cy="31320"/>
            </p14:xfrm>
          </p:contentPart>
        </mc:Choice>
        <mc:Fallback>
          <p:pic>
            <p:nvPicPr>
              <p:cNvPr id="107" name="墨迹 110">
                <a:extLst>
                  <a:ext uri="{FF2B5EF4-FFF2-40B4-BE49-F238E27FC236}">
                    <a16:creationId xmlns:a16="http://schemas.microsoft.com/office/drawing/2014/main" id="{86E1558F-92C1-3642-A73F-8102B696C5F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063220" y="2412649"/>
                <a:ext cx="3517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08" name="墨迹 111">
                <a:extLst>
                  <a:ext uri="{FF2B5EF4-FFF2-40B4-BE49-F238E27FC236}">
                    <a16:creationId xmlns:a16="http://schemas.microsoft.com/office/drawing/2014/main" id="{8F67F1E5-7F34-A743-B8A7-3EA580E80BCC}"/>
                  </a:ext>
                </a:extLst>
              </p14:cNvPr>
              <p14:cNvContentPartPr/>
              <p14:nvPr/>
            </p14:nvContentPartPr>
            <p14:xfrm>
              <a:off x="4956580" y="2270809"/>
              <a:ext cx="510840" cy="380160"/>
            </p14:xfrm>
          </p:contentPart>
        </mc:Choice>
        <mc:Fallback>
          <p:pic>
            <p:nvPicPr>
              <p:cNvPr id="108" name="墨迹 111">
                <a:extLst>
                  <a:ext uri="{FF2B5EF4-FFF2-40B4-BE49-F238E27FC236}">
                    <a16:creationId xmlns:a16="http://schemas.microsoft.com/office/drawing/2014/main" id="{8F67F1E5-7F34-A743-B8A7-3EA580E80BC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949020" y="2263249"/>
                <a:ext cx="52596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09" name="墨迹 112">
                <a:extLst>
                  <a:ext uri="{FF2B5EF4-FFF2-40B4-BE49-F238E27FC236}">
                    <a16:creationId xmlns:a16="http://schemas.microsoft.com/office/drawing/2014/main" id="{0E19C0A7-C5D4-2B4A-9B02-144CB95F1D13}"/>
                  </a:ext>
                </a:extLst>
              </p14:cNvPr>
              <p14:cNvContentPartPr/>
              <p14:nvPr/>
            </p14:nvContentPartPr>
            <p14:xfrm>
              <a:off x="4053700" y="2158849"/>
              <a:ext cx="380520" cy="467280"/>
            </p14:xfrm>
          </p:contentPart>
        </mc:Choice>
        <mc:Fallback>
          <p:pic>
            <p:nvPicPr>
              <p:cNvPr id="109" name="墨迹 112">
                <a:extLst>
                  <a:ext uri="{FF2B5EF4-FFF2-40B4-BE49-F238E27FC236}">
                    <a16:creationId xmlns:a16="http://schemas.microsoft.com/office/drawing/2014/main" id="{0E19C0A7-C5D4-2B4A-9B02-144CB95F1D1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046493" y="2151289"/>
                <a:ext cx="395654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26" name="墨迹 125">
                <a:extLst>
                  <a:ext uri="{FF2B5EF4-FFF2-40B4-BE49-F238E27FC236}">
                    <a16:creationId xmlns:a16="http://schemas.microsoft.com/office/drawing/2014/main" id="{0D5DDB3A-B934-E349-84C5-5548F2FB8573}"/>
                  </a:ext>
                </a:extLst>
              </p14:cNvPr>
              <p14:cNvContentPartPr/>
              <p14:nvPr/>
            </p14:nvContentPartPr>
            <p14:xfrm>
              <a:off x="4271860" y="3459889"/>
              <a:ext cx="56520" cy="37800"/>
            </p14:xfrm>
          </p:contentPart>
        </mc:Choice>
        <mc:Fallback>
          <p:pic>
            <p:nvPicPr>
              <p:cNvPr id="126" name="墨迹 125">
                <a:extLst>
                  <a:ext uri="{FF2B5EF4-FFF2-40B4-BE49-F238E27FC236}">
                    <a16:creationId xmlns:a16="http://schemas.microsoft.com/office/drawing/2014/main" id="{0D5DDB3A-B934-E349-84C5-5548F2FB857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264300" y="3452329"/>
                <a:ext cx="712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27" name="墨迹 126">
                <a:extLst>
                  <a:ext uri="{FF2B5EF4-FFF2-40B4-BE49-F238E27FC236}">
                    <a16:creationId xmlns:a16="http://schemas.microsoft.com/office/drawing/2014/main" id="{A8CB4BA2-96A2-D04D-B5C4-9B982E7E50FC}"/>
                  </a:ext>
                </a:extLst>
              </p14:cNvPr>
              <p14:cNvContentPartPr/>
              <p14:nvPr/>
            </p14:nvContentPartPr>
            <p14:xfrm>
              <a:off x="4308940" y="3621889"/>
              <a:ext cx="31320" cy="47520"/>
            </p14:xfrm>
          </p:contentPart>
        </mc:Choice>
        <mc:Fallback>
          <p:pic>
            <p:nvPicPr>
              <p:cNvPr id="127" name="墨迹 126">
                <a:extLst>
                  <a:ext uri="{FF2B5EF4-FFF2-40B4-BE49-F238E27FC236}">
                    <a16:creationId xmlns:a16="http://schemas.microsoft.com/office/drawing/2014/main" id="{A8CB4BA2-96A2-D04D-B5C4-9B982E7E50F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301740" y="3614329"/>
                <a:ext cx="4644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28" name="墨迹 129">
                <a:extLst>
                  <a:ext uri="{FF2B5EF4-FFF2-40B4-BE49-F238E27FC236}">
                    <a16:creationId xmlns:a16="http://schemas.microsoft.com/office/drawing/2014/main" id="{EDEEC579-C4E3-7947-87CD-2C1E8F5BD980}"/>
                  </a:ext>
                </a:extLst>
              </p14:cNvPr>
              <p14:cNvContentPartPr/>
              <p14:nvPr/>
            </p14:nvContentPartPr>
            <p14:xfrm>
              <a:off x="2659420" y="3167209"/>
              <a:ext cx="1320120" cy="442440"/>
            </p14:xfrm>
          </p:contentPart>
        </mc:Choice>
        <mc:Fallback>
          <p:pic>
            <p:nvPicPr>
              <p:cNvPr id="128" name="墨迹 129">
                <a:extLst>
                  <a:ext uri="{FF2B5EF4-FFF2-40B4-BE49-F238E27FC236}">
                    <a16:creationId xmlns:a16="http://schemas.microsoft.com/office/drawing/2014/main" id="{EDEEC579-C4E3-7947-87CD-2C1E8F5BD98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651860" y="3159649"/>
                <a:ext cx="133524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29" name="墨迹 130">
                <a:extLst>
                  <a:ext uri="{FF2B5EF4-FFF2-40B4-BE49-F238E27FC236}">
                    <a16:creationId xmlns:a16="http://schemas.microsoft.com/office/drawing/2014/main" id="{C69BFF2D-A5EB-5F49-8A9B-C15E8A0BA9EA}"/>
                  </a:ext>
                </a:extLst>
              </p14:cNvPr>
              <p14:cNvContentPartPr/>
              <p14:nvPr/>
            </p14:nvContentPartPr>
            <p14:xfrm>
              <a:off x="1190260" y="3285649"/>
              <a:ext cx="1182960" cy="333720"/>
            </p14:xfrm>
          </p:contentPart>
        </mc:Choice>
        <mc:Fallback>
          <p:pic>
            <p:nvPicPr>
              <p:cNvPr id="129" name="墨迹 130">
                <a:extLst>
                  <a:ext uri="{FF2B5EF4-FFF2-40B4-BE49-F238E27FC236}">
                    <a16:creationId xmlns:a16="http://schemas.microsoft.com/office/drawing/2014/main" id="{C69BFF2D-A5EB-5F49-8A9B-C15E8A0BA9E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182702" y="3278089"/>
                <a:ext cx="1198075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35" name="墨迹 135">
                <a:extLst>
                  <a:ext uri="{FF2B5EF4-FFF2-40B4-BE49-F238E27FC236}">
                    <a16:creationId xmlns:a16="http://schemas.microsoft.com/office/drawing/2014/main" id="{0B7D54CA-EB3C-4340-A0C4-0DD813D6DD6C}"/>
                  </a:ext>
                </a:extLst>
              </p14:cNvPr>
              <p14:cNvContentPartPr/>
              <p14:nvPr/>
            </p14:nvContentPartPr>
            <p14:xfrm>
              <a:off x="4913020" y="3198529"/>
              <a:ext cx="380160" cy="411120"/>
            </p14:xfrm>
          </p:contentPart>
        </mc:Choice>
        <mc:Fallback>
          <p:pic>
            <p:nvPicPr>
              <p:cNvPr id="135" name="墨迹 135">
                <a:extLst>
                  <a:ext uri="{FF2B5EF4-FFF2-40B4-BE49-F238E27FC236}">
                    <a16:creationId xmlns:a16="http://schemas.microsoft.com/office/drawing/2014/main" id="{0B7D54CA-EB3C-4340-A0C4-0DD813D6DD6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905460" y="3190969"/>
                <a:ext cx="39528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38" name="墨迹 138">
                <a:extLst>
                  <a:ext uri="{FF2B5EF4-FFF2-40B4-BE49-F238E27FC236}">
                    <a16:creationId xmlns:a16="http://schemas.microsoft.com/office/drawing/2014/main" id="{D3CAD079-63B7-EC4A-889F-5D6BA444C970}"/>
                  </a:ext>
                </a:extLst>
              </p14:cNvPr>
              <p14:cNvContentPartPr/>
              <p14:nvPr/>
            </p14:nvContentPartPr>
            <p14:xfrm>
              <a:off x="5603860" y="3391489"/>
              <a:ext cx="523440" cy="93600"/>
            </p14:xfrm>
          </p:contentPart>
        </mc:Choice>
        <mc:Fallback>
          <p:pic>
            <p:nvPicPr>
              <p:cNvPr id="138" name="墨迹 138">
                <a:extLst>
                  <a:ext uri="{FF2B5EF4-FFF2-40B4-BE49-F238E27FC236}">
                    <a16:creationId xmlns:a16="http://schemas.microsoft.com/office/drawing/2014/main" id="{D3CAD079-63B7-EC4A-889F-5D6BA444C97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596300" y="3383929"/>
                <a:ext cx="53820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40" name="墨迹 139">
                <a:extLst>
                  <a:ext uri="{FF2B5EF4-FFF2-40B4-BE49-F238E27FC236}">
                    <a16:creationId xmlns:a16="http://schemas.microsoft.com/office/drawing/2014/main" id="{E37247A1-72D7-A141-AFEB-140CB7D47870}"/>
                  </a:ext>
                </a:extLst>
              </p14:cNvPr>
              <p14:cNvContentPartPr/>
              <p14:nvPr/>
            </p14:nvContentPartPr>
            <p14:xfrm>
              <a:off x="5896540" y="3304369"/>
              <a:ext cx="336600" cy="286560"/>
            </p14:xfrm>
          </p:contentPart>
        </mc:Choice>
        <mc:Fallback>
          <p:pic>
            <p:nvPicPr>
              <p:cNvPr id="140" name="墨迹 139">
                <a:extLst>
                  <a:ext uri="{FF2B5EF4-FFF2-40B4-BE49-F238E27FC236}">
                    <a16:creationId xmlns:a16="http://schemas.microsoft.com/office/drawing/2014/main" id="{E37247A1-72D7-A141-AFEB-140CB7D4787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888980" y="3296809"/>
                <a:ext cx="35172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47" name="墨迹 146">
                <a:extLst>
                  <a:ext uri="{FF2B5EF4-FFF2-40B4-BE49-F238E27FC236}">
                    <a16:creationId xmlns:a16="http://schemas.microsoft.com/office/drawing/2014/main" id="{9BEFFEB4-B8D6-0F4C-8447-7B5007EE3022}"/>
                  </a:ext>
                </a:extLst>
              </p14:cNvPr>
              <p14:cNvContentPartPr/>
              <p14:nvPr/>
            </p14:nvContentPartPr>
            <p14:xfrm>
              <a:off x="8063020" y="2992969"/>
              <a:ext cx="268200" cy="610560"/>
            </p14:xfrm>
          </p:contentPart>
        </mc:Choice>
        <mc:Fallback>
          <p:pic>
            <p:nvPicPr>
              <p:cNvPr id="147" name="墨迹 146">
                <a:extLst>
                  <a:ext uri="{FF2B5EF4-FFF2-40B4-BE49-F238E27FC236}">
                    <a16:creationId xmlns:a16="http://schemas.microsoft.com/office/drawing/2014/main" id="{9BEFFEB4-B8D6-0F4C-8447-7B5007EE302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055460" y="2985409"/>
                <a:ext cx="282960" cy="62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54" name="墨迹 153">
                <a:extLst>
                  <a:ext uri="{FF2B5EF4-FFF2-40B4-BE49-F238E27FC236}">
                    <a16:creationId xmlns:a16="http://schemas.microsoft.com/office/drawing/2014/main" id="{8A908699-274D-3942-B551-5FAB1E4199F3}"/>
                  </a:ext>
                </a:extLst>
              </p14:cNvPr>
              <p14:cNvContentPartPr/>
              <p14:nvPr/>
            </p14:nvContentPartPr>
            <p14:xfrm>
              <a:off x="10129780" y="3459889"/>
              <a:ext cx="68760" cy="31320"/>
            </p14:xfrm>
          </p:contentPart>
        </mc:Choice>
        <mc:Fallback>
          <p:pic>
            <p:nvPicPr>
              <p:cNvPr id="154" name="墨迹 153">
                <a:extLst>
                  <a:ext uri="{FF2B5EF4-FFF2-40B4-BE49-F238E27FC236}">
                    <a16:creationId xmlns:a16="http://schemas.microsoft.com/office/drawing/2014/main" id="{8A908699-274D-3942-B551-5FAB1E4199F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122580" y="3452329"/>
                <a:ext cx="838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55" name="墨迹 154">
                <a:extLst>
                  <a:ext uri="{FF2B5EF4-FFF2-40B4-BE49-F238E27FC236}">
                    <a16:creationId xmlns:a16="http://schemas.microsoft.com/office/drawing/2014/main" id="{B26F2A6D-861D-3840-848A-7299E94E9EAD}"/>
                  </a:ext>
                </a:extLst>
              </p14:cNvPr>
              <p14:cNvContentPartPr/>
              <p14:nvPr/>
            </p14:nvContentPartPr>
            <p14:xfrm>
              <a:off x="10472500" y="3117529"/>
              <a:ext cx="168480" cy="691560"/>
            </p14:xfrm>
          </p:contentPart>
        </mc:Choice>
        <mc:Fallback>
          <p:pic>
            <p:nvPicPr>
              <p:cNvPr id="155" name="墨迹 154">
                <a:extLst>
                  <a:ext uri="{FF2B5EF4-FFF2-40B4-BE49-F238E27FC236}">
                    <a16:creationId xmlns:a16="http://schemas.microsoft.com/office/drawing/2014/main" id="{B26F2A6D-861D-3840-848A-7299E94E9EA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464940" y="3109969"/>
                <a:ext cx="183600" cy="70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56" name="墨迹 159">
                <a:extLst>
                  <a:ext uri="{FF2B5EF4-FFF2-40B4-BE49-F238E27FC236}">
                    <a16:creationId xmlns:a16="http://schemas.microsoft.com/office/drawing/2014/main" id="{28309492-84AE-A147-8543-B62A5B6EEB68}"/>
                  </a:ext>
                </a:extLst>
              </p14:cNvPr>
              <p14:cNvContentPartPr/>
              <p14:nvPr/>
            </p14:nvContentPartPr>
            <p14:xfrm>
              <a:off x="9370540" y="3441169"/>
              <a:ext cx="535680" cy="25560"/>
            </p14:xfrm>
          </p:contentPart>
        </mc:Choice>
        <mc:Fallback>
          <p:pic>
            <p:nvPicPr>
              <p:cNvPr id="156" name="墨迹 159">
                <a:extLst>
                  <a:ext uri="{FF2B5EF4-FFF2-40B4-BE49-F238E27FC236}">
                    <a16:creationId xmlns:a16="http://schemas.microsoft.com/office/drawing/2014/main" id="{28309492-84AE-A147-8543-B62A5B6EEB6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362980" y="3433501"/>
                <a:ext cx="550800" cy="408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57" name="墨迹 160">
                <a:extLst>
                  <a:ext uri="{FF2B5EF4-FFF2-40B4-BE49-F238E27FC236}">
                    <a16:creationId xmlns:a16="http://schemas.microsoft.com/office/drawing/2014/main" id="{695E6CBB-DF87-E14E-BD28-B62CFBC330AE}"/>
                  </a:ext>
                </a:extLst>
              </p14:cNvPr>
              <p14:cNvContentPartPr/>
              <p14:nvPr/>
            </p14:nvContentPartPr>
            <p14:xfrm>
              <a:off x="8635780" y="3136249"/>
              <a:ext cx="461160" cy="380160"/>
            </p14:xfrm>
          </p:contentPart>
        </mc:Choice>
        <mc:Fallback>
          <p:pic>
            <p:nvPicPr>
              <p:cNvPr id="157" name="墨迹 160">
                <a:extLst>
                  <a:ext uri="{FF2B5EF4-FFF2-40B4-BE49-F238E27FC236}">
                    <a16:creationId xmlns:a16="http://schemas.microsoft.com/office/drawing/2014/main" id="{695E6CBB-DF87-E14E-BD28-B62CFBC330A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628220" y="3128689"/>
                <a:ext cx="47628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58" name="墨迹 161">
                <a:extLst>
                  <a:ext uri="{FF2B5EF4-FFF2-40B4-BE49-F238E27FC236}">
                    <a16:creationId xmlns:a16="http://schemas.microsoft.com/office/drawing/2014/main" id="{446204C2-105C-E543-A8D1-C87CA90FFEB7}"/>
                  </a:ext>
                </a:extLst>
              </p14:cNvPr>
              <p14:cNvContentPartPr/>
              <p14:nvPr/>
            </p14:nvContentPartPr>
            <p14:xfrm>
              <a:off x="7571260" y="3323089"/>
              <a:ext cx="261720" cy="124560"/>
            </p14:xfrm>
          </p:contentPart>
        </mc:Choice>
        <mc:Fallback>
          <p:pic>
            <p:nvPicPr>
              <p:cNvPr id="158" name="墨迹 161">
                <a:extLst>
                  <a:ext uri="{FF2B5EF4-FFF2-40B4-BE49-F238E27FC236}">
                    <a16:creationId xmlns:a16="http://schemas.microsoft.com/office/drawing/2014/main" id="{446204C2-105C-E543-A8D1-C87CA90FFEB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563700" y="3315551"/>
                <a:ext cx="276840" cy="1396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59" name="墨迹 162">
                <a:extLst>
                  <a:ext uri="{FF2B5EF4-FFF2-40B4-BE49-F238E27FC236}">
                    <a16:creationId xmlns:a16="http://schemas.microsoft.com/office/drawing/2014/main" id="{5BEC56AA-B72A-EE48-A23F-15844E829FF8}"/>
                  </a:ext>
                </a:extLst>
              </p14:cNvPr>
              <p14:cNvContentPartPr/>
              <p14:nvPr/>
            </p14:nvContentPartPr>
            <p14:xfrm>
              <a:off x="6780700" y="3167209"/>
              <a:ext cx="473400" cy="423720"/>
            </p14:xfrm>
          </p:contentPart>
        </mc:Choice>
        <mc:Fallback>
          <p:pic>
            <p:nvPicPr>
              <p:cNvPr id="159" name="墨迹 162">
                <a:extLst>
                  <a:ext uri="{FF2B5EF4-FFF2-40B4-BE49-F238E27FC236}">
                    <a16:creationId xmlns:a16="http://schemas.microsoft.com/office/drawing/2014/main" id="{5BEC56AA-B72A-EE48-A23F-15844E829FF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773140" y="3159649"/>
                <a:ext cx="48852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64" name="墨迹 163">
                <a:extLst>
                  <a:ext uri="{FF2B5EF4-FFF2-40B4-BE49-F238E27FC236}">
                    <a16:creationId xmlns:a16="http://schemas.microsoft.com/office/drawing/2014/main" id="{CBFAB171-4B50-0147-A05F-57133C86D5A9}"/>
                  </a:ext>
                </a:extLst>
              </p14:cNvPr>
              <p14:cNvContentPartPr/>
              <p14:nvPr/>
            </p14:nvContentPartPr>
            <p14:xfrm>
              <a:off x="4925260" y="3970369"/>
              <a:ext cx="155880" cy="335880"/>
            </p14:xfrm>
          </p:contentPart>
        </mc:Choice>
        <mc:Fallback>
          <p:pic>
            <p:nvPicPr>
              <p:cNvPr id="164" name="墨迹 163">
                <a:extLst>
                  <a:ext uri="{FF2B5EF4-FFF2-40B4-BE49-F238E27FC236}">
                    <a16:creationId xmlns:a16="http://schemas.microsoft.com/office/drawing/2014/main" id="{CBFAB171-4B50-0147-A05F-57133C86D5A9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918060" y="3962809"/>
                <a:ext cx="17100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65" name="墨迹 164">
                <a:extLst>
                  <a:ext uri="{FF2B5EF4-FFF2-40B4-BE49-F238E27FC236}">
                    <a16:creationId xmlns:a16="http://schemas.microsoft.com/office/drawing/2014/main" id="{10BBBA21-0A3E-6648-B673-B3E6B2FCD706}"/>
                  </a:ext>
                </a:extLst>
              </p14:cNvPr>
              <p14:cNvContentPartPr/>
              <p14:nvPr/>
            </p14:nvContentPartPr>
            <p14:xfrm>
              <a:off x="5280220" y="4188169"/>
              <a:ext cx="187200" cy="143640"/>
            </p14:xfrm>
          </p:contentPart>
        </mc:Choice>
        <mc:Fallback>
          <p:pic>
            <p:nvPicPr>
              <p:cNvPr id="165" name="墨迹 164">
                <a:extLst>
                  <a:ext uri="{FF2B5EF4-FFF2-40B4-BE49-F238E27FC236}">
                    <a16:creationId xmlns:a16="http://schemas.microsoft.com/office/drawing/2014/main" id="{10BBBA21-0A3E-6648-B673-B3E6B2FCD70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272660" y="4180969"/>
                <a:ext cx="20232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76" name="墨迹 175">
                <a:extLst>
                  <a:ext uri="{FF2B5EF4-FFF2-40B4-BE49-F238E27FC236}">
                    <a16:creationId xmlns:a16="http://schemas.microsoft.com/office/drawing/2014/main" id="{47B0CF74-6DB6-AD43-AC9A-86323FF51613}"/>
                  </a:ext>
                </a:extLst>
              </p14:cNvPr>
              <p14:cNvContentPartPr/>
              <p14:nvPr/>
            </p14:nvContentPartPr>
            <p14:xfrm>
              <a:off x="8822620" y="4151089"/>
              <a:ext cx="137160" cy="19080"/>
            </p14:xfrm>
          </p:contentPart>
        </mc:Choice>
        <mc:Fallback>
          <p:pic>
            <p:nvPicPr>
              <p:cNvPr id="176" name="墨迹 175">
                <a:extLst>
                  <a:ext uri="{FF2B5EF4-FFF2-40B4-BE49-F238E27FC236}">
                    <a16:creationId xmlns:a16="http://schemas.microsoft.com/office/drawing/2014/main" id="{47B0CF74-6DB6-AD43-AC9A-86323FF51613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815060" y="4143529"/>
                <a:ext cx="1522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77" name="墨迹 176">
                <a:extLst>
                  <a:ext uri="{FF2B5EF4-FFF2-40B4-BE49-F238E27FC236}">
                    <a16:creationId xmlns:a16="http://schemas.microsoft.com/office/drawing/2014/main" id="{86F7F18D-5C24-4947-B5D9-137EC1CFD4F3}"/>
                  </a:ext>
                </a:extLst>
              </p14:cNvPr>
              <p14:cNvContentPartPr/>
              <p14:nvPr/>
            </p14:nvContentPartPr>
            <p14:xfrm>
              <a:off x="9214660" y="4138489"/>
              <a:ext cx="137160" cy="6480"/>
            </p14:xfrm>
          </p:contentPart>
        </mc:Choice>
        <mc:Fallback>
          <p:pic>
            <p:nvPicPr>
              <p:cNvPr id="177" name="墨迹 176">
                <a:extLst>
                  <a:ext uri="{FF2B5EF4-FFF2-40B4-BE49-F238E27FC236}">
                    <a16:creationId xmlns:a16="http://schemas.microsoft.com/office/drawing/2014/main" id="{86F7F18D-5C24-4947-B5D9-137EC1CFD4F3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207100" y="4130929"/>
                <a:ext cx="1522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81" name="墨迹 184">
                <a:extLst>
                  <a:ext uri="{FF2B5EF4-FFF2-40B4-BE49-F238E27FC236}">
                    <a16:creationId xmlns:a16="http://schemas.microsoft.com/office/drawing/2014/main" id="{D016A3B2-8DB9-F346-8EDD-B931756E998B}"/>
                  </a:ext>
                </a:extLst>
              </p14:cNvPr>
              <p14:cNvContentPartPr/>
              <p14:nvPr/>
            </p14:nvContentPartPr>
            <p14:xfrm>
              <a:off x="7739380" y="3845809"/>
              <a:ext cx="859320" cy="597960"/>
            </p14:xfrm>
          </p:contentPart>
        </mc:Choice>
        <mc:Fallback>
          <p:pic>
            <p:nvPicPr>
              <p:cNvPr id="181" name="墨迹 184">
                <a:extLst>
                  <a:ext uri="{FF2B5EF4-FFF2-40B4-BE49-F238E27FC236}">
                    <a16:creationId xmlns:a16="http://schemas.microsoft.com/office/drawing/2014/main" id="{D016A3B2-8DB9-F346-8EDD-B931756E998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731820" y="3838249"/>
                <a:ext cx="874440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82" name="墨迹 185">
                <a:extLst>
                  <a:ext uri="{FF2B5EF4-FFF2-40B4-BE49-F238E27FC236}">
                    <a16:creationId xmlns:a16="http://schemas.microsoft.com/office/drawing/2014/main" id="{F56B9552-7C46-D745-9E5A-4D2D26A923A8}"/>
                  </a:ext>
                </a:extLst>
              </p14:cNvPr>
              <p14:cNvContentPartPr/>
              <p14:nvPr/>
            </p14:nvContentPartPr>
            <p14:xfrm>
              <a:off x="9775180" y="3871009"/>
              <a:ext cx="840600" cy="654120"/>
            </p14:xfrm>
          </p:contentPart>
        </mc:Choice>
        <mc:Fallback>
          <p:pic>
            <p:nvPicPr>
              <p:cNvPr id="182" name="墨迹 185">
                <a:extLst>
                  <a:ext uri="{FF2B5EF4-FFF2-40B4-BE49-F238E27FC236}">
                    <a16:creationId xmlns:a16="http://schemas.microsoft.com/office/drawing/2014/main" id="{F56B9552-7C46-D745-9E5A-4D2D26A923A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767623" y="3863449"/>
                <a:ext cx="855354" cy="6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83" name="墨迹 186">
                <a:extLst>
                  <a:ext uri="{FF2B5EF4-FFF2-40B4-BE49-F238E27FC236}">
                    <a16:creationId xmlns:a16="http://schemas.microsoft.com/office/drawing/2014/main" id="{F87D9930-08CF-F243-B2C8-A795A577770E}"/>
                  </a:ext>
                </a:extLst>
              </p14:cNvPr>
              <p14:cNvContentPartPr/>
              <p14:nvPr/>
            </p14:nvContentPartPr>
            <p14:xfrm>
              <a:off x="6930100" y="3901969"/>
              <a:ext cx="504360" cy="404280"/>
            </p14:xfrm>
          </p:contentPart>
        </mc:Choice>
        <mc:Fallback>
          <p:pic>
            <p:nvPicPr>
              <p:cNvPr id="183" name="墨迹 186">
                <a:extLst>
                  <a:ext uri="{FF2B5EF4-FFF2-40B4-BE49-F238E27FC236}">
                    <a16:creationId xmlns:a16="http://schemas.microsoft.com/office/drawing/2014/main" id="{F87D9930-08CF-F243-B2C8-A795A577770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922545" y="3894409"/>
                <a:ext cx="519469" cy="41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84" name="墨迹 187">
                <a:extLst>
                  <a:ext uri="{FF2B5EF4-FFF2-40B4-BE49-F238E27FC236}">
                    <a16:creationId xmlns:a16="http://schemas.microsoft.com/office/drawing/2014/main" id="{53AB3262-2845-D64D-BA16-6E969D464698}"/>
                  </a:ext>
                </a:extLst>
              </p14:cNvPr>
              <p14:cNvContentPartPr/>
              <p14:nvPr/>
            </p14:nvContentPartPr>
            <p14:xfrm>
              <a:off x="5921380" y="4032649"/>
              <a:ext cx="529560" cy="230760"/>
            </p14:xfrm>
          </p:contentPart>
        </mc:Choice>
        <mc:Fallback>
          <p:pic>
            <p:nvPicPr>
              <p:cNvPr id="184" name="墨迹 187">
                <a:extLst>
                  <a:ext uri="{FF2B5EF4-FFF2-40B4-BE49-F238E27FC236}">
                    <a16:creationId xmlns:a16="http://schemas.microsoft.com/office/drawing/2014/main" id="{53AB3262-2845-D64D-BA16-6E969D46469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913820" y="4025089"/>
                <a:ext cx="54468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89" name="墨迹 188">
                <a:extLst>
                  <a:ext uri="{FF2B5EF4-FFF2-40B4-BE49-F238E27FC236}">
                    <a16:creationId xmlns:a16="http://schemas.microsoft.com/office/drawing/2014/main" id="{EF754C85-A314-024E-98C6-6741242F0D28}"/>
                  </a:ext>
                </a:extLst>
              </p14:cNvPr>
              <p14:cNvContentPartPr/>
              <p14:nvPr/>
            </p14:nvContentPartPr>
            <p14:xfrm>
              <a:off x="5087260" y="4686409"/>
              <a:ext cx="12960" cy="50040"/>
            </p14:xfrm>
          </p:contentPart>
        </mc:Choice>
        <mc:Fallback>
          <p:pic>
            <p:nvPicPr>
              <p:cNvPr id="189" name="墨迹 188">
                <a:extLst>
                  <a:ext uri="{FF2B5EF4-FFF2-40B4-BE49-F238E27FC236}">
                    <a16:creationId xmlns:a16="http://schemas.microsoft.com/office/drawing/2014/main" id="{EF754C85-A314-024E-98C6-6741242F0D2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079700" y="4678849"/>
                <a:ext cx="277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90" name="墨迹 189">
                <a:extLst>
                  <a:ext uri="{FF2B5EF4-FFF2-40B4-BE49-F238E27FC236}">
                    <a16:creationId xmlns:a16="http://schemas.microsoft.com/office/drawing/2014/main" id="{BEC4DAC0-B080-FD43-BEFD-BA1B308E96AD}"/>
                  </a:ext>
                </a:extLst>
              </p14:cNvPr>
              <p14:cNvContentPartPr/>
              <p14:nvPr/>
            </p14:nvContentPartPr>
            <p14:xfrm>
              <a:off x="5087260" y="4879369"/>
              <a:ext cx="62640" cy="112320"/>
            </p14:xfrm>
          </p:contentPart>
        </mc:Choice>
        <mc:Fallback>
          <p:pic>
            <p:nvPicPr>
              <p:cNvPr id="190" name="墨迹 189">
                <a:extLst>
                  <a:ext uri="{FF2B5EF4-FFF2-40B4-BE49-F238E27FC236}">
                    <a16:creationId xmlns:a16="http://schemas.microsoft.com/office/drawing/2014/main" id="{BEC4DAC0-B080-FD43-BEFD-BA1B308E96AD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079700" y="4871809"/>
                <a:ext cx="777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91" name="墨迹 190">
                <a:extLst>
                  <a:ext uri="{FF2B5EF4-FFF2-40B4-BE49-F238E27FC236}">
                    <a16:creationId xmlns:a16="http://schemas.microsoft.com/office/drawing/2014/main" id="{51C521FB-2278-8E44-ADA9-E18115846AFC}"/>
                  </a:ext>
                </a:extLst>
              </p14:cNvPr>
              <p14:cNvContentPartPr/>
              <p14:nvPr/>
            </p14:nvContentPartPr>
            <p14:xfrm>
              <a:off x="5174380" y="4991329"/>
              <a:ext cx="137160" cy="417600"/>
            </p14:xfrm>
          </p:contentPart>
        </mc:Choice>
        <mc:Fallback>
          <p:pic>
            <p:nvPicPr>
              <p:cNvPr id="191" name="墨迹 190">
                <a:extLst>
                  <a:ext uri="{FF2B5EF4-FFF2-40B4-BE49-F238E27FC236}">
                    <a16:creationId xmlns:a16="http://schemas.microsoft.com/office/drawing/2014/main" id="{51C521FB-2278-8E44-ADA9-E18115846AF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166820" y="4983769"/>
                <a:ext cx="15228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92" name="墨迹 191">
                <a:extLst>
                  <a:ext uri="{FF2B5EF4-FFF2-40B4-BE49-F238E27FC236}">
                    <a16:creationId xmlns:a16="http://schemas.microsoft.com/office/drawing/2014/main" id="{7A41A295-43F4-8749-9410-2D2A8330ED9A}"/>
                  </a:ext>
                </a:extLst>
              </p14:cNvPr>
              <p14:cNvContentPartPr/>
              <p14:nvPr/>
            </p14:nvContentPartPr>
            <p14:xfrm>
              <a:off x="5529340" y="5296609"/>
              <a:ext cx="249480" cy="93600"/>
            </p14:xfrm>
          </p:contentPart>
        </mc:Choice>
        <mc:Fallback>
          <p:pic>
            <p:nvPicPr>
              <p:cNvPr id="192" name="墨迹 191">
                <a:extLst>
                  <a:ext uri="{FF2B5EF4-FFF2-40B4-BE49-F238E27FC236}">
                    <a16:creationId xmlns:a16="http://schemas.microsoft.com/office/drawing/2014/main" id="{7A41A295-43F4-8749-9410-2D2A8330ED9A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521780" y="5289049"/>
                <a:ext cx="26460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93" name="墨迹 192">
                <a:extLst>
                  <a:ext uri="{FF2B5EF4-FFF2-40B4-BE49-F238E27FC236}">
                    <a16:creationId xmlns:a16="http://schemas.microsoft.com/office/drawing/2014/main" id="{84D6E570-2BC4-5E49-9066-B4EDBCBC6AA7}"/>
                  </a:ext>
                </a:extLst>
              </p14:cNvPr>
              <p14:cNvContentPartPr/>
              <p14:nvPr/>
            </p14:nvContentPartPr>
            <p14:xfrm>
              <a:off x="6270220" y="5103649"/>
              <a:ext cx="106200" cy="25200"/>
            </p14:xfrm>
          </p:contentPart>
        </mc:Choice>
        <mc:Fallback>
          <p:pic>
            <p:nvPicPr>
              <p:cNvPr id="193" name="墨迹 192">
                <a:extLst>
                  <a:ext uri="{FF2B5EF4-FFF2-40B4-BE49-F238E27FC236}">
                    <a16:creationId xmlns:a16="http://schemas.microsoft.com/office/drawing/2014/main" id="{84D6E570-2BC4-5E49-9066-B4EDBCBC6AA7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262660" y="5096089"/>
                <a:ext cx="1213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94" name="墨迹 193">
                <a:extLst>
                  <a:ext uri="{FF2B5EF4-FFF2-40B4-BE49-F238E27FC236}">
                    <a16:creationId xmlns:a16="http://schemas.microsoft.com/office/drawing/2014/main" id="{7E389518-7C66-E54D-BE74-9317CE28306D}"/>
                  </a:ext>
                </a:extLst>
              </p14:cNvPr>
              <p14:cNvContentPartPr/>
              <p14:nvPr/>
            </p14:nvContentPartPr>
            <p14:xfrm>
              <a:off x="6207940" y="5078449"/>
              <a:ext cx="429840" cy="75240"/>
            </p14:xfrm>
          </p:contentPart>
        </mc:Choice>
        <mc:Fallback>
          <p:pic>
            <p:nvPicPr>
              <p:cNvPr id="194" name="墨迹 193">
                <a:extLst>
                  <a:ext uri="{FF2B5EF4-FFF2-40B4-BE49-F238E27FC236}">
                    <a16:creationId xmlns:a16="http://schemas.microsoft.com/office/drawing/2014/main" id="{7E389518-7C66-E54D-BE74-9317CE28306D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200380" y="5070889"/>
                <a:ext cx="44496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95" name="墨迹 194">
                <a:extLst>
                  <a:ext uri="{FF2B5EF4-FFF2-40B4-BE49-F238E27FC236}">
                    <a16:creationId xmlns:a16="http://schemas.microsoft.com/office/drawing/2014/main" id="{B8EA77FB-5863-0341-A623-43817FA803B5}"/>
                  </a:ext>
                </a:extLst>
              </p14:cNvPr>
              <p14:cNvContentPartPr/>
              <p14:nvPr/>
            </p14:nvContentPartPr>
            <p14:xfrm>
              <a:off x="6220900" y="5203009"/>
              <a:ext cx="379440" cy="43920"/>
            </p14:xfrm>
          </p:contentPart>
        </mc:Choice>
        <mc:Fallback>
          <p:pic>
            <p:nvPicPr>
              <p:cNvPr id="195" name="墨迹 194">
                <a:extLst>
                  <a:ext uri="{FF2B5EF4-FFF2-40B4-BE49-F238E27FC236}">
                    <a16:creationId xmlns:a16="http://schemas.microsoft.com/office/drawing/2014/main" id="{B8EA77FB-5863-0341-A623-43817FA803B5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213340" y="5195449"/>
                <a:ext cx="3945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96" name="墨迹 195">
                <a:extLst>
                  <a:ext uri="{FF2B5EF4-FFF2-40B4-BE49-F238E27FC236}">
                    <a16:creationId xmlns:a16="http://schemas.microsoft.com/office/drawing/2014/main" id="{EF374F53-CB21-9D4F-A328-6F97E8C0B52C}"/>
                  </a:ext>
                </a:extLst>
              </p14:cNvPr>
              <p14:cNvContentPartPr/>
              <p14:nvPr/>
            </p14:nvContentPartPr>
            <p14:xfrm>
              <a:off x="6463180" y="4966489"/>
              <a:ext cx="212040" cy="367560"/>
            </p14:xfrm>
          </p:contentPart>
        </mc:Choice>
        <mc:Fallback>
          <p:pic>
            <p:nvPicPr>
              <p:cNvPr id="196" name="墨迹 195">
                <a:extLst>
                  <a:ext uri="{FF2B5EF4-FFF2-40B4-BE49-F238E27FC236}">
                    <a16:creationId xmlns:a16="http://schemas.microsoft.com/office/drawing/2014/main" id="{EF374F53-CB21-9D4F-A328-6F97E8C0B52C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455620" y="4958929"/>
                <a:ext cx="22716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97" name="墨迹 196">
                <a:extLst>
                  <a:ext uri="{FF2B5EF4-FFF2-40B4-BE49-F238E27FC236}">
                    <a16:creationId xmlns:a16="http://schemas.microsoft.com/office/drawing/2014/main" id="{8576F633-159F-124F-B844-7749BCBC50EB}"/>
                  </a:ext>
                </a:extLst>
              </p14:cNvPr>
              <p14:cNvContentPartPr/>
              <p14:nvPr/>
            </p14:nvContentPartPr>
            <p14:xfrm>
              <a:off x="7048180" y="4829689"/>
              <a:ext cx="168480" cy="386280"/>
            </p14:xfrm>
          </p:contentPart>
        </mc:Choice>
        <mc:Fallback>
          <p:pic>
            <p:nvPicPr>
              <p:cNvPr id="197" name="墨迹 196">
                <a:extLst>
                  <a:ext uri="{FF2B5EF4-FFF2-40B4-BE49-F238E27FC236}">
                    <a16:creationId xmlns:a16="http://schemas.microsoft.com/office/drawing/2014/main" id="{8576F633-159F-124F-B844-7749BCBC50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040620" y="4822129"/>
                <a:ext cx="18360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98" name="墨迹 197">
                <a:extLst>
                  <a:ext uri="{FF2B5EF4-FFF2-40B4-BE49-F238E27FC236}">
                    <a16:creationId xmlns:a16="http://schemas.microsoft.com/office/drawing/2014/main" id="{5895EECF-C19E-8641-83ED-9F2E413F4A9C}"/>
                  </a:ext>
                </a:extLst>
              </p14:cNvPr>
              <p14:cNvContentPartPr/>
              <p14:nvPr/>
            </p14:nvContentPartPr>
            <p14:xfrm>
              <a:off x="7222780" y="4829689"/>
              <a:ext cx="43920" cy="386280"/>
            </p14:xfrm>
          </p:contentPart>
        </mc:Choice>
        <mc:Fallback>
          <p:pic>
            <p:nvPicPr>
              <p:cNvPr id="198" name="墨迹 197">
                <a:extLst>
                  <a:ext uri="{FF2B5EF4-FFF2-40B4-BE49-F238E27FC236}">
                    <a16:creationId xmlns:a16="http://schemas.microsoft.com/office/drawing/2014/main" id="{5895EECF-C19E-8641-83ED-9F2E413F4A9C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215220" y="4822129"/>
                <a:ext cx="5904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99" name="墨迹 198">
                <a:extLst>
                  <a:ext uri="{FF2B5EF4-FFF2-40B4-BE49-F238E27FC236}">
                    <a16:creationId xmlns:a16="http://schemas.microsoft.com/office/drawing/2014/main" id="{5E162E66-B9BE-0249-8981-BA2F1924DFF3}"/>
                  </a:ext>
                </a:extLst>
              </p14:cNvPr>
              <p14:cNvContentPartPr/>
              <p14:nvPr/>
            </p14:nvContentPartPr>
            <p14:xfrm>
              <a:off x="7110460" y="5066209"/>
              <a:ext cx="193320" cy="56520"/>
            </p14:xfrm>
          </p:contentPart>
        </mc:Choice>
        <mc:Fallback>
          <p:pic>
            <p:nvPicPr>
              <p:cNvPr id="199" name="墨迹 198">
                <a:extLst>
                  <a:ext uri="{FF2B5EF4-FFF2-40B4-BE49-F238E27FC236}">
                    <a16:creationId xmlns:a16="http://schemas.microsoft.com/office/drawing/2014/main" id="{5E162E66-B9BE-0249-8981-BA2F1924DFF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102900" y="5058649"/>
                <a:ext cx="20844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00" name="墨迹 199">
                <a:extLst>
                  <a:ext uri="{FF2B5EF4-FFF2-40B4-BE49-F238E27FC236}">
                    <a16:creationId xmlns:a16="http://schemas.microsoft.com/office/drawing/2014/main" id="{C5A98CE7-33D5-9F46-837C-FBAADC147B4F}"/>
                  </a:ext>
                </a:extLst>
              </p14:cNvPr>
              <p14:cNvContentPartPr/>
              <p14:nvPr/>
            </p14:nvContentPartPr>
            <p14:xfrm>
              <a:off x="7421860" y="5072329"/>
              <a:ext cx="224640" cy="149760"/>
            </p14:xfrm>
          </p:contentPart>
        </mc:Choice>
        <mc:Fallback>
          <p:pic>
            <p:nvPicPr>
              <p:cNvPr id="200" name="墨迹 199">
                <a:extLst>
                  <a:ext uri="{FF2B5EF4-FFF2-40B4-BE49-F238E27FC236}">
                    <a16:creationId xmlns:a16="http://schemas.microsoft.com/office/drawing/2014/main" id="{C5A98CE7-33D5-9F46-837C-FBAADC147B4F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414300" y="5064769"/>
                <a:ext cx="2394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01" name="墨迹 200">
                <a:extLst>
                  <a:ext uri="{FF2B5EF4-FFF2-40B4-BE49-F238E27FC236}">
                    <a16:creationId xmlns:a16="http://schemas.microsoft.com/office/drawing/2014/main" id="{0E54D630-4902-B245-9F35-5D7EBAC9C81C}"/>
                  </a:ext>
                </a:extLst>
              </p14:cNvPr>
              <p14:cNvContentPartPr/>
              <p14:nvPr/>
            </p14:nvContentPartPr>
            <p14:xfrm>
              <a:off x="7913620" y="4985209"/>
              <a:ext cx="131040" cy="25200"/>
            </p14:xfrm>
          </p:contentPart>
        </mc:Choice>
        <mc:Fallback>
          <p:pic>
            <p:nvPicPr>
              <p:cNvPr id="201" name="墨迹 200">
                <a:extLst>
                  <a:ext uri="{FF2B5EF4-FFF2-40B4-BE49-F238E27FC236}">
                    <a16:creationId xmlns:a16="http://schemas.microsoft.com/office/drawing/2014/main" id="{0E54D630-4902-B245-9F35-5D7EBAC9C81C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906060" y="4977649"/>
                <a:ext cx="1461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02" name="墨迹 201">
                <a:extLst>
                  <a:ext uri="{FF2B5EF4-FFF2-40B4-BE49-F238E27FC236}">
                    <a16:creationId xmlns:a16="http://schemas.microsoft.com/office/drawing/2014/main" id="{0668310C-C389-774B-9C98-C698947B0D21}"/>
                  </a:ext>
                </a:extLst>
              </p14:cNvPr>
              <p14:cNvContentPartPr/>
              <p14:nvPr/>
            </p14:nvContentPartPr>
            <p14:xfrm>
              <a:off x="7915060" y="5103649"/>
              <a:ext cx="148320" cy="12960"/>
            </p14:xfrm>
          </p:contentPart>
        </mc:Choice>
        <mc:Fallback>
          <p:pic>
            <p:nvPicPr>
              <p:cNvPr id="202" name="墨迹 201">
                <a:extLst>
                  <a:ext uri="{FF2B5EF4-FFF2-40B4-BE49-F238E27FC236}">
                    <a16:creationId xmlns:a16="http://schemas.microsoft.com/office/drawing/2014/main" id="{0668310C-C389-774B-9C98-C698947B0D21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907500" y="5096089"/>
                <a:ext cx="1634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03" name="墨迹 202">
                <a:extLst>
                  <a:ext uri="{FF2B5EF4-FFF2-40B4-BE49-F238E27FC236}">
                    <a16:creationId xmlns:a16="http://schemas.microsoft.com/office/drawing/2014/main" id="{C0C8FAF4-16D1-AF40-B108-3BD0B9FB5355}"/>
                  </a:ext>
                </a:extLst>
              </p14:cNvPr>
              <p14:cNvContentPartPr/>
              <p14:nvPr/>
            </p14:nvContentPartPr>
            <p14:xfrm>
              <a:off x="8374420" y="4580569"/>
              <a:ext cx="243000" cy="803520"/>
            </p14:xfrm>
          </p:contentPart>
        </mc:Choice>
        <mc:Fallback>
          <p:pic>
            <p:nvPicPr>
              <p:cNvPr id="203" name="墨迹 202">
                <a:extLst>
                  <a:ext uri="{FF2B5EF4-FFF2-40B4-BE49-F238E27FC236}">
                    <a16:creationId xmlns:a16="http://schemas.microsoft.com/office/drawing/2014/main" id="{C0C8FAF4-16D1-AF40-B108-3BD0B9FB5355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366860" y="4573009"/>
                <a:ext cx="258120" cy="81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04" name="墨迹 203">
                <a:extLst>
                  <a:ext uri="{FF2B5EF4-FFF2-40B4-BE49-F238E27FC236}">
                    <a16:creationId xmlns:a16="http://schemas.microsoft.com/office/drawing/2014/main" id="{5FC2E859-E14D-984B-85CB-9131B594CBF2}"/>
                  </a:ext>
                </a:extLst>
              </p14:cNvPr>
              <p14:cNvContentPartPr/>
              <p14:nvPr/>
            </p14:nvContentPartPr>
            <p14:xfrm>
              <a:off x="8741620" y="5066209"/>
              <a:ext cx="124920" cy="6480"/>
            </p14:xfrm>
          </p:contentPart>
        </mc:Choice>
        <mc:Fallback>
          <p:pic>
            <p:nvPicPr>
              <p:cNvPr id="204" name="墨迹 203">
                <a:extLst>
                  <a:ext uri="{FF2B5EF4-FFF2-40B4-BE49-F238E27FC236}">
                    <a16:creationId xmlns:a16="http://schemas.microsoft.com/office/drawing/2014/main" id="{5FC2E859-E14D-984B-85CB-9131B594CBF2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8734060" y="5058649"/>
                <a:ext cx="1400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05" name="墨迹 204">
                <a:extLst>
                  <a:ext uri="{FF2B5EF4-FFF2-40B4-BE49-F238E27FC236}">
                    <a16:creationId xmlns:a16="http://schemas.microsoft.com/office/drawing/2014/main" id="{8B7E7F58-078F-1648-AF5A-572D3926F553}"/>
                  </a:ext>
                </a:extLst>
              </p14:cNvPr>
              <p14:cNvContentPartPr/>
              <p14:nvPr/>
            </p14:nvContentPartPr>
            <p14:xfrm>
              <a:off x="9028180" y="5066209"/>
              <a:ext cx="162360" cy="19080"/>
            </p14:xfrm>
          </p:contentPart>
        </mc:Choice>
        <mc:Fallback>
          <p:pic>
            <p:nvPicPr>
              <p:cNvPr id="205" name="墨迹 204">
                <a:extLst>
                  <a:ext uri="{FF2B5EF4-FFF2-40B4-BE49-F238E27FC236}">
                    <a16:creationId xmlns:a16="http://schemas.microsoft.com/office/drawing/2014/main" id="{8B7E7F58-078F-1648-AF5A-572D3926F553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9020620" y="5058649"/>
                <a:ext cx="1771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06" name="墨迹 205">
                <a:extLst>
                  <a:ext uri="{FF2B5EF4-FFF2-40B4-BE49-F238E27FC236}">
                    <a16:creationId xmlns:a16="http://schemas.microsoft.com/office/drawing/2014/main" id="{18370A37-4EC3-EE43-96FE-44EEE4ADD8F2}"/>
                  </a:ext>
                </a:extLst>
              </p14:cNvPr>
              <p14:cNvContentPartPr/>
              <p14:nvPr/>
            </p14:nvContentPartPr>
            <p14:xfrm>
              <a:off x="9370540" y="5059729"/>
              <a:ext cx="299160" cy="12960"/>
            </p14:xfrm>
          </p:contentPart>
        </mc:Choice>
        <mc:Fallback>
          <p:pic>
            <p:nvPicPr>
              <p:cNvPr id="206" name="墨迹 205">
                <a:extLst>
                  <a:ext uri="{FF2B5EF4-FFF2-40B4-BE49-F238E27FC236}">
                    <a16:creationId xmlns:a16="http://schemas.microsoft.com/office/drawing/2014/main" id="{18370A37-4EC3-EE43-96FE-44EEE4ADD8F2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9362980" y="5052529"/>
                <a:ext cx="3142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07" name="墨迹 206">
                <a:extLst>
                  <a:ext uri="{FF2B5EF4-FFF2-40B4-BE49-F238E27FC236}">
                    <a16:creationId xmlns:a16="http://schemas.microsoft.com/office/drawing/2014/main" id="{8D6401FA-784D-2444-A78A-3CA521C7E317}"/>
                  </a:ext>
                </a:extLst>
              </p14:cNvPr>
              <p14:cNvContentPartPr/>
              <p14:nvPr/>
            </p14:nvContentPartPr>
            <p14:xfrm>
              <a:off x="9881020" y="5041369"/>
              <a:ext cx="305280" cy="12960"/>
            </p14:xfrm>
          </p:contentPart>
        </mc:Choice>
        <mc:Fallback>
          <p:pic>
            <p:nvPicPr>
              <p:cNvPr id="207" name="墨迹 206">
                <a:extLst>
                  <a:ext uri="{FF2B5EF4-FFF2-40B4-BE49-F238E27FC236}">
                    <a16:creationId xmlns:a16="http://schemas.microsoft.com/office/drawing/2014/main" id="{8D6401FA-784D-2444-A78A-3CA521C7E317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9873460" y="5033809"/>
                <a:ext cx="3204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08" name="墨迹 207">
                <a:extLst>
                  <a:ext uri="{FF2B5EF4-FFF2-40B4-BE49-F238E27FC236}">
                    <a16:creationId xmlns:a16="http://schemas.microsoft.com/office/drawing/2014/main" id="{B8133AA7-A06E-364F-BBE6-BCDD401C6440}"/>
                  </a:ext>
                </a:extLst>
              </p14:cNvPr>
              <p14:cNvContentPartPr/>
              <p14:nvPr/>
            </p14:nvContentPartPr>
            <p14:xfrm>
              <a:off x="10304380" y="5047489"/>
              <a:ext cx="56520" cy="6480"/>
            </p14:xfrm>
          </p:contentPart>
        </mc:Choice>
        <mc:Fallback>
          <p:pic>
            <p:nvPicPr>
              <p:cNvPr id="208" name="墨迹 207">
                <a:extLst>
                  <a:ext uri="{FF2B5EF4-FFF2-40B4-BE49-F238E27FC236}">
                    <a16:creationId xmlns:a16="http://schemas.microsoft.com/office/drawing/2014/main" id="{B8133AA7-A06E-364F-BBE6-BCDD401C6440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0296820" y="5039929"/>
                <a:ext cx="712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09" name="墨迹 208">
                <a:extLst>
                  <a:ext uri="{FF2B5EF4-FFF2-40B4-BE49-F238E27FC236}">
                    <a16:creationId xmlns:a16="http://schemas.microsoft.com/office/drawing/2014/main" id="{4D97A157-AC30-EC4E-9336-83E225F55AAE}"/>
                  </a:ext>
                </a:extLst>
              </p14:cNvPr>
              <p14:cNvContentPartPr/>
              <p14:nvPr/>
            </p14:nvContentPartPr>
            <p14:xfrm>
              <a:off x="10658980" y="4549249"/>
              <a:ext cx="299160" cy="1002600"/>
            </p14:xfrm>
          </p:contentPart>
        </mc:Choice>
        <mc:Fallback>
          <p:pic>
            <p:nvPicPr>
              <p:cNvPr id="209" name="墨迹 208">
                <a:extLst>
                  <a:ext uri="{FF2B5EF4-FFF2-40B4-BE49-F238E27FC236}">
                    <a16:creationId xmlns:a16="http://schemas.microsoft.com/office/drawing/2014/main" id="{4D97A157-AC30-EC4E-9336-83E225F55AAE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0651420" y="4542049"/>
                <a:ext cx="314280" cy="10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227" name="墨迹 227">
                <a:extLst>
                  <a:ext uri="{FF2B5EF4-FFF2-40B4-BE49-F238E27FC236}">
                    <a16:creationId xmlns:a16="http://schemas.microsoft.com/office/drawing/2014/main" id="{3A8FD75C-8123-C445-96FD-4A399C9E831A}"/>
                  </a:ext>
                </a:extLst>
              </p14:cNvPr>
              <p14:cNvContentPartPr/>
              <p14:nvPr/>
            </p14:nvContentPartPr>
            <p14:xfrm>
              <a:off x="979300" y="5807089"/>
              <a:ext cx="1450080" cy="871920"/>
            </p14:xfrm>
          </p:contentPart>
        </mc:Choice>
        <mc:Fallback>
          <p:pic>
            <p:nvPicPr>
              <p:cNvPr id="227" name="墨迹 227">
                <a:extLst>
                  <a:ext uri="{FF2B5EF4-FFF2-40B4-BE49-F238E27FC236}">
                    <a16:creationId xmlns:a16="http://schemas.microsoft.com/office/drawing/2014/main" id="{3A8FD75C-8123-C445-96FD-4A399C9E831A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971740" y="5799529"/>
                <a:ext cx="1465200" cy="88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254" name="墨迹 258">
                <a:extLst>
                  <a:ext uri="{FF2B5EF4-FFF2-40B4-BE49-F238E27FC236}">
                    <a16:creationId xmlns:a16="http://schemas.microsoft.com/office/drawing/2014/main" id="{D9AFE55B-9BD6-FD4B-A7A3-EE6F17CF3A3A}"/>
                  </a:ext>
                </a:extLst>
              </p14:cNvPr>
              <p14:cNvContentPartPr/>
              <p14:nvPr/>
            </p14:nvContentPartPr>
            <p14:xfrm>
              <a:off x="8548660" y="5921929"/>
              <a:ext cx="1631520" cy="647280"/>
            </p14:xfrm>
          </p:contentPart>
        </mc:Choice>
        <mc:Fallback>
          <p:pic>
            <p:nvPicPr>
              <p:cNvPr id="254" name="墨迹 258">
                <a:extLst>
                  <a:ext uri="{FF2B5EF4-FFF2-40B4-BE49-F238E27FC236}">
                    <a16:creationId xmlns:a16="http://schemas.microsoft.com/office/drawing/2014/main" id="{D9AFE55B-9BD6-FD4B-A7A3-EE6F17CF3A3A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541100" y="5914369"/>
                <a:ext cx="1646640" cy="66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255" name="墨迹 259">
                <a:extLst>
                  <a:ext uri="{FF2B5EF4-FFF2-40B4-BE49-F238E27FC236}">
                    <a16:creationId xmlns:a16="http://schemas.microsoft.com/office/drawing/2014/main" id="{98E8965B-18C0-7541-990B-48BD420EB2C5}"/>
                  </a:ext>
                </a:extLst>
              </p14:cNvPr>
              <p14:cNvContentPartPr/>
              <p14:nvPr/>
            </p14:nvContentPartPr>
            <p14:xfrm>
              <a:off x="6949540" y="6076729"/>
              <a:ext cx="1344240" cy="460440"/>
            </p14:xfrm>
          </p:contentPart>
        </mc:Choice>
        <mc:Fallback>
          <p:pic>
            <p:nvPicPr>
              <p:cNvPr id="255" name="墨迹 259">
                <a:extLst>
                  <a:ext uri="{FF2B5EF4-FFF2-40B4-BE49-F238E27FC236}">
                    <a16:creationId xmlns:a16="http://schemas.microsoft.com/office/drawing/2014/main" id="{98E8965B-18C0-7541-990B-48BD420EB2C5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941980" y="6069529"/>
                <a:ext cx="135936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256" name="墨迹 260">
                <a:extLst>
                  <a:ext uri="{FF2B5EF4-FFF2-40B4-BE49-F238E27FC236}">
                    <a16:creationId xmlns:a16="http://schemas.microsoft.com/office/drawing/2014/main" id="{44123514-9B69-A14A-8B5C-3B0CAD9D058F}"/>
                  </a:ext>
                </a:extLst>
              </p14:cNvPr>
              <p14:cNvContentPartPr/>
              <p14:nvPr/>
            </p14:nvContentPartPr>
            <p14:xfrm>
              <a:off x="6014980" y="5801329"/>
              <a:ext cx="541800" cy="1132560"/>
            </p14:xfrm>
          </p:contentPart>
        </mc:Choice>
        <mc:Fallback>
          <p:pic>
            <p:nvPicPr>
              <p:cNvPr id="256" name="墨迹 260">
                <a:extLst>
                  <a:ext uri="{FF2B5EF4-FFF2-40B4-BE49-F238E27FC236}">
                    <a16:creationId xmlns:a16="http://schemas.microsoft.com/office/drawing/2014/main" id="{44123514-9B69-A14A-8B5C-3B0CAD9D058F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07420" y="5793769"/>
                <a:ext cx="556920" cy="11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257" name="墨迹 261">
                <a:extLst>
                  <a:ext uri="{FF2B5EF4-FFF2-40B4-BE49-F238E27FC236}">
                    <a16:creationId xmlns:a16="http://schemas.microsoft.com/office/drawing/2014/main" id="{9480B9CC-21F5-8548-A2A0-7C8345697A9E}"/>
                  </a:ext>
                </a:extLst>
              </p14:cNvPr>
              <p14:cNvContentPartPr/>
              <p14:nvPr/>
            </p14:nvContentPartPr>
            <p14:xfrm>
              <a:off x="4900420" y="5738329"/>
              <a:ext cx="853560" cy="881280"/>
            </p14:xfrm>
          </p:contentPart>
        </mc:Choice>
        <mc:Fallback>
          <p:pic>
            <p:nvPicPr>
              <p:cNvPr id="257" name="墨迹 261">
                <a:extLst>
                  <a:ext uri="{FF2B5EF4-FFF2-40B4-BE49-F238E27FC236}">
                    <a16:creationId xmlns:a16="http://schemas.microsoft.com/office/drawing/2014/main" id="{9480B9CC-21F5-8548-A2A0-7C8345697A9E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892857" y="5730766"/>
                <a:ext cx="868686" cy="8964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58" name="墨迹 262">
                <a:extLst>
                  <a:ext uri="{FF2B5EF4-FFF2-40B4-BE49-F238E27FC236}">
                    <a16:creationId xmlns:a16="http://schemas.microsoft.com/office/drawing/2014/main" id="{CC54CB7F-8530-E540-9C31-B9339D2514AE}"/>
                  </a:ext>
                </a:extLst>
              </p14:cNvPr>
              <p14:cNvContentPartPr/>
              <p14:nvPr/>
            </p14:nvContentPartPr>
            <p14:xfrm>
              <a:off x="2952100" y="5856769"/>
              <a:ext cx="1624320" cy="666360"/>
            </p14:xfrm>
          </p:contentPart>
        </mc:Choice>
        <mc:Fallback>
          <p:pic>
            <p:nvPicPr>
              <p:cNvPr id="258" name="墨迹 262">
                <a:extLst>
                  <a:ext uri="{FF2B5EF4-FFF2-40B4-BE49-F238E27FC236}">
                    <a16:creationId xmlns:a16="http://schemas.microsoft.com/office/drawing/2014/main" id="{CC54CB7F-8530-E540-9C31-B9339D2514AE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944542" y="5849209"/>
                <a:ext cx="1639077" cy="68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264" name="墨迹 263">
                <a:extLst>
                  <a:ext uri="{FF2B5EF4-FFF2-40B4-BE49-F238E27FC236}">
                    <a16:creationId xmlns:a16="http://schemas.microsoft.com/office/drawing/2014/main" id="{6F56799E-B170-7343-91F4-AF6C9A98F792}"/>
                  </a:ext>
                </a:extLst>
              </p14:cNvPr>
              <p14:cNvContentPartPr/>
              <p14:nvPr/>
            </p14:nvContentPartPr>
            <p14:xfrm>
              <a:off x="8461540" y="3082609"/>
              <a:ext cx="554400" cy="461160"/>
            </p14:xfrm>
          </p:contentPart>
        </mc:Choice>
        <mc:Fallback>
          <p:pic>
            <p:nvPicPr>
              <p:cNvPr id="264" name="墨迹 263">
                <a:extLst>
                  <a:ext uri="{FF2B5EF4-FFF2-40B4-BE49-F238E27FC236}">
                    <a16:creationId xmlns:a16="http://schemas.microsoft.com/office/drawing/2014/main" id="{6F56799E-B170-7343-91F4-AF6C9A98F792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8453980" y="3075049"/>
                <a:ext cx="56952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265" name="墨迹 264">
                <a:extLst>
                  <a:ext uri="{FF2B5EF4-FFF2-40B4-BE49-F238E27FC236}">
                    <a16:creationId xmlns:a16="http://schemas.microsoft.com/office/drawing/2014/main" id="{03FC60A3-AC9A-6644-9CAB-0845F4BF5BDB}"/>
                  </a:ext>
                </a:extLst>
              </p14:cNvPr>
              <p14:cNvContentPartPr/>
              <p14:nvPr/>
            </p14:nvContentPartPr>
            <p14:xfrm>
              <a:off x="8965900" y="4016089"/>
              <a:ext cx="268200" cy="212040"/>
            </p14:xfrm>
          </p:contentPart>
        </mc:Choice>
        <mc:Fallback>
          <p:pic>
            <p:nvPicPr>
              <p:cNvPr id="265" name="墨迹 264">
                <a:extLst>
                  <a:ext uri="{FF2B5EF4-FFF2-40B4-BE49-F238E27FC236}">
                    <a16:creationId xmlns:a16="http://schemas.microsoft.com/office/drawing/2014/main" id="{03FC60A3-AC9A-6644-9CAB-0845F4BF5BDB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958340" y="4008889"/>
                <a:ext cx="28296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266" name="墨迹 265">
                <a:extLst>
                  <a:ext uri="{FF2B5EF4-FFF2-40B4-BE49-F238E27FC236}">
                    <a16:creationId xmlns:a16="http://schemas.microsoft.com/office/drawing/2014/main" id="{9168A083-4EF6-E74E-B478-85C373590FD5}"/>
                  </a:ext>
                </a:extLst>
              </p14:cNvPr>
              <p14:cNvContentPartPr/>
              <p14:nvPr/>
            </p14:nvContentPartPr>
            <p14:xfrm>
              <a:off x="9301780" y="4931569"/>
              <a:ext cx="274320" cy="224640"/>
            </p14:xfrm>
          </p:contentPart>
        </mc:Choice>
        <mc:Fallback>
          <p:pic>
            <p:nvPicPr>
              <p:cNvPr id="266" name="墨迹 265">
                <a:extLst>
                  <a:ext uri="{FF2B5EF4-FFF2-40B4-BE49-F238E27FC236}">
                    <a16:creationId xmlns:a16="http://schemas.microsoft.com/office/drawing/2014/main" id="{9168A083-4EF6-E74E-B478-85C373590FD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9294580" y="4924009"/>
                <a:ext cx="2894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280" name="墨迹 279">
                <a:extLst>
                  <a:ext uri="{FF2B5EF4-FFF2-40B4-BE49-F238E27FC236}">
                    <a16:creationId xmlns:a16="http://schemas.microsoft.com/office/drawing/2014/main" id="{F7C23082-353A-C642-98CF-FB97DF3A49E3}"/>
                  </a:ext>
                </a:extLst>
              </p14:cNvPr>
              <p14:cNvContentPartPr/>
              <p14:nvPr/>
            </p14:nvContentPartPr>
            <p14:xfrm>
              <a:off x="12233620" y="1272169"/>
              <a:ext cx="63360" cy="30240"/>
            </p14:xfrm>
          </p:contentPart>
        </mc:Choice>
        <mc:Fallback>
          <p:pic>
            <p:nvPicPr>
              <p:cNvPr id="280" name="墨迹 279">
                <a:extLst>
                  <a:ext uri="{FF2B5EF4-FFF2-40B4-BE49-F238E27FC236}">
                    <a16:creationId xmlns:a16="http://schemas.microsoft.com/office/drawing/2014/main" id="{F7C23082-353A-C642-98CF-FB97DF3A49E3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2226060" y="1264609"/>
                <a:ext cx="7848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281" name="墨迹 282">
                <a:extLst>
                  <a:ext uri="{FF2B5EF4-FFF2-40B4-BE49-F238E27FC236}">
                    <a16:creationId xmlns:a16="http://schemas.microsoft.com/office/drawing/2014/main" id="{7D7E6BB2-11DE-064A-9FC4-A955CFA3794F}"/>
                  </a:ext>
                </a:extLst>
              </p14:cNvPr>
              <p14:cNvContentPartPr/>
              <p14:nvPr/>
            </p14:nvContentPartPr>
            <p14:xfrm>
              <a:off x="9532180" y="660889"/>
              <a:ext cx="2366280" cy="890280"/>
            </p14:xfrm>
          </p:contentPart>
        </mc:Choice>
        <mc:Fallback>
          <p:pic>
            <p:nvPicPr>
              <p:cNvPr id="281" name="墨迹 282">
                <a:extLst>
                  <a:ext uri="{FF2B5EF4-FFF2-40B4-BE49-F238E27FC236}">
                    <a16:creationId xmlns:a16="http://schemas.microsoft.com/office/drawing/2014/main" id="{7D7E6BB2-11DE-064A-9FC4-A955CFA3794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9524619" y="653332"/>
                <a:ext cx="2381402" cy="9053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282" name="墨迹 283">
                <a:extLst>
                  <a:ext uri="{FF2B5EF4-FFF2-40B4-BE49-F238E27FC236}">
                    <a16:creationId xmlns:a16="http://schemas.microsoft.com/office/drawing/2014/main" id="{B7279715-258A-0341-8A05-56D1C8E0F19D}"/>
                  </a:ext>
                </a:extLst>
              </p14:cNvPr>
              <p14:cNvContentPartPr/>
              <p14:nvPr/>
            </p14:nvContentPartPr>
            <p14:xfrm>
              <a:off x="9457660" y="1756369"/>
              <a:ext cx="996480" cy="1861560"/>
            </p14:xfrm>
          </p:contentPart>
        </mc:Choice>
        <mc:Fallback>
          <p:pic>
            <p:nvPicPr>
              <p:cNvPr id="282" name="墨迹 283">
                <a:extLst>
                  <a:ext uri="{FF2B5EF4-FFF2-40B4-BE49-F238E27FC236}">
                    <a16:creationId xmlns:a16="http://schemas.microsoft.com/office/drawing/2014/main" id="{B7279715-258A-0341-8A05-56D1C8E0F19D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9450100" y="1748810"/>
                <a:ext cx="1011600" cy="187631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3618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墨迹 9">
                <a:extLst>
                  <a:ext uri="{FF2B5EF4-FFF2-40B4-BE49-F238E27FC236}">
                    <a16:creationId xmlns:a16="http://schemas.microsoft.com/office/drawing/2014/main" id="{CFA49EC4-1AF9-4F49-92DD-E2EE8EB1A124}"/>
                  </a:ext>
                </a:extLst>
              </p14:cNvPr>
              <p14:cNvContentPartPr/>
              <p14:nvPr/>
            </p14:nvContentPartPr>
            <p14:xfrm>
              <a:off x="527400" y="270967"/>
              <a:ext cx="957600" cy="460800"/>
            </p14:xfrm>
          </p:contentPart>
        </mc:Choice>
        <mc:Fallback>
          <p:pic>
            <p:nvPicPr>
              <p:cNvPr id="9" name="墨迹 9">
                <a:extLst>
                  <a:ext uri="{FF2B5EF4-FFF2-40B4-BE49-F238E27FC236}">
                    <a16:creationId xmlns:a16="http://schemas.microsoft.com/office/drawing/2014/main" id="{CFA49EC4-1AF9-4F49-92DD-E2EE8EB1A12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9837" y="263407"/>
                <a:ext cx="972726" cy="4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8" name="墨迹 19">
                <a:extLst>
                  <a:ext uri="{FF2B5EF4-FFF2-40B4-BE49-F238E27FC236}">
                    <a16:creationId xmlns:a16="http://schemas.microsoft.com/office/drawing/2014/main" id="{4DC52EB6-4463-0B40-966B-A8EFA6C9826F}"/>
                  </a:ext>
                </a:extLst>
              </p14:cNvPr>
              <p14:cNvContentPartPr/>
              <p14:nvPr/>
            </p14:nvContentPartPr>
            <p14:xfrm>
              <a:off x="2801632" y="410646"/>
              <a:ext cx="690480" cy="378360"/>
            </p14:xfrm>
          </p:contentPart>
        </mc:Choice>
        <mc:Fallback>
          <p:pic>
            <p:nvPicPr>
              <p:cNvPr id="18" name="墨迹 19">
                <a:extLst>
                  <a:ext uri="{FF2B5EF4-FFF2-40B4-BE49-F238E27FC236}">
                    <a16:creationId xmlns:a16="http://schemas.microsoft.com/office/drawing/2014/main" id="{4DC52EB6-4463-0B40-966B-A8EFA6C982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94072" y="403086"/>
                <a:ext cx="70560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9" name="墨迹 20">
                <a:extLst>
                  <a:ext uri="{FF2B5EF4-FFF2-40B4-BE49-F238E27FC236}">
                    <a16:creationId xmlns:a16="http://schemas.microsoft.com/office/drawing/2014/main" id="{6ACF3E59-56E4-1B41-9D0E-7854E4F8B36F}"/>
                  </a:ext>
                </a:extLst>
              </p14:cNvPr>
              <p14:cNvContentPartPr/>
              <p14:nvPr/>
            </p14:nvContentPartPr>
            <p14:xfrm>
              <a:off x="1835752" y="284646"/>
              <a:ext cx="624600" cy="522360"/>
            </p14:xfrm>
          </p:contentPart>
        </mc:Choice>
        <mc:Fallback>
          <p:pic>
            <p:nvPicPr>
              <p:cNvPr id="19" name="墨迹 20">
                <a:extLst>
                  <a:ext uri="{FF2B5EF4-FFF2-40B4-BE49-F238E27FC236}">
                    <a16:creationId xmlns:a16="http://schemas.microsoft.com/office/drawing/2014/main" id="{6ACF3E59-56E4-1B41-9D0E-7854E4F8B36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28188" y="277086"/>
                <a:ext cx="639729" cy="53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0" name="墨迹 30">
                <a:extLst>
                  <a:ext uri="{FF2B5EF4-FFF2-40B4-BE49-F238E27FC236}">
                    <a16:creationId xmlns:a16="http://schemas.microsoft.com/office/drawing/2014/main" id="{678A52C5-4F03-2248-B799-158C12FABC6E}"/>
                  </a:ext>
                </a:extLst>
              </p14:cNvPr>
              <p14:cNvContentPartPr/>
              <p14:nvPr/>
            </p14:nvContentPartPr>
            <p14:xfrm>
              <a:off x="3713872" y="218766"/>
              <a:ext cx="1127520" cy="431640"/>
            </p14:xfrm>
          </p:contentPart>
        </mc:Choice>
        <mc:Fallback>
          <p:pic>
            <p:nvPicPr>
              <p:cNvPr id="30" name="墨迹 30">
                <a:extLst>
                  <a:ext uri="{FF2B5EF4-FFF2-40B4-BE49-F238E27FC236}">
                    <a16:creationId xmlns:a16="http://schemas.microsoft.com/office/drawing/2014/main" id="{678A52C5-4F03-2248-B799-158C12FABC6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06314" y="211206"/>
                <a:ext cx="1142275" cy="4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7" name="墨迹 38">
                <a:extLst>
                  <a:ext uri="{FF2B5EF4-FFF2-40B4-BE49-F238E27FC236}">
                    <a16:creationId xmlns:a16="http://schemas.microsoft.com/office/drawing/2014/main" id="{40302040-86D7-E749-AAB8-480E0EA659DE}"/>
                  </a:ext>
                </a:extLst>
              </p14:cNvPr>
              <p14:cNvContentPartPr/>
              <p14:nvPr/>
            </p14:nvContentPartPr>
            <p14:xfrm>
              <a:off x="5183752" y="335406"/>
              <a:ext cx="252360" cy="255600"/>
            </p14:xfrm>
          </p:contentPart>
        </mc:Choice>
        <mc:Fallback>
          <p:pic>
            <p:nvPicPr>
              <p:cNvPr id="37" name="墨迹 38">
                <a:extLst>
                  <a:ext uri="{FF2B5EF4-FFF2-40B4-BE49-F238E27FC236}">
                    <a16:creationId xmlns:a16="http://schemas.microsoft.com/office/drawing/2014/main" id="{40302040-86D7-E749-AAB8-480E0EA659D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76192" y="327846"/>
                <a:ext cx="26748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8" name="墨迹 39">
                <a:extLst>
                  <a:ext uri="{FF2B5EF4-FFF2-40B4-BE49-F238E27FC236}">
                    <a16:creationId xmlns:a16="http://schemas.microsoft.com/office/drawing/2014/main" id="{8DAEB129-08D6-2E46-979D-EA83426E7B32}"/>
                  </a:ext>
                </a:extLst>
              </p14:cNvPr>
              <p14:cNvContentPartPr/>
              <p14:nvPr/>
            </p14:nvContentPartPr>
            <p14:xfrm>
              <a:off x="4715752" y="254766"/>
              <a:ext cx="108360" cy="390240"/>
            </p14:xfrm>
          </p:contentPart>
        </mc:Choice>
        <mc:Fallback>
          <p:pic>
            <p:nvPicPr>
              <p:cNvPr id="38" name="墨迹 39">
                <a:extLst>
                  <a:ext uri="{FF2B5EF4-FFF2-40B4-BE49-F238E27FC236}">
                    <a16:creationId xmlns:a16="http://schemas.microsoft.com/office/drawing/2014/main" id="{8DAEB129-08D6-2E46-979D-EA83426E7B3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08192" y="247206"/>
                <a:ext cx="123480" cy="40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158D42F0-C050-E142-8026-9B2CE991674C}"/>
                  </a:ext>
                </a:extLst>
              </p14:cNvPr>
              <p14:cNvContentPartPr/>
              <p14:nvPr/>
            </p14:nvContentPartPr>
            <p14:xfrm>
              <a:off x="9098752" y="183486"/>
              <a:ext cx="117720" cy="341640"/>
            </p14:xfrm>
          </p:contentPart>
        </mc:Choice>
        <mc:Fallback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158D42F0-C050-E142-8026-9B2CE991674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091192" y="175926"/>
                <a:ext cx="132840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1" name="墨迹 76">
                <a:extLst>
                  <a:ext uri="{FF2B5EF4-FFF2-40B4-BE49-F238E27FC236}">
                    <a16:creationId xmlns:a16="http://schemas.microsoft.com/office/drawing/2014/main" id="{137F3514-1A1D-B143-8A10-5DD702278588}"/>
                  </a:ext>
                </a:extLst>
              </p14:cNvPr>
              <p14:cNvContentPartPr/>
              <p14:nvPr/>
            </p14:nvContentPartPr>
            <p14:xfrm>
              <a:off x="9983992" y="206886"/>
              <a:ext cx="828360" cy="257760"/>
            </p14:xfrm>
          </p:contentPart>
        </mc:Choice>
        <mc:Fallback>
          <p:pic>
            <p:nvPicPr>
              <p:cNvPr id="71" name="墨迹 76">
                <a:extLst>
                  <a:ext uri="{FF2B5EF4-FFF2-40B4-BE49-F238E27FC236}">
                    <a16:creationId xmlns:a16="http://schemas.microsoft.com/office/drawing/2014/main" id="{137F3514-1A1D-B143-8A10-5DD70227858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976432" y="199326"/>
                <a:ext cx="84348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2" name="墨迹 77">
                <a:extLst>
                  <a:ext uri="{FF2B5EF4-FFF2-40B4-BE49-F238E27FC236}">
                    <a16:creationId xmlns:a16="http://schemas.microsoft.com/office/drawing/2014/main" id="{6C8449CB-E322-2C4C-B3EA-67C20720D550}"/>
                  </a:ext>
                </a:extLst>
              </p14:cNvPr>
              <p14:cNvContentPartPr/>
              <p14:nvPr/>
            </p14:nvContentPartPr>
            <p14:xfrm>
              <a:off x="9521752" y="50646"/>
              <a:ext cx="246600" cy="462240"/>
            </p14:xfrm>
          </p:contentPart>
        </mc:Choice>
        <mc:Fallback>
          <p:pic>
            <p:nvPicPr>
              <p:cNvPr id="72" name="墨迹 77">
                <a:extLst>
                  <a:ext uri="{FF2B5EF4-FFF2-40B4-BE49-F238E27FC236}">
                    <a16:creationId xmlns:a16="http://schemas.microsoft.com/office/drawing/2014/main" id="{6C8449CB-E322-2C4C-B3EA-67C20720D55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514541" y="43086"/>
                <a:ext cx="261742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3" name="墨迹 78">
                <a:extLst>
                  <a:ext uri="{FF2B5EF4-FFF2-40B4-BE49-F238E27FC236}">
                    <a16:creationId xmlns:a16="http://schemas.microsoft.com/office/drawing/2014/main" id="{BCE51047-9391-E44B-8F90-CAEF609ADD7C}"/>
                  </a:ext>
                </a:extLst>
              </p14:cNvPr>
              <p14:cNvContentPartPr/>
              <p14:nvPr/>
            </p14:nvContentPartPr>
            <p14:xfrm>
              <a:off x="8297752" y="248646"/>
              <a:ext cx="612360" cy="276480"/>
            </p14:xfrm>
          </p:contentPart>
        </mc:Choice>
        <mc:Fallback>
          <p:pic>
            <p:nvPicPr>
              <p:cNvPr id="73" name="墨迹 78">
                <a:extLst>
                  <a:ext uri="{FF2B5EF4-FFF2-40B4-BE49-F238E27FC236}">
                    <a16:creationId xmlns:a16="http://schemas.microsoft.com/office/drawing/2014/main" id="{BCE51047-9391-E44B-8F90-CAEF609ADD7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290192" y="241086"/>
                <a:ext cx="62748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4" name="墨迹 79">
                <a:extLst>
                  <a:ext uri="{FF2B5EF4-FFF2-40B4-BE49-F238E27FC236}">
                    <a16:creationId xmlns:a16="http://schemas.microsoft.com/office/drawing/2014/main" id="{EC933CEC-715F-7043-84C1-AB3943607177}"/>
                  </a:ext>
                </a:extLst>
              </p14:cNvPr>
              <p14:cNvContentPartPr/>
              <p14:nvPr/>
            </p14:nvContentPartPr>
            <p14:xfrm>
              <a:off x="7709872" y="410646"/>
              <a:ext cx="306360" cy="18360"/>
            </p14:xfrm>
          </p:contentPart>
        </mc:Choice>
        <mc:Fallback>
          <p:pic>
            <p:nvPicPr>
              <p:cNvPr id="74" name="墨迹 79">
                <a:extLst>
                  <a:ext uri="{FF2B5EF4-FFF2-40B4-BE49-F238E27FC236}">
                    <a16:creationId xmlns:a16="http://schemas.microsoft.com/office/drawing/2014/main" id="{EC933CEC-715F-7043-84C1-AB394360717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02312" y="403086"/>
                <a:ext cx="32148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5" name="墨迹 80">
                <a:extLst>
                  <a:ext uri="{FF2B5EF4-FFF2-40B4-BE49-F238E27FC236}">
                    <a16:creationId xmlns:a16="http://schemas.microsoft.com/office/drawing/2014/main" id="{15A717E6-8E40-B749-BC1E-688BB98DAE6F}"/>
                  </a:ext>
                </a:extLst>
              </p14:cNvPr>
              <p14:cNvContentPartPr/>
              <p14:nvPr/>
            </p14:nvContentPartPr>
            <p14:xfrm>
              <a:off x="6047752" y="290766"/>
              <a:ext cx="1428480" cy="282240"/>
            </p14:xfrm>
          </p:contentPart>
        </mc:Choice>
        <mc:Fallback>
          <p:pic>
            <p:nvPicPr>
              <p:cNvPr id="75" name="墨迹 80">
                <a:extLst>
                  <a:ext uri="{FF2B5EF4-FFF2-40B4-BE49-F238E27FC236}">
                    <a16:creationId xmlns:a16="http://schemas.microsoft.com/office/drawing/2014/main" id="{15A717E6-8E40-B749-BC1E-688BB98DAE6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040192" y="283206"/>
                <a:ext cx="144360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6" name="墨迹 81">
                <a:extLst>
                  <a:ext uri="{FF2B5EF4-FFF2-40B4-BE49-F238E27FC236}">
                    <a16:creationId xmlns:a16="http://schemas.microsoft.com/office/drawing/2014/main" id="{0C17C034-3965-9343-B430-603DEF438AB7}"/>
                  </a:ext>
                </a:extLst>
              </p14:cNvPr>
              <p14:cNvContentPartPr/>
              <p14:nvPr/>
            </p14:nvContentPartPr>
            <p14:xfrm>
              <a:off x="5723752" y="374646"/>
              <a:ext cx="174240" cy="90360"/>
            </p14:xfrm>
          </p:contentPart>
        </mc:Choice>
        <mc:Fallback>
          <p:pic>
            <p:nvPicPr>
              <p:cNvPr id="76" name="墨迹 81">
                <a:extLst>
                  <a:ext uri="{FF2B5EF4-FFF2-40B4-BE49-F238E27FC236}">
                    <a16:creationId xmlns:a16="http://schemas.microsoft.com/office/drawing/2014/main" id="{0C17C034-3965-9343-B430-603DEF438AB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716192" y="367086"/>
                <a:ext cx="18936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8" name="墨迹 88">
                <a:extLst>
                  <a:ext uri="{FF2B5EF4-FFF2-40B4-BE49-F238E27FC236}">
                    <a16:creationId xmlns:a16="http://schemas.microsoft.com/office/drawing/2014/main" id="{0B15EC2A-1273-2245-B5B6-2D5EF28C89D9}"/>
                  </a:ext>
                </a:extLst>
              </p14:cNvPr>
              <p14:cNvContentPartPr/>
              <p14:nvPr/>
            </p14:nvContentPartPr>
            <p14:xfrm>
              <a:off x="10847992" y="176646"/>
              <a:ext cx="780480" cy="366480"/>
            </p14:xfrm>
          </p:contentPart>
        </mc:Choice>
        <mc:Fallback>
          <p:pic>
            <p:nvPicPr>
              <p:cNvPr id="88" name="墨迹 88">
                <a:extLst>
                  <a:ext uri="{FF2B5EF4-FFF2-40B4-BE49-F238E27FC236}">
                    <a16:creationId xmlns:a16="http://schemas.microsoft.com/office/drawing/2014/main" id="{0B15EC2A-1273-2245-B5B6-2D5EF28C89D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840432" y="169086"/>
                <a:ext cx="79560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CA5F0F0D-42B5-A742-8DE9-B68AA4483C81}"/>
                  </a:ext>
                </a:extLst>
              </p14:cNvPr>
              <p14:cNvContentPartPr/>
              <p14:nvPr/>
            </p14:nvContentPartPr>
            <p14:xfrm>
              <a:off x="1301512" y="1298766"/>
              <a:ext cx="180360" cy="192240"/>
            </p14:xfrm>
          </p:contentPart>
        </mc:Choice>
        <mc:Fallback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CA5F0F0D-42B5-A742-8DE9-B68AA4483C8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94312" y="1291206"/>
                <a:ext cx="19548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30BC89BC-F606-C341-90E0-204687DE3E11}"/>
                  </a:ext>
                </a:extLst>
              </p14:cNvPr>
              <p14:cNvContentPartPr/>
              <p14:nvPr/>
            </p14:nvContentPartPr>
            <p14:xfrm>
              <a:off x="2705872" y="1094646"/>
              <a:ext cx="36360" cy="5436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30BC89BC-F606-C341-90E0-204687DE3E1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698312" y="1087086"/>
                <a:ext cx="5148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97" name="墨迹 96">
                <a:extLst>
                  <a:ext uri="{FF2B5EF4-FFF2-40B4-BE49-F238E27FC236}">
                    <a16:creationId xmlns:a16="http://schemas.microsoft.com/office/drawing/2014/main" id="{F26D0F86-D7F8-D744-A3DB-B9902E98E428}"/>
                  </a:ext>
                </a:extLst>
              </p14:cNvPr>
              <p14:cNvContentPartPr/>
              <p14:nvPr/>
            </p14:nvContentPartPr>
            <p14:xfrm>
              <a:off x="2642512" y="1262766"/>
              <a:ext cx="273600" cy="186480"/>
            </p14:xfrm>
          </p:contentPart>
        </mc:Choice>
        <mc:Fallback>
          <p:pic>
            <p:nvPicPr>
              <p:cNvPr id="97" name="墨迹 96">
                <a:extLst>
                  <a:ext uri="{FF2B5EF4-FFF2-40B4-BE49-F238E27FC236}">
                    <a16:creationId xmlns:a16="http://schemas.microsoft.com/office/drawing/2014/main" id="{F26D0F86-D7F8-D744-A3DB-B9902E98E42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634952" y="1255206"/>
                <a:ext cx="28872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4104660C-EE26-984A-BB54-8FA15ACF9662}"/>
                  </a:ext>
                </a:extLst>
              </p14:cNvPr>
              <p14:cNvContentPartPr/>
              <p14:nvPr/>
            </p14:nvContentPartPr>
            <p14:xfrm>
              <a:off x="3185752" y="1412886"/>
              <a:ext cx="78480" cy="84240"/>
            </p14:xfrm>
          </p:contentPart>
        </mc:Choice>
        <mc:Fallback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4104660C-EE26-984A-BB54-8FA15ACF966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178192" y="1405326"/>
                <a:ext cx="9360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9" name="墨迹 100">
                <a:extLst>
                  <a:ext uri="{FF2B5EF4-FFF2-40B4-BE49-F238E27FC236}">
                    <a16:creationId xmlns:a16="http://schemas.microsoft.com/office/drawing/2014/main" id="{60739494-6334-6842-8F76-1405B16F90C8}"/>
                  </a:ext>
                </a:extLst>
              </p14:cNvPr>
              <p14:cNvContentPartPr/>
              <p14:nvPr/>
            </p14:nvContentPartPr>
            <p14:xfrm>
              <a:off x="1907752" y="1088886"/>
              <a:ext cx="480600" cy="593640"/>
            </p14:xfrm>
          </p:contentPart>
        </mc:Choice>
        <mc:Fallback>
          <p:pic>
            <p:nvPicPr>
              <p:cNvPr id="99" name="墨迹 100">
                <a:extLst>
                  <a:ext uri="{FF2B5EF4-FFF2-40B4-BE49-F238E27FC236}">
                    <a16:creationId xmlns:a16="http://schemas.microsoft.com/office/drawing/2014/main" id="{60739494-6334-6842-8F76-1405B16F90C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900186" y="1081326"/>
                <a:ext cx="495731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00" name="墨迹 101">
                <a:extLst>
                  <a:ext uri="{FF2B5EF4-FFF2-40B4-BE49-F238E27FC236}">
                    <a16:creationId xmlns:a16="http://schemas.microsoft.com/office/drawing/2014/main" id="{AAE0C3CE-DD7F-0348-9E52-595EA6BAD73C}"/>
                  </a:ext>
                </a:extLst>
              </p14:cNvPr>
              <p14:cNvContentPartPr/>
              <p14:nvPr/>
            </p14:nvContentPartPr>
            <p14:xfrm>
              <a:off x="695632" y="1328646"/>
              <a:ext cx="378360" cy="264240"/>
            </p14:xfrm>
          </p:contentPart>
        </mc:Choice>
        <mc:Fallback>
          <p:pic>
            <p:nvPicPr>
              <p:cNvPr id="100" name="墨迹 101">
                <a:extLst>
                  <a:ext uri="{FF2B5EF4-FFF2-40B4-BE49-F238E27FC236}">
                    <a16:creationId xmlns:a16="http://schemas.microsoft.com/office/drawing/2014/main" id="{AAE0C3CE-DD7F-0348-9E52-595EA6BAD73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88072" y="1321086"/>
                <a:ext cx="39348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14" name="墨迹 114">
                <a:extLst>
                  <a:ext uri="{FF2B5EF4-FFF2-40B4-BE49-F238E27FC236}">
                    <a16:creationId xmlns:a16="http://schemas.microsoft.com/office/drawing/2014/main" id="{395AE62C-B68C-164B-896D-1703C6B5F979}"/>
                  </a:ext>
                </a:extLst>
              </p14:cNvPr>
              <p14:cNvContentPartPr/>
              <p14:nvPr/>
            </p14:nvContentPartPr>
            <p14:xfrm>
              <a:off x="341752" y="1736886"/>
              <a:ext cx="2160360" cy="522360"/>
            </p14:xfrm>
          </p:contentPart>
        </mc:Choice>
        <mc:Fallback>
          <p:pic>
            <p:nvPicPr>
              <p:cNvPr id="114" name="墨迹 114">
                <a:extLst>
                  <a:ext uri="{FF2B5EF4-FFF2-40B4-BE49-F238E27FC236}">
                    <a16:creationId xmlns:a16="http://schemas.microsoft.com/office/drawing/2014/main" id="{395AE62C-B68C-164B-896D-1703C6B5F97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34192" y="1729326"/>
                <a:ext cx="2175480" cy="53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23" name="墨迹 125">
                <a:extLst>
                  <a:ext uri="{FF2B5EF4-FFF2-40B4-BE49-F238E27FC236}">
                    <a16:creationId xmlns:a16="http://schemas.microsoft.com/office/drawing/2014/main" id="{0E60681B-D47C-8C47-BB55-CB4B45E42047}"/>
                  </a:ext>
                </a:extLst>
              </p14:cNvPr>
              <p14:cNvContentPartPr/>
              <p14:nvPr/>
            </p14:nvContentPartPr>
            <p14:xfrm>
              <a:off x="4409752" y="1598646"/>
              <a:ext cx="396360" cy="360360"/>
            </p14:xfrm>
          </p:contentPart>
        </mc:Choice>
        <mc:Fallback>
          <p:pic>
            <p:nvPicPr>
              <p:cNvPr id="123" name="墨迹 125">
                <a:extLst>
                  <a:ext uri="{FF2B5EF4-FFF2-40B4-BE49-F238E27FC236}">
                    <a16:creationId xmlns:a16="http://schemas.microsoft.com/office/drawing/2014/main" id="{0E60681B-D47C-8C47-BB55-CB4B45E4204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402192" y="1591086"/>
                <a:ext cx="41148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24" name="墨迹 126">
                <a:extLst>
                  <a:ext uri="{FF2B5EF4-FFF2-40B4-BE49-F238E27FC236}">
                    <a16:creationId xmlns:a16="http://schemas.microsoft.com/office/drawing/2014/main" id="{EFCC5EB8-7B24-8543-B3EB-B21A15C9C44C}"/>
                  </a:ext>
                </a:extLst>
              </p14:cNvPr>
              <p14:cNvContentPartPr/>
              <p14:nvPr/>
            </p14:nvContentPartPr>
            <p14:xfrm>
              <a:off x="3881632" y="1688646"/>
              <a:ext cx="288720" cy="552600"/>
            </p14:xfrm>
          </p:contentPart>
        </mc:Choice>
        <mc:Fallback>
          <p:pic>
            <p:nvPicPr>
              <p:cNvPr id="124" name="墨迹 126">
                <a:extLst>
                  <a:ext uri="{FF2B5EF4-FFF2-40B4-BE49-F238E27FC236}">
                    <a16:creationId xmlns:a16="http://schemas.microsoft.com/office/drawing/2014/main" id="{EFCC5EB8-7B24-8543-B3EB-B21A15C9C44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874063" y="1681081"/>
                <a:ext cx="303859" cy="5677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25" name="墨迹 127">
                <a:extLst>
                  <a:ext uri="{FF2B5EF4-FFF2-40B4-BE49-F238E27FC236}">
                    <a16:creationId xmlns:a16="http://schemas.microsoft.com/office/drawing/2014/main" id="{DAF221A4-1550-7248-95B4-3AD7F4DE4FDF}"/>
                  </a:ext>
                </a:extLst>
              </p14:cNvPr>
              <p14:cNvContentPartPr/>
              <p14:nvPr/>
            </p14:nvContentPartPr>
            <p14:xfrm>
              <a:off x="3239752" y="1784766"/>
              <a:ext cx="408240" cy="204480"/>
            </p14:xfrm>
          </p:contentPart>
        </mc:Choice>
        <mc:Fallback>
          <p:pic>
            <p:nvPicPr>
              <p:cNvPr id="125" name="墨迹 127">
                <a:extLst>
                  <a:ext uri="{FF2B5EF4-FFF2-40B4-BE49-F238E27FC236}">
                    <a16:creationId xmlns:a16="http://schemas.microsoft.com/office/drawing/2014/main" id="{DAF221A4-1550-7248-95B4-3AD7F4DE4FD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232192" y="1777206"/>
                <a:ext cx="42336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95E42077-9BC4-2149-80D5-FAB57FA18BDF}"/>
                  </a:ext>
                </a:extLst>
              </p14:cNvPr>
              <p14:cNvContentPartPr/>
              <p14:nvPr/>
            </p14:nvContentPartPr>
            <p14:xfrm>
              <a:off x="5027872" y="1922646"/>
              <a:ext cx="131760" cy="72360"/>
            </p14:xfrm>
          </p:contentPart>
        </mc:Choice>
        <mc:Fallback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95E42077-9BC4-2149-80D5-FAB57FA18BD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020312" y="1915086"/>
                <a:ext cx="14688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37" name="墨迹 137">
                <a:extLst>
                  <a:ext uri="{FF2B5EF4-FFF2-40B4-BE49-F238E27FC236}">
                    <a16:creationId xmlns:a16="http://schemas.microsoft.com/office/drawing/2014/main" id="{9F16578B-D960-E649-B2CA-472758CB7736}"/>
                  </a:ext>
                </a:extLst>
              </p14:cNvPr>
              <p14:cNvContentPartPr/>
              <p14:nvPr/>
            </p14:nvContentPartPr>
            <p14:xfrm>
              <a:off x="437512" y="2426646"/>
              <a:ext cx="960480" cy="396360"/>
            </p14:xfrm>
          </p:contentPart>
        </mc:Choice>
        <mc:Fallback>
          <p:pic>
            <p:nvPicPr>
              <p:cNvPr id="137" name="墨迹 137">
                <a:extLst>
                  <a:ext uri="{FF2B5EF4-FFF2-40B4-BE49-F238E27FC236}">
                    <a16:creationId xmlns:a16="http://schemas.microsoft.com/office/drawing/2014/main" id="{9F16578B-D960-E649-B2CA-472758CB773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29952" y="2419086"/>
                <a:ext cx="97560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42" name="墨迹 141">
                <a:extLst>
                  <a:ext uri="{FF2B5EF4-FFF2-40B4-BE49-F238E27FC236}">
                    <a16:creationId xmlns:a16="http://schemas.microsoft.com/office/drawing/2014/main" id="{A91D0667-A897-9B4B-877E-08EC470C4872}"/>
                  </a:ext>
                </a:extLst>
              </p14:cNvPr>
              <p14:cNvContentPartPr/>
              <p14:nvPr/>
            </p14:nvContentPartPr>
            <p14:xfrm>
              <a:off x="2945632" y="2504766"/>
              <a:ext cx="174240" cy="114480"/>
            </p14:xfrm>
          </p:contentPart>
        </mc:Choice>
        <mc:Fallback>
          <p:pic>
            <p:nvPicPr>
              <p:cNvPr id="142" name="墨迹 141">
                <a:extLst>
                  <a:ext uri="{FF2B5EF4-FFF2-40B4-BE49-F238E27FC236}">
                    <a16:creationId xmlns:a16="http://schemas.microsoft.com/office/drawing/2014/main" id="{A91D0667-A897-9B4B-877E-08EC470C487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938072" y="2497206"/>
                <a:ext cx="18936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43" name="墨迹 143">
                <a:extLst>
                  <a:ext uri="{FF2B5EF4-FFF2-40B4-BE49-F238E27FC236}">
                    <a16:creationId xmlns:a16="http://schemas.microsoft.com/office/drawing/2014/main" id="{E5132422-2A78-9849-8E9E-A67183056DA6}"/>
                  </a:ext>
                </a:extLst>
              </p14:cNvPr>
              <p14:cNvContentPartPr/>
              <p14:nvPr/>
            </p14:nvContentPartPr>
            <p14:xfrm>
              <a:off x="2285752" y="2396766"/>
              <a:ext cx="426240" cy="396360"/>
            </p14:xfrm>
          </p:contentPart>
        </mc:Choice>
        <mc:Fallback>
          <p:pic>
            <p:nvPicPr>
              <p:cNvPr id="143" name="墨迹 143">
                <a:extLst>
                  <a:ext uri="{FF2B5EF4-FFF2-40B4-BE49-F238E27FC236}">
                    <a16:creationId xmlns:a16="http://schemas.microsoft.com/office/drawing/2014/main" id="{E5132422-2A78-9849-8E9E-A67183056DA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278192" y="2389206"/>
                <a:ext cx="44136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51" name="墨迹 150">
                <a:extLst>
                  <a:ext uri="{FF2B5EF4-FFF2-40B4-BE49-F238E27FC236}">
                    <a16:creationId xmlns:a16="http://schemas.microsoft.com/office/drawing/2014/main" id="{BF4E4513-4E68-EF41-B890-C11CE914C7D6}"/>
                  </a:ext>
                </a:extLst>
              </p14:cNvPr>
              <p14:cNvContentPartPr/>
              <p14:nvPr/>
            </p14:nvContentPartPr>
            <p14:xfrm>
              <a:off x="4541872" y="2330886"/>
              <a:ext cx="408240" cy="384480"/>
            </p14:xfrm>
          </p:contentPart>
        </mc:Choice>
        <mc:Fallback>
          <p:pic>
            <p:nvPicPr>
              <p:cNvPr id="151" name="墨迹 150">
                <a:extLst>
                  <a:ext uri="{FF2B5EF4-FFF2-40B4-BE49-F238E27FC236}">
                    <a16:creationId xmlns:a16="http://schemas.microsoft.com/office/drawing/2014/main" id="{BF4E4513-4E68-EF41-B890-C11CE914C7D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534312" y="2323326"/>
                <a:ext cx="423360" cy="39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52" name="墨迹 151">
                <a:extLst>
                  <a:ext uri="{FF2B5EF4-FFF2-40B4-BE49-F238E27FC236}">
                    <a16:creationId xmlns:a16="http://schemas.microsoft.com/office/drawing/2014/main" id="{FD7AD5F3-666C-004B-A499-234A15AA1946}"/>
                  </a:ext>
                </a:extLst>
              </p14:cNvPr>
              <p14:cNvContentPartPr/>
              <p14:nvPr/>
            </p14:nvContentPartPr>
            <p14:xfrm>
              <a:off x="5285632" y="2624646"/>
              <a:ext cx="90360" cy="72360"/>
            </p14:xfrm>
          </p:contentPart>
        </mc:Choice>
        <mc:Fallback>
          <p:pic>
            <p:nvPicPr>
              <p:cNvPr id="152" name="墨迹 151">
                <a:extLst>
                  <a:ext uri="{FF2B5EF4-FFF2-40B4-BE49-F238E27FC236}">
                    <a16:creationId xmlns:a16="http://schemas.microsoft.com/office/drawing/2014/main" id="{FD7AD5F3-666C-004B-A499-234A15AA194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278432" y="2617086"/>
                <a:ext cx="10548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53" name="墨迹 154">
                <a:extLst>
                  <a:ext uri="{FF2B5EF4-FFF2-40B4-BE49-F238E27FC236}">
                    <a16:creationId xmlns:a16="http://schemas.microsoft.com/office/drawing/2014/main" id="{D1006CB8-A6E3-6441-9CC9-89005B6AF8A1}"/>
                  </a:ext>
                </a:extLst>
              </p14:cNvPr>
              <p14:cNvContentPartPr/>
              <p14:nvPr/>
            </p14:nvContentPartPr>
            <p14:xfrm>
              <a:off x="3977752" y="2378766"/>
              <a:ext cx="366480" cy="282240"/>
            </p14:xfrm>
          </p:contentPart>
        </mc:Choice>
        <mc:Fallback>
          <p:pic>
            <p:nvPicPr>
              <p:cNvPr id="153" name="墨迹 154">
                <a:extLst>
                  <a:ext uri="{FF2B5EF4-FFF2-40B4-BE49-F238E27FC236}">
                    <a16:creationId xmlns:a16="http://schemas.microsoft.com/office/drawing/2014/main" id="{D1006CB8-A6E3-6441-9CC9-89005B6AF8A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970192" y="2371206"/>
                <a:ext cx="38160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54" name="墨迹 155">
                <a:extLst>
                  <a:ext uri="{FF2B5EF4-FFF2-40B4-BE49-F238E27FC236}">
                    <a16:creationId xmlns:a16="http://schemas.microsoft.com/office/drawing/2014/main" id="{0A34631D-8088-744E-898A-E44644D707A8}"/>
                  </a:ext>
                </a:extLst>
              </p14:cNvPr>
              <p14:cNvContentPartPr/>
              <p14:nvPr/>
            </p14:nvContentPartPr>
            <p14:xfrm>
              <a:off x="3384472" y="2312886"/>
              <a:ext cx="401400" cy="659880"/>
            </p14:xfrm>
          </p:contentPart>
        </mc:Choice>
        <mc:Fallback>
          <p:pic>
            <p:nvPicPr>
              <p:cNvPr id="154" name="墨迹 155">
                <a:extLst>
                  <a:ext uri="{FF2B5EF4-FFF2-40B4-BE49-F238E27FC236}">
                    <a16:creationId xmlns:a16="http://schemas.microsoft.com/office/drawing/2014/main" id="{0A34631D-8088-744E-898A-E44644D707A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376919" y="2305326"/>
                <a:ext cx="416506" cy="67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57" name="墨迹 156">
                <a:extLst>
                  <a:ext uri="{FF2B5EF4-FFF2-40B4-BE49-F238E27FC236}">
                    <a16:creationId xmlns:a16="http://schemas.microsoft.com/office/drawing/2014/main" id="{6B805DEA-2C2E-F44B-AB14-A4D799AFE199}"/>
                  </a:ext>
                </a:extLst>
              </p14:cNvPr>
              <p14:cNvContentPartPr/>
              <p14:nvPr/>
            </p14:nvContentPartPr>
            <p14:xfrm>
              <a:off x="833512" y="3200646"/>
              <a:ext cx="156240" cy="204480"/>
            </p14:xfrm>
          </p:contentPart>
        </mc:Choice>
        <mc:Fallback>
          <p:pic>
            <p:nvPicPr>
              <p:cNvPr id="157" name="墨迹 156">
                <a:extLst>
                  <a:ext uri="{FF2B5EF4-FFF2-40B4-BE49-F238E27FC236}">
                    <a16:creationId xmlns:a16="http://schemas.microsoft.com/office/drawing/2014/main" id="{6B805DEA-2C2E-F44B-AB14-A4D799AFE19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25952" y="3193446"/>
                <a:ext cx="17136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60" name="墨迹 159">
                <a:extLst>
                  <a:ext uri="{FF2B5EF4-FFF2-40B4-BE49-F238E27FC236}">
                    <a16:creationId xmlns:a16="http://schemas.microsoft.com/office/drawing/2014/main" id="{25A3A525-7D3D-444D-9082-7A91728A4D44}"/>
                  </a:ext>
                </a:extLst>
              </p14:cNvPr>
              <p14:cNvContentPartPr/>
              <p14:nvPr/>
            </p14:nvContentPartPr>
            <p14:xfrm>
              <a:off x="1583752" y="3188766"/>
              <a:ext cx="42480" cy="234360"/>
            </p14:xfrm>
          </p:contentPart>
        </mc:Choice>
        <mc:Fallback>
          <p:pic>
            <p:nvPicPr>
              <p:cNvPr id="160" name="墨迹 159">
                <a:extLst>
                  <a:ext uri="{FF2B5EF4-FFF2-40B4-BE49-F238E27FC236}">
                    <a16:creationId xmlns:a16="http://schemas.microsoft.com/office/drawing/2014/main" id="{25A3A525-7D3D-444D-9082-7A91728A4D4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576192" y="3181206"/>
                <a:ext cx="5760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61" name="墨迹 160">
                <a:extLst>
                  <a:ext uri="{FF2B5EF4-FFF2-40B4-BE49-F238E27FC236}">
                    <a16:creationId xmlns:a16="http://schemas.microsoft.com/office/drawing/2014/main" id="{DE725C36-D954-7247-BCC8-92E6DEC659BA}"/>
                  </a:ext>
                </a:extLst>
              </p14:cNvPr>
              <p14:cNvContentPartPr/>
              <p14:nvPr/>
            </p14:nvContentPartPr>
            <p14:xfrm>
              <a:off x="1829632" y="3428886"/>
              <a:ext cx="60480" cy="54360"/>
            </p14:xfrm>
          </p:contentPart>
        </mc:Choice>
        <mc:Fallback>
          <p:pic>
            <p:nvPicPr>
              <p:cNvPr id="161" name="墨迹 160">
                <a:extLst>
                  <a:ext uri="{FF2B5EF4-FFF2-40B4-BE49-F238E27FC236}">
                    <a16:creationId xmlns:a16="http://schemas.microsoft.com/office/drawing/2014/main" id="{DE725C36-D954-7247-BCC8-92E6DEC659B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822072" y="3421326"/>
                <a:ext cx="7560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62" name="墨迹 162">
                <a:extLst>
                  <a:ext uri="{FF2B5EF4-FFF2-40B4-BE49-F238E27FC236}">
                    <a16:creationId xmlns:a16="http://schemas.microsoft.com/office/drawing/2014/main" id="{AB74007A-2A51-6E42-89DD-F09168246B85}"/>
                  </a:ext>
                </a:extLst>
              </p14:cNvPr>
              <p14:cNvContentPartPr/>
              <p14:nvPr/>
            </p14:nvContentPartPr>
            <p14:xfrm>
              <a:off x="1199632" y="3278766"/>
              <a:ext cx="192600" cy="108360"/>
            </p14:xfrm>
          </p:contentPart>
        </mc:Choice>
        <mc:Fallback>
          <p:pic>
            <p:nvPicPr>
              <p:cNvPr id="162" name="墨迹 162">
                <a:extLst>
                  <a:ext uri="{FF2B5EF4-FFF2-40B4-BE49-F238E27FC236}">
                    <a16:creationId xmlns:a16="http://schemas.microsoft.com/office/drawing/2014/main" id="{AB74007A-2A51-6E42-89DD-F09168246B8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192058" y="3271206"/>
                <a:ext cx="207748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69" name="墨迹 168">
                <a:extLst>
                  <a:ext uri="{FF2B5EF4-FFF2-40B4-BE49-F238E27FC236}">
                    <a16:creationId xmlns:a16="http://schemas.microsoft.com/office/drawing/2014/main" id="{33C013F8-54C7-BE4A-84E7-543B2F773306}"/>
                  </a:ext>
                </a:extLst>
              </p14:cNvPr>
              <p14:cNvContentPartPr/>
              <p14:nvPr/>
            </p14:nvContentPartPr>
            <p14:xfrm>
              <a:off x="3995752" y="3332766"/>
              <a:ext cx="6480" cy="6480"/>
            </p14:xfrm>
          </p:contentPart>
        </mc:Choice>
        <mc:Fallback>
          <p:pic>
            <p:nvPicPr>
              <p:cNvPr id="169" name="墨迹 168">
                <a:extLst>
                  <a:ext uri="{FF2B5EF4-FFF2-40B4-BE49-F238E27FC236}">
                    <a16:creationId xmlns:a16="http://schemas.microsoft.com/office/drawing/2014/main" id="{33C013F8-54C7-BE4A-84E7-543B2F77330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988192" y="3325206"/>
                <a:ext cx="216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70" name="墨迹 169">
                <a:extLst>
                  <a:ext uri="{FF2B5EF4-FFF2-40B4-BE49-F238E27FC236}">
                    <a16:creationId xmlns:a16="http://schemas.microsoft.com/office/drawing/2014/main" id="{2ABEECD0-6D85-C541-B82C-DD4AEFB33BBA}"/>
                  </a:ext>
                </a:extLst>
              </p14:cNvPr>
              <p14:cNvContentPartPr/>
              <p14:nvPr/>
            </p14:nvContentPartPr>
            <p14:xfrm>
              <a:off x="3995752" y="3446886"/>
              <a:ext cx="12240" cy="12240"/>
            </p14:xfrm>
          </p:contentPart>
        </mc:Choice>
        <mc:Fallback>
          <p:pic>
            <p:nvPicPr>
              <p:cNvPr id="170" name="墨迹 169">
                <a:extLst>
                  <a:ext uri="{FF2B5EF4-FFF2-40B4-BE49-F238E27FC236}">
                    <a16:creationId xmlns:a16="http://schemas.microsoft.com/office/drawing/2014/main" id="{2ABEECD0-6D85-C541-B82C-DD4AEFB33BB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988192" y="3439326"/>
                <a:ext cx="2736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71" name="墨迹 171">
                <a:extLst>
                  <a:ext uri="{FF2B5EF4-FFF2-40B4-BE49-F238E27FC236}">
                    <a16:creationId xmlns:a16="http://schemas.microsoft.com/office/drawing/2014/main" id="{B359997E-DF7C-B742-8D4D-0119049693F0}"/>
                  </a:ext>
                </a:extLst>
              </p14:cNvPr>
              <p14:cNvContentPartPr/>
              <p14:nvPr/>
            </p14:nvContentPartPr>
            <p14:xfrm>
              <a:off x="2615872" y="3116766"/>
              <a:ext cx="1128240" cy="243000"/>
            </p14:xfrm>
          </p:contentPart>
        </mc:Choice>
        <mc:Fallback>
          <p:pic>
            <p:nvPicPr>
              <p:cNvPr id="171" name="墨迹 171">
                <a:extLst>
                  <a:ext uri="{FF2B5EF4-FFF2-40B4-BE49-F238E27FC236}">
                    <a16:creationId xmlns:a16="http://schemas.microsoft.com/office/drawing/2014/main" id="{B359997E-DF7C-B742-8D4D-0119049693F0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608312" y="3109206"/>
                <a:ext cx="114336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81" name="墨迹 180">
                <a:extLst>
                  <a:ext uri="{FF2B5EF4-FFF2-40B4-BE49-F238E27FC236}">
                    <a16:creationId xmlns:a16="http://schemas.microsoft.com/office/drawing/2014/main" id="{EA1CF988-CCB9-BD47-BE54-6FF6B52D8932}"/>
                  </a:ext>
                </a:extLst>
              </p14:cNvPr>
              <p14:cNvContentPartPr/>
              <p14:nvPr/>
            </p14:nvContentPartPr>
            <p14:xfrm>
              <a:off x="5993752" y="3062766"/>
              <a:ext cx="42480" cy="324360"/>
            </p14:xfrm>
          </p:contentPart>
        </mc:Choice>
        <mc:Fallback>
          <p:pic>
            <p:nvPicPr>
              <p:cNvPr id="181" name="墨迹 180">
                <a:extLst>
                  <a:ext uri="{FF2B5EF4-FFF2-40B4-BE49-F238E27FC236}">
                    <a16:creationId xmlns:a16="http://schemas.microsoft.com/office/drawing/2014/main" id="{EA1CF988-CCB9-BD47-BE54-6FF6B52D893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986192" y="3055206"/>
                <a:ext cx="5760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82" name="墨迹 183">
                <a:extLst>
                  <a:ext uri="{FF2B5EF4-FFF2-40B4-BE49-F238E27FC236}">
                    <a16:creationId xmlns:a16="http://schemas.microsoft.com/office/drawing/2014/main" id="{923FCB49-E420-1647-9AA3-6913152EDD14}"/>
                  </a:ext>
                </a:extLst>
              </p14:cNvPr>
              <p14:cNvContentPartPr/>
              <p14:nvPr/>
            </p14:nvContentPartPr>
            <p14:xfrm>
              <a:off x="5531872" y="3098766"/>
              <a:ext cx="234000" cy="264600"/>
            </p14:xfrm>
          </p:contentPart>
        </mc:Choice>
        <mc:Fallback>
          <p:pic>
            <p:nvPicPr>
              <p:cNvPr id="182" name="墨迹 183">
                <a:extLst>
                  <a:ext uri="{FF2B5EF4-FFF2-40B4-BE49-F238E27FC236}">
                    <a16:creationId xmlns:a16="http://schemas.microsoft.com/office/drawing/2014/main" id="{923FCB49-E420-1647-9AA3-6913152EDD1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524324" y="3091196"/>
                <a:ext cx="249097" cy="279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83" name="墨迹 184">
                <a:extLst>
                  <a:ext uri="{FF2B5EF4-FFF2-40B4-BE49-F238E27FC236}">
                    <a16:creationId xmlns:a16="http://schemas.microsoft.com/office/drawing/2014/main" id="{D3E3ECA5-AA36-2E4D-AC42-3778746318B1}"/>
                  </a:ext>
                </a:extLst>
              </p14:cNvPr>
              <p14:cNvContentPartPr/>
              <p14:nvPr/>
            </p14:nvContentPartPr>
            <p14:xfrm>
              <a:off x="4523872" y="2990766"/>
              <a:ext cx="780480" cy="447840"/>
            </p14:xfrm>
          </p:contentPart>
        </mc:Choice>
        <mc:Fallback>
          <p:pic>
            <p:nvPicPr>
              <p:cNvPr id="183" name="墨迹 184">
                <a:extLst>
                  <a:ext uri="{FF2B5EF4-FFF2-40B4-BE49-F238E27FC236}">
                    <a16:creationId xmlns:a16="http://schemas.microsoft.com/office/drawing/2014/main" id="{D3E3ECA5-AA36-2E4D-AC42-3778746318B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516312" y="2983206"/>
                <a:ext cx="795600" cy="46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86" name="墨迹 185">
                <a:extLst>
                  <a:ext uri="{FF2B5EF4-FFF2-40B4-BE49-F238E27FC236}">
                    <a16:creationId xmlns:a16="http://schemas.microsoft.com/office/drawing/2014/main" id="{754BA254-B3CD-8641-9D53-58C4771C063F}"/>
                  </a:ext>
                </a:extLst>
              </p14:cNvPr>
              <p14:cNvContentPartPr/>
              <p14:nvPr/>
            </p14:nvContentPartPr>
            <p14:xfrm>
              <a:off x="6425752" y="3416646"/>
              <a:ext cx="72360" cy="60480"/>
            </p14:xfrm>
          </p:contentPart>
        </mc:Choice>
        <mc:Fallback>
          <p:pic>
            <p:nvPicPr>
              <p:cNvPr id="186" name="墨迹 185">
                <a:extLst>
                  <a:ext uri="{FF2B5EF4-FFF2-40B4-BE49-F238E27FC236}">
                    <a16:creationId xmlns:a16="http://schemas.microsoft.com/office/drawing/2014/main" id="{754BA254-B3CD-8641-9D53-58C4771C063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418192" y="3409446"/>
                <a:ext cx="8748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96" name="墨迹 198">
                <a:extLst>
                  <a:ext uri="{FF2B5EF4-FFF2-40B4-BE49-F238E27FC236}">
                    <a16:creationId xmlns:a16="http://schemas.microsoft.com/office/drawing/2014/main" id="{E12766D6-738D-2042-AE6D-D57C68815070}"/>
                  </a:ext>
                </a:extLst>
              </p14:cNvPr>
              <p14:cNvContentPartPr/>
              <p14:nvPr/>
            </p14:nvContentPartPr>
            <p14:xfrm>
              <a:off x="8447872" y="3069606"/>
              <a:ext cx="762120" cy="275400"/>
            </p14:xfrm>
          </p:contentPart>
        </mc:Choice>
        <mc:Fallback>
          <p:pic>
            <p:nvPicPr>
              <p:cNvPr id="196" name="墨迹 198">
                <a:extLst>
                  <a:ext uri="{FF2B5EF4-FFF2-40B4-BE49-F238E27FC236}">
                    <a16:creationId xmlns:a16="http://schemas.microsoft.com/office/drawing/2014/main" id="{E12766D6-738D-2042-AE6D-D57C6881507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440316" y="3062056"/>
                <a:ext cx="777233" cy="290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97" name="墨迹 199">
                <a:extLst>
                  <a:ext uri="{FF2B5EF4-FFF2-40B4-BE49-F238E27FC236}">
                    <a16:creationId xmlns:a16="http://schemas.microsoft.com/office/drawing/2014/main" id="{5660F6CF-FEF9-8742-8FB6-C74DEAACF65B}"/>
                  </a:ext>
                </a:extLst>
              </p14:cNvPr>
              <p14:cNvContentPartPr/>
              <p14:nvPr/>
            </p14:nvContentPartPr>
            <p14:xfrm>
              <a:off x="7878712" y="2954766"/>
              <a:ext cx="305640" cy="479160"/>
            </p14:xfrm>
          </p:contentPart>
        </mc:Choice>
        <mc:Fallback>
          <p:pic>
            <p:nvPicPr>
              <p:cNvPr id="197" name="墨迹 199">
                <a:extLst>
                  <a:ext uri="{FF2B5EF4-FFF2-40B4-BE49-F238E27FC236}">
                    <a16:creationId xmlns:a16="http://schemas.microsoft.com/office/drawing/2014/main" id="{5660F6CF-FEF9-8742-8FB6-C74DEAACF65B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871152" y="2947206"/>
                <a:ext cx="320760" cy="49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98" name="墨迹 200">
                <a:extLst>
                  <a:ext uri="{FF2B5EF4-FFF2-40B4-BE49-F238E27FC236}">
                    <a16:creationId xmlns:a16="http://schemas.microsoft.com/office/drawing/2014/main" id="{ED50B1A0-4A8C-A748-A7B4-A820587C886A}"/>
                  </a:ext>
                </a:extLst>
              </p14:cNvPr>
              <p14:cNvContentPartPr/>
              <p14:nvPr/>
            </p14:nvContentPartPr>
            <p14:xfrm>
              <a:off x="7037752" y="3092646"/>
              <a:ext cx="540360" cy="330480"/>
            </p14:xfrm>
          </p:contentPart>
        </mc:Choice>
        <mc:Fallback>
          <p:pic>
            <p:nvPicPr>
              <p:cNvPr id="198" name="墨迹 200">
                <a:extLst>
                  <a:ext uri="{FF2B5EF4-FFF2-40B4-BE49-F238E27FC236}">
                    <a16:creationId xmlns:a16="http://schemas.microsoft.com/office/drawing/2014/main" id="{ED50B1A0-4A8C-A748-A7B4-A820587C886A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030192" y="3085446"/>
                <a:ext cx="555480" cy="34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02" name="墨迹 201">
                <a:extLst>
                  <a:ext uri="{FF2B5EF4-FFF2-40B4-BE49-F238E27FC236}">
                    <a16:creationId xmlns:a16="http://schemas.microsoft.com/office/drawing/2014/main" id="{ADC37B8D-E886-F745-B061-052F524E42D5}"/>
                  </a:ext>
                </a:extLst>
              </p14:cNvPr>
              <p14:cNvContentPartPr/>
              <p14:nvPr/>
            </p14:nvContentPartPr>
            <p14:xfrm>
              <a:off x="875632" y="3914886"/>
              <a:ext cx="132480" cy="216360"/>
            </p14:xfrm>
          </p:contentPart>
        </mc:Choice>
        <mc:Fallback>
          <p:pic>
            <p:nvPicPr>
              <p:cNvPr id="202" name="墨迹 201">
                <a:extLst>
                  <a:ext uri="{FF2B5EF4-FFF2-40B4-BE49-F238E27FC236}">
                    <a16:creationId xmlns:a16="http://schemas.microsoft.com/office/drawing/2014/main" id="{ADC37B8D-E886-F745-B061-052F524E42D5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68072" y="3907326"/>
                <a:ext cx="14760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05" name="墨迹 204">
                <a:extLst>
                  <a:ext uri="{FF2B5EF4-FFF2-40B4-BE49-F238E27FC236}">
                    <a16:creationId xmlns:a16="http://schemas.microsoft.com/office/drawing/2014/main" id="{ABC78BFD-227A-6B4B-B230-C4530EBF93B3}"/>
                  </a:ext>
                </a:extLst>
              </p14:cNvPr>
              <p14:cNvContentPartPr/>
              <p14:nvPr/>
            </p14:nvContentPartPr>
            <p14:xfrm>
              <a:off x="1649632" y="3962766"/>
              <a:ext cx="168480" cy="126360"/>
            </p14:xfrm>
          </p:contentPart>
        </mc:Choice>
        <mc:Fallback>
          <p:pic>
            <p:nvPicPr>
              <p:cNvPr id="205" name="墨迹 204">
                <a:extLst>
                  <a:ext uri="{FF2B5EF4-FFF2-40B4-BE49-F238E27FC236}">
                    <a16:creationId xmlns:a16="http://schemas.microsoft.com/office/drawing/2014/main" id="{ABC78BFD-227A-6B4B-B230-C4530EBF93B3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642072" y="3955206"/>
                <a:ext cx="18360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16" name="墨迹 215">
                <a:extLst>
                  <a:ext uri="{FF2B5EF4-FFF2-40B4-BE49-F238E27FC236}">
                    <a16:creationId xmlns:a16="http://schemas.microsoft.com/office/drawing/2014/main" id="{4C479116-FCE3-4749-B7A5-19AC3227E5BA}"/>
                  </a:ext>
                </a:extLst>
              </p14:cNvPr>
              <p14:cNvContentPartPr/>
              <p14:nvPr/>
            </p14:nvContentPartPr>
            <p14:xfrm>
              <a:off x="4025632" y="4047006"/>
              <a:ext cx="60480" cy="24480"/>
            </p14:xfrm>
          </p:contentPart>
        </mc:Choice>
        <mc:Fallback>
          <p:pic>
            <p:nvPicPr>
              <p:cNvPr id="216" name="墨迹 215">
                <a:extLst>
                  <a:ext uri="{FF2B5EF4-FFF2-40B4-BE49-F238E27FC236}">
                    <a16:creationId xmlns:a16="http://schemas.microsoft.com/office/drawing/2014/main" id="{4C479116-FCE3-4749-B7A5-19AC3227E5B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018072" y="4039446"/>
                <a:ext cx="7560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17" name="墨迹 216">
                <a:extLst>
                  <a:ext uri="{FF2B5EF4-FFF2-40B4-BE49-F238E27FC236}">
                    <a16:creationId xmlns:a16="http://schemas.microsoft.com/office/drawing/2014/main" id="{80C9A4DC-00C2-184D-83B5-5B9F14C5F3BF}"/>
                  </a:ext>
                </a:extLst>
              </p14:cNvPr>
              <p14:cNvContentPartPr/>
              <p14:nvPr/>
            </p14:nvContentPartPr>
            <p14:xfrm>
              <a:off x="4079632" y="4191006"/>
              <a:ext cx="6480" cy="24480"/>
            </p14:xfrm>
          </p:contentPart>
        </mc:Choice>
        <mc:Fallback>
          <p:pic>
            <p:nvPicPr>
              <p:cNvPr id="217" name="墨迹 216">
                <a:extLst>
                  <a:ext uri="{FF2B5EF4-FFF2-40B4-BE49-F238E27FC236}">
                    <a16:creationId xmlns:a16="http://schemas.microsoft.com/office/drawing/2014/main" id="{80C9A4DC-00C2-184D-83B5-5B9F14C5F3BF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072072" y="4183446"/>
                <a:ext cx="2160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18" name="墨迹 220">
                <a:extLst>
                  <a:ext uri="{FF2B5EF4-FFF2-40B4-BE49-F238E27FC236}">
                    <a16:creationId xmlns:a16="http://schemas.microsoft.com/office/drawing/2014/main" id="{347C1E29-5D56-6843-AFFF-63B15EBAC3DC}"/>
                  </a:ext>
                </a:extLst>
              </p14:cNvPr>
              <p14:cNvContentPartPr/>
              <p14:nvPr/>
            </p14:nvContentPartPr>
            <p14:xfrm>
              <a:off x="2939872" y="3728766"/>
              <a:ext cx="888480" cy="438480"/>
            </p14:xfrm>
          </p:contentPart>
        </mc:Choice>
        <mc:Fallback>
          <p:pic>
            <p:nvPicPr>
              <p:cNvPr id="218" name="墨迹 220">
                <a:extLst>
                  <a:ext uri="{FF2B5EF4-FFF2-40B4-BE49-F238E27FC236}">
                    <a16:creationId xmlns:a16="http://schemas.microsoft.com/office/drawing/2014/main" id="{347C1E29-5D56-6843-AFFF-63B15EBAC3D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932312" y="3721206"/>
                <a:ext cx="903600" cy="4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19" name="墨迹 221">
                <a:extLst>
                  <a:ext uri="{FF2B5EF4-FFF2-40B4-BE49-F238E27FC236}">
                    <a16:creationId xmlns:a16="http://schemas.microsoft.com/office/drawing/2014/main" id="{F8410AC5-9212-5741-A783-C6A28512022C}"/>
                  </a:ext>
                </a:extLst>
              </p14:cNvPr>
              <p14:cNvContentPartPr/>
              <p14:nvPr/>
            </p14:nvContentPartPr>
            <p14:xfrm>
              <a:off x="2261632" y="3782766"/>
              <a:ext cx="462240" cy="306360"/>
            </p14:xfrm>
          </p:contentPart>
        </mc:Choice>
        <mc:Fallback>
          <p:pic>
            <p:nvPicPr>
              <p:cNvPr id="219" name="墨迹 221">
                <a:extLst>
                  <a:ext uri="{FF2B5EF4-FFF2-40B4-BE49-F238E27FC236}">
                    <a16:creationId xmlns:a16="http://schemas.microsoft.com/office/drawing/2014/main" id="{F8410AC5-9212-5741-A783-C6A28512022C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254072" y="3775206"/>
                <a:ext cx="47736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20" name="墨迹 222">
                <a:extLst>
                  <a:ext uri="{FF2B5EF4-FFF2-40B4-BE49-F238E27FC236}">
                    <a16:creationId xmlns:a16="http://schemas.microsoft.com/office/drawing/2014/main" id="{59B20245-C900-604F-8450-F78B46C86694}"/>
                  </a:ext>
                </a:extLst>
              </p14:cNvPr>
              <p14:cNvContentPartPr/>
              <p14:nvPr/>
            </p14:nvContentPartPr>
            <p14:xfrm>
              <a:off x="1235632" y="3926766"/>
              <a:ext cx="228240" cy="264600"/>
            </p14:xfrm>
          </p:contentPart>
        </mc:Choice>
        <mc:Fallback>
          <p:pic>
            <p:nvPicPr>
              <p:cNvPr id="220" name="墨迹 222">
                <a:extLst>
                  <a:ext uri="{FF2B5EF4-FFF2-40B4-BE49-F238E27FC236}">
                    <a16:creationId xmlns:a16="http://schemas.microsoft.com/office/drawing/2014/main" id="{59B20245-C900-604F-8450-F78B46C86694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228072" y="3919196"/>
                <a:ext cx="243360" cy="279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40" name="墨迹 239">
                <a:extLst>
                  <a:ext uri="{FF2B5EF4-FFF2-40B4-BE49-F238E27FC236}">
                    <a16:creationId xmlns:a16="http://schemas.microsoft.com/office/drawing/2014/main" id="{301168B3-CDA7-C54C-801D-83841532EEAC}"/>
                  </a:ext>
                </a:extLst>
              </p14:cNvPr>
              <p14:cNvContentPartPr/>
              <p14:nvPr/>
            </p14:nvContentPartPr>
            <p14:xfrm>
              <a:off x="5249632" y="4641006"/>
              <a:ext cx="48240" cy="24480"/>
            </p14:xfrm>
          </p:contentPart>
        </mc:Choice>
        <mc:Fallback>
          <p:pic>
            <p:nvPicPr>
              <p:cNvPr id="240" name="墨迹 239">
                <a:extLst>
                  <a:ext uri="{FF2B5EF4-FFF2-40B4-BE49-F238E27FC236}">
                    <a16:creationId xmlns:a16="http://schemas.microsoft.com/office/drawing/2014/main" id="{301168B3-CDA7-C54C-801D-83841532EEAC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242432" y="4633446"/>
                <a:ext cx="6336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41" name="墨迹 240">
                <a:extLst>
                  <a:ext uri="{FF2B5EF4-FFF2-40B4-BE49-F238E27FC236}">
                    <a16:creationId xmlns:a16="http://schemas.microsoft.com/office/drawing/2014/main" id="{6D1F54AD-B496-274C-ADE3-796E4B9DD5A5}"/>
                  </a:ext>
                </a:extLst>
              </p14:cNvPr>
              <p14:cNvContentPartPr/>
              <p14:nvPr/>
            </p14:nvContentPartPr>
            <p14:xfrm>
              <a:off x="5279872" y="4814886"/>
              <a:ext cx="18360" cy="6480"/>
            </p14:xfrm>
          </p:contentPart>
        </mc:Choice>
        <mc:Fallback>
          <p:pic>
            <p:nvPicPr>
              <p:cNvPr id="241" name="墨迹 240">
                <a:extLst>
                  <a:ext uri="{FF2B5EF4-FFF2-40B4-BE49-F238E27FC236}">
                    <a16:creationId xmlns:a16="http://schemas.microsoft.com/office/drawing/2014/main" id="{6D1F54AD-B496-274C-ADE3-796E4B9DD5A5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272312" y="4807326"/>
                <a:ext cx="334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42" name="墨迹 242">
                <a:extLst>
                  <a:ext uri="{FF2B5EF4-FFF2-40B4-BE49-F238E27FC236}">
                    <a16:creationId xmlns:a16="http://schemas.microsoft.com/office/drawing/2014/main" id="{04C6B3BB-EF5D-9E4D-96D5-D69A0980DF6A}"/>
                  </a:ext>
                </a:extLst>
              </p14:cNvPr>
              <p14:cNvContentPartPr/>
              <p14:nvPr/>
            </p14:nvContentPartPr>
            <p14:xfrm>
              <a:off x="2273872" y="4250766"/>
              <a:ext cx="2760480" cy="648000"/>
            </p14:xfrm>
          </p:contentPart>
        </mc:Choice>
        <mc:Fallback>
          <p:pic>
            <p:nvPicPr>
              <p:cNvPr id="242" name="墨迹 242">
                <a:extLst>
                  <a:ext uri="{FF2B5EF4-FFF2-40B4-BE49-F238E27FC236}">
                    <a16:creationId xmlns:a16="http://schemas.microsoft.com/office/drawing/2014/main" id="{04C6B3BB-EF5D-9E4D-96D5-D69A0980DF6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266312" y="4243202"/>
                <a:ext cx="2775600" cy="663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52" name="墨迹 253">
                <a:extLst>
                  <a:ext uri="{FF2B5EF4-FFF2-40B4-BE49-F238E27FC236}">
                    <a16:creationId xmlns:a16="http://schemas.microsoft.com/office/drawing/2014/main" id="{3B84DA2F-4621-B946-B8AD-7363426E7C3A}"/>
                  </a:ext>
                </a:extLst>
              </p14:cNvPr>
              <p14:cNvContentPartPr/>
              <p14:nvPr/>
            </p14:nvContentPartPr>
            <p14:xfrm>
              <a:off x="6797992" y="4274886"/>
              <a:ext cx="288360" cy="414360"/>
            </p14:xfrm>
          </p:contentPart>
        </mc:Choice>
        <mc:Fallback>
          <p:pic>
            <p:nvPicPr>
              <p:cNvPr id="252" name="墨迹 253">
                <a:extLst>
                  <a:ext uri="{FF2B5EF4-FFF2-40B4-BE49-F238E27FC236}">
                    <a16:creationId xmlns:a16="http://schemas.microsoft.com/office/drawing/2014/main" id="{3B84DA2F-4621-B946-B8AD-7363426E7C3A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790432" y="4267326"/>
                <a:ext cx="303480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53" name="墨迹 254">
                <a:extLst>
                  <a:ext uri="{FF2B5EF4-FFF2-40B4-BE49-F238E27FC236}">
                    <a16:creationId xmlns:a16="http://schemas.microsoft.com/office/drawing/2014/main" id="{3D66C77B-454E-4944-B30F-9E5B9D7F0D77}"/>
                  </a:ext>
                </a:extLst>
              </p14:cNvPr>
              <p14:cNvContentPartPr/>
              <p14:nvPr/>
            </p14:nvContentPartPr>
            <p14:xfrm>
              <a:off x="5687752" y="4268766"/>
              <a:ext cx="876240" cy="686880"/>
            </p14:xfrm>
          </p:contentPart>
        </mc:Choice>
        <mc:Fallback>
          <p:pic>
            <p:nvPicPr>
              <p:cNvPr id="253" name="墨迹 254">
                <a:extLst>
                  <a:ext uri="{FF2B5EF4-FFF2-40B4-BE49-F238E27FC236}">
                    <a16:creationId xmlns:a16="http://schemas.microsoft.com/office/drawing/2014/main" id="{3D66C77B-454E-4944-B30F-9E5B9D7F0D77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680192" y="4261206"/>
                <a:ext cx="891360" cy="70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62" name="墨迹 262">
                <a:extLst>
                  <a:ext uri="{FF2B5EF4-FFF2-40B4-BE49-F238E27FC236}">
                    <a16:creationId xmlns:a16="http://schemas.microsoft.com/office/drawing/2014/main" id="{A9DE4723-E1B6-1949-866E-E13AD8087AD0}"/>
                  </a:ext>
                </a:extLst>
              </p14:cNvPr>
              <p14:cNvContentPartPr/>
              <p14:nvPr/>
            </p14:nvContentPartPr>
            <p14:xfrm>
              <a:off x="7301992" y="4274886"/>
              <a:ext cx="372240" cy="468360"/>
            </p14:xfrm>
          </p:contentPart>
        </mc:Choice>
        <mc:Fallback>
          <p:pic>
            <p:nvPicPr>
              <p:cNvPr id="262" name="墨迹 262">
                <a:extLst>
                  <a:ext uri="{FF2B5EF4-FFF2-40B4-BE49-F238E27FC236}">
                    <a16:creationId xmlns:a16="http://schemas.microsoft.com/office/drawing/2014/main" id="{A9DE4723-E1B6-1949-866E-E13AD8087AD0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294432" y="4267326"/>
                <a:ext cx="38736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73" name="墨迹 272">
                <a:extLst>
                  <a:ext uri="{FF2B5EF4-FFF2-40B4-BE49-F238E27FC236}">
                    <a16:creationId xmlns:a16="http://schemas.microsoft.com/office/drawing/2014/main" id="{CF078C65-8314-3F47-B397-3DA35D7F34C7}"/>
                  </a:ext>
                </a:extLst>
              </p14:cNvPr>
              <p14:cNvContentPartPr/>
              <p14:nvPr/>
            </p14:nvContentPartPr>
            <p14:xfrm>
              <a:off x="8813992" y="4461006"/>
              <a:ext cx="246240" cy="30240"/>
            </p14:xfrm>
          </p:contentPart>
        </mc:Choice>
        <mc:Fallback>
          <p:pic>
            <p:nvPicPr>
              <p:cNvPr id="273" name="墨迹 272">
                <a:extLst>
                  <a:ext uri="{FF2B5EF4-FFF2-40B4-BE49-F238E27FC236}">
                    <a16:creationId xmlns:a16="http://schemas.microsoft.com/office/drawing/2014/main" id="{CF078C65-8314-3F47-B397-3DA35D7F34C7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806432" y="4453446"/>
                <a:ext cx="26136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74" name="墨迹 274">
                <a:extLst>
                  <a:ext uri="{FF2B5EF4-FFF2-40B4-BE49-F238E27FC236}">
                    <a16:creationId xmlns:a16="http://schemas.microsoft.com/office/drawing/2014/main" id="{3255C22D-BBE3-0143-8FF9-16A530FD08BE}"/>
                  </a:ext>
                </a:extLst>
              </p14:cNvPr>
              <p14:cNvContentPartPr/>
              <p14:nvPr/>
            </p14:nvContentPartPr>
            <p14:xfrm>
              <a:off x="7829752" y="4232766"/>
              <a:ext cx="780480" cy="480240"/>
            </p14:xfrm>
          </p:contentPart>
        </mc:Choice>
        <mc:Fallback>
          <p:pic>
            <p:nvPicPr>
              <p:cNvPr id="274" name="墨迹 274">
                <a:extLst>
                  <a:ext uri="{FF2B5EF4-FFF2-40B4-BE49-F238E27FC236}">
                    <a16:creationId xmlns:a16="http://schemas.microsoft.com/office/drawing/2014/main" id="{3255C22D-BBE3-0143-8FF9-16A530FD08BE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822192" y="4225206"/>
                <a:ext cx="795600" cy="4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97" name="墨迹 299">
                <a:extLst>
                  <a:ext uri="{FF2B5EF4-FFF2-40B4-BE49-F238E27FC236}">
                    <a16:creationId xmlns:a16="http://schemas.microsoft.com/office/drawing/2014/main" id="{E259510D-C957-8344-841F-E51AD7B53121}"/>
                  </a:ext>
                </a:extLst>
              </p14:cNvPr>
              <p14:cNvContentPartPr/>
              <p14:nvPr/>
            </p14:nvContentPartPr>
            <p14:xfrm>
              <a:off x="10175872" y="4058886"/>
              <a:ext cx="1710360" cy="564120"/>
            </p14:xfrm>
          </p:contentPart>
        </mc:Choice>
        <mc:Fallback>
          <p:pic>
            <p:nvPicPr>
              <p:cNvPr id="297" name="墨迹 299">
                <a:extLst>
                  <a:ext uri="{FF2B5EF4-FFF2-40B4-BE49-F238E27FC236}">
                    <a16:creationId xmlns:a16="http://schemas.microsoft.com/office/drawing/2014/main" id="{E259510D-C957-8344-841F-E51AD7B53121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0168312" y="4051331"/>
                <a:ext cx="1725480" cy="5792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98" name="墨迹 300">
                <a:extLst>
                  <a:ext uri="{FF2B5EF4-FFF2-40B4-BE49-F238E27FC236}">
                    <a16:creationId xmlns:a16="http://schemas.microsoft.com/office/drawing/2014/main" id="{E365460C-B73D-284B-AF80-66CBA1908DDD}"/>
                  </a:ext>
                </a:extLst>
              </p14:cNvPr>
              <p14:cNvContentPartPr/>
              <p14:nvPr/>
            </p14:nvContentPartPr>
            <p14:xfrm>
              <a:off x="9647752" y="4250766"/>
              <a:ext cx="318240" cy="468000"/>
            </p14:xfrm>
          </p:contentPart>
        </mc:Choice>
        <mc:Fallback>
          <p:pic>
            <p:nvPicPr>
              <p:cNvPr id="298" name="墨迹 300">
                <a:extLst>
                  <a:ext uri="{FF2B5EF4-FFF2-40B4-BE49-F238E27FC236}">
                    <a16:creationId xmlns:a16="http://schemas.microsoft.com/office/drawing/2014/main" id="{E365460C-B73D-284B-AF80-66CBA1908DDD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9640552" y="4243200"/>
                <a:ext cx="333360" cy="4831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99" name="墨迹 301">
                <a:extLst>
                  <a:ext uri="{FF2B5EF4-FFF2-40B4-BE49-F238E27FC236}">
                    <a16:creationId xmlns:a16="http://schemas.microsoft.com/office/drawing/2014/main" id="{E9D81A6F-17B7-9D4D-97B9-F83401E79DCC}"/>
                  </a:ext>
                </a:extLst>
              </p14:cNvPr>
              <p14:cNvContentPartPr/>
              <p14:nvPr/>
            </p14:nvContentPartPr>
            <p14:xfrm>
              <a:off x="9281992" y="4196766"/>
              <a:ext cx="174240" cy="420480"/>
            </p14:xfrm>
          </p:contentPart>
        </mc:Choice>
        <mc:Fallback>
          <p:pic>
            <p:nvPicPr>
              <p:cNvPr id="299" name="墨迹 301">
                <a:extLst>
                  <a:ext uri="{FF2B5EF4-FFF2-40B4-BE49-F238E27FC236}">
                    <a16:creationId xmlns:a16="http://schemas.microsoft.com/office/drawing/2014/main" id="{E9D81A6F-17B7-9D4D-97B9-F83401E79DCC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9274432" y="4189206"/>
                <a:ext cx="189360" cy="4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325" name="墨迹 329">
                <a:extLst>
                  <a:ext uri="{FF2B5EF4-FFF2-40B4-BE49-F238E27FC236}">
                    <a16:creationId xmlns:a16="http://schemas.microsoft.com/office/drawing/2014/main" id="{E59CCBAE-FC48-E14A-9F80-2F3AFD9A0BDA}"/>
                  </a:ext>
                </a:extLst>
              </p14:cNvPr>
              <p14:cNvContentPartPr/>
              <p14:nvPr/>
            </p14:nvContentPartPr>
            <p14:xfrm>
              <a:off x="3299872" y="4965006"/>
              <a:ext cx="1158120" cy="516240"/>
            </p14:xfrm>
          </p:contentPart>
        </mc:Choice>
        <mc:Fallback>
          <p:pic>
            <p:nvPicPr>
              <p:cNvPr id="325" name="墨迹 329">
                <a:extLst>
                  <a:ext uri="{FF2B5EF4-FFF2-40B4-BE49-F238E27FC236}">
                    <a16:creationId xmlns:a16="http://schemas.microsoft.com/office/drawing/2014/main" id="{E59CCBAE-FC48-E14A-9F80-2F3AFD9A0BDA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292314" y="4957446"/>
                <a:ext cx="1173235" cy="5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326" name="墨迹 330">
                <a:extLst>
                  <a:ext uri="{FF2B5EF4-FFF2-40B4-BE49-F238E27FC236}">
                    <a16:creationId xmlns:a16="http://schemas.microsoft.com/office/drawing/2014/main" id="{4CB38050-F8F0-8943-9292-D44A42B6C142}"/>
                  </a:ext>
                </a:extLst>
              </p14:cNvPr>
              <p14:cNvContentPartPr/>
              <p14:nvPr/>
            </p14:nvContentPartPr>
            <p14:xfrm>
              <a:off x="2747632" y="4983006"/>
              <a:ext cx="366480" cy="468360"/>
            </p14:xfrm>
          </p:contentPart>
        </mc:Choice>
        <mc:Fallback>
          <p:pic>
            <p:nvPicPr>
              <p:cNvPr id="326" name="墨迹 330">
                <a:extLst>
                  <a:ext uri="{FF2B5EF4-FFF2-40B4-BE49-F238E27FC236}">
                    <a16:creationId xmlns:a16="http://schemas.microsoft.com/office/drawing/2014/main" id="{4CB38050-F8F0-8943-9292-D44A42B6C142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740072" y="4975446"/>
                <a:ext cx="38160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327" name="墨迹 331">
                <a:extLst>
                  <a:ext uri="{FF2B5EF4-FFF2-40B4-BE49-F238E27FC236}">
                    <a16:creationId xmlns:a16="http://schemas.microsoft.com/office/drawing/2014/main" id="{89CE5C93-9942-A840-9E0B-1A7330F7331A}"/>
                  </a:ext>
                </a:extLst>
              </p14:cNvPr>
              <p14:cNvContentPartPr/>
              <p14:nvPr/>
            </p14:nvContentPartPr>
            <p14:xfrm>
              <a:off x="2171632" y="5001006"/>
              <a:ext cx="294480" cy="402480"/>
            </p14:xfrm>
          </p:contentPart>
        </mc:Choice>
        <mc:Fallback>
          <p:pic>
            <p:nvPicPr>
              <p:cNvPr id="327" name="墨迹 331">
                <a:extLst>
                  <a:ext uri="{FF2B5EF4-FFF2-40B4-BE49-F238E27FC236}">
                    <a16:creationId xmlns:a16="http://schemas.microsoft.com/office/drawing/2014/main" id="{89CE5C93-9942-A840-9E0B-1A7330F7331A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164072" y="4993446"/>
                <a:ext cx="309600" cy="4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328" name="墨迹 332">
                <a:extLst>
                  <a:ext uri="{FF2B5EF4-FFF2-40B4-BE49-F238E27FC236}">
                    <a16:creationId xmlns:a16="http://schemas.microsoft.com/office/drawing/2014/main" id="{F59E9708-D88D-5D40-A233-4056192B060C}"/>
                  </a:ext>
                </a:extLst>
              </p14:cNvPr>
              <p14:cNvContentPartPr/>
              <p14:nvPr/>
            </p14:nvContentPartPr>
            <p14:xfrm>
              <a:off x="1170472" y="5055006"/>
              <a:ext cx="767520" cy="587880"/>
            </p14:xfrm>
          </p:contentPart>
        </mc:Choice>
        <mc:Fallback>
          <p:pic>
            <p:nvPicPr>
              <p:cNvPr id="328" name="墨迹 332">
                <a:extLst>
                  <a:ext uri="{FF2B5EF4-FFF2-40B4-BE49-F238E27FC236}">
                    <a16:creationId xmlns:a16="http://schemas.microsoft.com/office/drawing/2014/main" id="{F59E9708-D88D-5D40-A233-4056192B060C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162916" y="5047446"/>
                <a:ext cx="782273" cy="60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329" name="墨迹 333">
                <a:extLst>
                  <a:ext uri="{FF2B5EF4-FFF2-40B4-BE49-F238E27FC236}">
                    <a16:creationId xmlns:a16="http://schemas.microsoft.com/office/drawing/2014/main" id="{D9251C6E-3129-3643-A00B-AEE6943A1433}"/>
                  </a:ext>
                </a:extLst>
              </p14:cNvPr>
              <p14:cNvContentPartPr/>
              <p14:nvPr/>
            </p14:nvContentPartPr>
            <p14:xfrm>
              <a:off x="551632" y="5150766"/>
              <a:ext cx="366480" cy="324360"/>
            </p14:xfrm>
          </p:contentPart>
        </mc:Choice>
        <mc:Fallback>
          <p:pic>
            <p:nvPicPr>
              <p:cNvPr id="329" name="墨迹 333">
                <a:extLst>
                  <a:ext uri="{FF2B5EF4-FFF2-40B4-BE49-F238E27FC236}">
                    <a16:creationId xmlns:a16="http://schemas.microsoft.com/office/drawing/2014/main" id="{D9251C6E-3129-3643-A00B-AEE6943A1433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44072" y="5143206"/>
                <a:ext cx="38160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346" name="墨迹 348">
                <a:extLst>
                  <a:ext uri="{FF2B5EF4-FFF2-40B4-BE49-F238E27FC236}">
                    <a16:creationId xmlns:a16="http://schemas.microsoft.com/office/drawing/2014/main" id="{7484C7E7-1058-6F46-A738-7E62D58EBEE3}"/>
                  </a:ext>
                </a:extLst>
              </p14:cNvPr>
              <p14:cNvContentPartPr/>
              <p14:nvPr/>
            </p14:nvContentPartPr>
            <p14:xfrm>
              <a:off x="7793752" y="1388766"/>
              <a:ext cx="534600" cy="354240"/>
            </p14:xfrm>
          </p:contentPart>
        </mc:Choice>
        <mc:Fallback>
          <p:pic>
            <p:nvPicPr>
              <p:cNvPr id="346" name="墨迹 348">
                <a:extLst>
                  <a:ext uri="{FF2B5EF4-FFF2-40B4-BE49-F238E27FC236}">
                    <a16:creationId xmlns:a16="http://schemas.microsoft.com/office/drawing/2014/main" id="{7484C7E7-1058-6F46-A738-7E62D58EBEE3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786187" y="1381206"/>
                <a:ext cx="54973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347" name="墨迹 349">
                <a:extLst>
                  <a:ext uri="{FF2B5EF4-FFF2-40B4-BE49-F238E27FC236}">
                    <a16:creationId xmlns:a16="http://schemas.microsoft.com/office/drawing/2014/main" id="{6DEEC64C-C683-A648-BEE3-83B9104EA467}"/>
                  </a:ext>
                </a:extLst>
              </p14:cNvPr>
              <p14:cNvContentPartPr/>
              <p14:nvPr/>
            </p14:nvContentPartPr>
            <p14:xfrm>
              <a:off x="7127752" y="1472646"/>
              <a:ext cx="498600" cy="330480"/>
            </p14:xfrm>
          </p:contentPart>
        </mc:Choice>
        <mc:Fallback>
          <p:pic>
            <p:nvPicPr>
              <p:cNvPr id="347" name="墨迹 349">
                <a:extLst>
                  <a:ext uri="{FF2B5EF4-FFF2-40B4-BE49-F238E27FC236}">
                    <a16:creationId xmlns:a16="http://schemas.microsoft.com/office/drawing/2014/main" id="{6DEEC64C-C683-A648-BEE3-83B9104EA467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120187" y="1465086"/>
                <a:ext cx="513731" cy="34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348" name="墨迹 350">
                <a:extLst>
                  <a:ext uri="{FF2B5EF4-FFF2-40B4-BE49-F238E27FC236}">
                    <a16:creationId xmlns:a16="http://schemas.microsoft.com/office/drawing/2014/main" id="{31B05D54-E2D7-1349-8161-FF0B7F932938}"/>
                  </a:ext>
                </a:extLst>
              </p14:cNvPr>
              <p14:cNvContentPartPr/>
              <p14:nvPr/>
            </p14:nvContentPartPr>
            <p14:xfrm>
              <a:off x="6797992" y="1388766"/>
              <a:ext cx="162360" cy="408240"/>
            </p14:xfrm>
          </p:contentPart>
        </mc:Choice>
        <mc:Fallback>
          <p:pic>
            <p:nvPicPr>
              <p:cNvPr id="348" name="墨迹 350">
                <a:extLst>
                  <a:ext uri="{FF2B5EF4-FFF2-40B4-BE49-F238E27FC236}">
                    <a16:creationId xmlns:a16="http://schemas.microsoft.com/office/drawing/2014/main" id="{31B05D54-E2D7-1349-8161-FF0B7F932938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6790432" y="1381206"/>
                <a:ext cx="17748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354" name="墨迹 353">
                <a:extLst>
                  <a:ext uri="{FF2B5EF4-FFF2-40B4-BE49-F238E27FC236}">
                    <a16:creationId xmlns:a16="http://schemas.microsoft.com/office/drawing/2014/main" id="{6BBB4325-7FBD-7940-AF46-E132D9477305}"/>
                  </a:ext>
                </a:extLst>
              </p14:cNvPr>
              <p14:cNvContentPartPr/>
              <p14:nvPr/>
            </p14:nvContentPartPr>
            <p14:xfrm>
              <a:off x="8369752" y="1448886"/>
              <a:ext cx="149760" cy="239760"/>
            </p14:xfrm>
          </p:contentPart>
        </mc:Choice>
        <mc:Fallback>
          <p:pic>
            <p:nvPicPr>
              <p:cNvPr id="354" name="墨迹 353">
                <a:extLst>
                  <a:ext uri="{FF2B5EF4-FFF2-40B4-BE49-F238E27FC236}">
                    <a16:creationId xmlns:a16="http://schemas.microsoft.com/office/drawing/2014/main" id="{6BBB4325-7FBD-7940-AF46-E132D9477305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362192" y="1441326"/>
                <a:ext cx="16488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355" name="墨迹 354">
                <a:extLst>
                  <a:ext uri="{FF2B5EF4-FFF2-40B4-BE49-F238E27FC236}">
                    <a16:creationId xmlns:a16="http://schemas.microsoft.com/office/drawing/2014/main" id="{0A209867-A62E-A241-B379-05E53750FF9F}"/>
                  </a:ext>
                </a:extLst>
              </p14:cNvPr>
              <p14:cNvContentPartPr/>
              <p14:nvPr/>
            </p14:nvContentPartPr>
            <p14:xfrm>
              <a:off x="8741992" y="1568766"/>
              <a:ext cx="54360" cy="18360"/>
            </p14:xfrm>
          </p:contentPart>
        </mc:Choice>
        <mc:Fallback>
          <p:pic>
            <p:nvPicPr>
              <p:cNvPr id="355" name="墨迹 354">
                <a:extLst>
                  <a:ext uri="{FF2B5EF4-FFF2-40B4-BE49-F238E27FC236}">
                    <a16:creationId xmlns:a16="http://schemas.microsoft.com/office/drawing/2014/main" id="{0A209867-A62E-A241-B379-05E53750FF9F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734432" y="1561206"/>
                <a:ext cx="6948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356" name="墨迹 355">
                <a:extLst>
                  <a:ext uri="{FF2B5EF4-FFF2-40B4-BE49-F238E27FC236}">
                    <a16:creationId xmlns:a16="http://schemas.microsoft.com/office/drawing/2014/main" id="{CB665F56-B190-6A49-B2EC-057C0903E633}"/>
                  </a:ext>
                </a:extLst>
              </p14:cNvPr>
              <p14:cNvContentPartPr/>
              <p14:nvPr/>
            </p14:nvContentPartPr>
            <p14:xfrm>
              <a:off x="8993992" y="1586766"/>
              <a:ext cx="24480" cy="360"/>
            </p14:xfrm>
          </p:contentPart>
        </mc:Choice>
        <mc:Fallback>
          <p:pic>
            <p:nvPicPr>
              <p:cNvPr id="356" name="墨迹 355">
                <a:extLst>
                  <a:ext uri="{FF2B5EF4-FFF2-40B4-BE49-F238E27FC236}">
                    <a16:creationId xmlns:a16="http://schemas.microsoft.com/office/drawing/2014/main" id="{CB665F56-B190-6A49-B2EC-057C0903E633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986432" y="1579206"/>
                <a:ext cx="3960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365" name="墨迹 366">
                <a:extLst>
                  <a:ext uri="{FF2B5EF4-FFF2-40B4-BE49-F238E27FC236}">
                    <a16:creationId xmlns:a16="http://schemas.microsoft.com/office/drawing/2014/main" id="{794768B2-6DEA-2644-B108-75D85C73A2D9}"/>
                  </a:ext>
                </a:extLst>
              </p14:cNvPr>
              <p14:cNvContentPartPr/>
              <p14:nvPr/>
            </p14:nvContentPartPr>
            <p14:xfrm>
              <a:off x="9275872" y="1365366"/>
              <a:ext cx="798480" cy="443520"/>
            </p14:xfrm>
          </p:contentPart>
        </mc:Choice>
        <mc:Fallback>
          <p:pic>
            <p:nvPicPr>
              <p:cNvPr id="365" name="墨迹 366">
                <a:extLst>
                  <a:ext uri="{FF2B5EF4-FFF2-40B4-BE49-F238E27FC236}">
                    <a16:creationId xmlns:a16="http://schemas.microsoft.com/office/drawing/2014/main" id="{794768B2-6DEA-2644-B108-75D85C73A2D9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9268312" y="1357812"/>
                <a:ext cx="813600" cy="4582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366" name="墨迹 367">
                <a:extLst>
                  <a:ext uri="{FF2B5EF4-FFF2-40B4-BE49-F238E27FC236}">
                    <a16:creationId xmlns:a16="http://schemas.microsoft.com/office/drawing/2014/main" id="{31BB3DF3-567F-4B43-A92B-A918B4AC945D}"/>
                  </a:ext>
                </a:extLst>
              </p14:cNvPr>
              <p14:cNvContentPartPr/>
              <p14:nvPr/>
            </p14:nvContentPartPr>
            <p14:xfrm>
              <a:off x="8027752" y="1472646"/>
              <a:ext cx="150480" cy="234360"/>
            </p14:xfrm>
          </p:contentPart>
        </mc:Choice>
        <mc:Fallback>
          <p:pic>
            <p:nvPicPr>
              <p:cNvPr id="366" name="墨迹 367">
                <a:extLst>
                  <a:ext uri="{FF2B5EF4-FFF2-40B4-BE49-F238E27FC236}">
                    <a16:creationId xmlns:a16="http://schemas.microsoft.com/office/drawing/2014/main" id="{31BB3DF3-567F-4B43-A92B-A918B4AC945D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020192" y="1465086"/>
                <a:ext cx="16560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369" name="墨迹 368">
                <a:extLst>
                  <a:ext uri="{FF2B5EF4-FFF2-40B4-BE49-F238E27FC236}">
                    <a16:creationId xmlns:a16="http://schemas.microsoft.com/office/drawing/2014/main" id="{C8E5CCA3-7003-9244-AA31-43AEC3456B56}"/>
                  </a:ext>
                </a:extLst>
              </p14:cNvPr>
              <p14:cNvContentPartPr/>
              <p14:nvPr/>
            </p14:nvContentPartPr>
            <p14:xfrm>
              <a:off x="6498472" y="1406766"/>
              <a:ext cx="53640" cy="642240"/>
            </p14:xfrm>
          </p:contentPart>
        </mc:Choice>
        <mc:Fallback>
          <p:pic>
            <p:nvPicPr>
              <p:cNvPr id="369" name="墨迹 368">
                <a:extLst>
                  <a:ext uri="{FF2B5EF4-FFF2-40B4-BE49-F238E27FC236}">
                    <a16:creationId xmlns:a16="http://schemas.microsoft.com/office/drawing/2014/main" id="{C8E5CCA3-7003-9244-AA31-43AEC3456B56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490912" y="1399206"/>
                <a:ext cx="68760" cy="65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370" name="墨迹 369">
                <a:extLst>
                  <a:ext uri="{FF2B5EF4-FFF2-40B4-BE49-F238E27FC236}">
                    <a16:creationId xmlns:a16="http://schemas.microsoft.com/office/drawing/2014/main" id="{738CBA9C-3BDB-E247-BF35-60C8F4C05458}"/>
                  </a:ext>
                </a:extLst>
              </p14:cNvPr>
              <p14:cNvContentPartPr/>
              <p14:nvPr/>
            </p14:nvContentPartPr>
            <p14:xfrm>
              <a:off x="10013872" y="1274646"/>
              <a:ext cx="78480" cy="798480"/>
            </p14:xfrm>
          </p:contentPart>
        </mc:Choice>
        <mc:Fallback>
          <p:pic>
            <p:nvPicPr>
              <p:cNvPr id="370" name="墨迹 369">
                <a:extLst>
                  <a:ext uri="{FF2B5EF4-FFF2-40B4-BE49-F238E27FC236}">
                    <a16:creationId xmlns:a16="http://schemas.microsoft.com/office/drawing/2014/main" id="{738CBA9C-3BDB-E247-BF35-60C8F4C05458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0006312" y="1267086"/>
                <a:ext cx="93600" cy="81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373" name="墨迹 372">
                <a:extLst>
                  <a:ext uri="{FF2B5EF4-FFF2-40B4-BE49-F238E27FC236}">
                    <a16:creationId xmlns:a16="http://schemas.microsoft.com/office/drawing/2014/main" id="{83765B40-1444-7340-B2DE-C43D74422EBB}"/>
                  </a:ext>
                </a:extLst>
              </p14:cNvPr>
              <p14:cNvContentPartPr/>
              <p14:nvPr/>
            </p14:nvContentPartPr>
            <p14:xfrm>
              <a:off x="10973992" y="1268886"/>
              <a:ext cx="378360" cy="540360"/>
            </p14:xfrm>
          </p:contentPart>
        </mc:Choice>
        <mc:Fallback>
          <p:pic>
            <p:nvPicPr>
              <p:cNvPr id="373" name="墨迹 372">
                <a:extLst>
                  <a:ext uri="{FF2B5EF4-FFF2-40B4-BE49-F238E27FC236}">
                    <a16:creationId xmlns:a16="http://schemas.microsoft.com/office/drawing/2014/main" id="{83765B40-1444-7340-B2DE-C43D74422EBB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0966432" y="1261326"/>
                <a:ext cx="393480" cy="55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374" name="墨迹 374">
                <a:extLst>
                  <a:ext uri="{FF2B5EF4-FFF2-40B4-BE49-F238E27FC236}">
                    <a16:creationId xmlns:a16="http://schemas.microsoft.com/office/drawing/2014/main" id="{7ACBD8B5-882D-5841-AAD1-E188BB52EF5B}"/>
                  </a:ext>
                </a:extLst>
              </p14:cNvPr>
              <p14:cNvContentPartPr/>
              <p14:nvPr/>
            </p14:nvContentPartPr>
            <p14:xfrm>
              <a:off x="10357312" y="1490646"/>
              <a:ext cx="365040" cy="372240"/>
            </p14:xfrm>
          </p:contentPart>
        </mc:Choice>
        <mc:Fallback>
          <p:pic>
            <p:nvPicPr>
              <p:cNvPr id="374" name="墨迹 374">
                <a:extLst>
                  <a:ext uri="{FF2B5EF4-FFF2-40B4-BE49-F238E27FC236}">
                    <a16:creationId xmlns:a16="http://schemas.microsoft.com/office/drawing/2014/main" id="{7ACBD8B5-882D-5841-AAD1-E188BB52EF5B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0349752" y="1483086"/>
                <a:ext cx="38016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376" name="墨迹 375">
                <a:extLst>
                  <a:ext uri="{FF2B5EF4-FFF2-40B4-BE49-F238E27FC236}">
                    <a16:creationId xmlns:a16="http://schemas.microsoft.com/office/drawing/2014/main" id="{F0A5F95A-4598-424E-84FC-FF0CEECC5696}"/>
                  </a:ext>
                </a:extLst>
              </p14:cNvPr>
              <p14:cNvContentPartPr/>
              <p14:nvPr/>
            </p14:nvContentPartPr>
            <p14:xfrm>
              <a:off x="10343992" y="1472646"/>
              <a:ext cx="210240" cy="54360"/>
            </p14:xfrm>
          </p:contentPart>
        </mc:Choice>
        <mc:Fallback>
          <p:pic>
            <p:nvPicPr>
              <p:cNvPr id="376" name="墨迹 375">
                <a:extLst>
                  <a:ext uri="{FF2B5EF4-FFF2-40B4-BE49-F238E27FC236}">
                    <a16:creationId xmlns:a16="http://schemas.microsoft.com/office/drawing/2014/main" id="{F0A5F95A-4598-424E-84FC-FF0CEECC5696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0333912" y="1462566"/>
                <a:ext cx="23040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391" name="墨迹 390">
                <a:extLst>
                  <a:ext uri="{FF2B5EF4-FFF2-40B4-BE49-F238E27FC236}">
                    <a16:creationId xmlns:a16="http://schemas.microsoft.com/office/drawing/2014/main" id="{5D5D209E-42E4-1040-ABEC-712CB4B9D482}"/>
                  </a:ext>
                </a:extLst>
              </p14:cNvPr>
              <p14:cNvContentPartPr/>
              <p14:nvPr/>
            </p14:nvContentPartPr>
            <p14:xfrm>
              <a:off x="3053632" y="5672766"/>
              <a:ext cx="240480" cy="348480"/>
            </p14:xfrm>
          </p:contentPart>
        </mc:Choice>
        <mc:Fallback>
          <p:pic>
            <p:nvPicPr>
              <p:cNvPr id="391" name="墨迹 390">
                <a:extLst>
                  <a:ext uri="{FF2B5EF4-FFF2-40B4-BE49-F238E27FC236}">
                    <a16:creationId xmlns:a16="http://schemas.microsoft.com/office/drawing/2014/main" id="{5D5D209E-42E4-1040-ABEC-712CB4B9D482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046072" y="5665206"/>
                <a:ext cx="25560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401" name="墨迹 406">
                <a:extLst>
                  <a:ext uri="{FF2B5EF4-FFF2-40B4-BE49-F238E27FC236}">
                    <a16:creationId xmlns:a16="http://schemas.microsoft.com/office/drawing/2014/main" id="{FB46C613-F09A-B949-B475-C77C5CE359D2}"/>
                  </a:ext>
                </a:extLst>
              </p14:cNvPr>
              <p14:cNvContentPartPr/>
              <p14:nvPr/>
            </p14:nvContentPartPr>
            <p14:xfrm>
              <a:off x="4937872" y="5552886"/>
              <a:ext cx="336240" cy="522360"/>
            </p14:xfrm>
          </p:contentPart>
        </mc:Choice>
        <mc:Fallback>
          <p:pic>
            <p:nvPicPr>
              <p:cNvPr id="401" name="墨迹 406">
                <a:extLst>
                  <a:ext uri="{FF2B5EF4-FFF2-40B4-BE49-F238E27FC236}">
                    <a16:creationId xmlns:a16="http://schemas.microsoft.com/office/drawing/2014/main" id="{FB46C613-F09A-B949-B475-C77C5CE359D2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4930312" y="5545326"/>
                <a:ext cx="351360" cy="53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402" name="墨迹 407">
                <a:extLst>
                  <a:ext uri="{FF2B5EF4-FFF2-40B4-BE49-F238E27FC236}">
                    <a16:creationId xmlns:a16="http://schemas.microsoft.com/office/drawing/2014/main" id="{56C6DECA-16AD-1446-B25B-985DF6287722}"/>
                  </a:ext>
                </a:extLst>
              </p14:cNvPr>
              <p14:cNvContentPartPr/>
              <p14:nvPr/>
            </p14:nvContentPartPr>
            <p14:xfrm>
              <a:off x="4061632" y="5535606"/>
              <a:ext cx="708480" cy="509040"/>
            </p14:xfrm>
          </p:contentPart>
        </mc:Choice>
        <mc:Fallback>
          <p:pic>
            <p:nvPicPr>
              <p:cNvPr id="402" name="墨迹 407">
                <a:extLst>
                  <a:ext uri="{FF2B5EF4-FFF2-40B4-BE49-F238E27FC236}">
                    <a16:creationId xmlns:a16="http://schemas.microsoft.com/office/drawing/2014/main" id="{56C6DECA-16AD-1446-B25B-985DF6287722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054072" y="5528046"/>
                <a:ext cx="723600" cy="52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403" name="墨迹 408">
                <a:extLst>
                  <a:ext uri="{FF2B5EF4-FFF2-40B4-BE49-F238E27FC236}">
                    <a16:creationId xmlns:a16="http://schemas.microsoft.com/office/drawing/2014/main" id="{7D435C0E-779C-1B42-9306-6D60BFE7EAF1}"/>
                  </a:ext>
                </a:extLst>
              </p14:cNvPr>
              <p14:cNvContentPartPr/>
              <p14:nvPr/>
            </p14:nvContentPartPr>
            <p14:xfrm>
              <a:off x="3575632" y="5679606"/>
              <a:ext cx="156240" cy="437760"/>
            </p14:xfrm>
          </p:contentPart>
        </mc:Choice>
        <mc:Fallback>
          <p:pic>
            <p:nvPicPr>
              <p:cNvPr id="403" name="墨迹 408">
                <a:extLst>
                  <a:ext uri="{FF2B5EF4-FFF2-40B4-BE49-F238E27FC236}">
                    <a16:creationId xmlns:a16="http://schemas.microsoft.com/office/drawing/2014/main" id="{7D435C0E-779C-1B42-9306-6D60BFE7EAF1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568072" y="5672046"/>
                <a:ext cx="17136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404" name="墨迹 409">
                <a:extLst>
                  <a:ext uri="{FF2B5EF4-FFF2-40B4-BE49-F238E27FC236}">
                    <a16:creationId xmlns:a16="http://schemas.microsoft.com/office/drawing/2014/main" id="{9D4B3E43-7EA9-3B42-80DF-791351C66F0B}"/>
                  </a:ext>
                </a:extLst>
              </p14:cNvPr>
              <p14:cNvContentPartPr/>
              <p14:nvPr/>
            </p14:nvContentPartPr>
            <p14:xfrm>
              <a:off x="2441632" y="5618766"/>
              <a:ext cx="396360" cy="480240"/>
            </p14:xfrm>
          </p:contentPart>
        </mc:Choice>
        <mc:Fallback>
          <p:pic>
            <p:nvPicPr>
              <p:cNvPr id="404" name="墨迹 409">
                <a:extLst>
                  <a:ext uri="{FF2B5EF4-FFF2-40B4-BE49-F238E27FC236}">
                    <a16:creationId xmlns:a16="http://schemas.microsoft.com/office/drawing/2014/main" id="{9D4B3E43-7EA9-3B42-80DF-791351C66F0B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434072" y="5611206"/>
                <a:ext cx="411480" cy="4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405" name="墨迹 410">
                <a:extLst>
                  <a:ext uri="{FF2B5EF4-FFF2-40B4-BE49-F238E27FC236}">
                    <a16:creationId xmlns:a16="http://schemas.microsoft.com/office/drawing/2014/main" id="{DF901EEF-5A1E-D44C-8AB0-8E0A8E5ACEE7}"/>
                  </a:ext>
                </a:extLst>
              </p14:cNvPr>
              <p14:cNvContentPartPr/>
              <p14:nvPr/>
            </p14:nvContentPartPr>
            <p14:xfrm>
              <a:off x="1859872" y="5757726"/>
              <a:ext cx="402120" cy="305280"/>
            </p14:xfrm>
          </p:contentPart>
        </mc:Choice>
        <mc:Fallback>
          <p:pic>
            <p:nvPicPr>
              <p:cNvPr id="405" name="墨迹 410">
                <a:extLst>
                  <a:ext uri="{FF2B5EF4-FFF2-40B4-BE49-F238E27FC236}">
                    <a16:creationId xmlns:a16="http://schemas.microsoft.com/office/drawing/2014/main" id="{DF901EEF-5A1E-D44C-8AB0-8E0A8E5ACEE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852319" y="5750175"/>
                <a:ext cx="417226" cy="320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406" name="墨迹 411">
                <a:extLst>
                  <a:ext uri="{FF2B5EF4-FFF2-40B4-BE49-F238E27FC236}">
                    <a16:creationId xmlns:a16="http://schemas.microsoft.com/office/drawing/2014/main" id="{88050043-E947-3947-8BF6-1C78E4A90D22}"/>
                  </a:ext>
                </a:extLst>
              </p14:cNvPr>
              <p14:cNvContentPartPr/>
              <p14:nvPr/>
            </p14:nvContentPartPr>
            <p14:xfrm>
              <a:off x="1181632" y="5744766"/>
              <a:ext cx="486360" cy="450360"/>
            </p14:xfrm>
          </p:contentPart>
        </mc:Choice>
        <mc:Fallback>
          <p:pic>
            <p:nvPicPr>
              <p:cNvPr id="406" name="墨迹 411">
                <a:extLst>
                  <a:ext uri="{FF2B5EF4-FFF2-40B4-BE49-F238E27FC236}">
                    <a16:creationId xmlns:a16="http://schemas.microsoft.com/office/drawing/2014/main" id="{88050043-E947-3947-8BF6-1C78E4A90D22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174072" y="5737206"/>
                <a:ext cx="501480" cy="4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434" name="墨迹 433">
                <a:extLst>
                  <a:ext uri="{FF2B5EF4-FFF2-40B4-BE49-F238E27FC236}">
                    <a16:creationId xmlns:a16="http://schemas.microsoft.com/office/drawing/2014/main" id="{A74B09D7-3F76-044D-9B4E-F24FF530C56D}"/>
                  </a:ext>
                </a:extLst>
              </p14:cNvPr>
              <p14:cNvContentPartPr/>
              <p14:nvPr/>
            </p14:nvContentPartPr>
            <p14:xfrm>
              <a:off x="8939992" y="5894886"/>
              <a:ext cx="18360" cy="48240"/>
            </p14:xfrm>
          </p:contentPart>
        </mc:Choice>
        <mc:Fallback>
          <p:pic>
            <p:nvPicPr>
              <p:cNvPr id="434" name="墨迹 433">
                <a:extLst>
                  <a:ext uri="{FF2B5EF4-FFF2-40B4-BE49-F238E27FC236}">
                    <a16:creationId xmlns:a16="http://schemas.microsoft.com/office/drawing/2014/main" id="{A74B09D7-3F76-044D-9B4E-F24FF530C56D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8932432" y="5887326"/>
                <a:ext cx="3348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442" name="墨迹 447">
                <a:extLst>
                  <a:ext uri="{FF2B5EF4-FFF2-40B4-BE49-F238E27FC236}">
                    <a16:creationId xmlns:a16="http://schemas.microsoft.com/office/drawing/2014/main" id="{F52BF0CC-5267-6B46-92B6-0E5BEE6E57FC}"/>
                  </a:ext>
                </a:extLst>
              </p14:cNvPr>
              <p14:cNvContentPartPr/>
              <p14:nvPr/>
            </p14:nvContentPartPr>
            <p14:xfrm>
              <a:off x="9893992" y="5523006"/>
              <a:ext cx="528120" cy="423360"/>
            </p14:xfrm>
          </p:contentPart>
        </mc:Choice>
        <mc:Fallback>
          <p:pic>
            <p:nvPicPr>
              <p:cNvPr id="442" name="墨迹 447">
                <a:extLst>
                  <a:ext uri="{FF2B5EF4-FFF2-40B4-BE49-F238E27FC236}">
                    <a16:creationId xmlns:a16="http://schemas.microsoft.com/office/drawing/2014/main" id="{F52BF0CC-5267-6B46-92B6-0E5BEE6E57FC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9886437" y="5515452"/>
                <a:ext cx="543230" cy="4384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443" name="墨迹 448">
                <a:extLst>
                  <a:ext uri="{FF2B5EF4-FFF2-40B4-BE49-F238E27FC236}">
                    <a16:creationId xmlns:a16="http://schemas.microsoft.com/office/drawing/2014/main" id="{104E28E8-A0C3-7942-AF70-CC10BF2F8380}"/>
                  </a:ext>
                </a:extLst>
              </p14:cNvPr>
              <p14:cNvContentPartPr/>
              <p14:nvPr/>
            </p14:nvContentPartPr>
            <p14:xfrm>
              <a:off x="9227992" y="5757006"/>
              <a:ext cx="408240" cy="42120"/>
            </p14:xfrm>
          </p:contentPart>
        </mc:Choice>
        <mc:Fallback>
          <p:pic>
            <p:nvPicPr>
              <p:cNvPr id="443" name="墨迹 448">
                <a:extLst>
                  <a:ext uri="{FF2B5EF4-FFF2-40B4-BE49-F238E27FC236}">
                    <a16:creationId xmlns:a16="http://schemas.microsoft.com/office/drawing/2014/main" id="{104E28E8-A0C3-7942-AF70-CC10BF2F8380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9220432" y="5749510"/>
                <a:ext cx="423360" cy="571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444" name="墨迹 449">
                <a:extLst>
                  <a:ext uri="{FF2B5EF4-FFF2-40B4-BE49-F238E27FC236}">
                    <a16:creationId xmlns:a16="http://schemas.microsoft.com/office/drawing/2014/main" id="{E82543EA-464B-B349-99A3-E4C77015A7AD}"/>
                  </a:ext>
                </a:extLst>
              </p14:cNvPr>
              <p14:cNvContentPartPr/>
              <p14:nvPr/>
            </p14:nvContentPartPr>
            <p14:xfrm>
              <a:off x="8201992" y="5606886"/>
              <a:ext cx="468360" cy="390240"/>
            </p14:xfrm>
          </p:contentPart>
        </mc:Choice>
        <mc:Fallback>
          <p:pic>
            <p:nvPicPr>
              <p:cNvPr id="444" name="墨迹 449">
                <a:extLst>
                  <a:ext uri="{FF2B5EF4-FFF2-40B4-BE49-F238E27FC236}">
                    <a16:creationId xmlns:a16="http://schemas.microsoft.com/office/drawing/2014/main" id="{E82543EA-464B-B349-99A3-E4C77015A7AD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194432" y="5599326"/>
                <a:ext cx="483480" cy="40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445" name="墨迹 450">
                <a:extLst>
                  <a:ext uri="{FF2B5EF4-FFF2-40B4-BE49-F238E27FC236}">
                    <a16:creationId xmlns:a16="http://schemas.microsoft.com/office/drawing/2014/main" id="{0ED9CDB3-DCC3-3043-ADEE-F6EDB4EAD968}"/>
                  </a:ext>
                </a:extLst>
              </p14:cNvPr>
              <p14:cNvContentPartPr/>
              <p14:nvPr/>
            </p14:nvContentPartPr>
            <p14:xfrm>
              <a:off x="7511872" y="5577006"/>
              <a:ext cx="354240" cy="383760"/>
            </p14:xfrm>
          </p:contentPart>
        </mc:Choice>
        <mc:Fallback>
          <p:pic>
            <p:nvPicPr>
              <p:cNvPr id="445" name="墨迹 450">
                <a:extLst>
                  <a:ext uri="{FF2B5EF4-FFF2-40B4-BE49-F238E27FC236}">
                    <a16:creationId xmlns:a16="http://schemas.microsoft.com/office/drawing/2014/main" id="{0ED9CDB3-DCC3-3043-ADEE-F6EDB4EAD968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7504312" y="5569446"/>
                <a:ext cx="36936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446" name="墨迹 451">
                <a:extLst>
                  <a:ext uri="{FF2B5EF4-FFF2-40B4-BE49-F238E27FC236}">
                    <a16:creationId xmlns:a16="http://schemas.microsoft.com/office/drawing/2014/main" id="{9AE206BB-B2A8-5A49-AF2F-A3D1B20FEA13}"/>
                  </a:ext>
                </a:extLst>
              </p14:cNvPr>
              <p14:cNvContentPartPr/>
              <p14:nvPr/>
            </p14:nvContentPartPr>
            <p14:xfrm>
              <a:off x="6869992" y="5451006"/>
              <a:ext cx="450360" cy="534240"/>
            </p14:xfrm>
          </p:contentPart>
        </mc:Choice>
        <mc:Fallback>
          <p:pic>
            <p:nvPicPr>
              <p:cNvPr id="446" name="墨迹 451">
                <a:extLst>
                  <a:ext uri="{FF2B5EF4-FFF2-40B4-BE49-F238E27FC236}">
                    <a16:creationId xmlns:a16="http://schemas.microsoft.com/office/drawing/2014/main" id="{9AE206BB-B2A8-5A49-AF2F-A3D1B20FEA13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6862432" y="5443446"/>
                <a:ext cx="465480" cy="54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447" name="墨迹 452">
                <a:extLst>
                  <a:ext uri="{FF2B5EF4-FFF2-40B4-BE49-F238E27FC236}">
                    <a16:creationId xmlns:a16="http://schemas.microsoft.com/office/drawing/2014/main" id="{8B507048-EBD0-9746-94BD-F6DC18FA5656}"/>
                  </a:ext>
                </a:extLst>
              </p14:cNvPr>
              <p14:cNvContentPartPr/>
              <p14:nvPr/>
            </p14:nvContentPartPr>
            <p14:xfrm>
              <a:off x="5693872" y="5559006"/>
              <a:ext cx="918360" cy="570240"/>
            </p14:xfrm>
          </p:contentPart>
        </mc:Choice>
        <mc:Fallback>
          <p:pic>
            <p:nvPicPr>
              <p:cNvPr id="447" name="墨迹 452">
                <a:extLst>
                  <a:ext uri="{FF2B5EF4-FFF2-40B4-BE49-F238E27FC236}">
                    <a16:creationId xmlns:a16="http://schemas.microsoft.com/office/drawing/2014/main" id="{8B507048-EBD0-9746-94BD-F6DC18FA5656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5686312" y="5551446"/>
                <a:ext cx="933480" cy="58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454" name="墨迹 453">
                <a:extLst>
                  <a:ext uri="{FF2B5EF4-FFF2-40B4-BE49-F238E27FC236}">
                    <a16:creationId xmlns:a16="http://schemas.microsoft.com/office/drawing/2014/main" id="{B0846115-3693-884C-A151-D3046C33832D}"/>
                  </a:ext>
                </a:extLst>
              </p14:cNvPr>
              <p14:cNvContentPartPr/>
              <p14:nvPr/>
            </p14:nvContentPartPr>
            <p14:xfrm>
              <a:off x="10566112" y="5876886"/>
              <a:ext cx="66240" cy="78480"/>
            </p14:xfrm>
          </p:contentPart>
        </mc:Choice>
        <mc:Fallback>
          <p:pic>
            <p:nvPicPr>
              <p:cNvPr id="454" name="墨迹 453">
                <a:extLst>
                  <a:ext uri="{FF2B5EF4-FFF2-40B4-BE49-F238E27FC236}">
                    <a16:creationId xmlns:a16="http://schemas.microsoft.com/office/drawing/2014/main" id="{B0846115-3693-884C-A151-D3046C33832D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0558552" y="5869326"/>
                <a:ext cx="8136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463" name="墨迹 464">
                <a:extLst>
                  <a:ext uri="{FF2B5EF4-FFF2-40B4-BE49-F238E27FC236}">
                    <a16:creationId xmlns:a16="http://schemas.microsoft.com/office/drawing/2014/main" id="{F00C8D0F-75C8-E241-9B80-B2864F89B264}"/>
                  </a:ext>
                </a:extLst>
              </p14:cNvPr>
              <p14:cNvContentPartPr/>
              <p14:nvPr/>
            </p14:nvContentPartPr>
            <p14:xfrm>
              <a:off x="2393752" y="6351006"/>
              <a:ext cx="420480" cy="384120"/>
            </p14:xfrm>
          </p:contentPart>
        </mc:Choice>
        <mc:Fallback>
          <p:pic>
            <p:nvPicPr>
              <p:cNvPr id="463" name="墨迹 464">
                <a:extLst>
                  <a:ext uri="{FF2B5EF4-FFF2-40B4-BE49-F238E27FC236}">
                    <a16:creationId xmlns:a16="http://schemas.microsoft.com/office/drawing/2014/main" id="{F00C8D0F-75C8-E241-9B80-B2864F89B264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2386192" y="6343453"/>
                <a:ext cx="435600" cy="3992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464" name="墨迹 465">
                <a:extLst>
                  <a:ext uri="{FF2B5EF4-FFF2-40B4-BE49-F238E27FC236}">
                    <a16:creationId xmlns:a16="http://schemas.microsoft.com/office/drawing/2014/main" id="{39B27F32-7C0D-734D-83B9-9D2E50E033C9}"/>
                  </a:ext>
                </a:extLst>
              </p14:cNvPr>
              <p14:cNvContentPartPr/>
              <p14:nvPr/>
            </p14:nvContentPartPr>
            <p14:xfrm>
              <a:off x="1355512" y="6351006"/>
              <a:ext cx="540360" cy="378360"/>
            </p14:xfrm>
          </p:contentPart>
        </mc:Choice>
        <mc:Fallback>
          <p:pic>
            <p:nvPicPr>
              <p:cNvPr id="464" name="墨迹 465">
                <a:extLst>
                  <a:ext uri="{FF2B5EF4-FFF2-40B4-BE49-F238E27FC236}">
                    <a16:creationId xmlns:a16="http://schemas.microsoft.com/office/drawing/2014/main" id="{39B27F32-7C0D-734D-83B9-9D2E50E033C9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348312" y="6343446"/>
                <a:ext cx="55548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469" name="墨迹 468">
                <a:extLst>
                  <a:ext uri="{FF2B5EF4-FFF2-40B4-BE49-F238E27FC236}">
                    <a16:creationId xmlns:a16="http://schemas.microsoft.com/office/drawing/2014/main" id="{E229B134-051C-944E-9F7C-E59910B536E3}"/>
                  </a:ext>
                </a:extLst>
              </p14:cNvPr>
              <p14:cNvContentPartPr/>
              <p14:nvPr/>
            </p14:nvContentPartPr>
            <p14:xfrm>
              <a:off x="2951752" y="6572766"/>
              <a:ext cx="36360" cy="108360"/>
            </p14:xfrm>
          </p:contentPart>
        </mc:Choice>
        <mc:Fallback>
          <p:pic>
            <p:nvPicPr>
              <p:cNvPr id="469" name="墨迹 468">
                <a:extLst>
                  <a:ext uri="{FF2B5EF4-FFF2-40B4-BE49-F238E27FC236}">
                    <a16:creationId xmlns:a16="http://schemas.microsoft.com/office/drawing/2014/main" id="{E229B134-051C-944E-9F7C-E59910B536E3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2944192" y="6565206"/>
                <a:ext cx="5148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470" name="墨迹 469">
                <a:extLst>
                  <a:ext uri="{FF2B5EF4-FFF2-40B4-BE49-F238E27FC236}">
                    <a16:creationId xmlns:a16="http://schemas.microsoft.com/office/drawing/2014/main" id="{4DA5E650-87F2-8F4A-9A3C-0CC584CA6C0B}"/>
                  </a:ext>
                </a:extLst>
              </p14:cNvPr>
              <p14:cNvContentPartPr/>
              <p14:nvPr/>
            </p14:nvContentPartPr>
            <p14:xfrm>
              <a:off x="3161632" y="6443526"/>
              <a:ext cx="132480" cy="207720"/>
            </p14:xfrm>
          </p:contentPart>
        </mc:Choice>
        <mc:Fallback>
          <p:pic>
            <p:nvPicPr>
              <p:cNvPr id="470" name="墨迹 469">
                <a:extLst>
                  <a:ext uri="{FF2B5EF4-FFF2-40B4-BE49-F238E27FC236}">
                    <a16:creationId xmlns:a16="http://schemas.microsoft.com/office/drawing/2014/main" id="{4DA5E650-87F2-8F4A-9A3C-0CC584CA6C0B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3154072" y="6435966"/>
                <a:ext cx="14760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475" name="墨迹 474">
                <a:extLst>
                  <a:ext uri="{FF2B5EF4-FFF2-40B4-BE49-F238E27FC236}">
                    <a16:creationId xmlns:a16="http://schemas.microsoft.com/office/drawing/2014/main" id="{51E3123F-24CF-0F4E-B220-20093C467635}"/>
                  </a:ext>
                </a:extLst>
              </p14:cNvPr>
              <p14:cNvContentPartPr/>
              <p14:nvPr/>
            </p14:nvContentPartPr>
            <p14:xfrm>
              <a:off x="4073872" y="6434886"/>
              <a:ext cx="180360" cy="276480"/>
            </p14:xfrm>
          </p:contentPart>
        </mc:Choice>
        <mc:Fallback>
          <p:pic>
            <p:nvPicPr>
              <p:cNvPr id="475" name="墨迹 474">
                <a:extLst>
                  <a:ext uri="{FF2B5EF4-FFF2-40B4-BE49-F238E27FC236}">
                    <a16:creationId xmlns:a16="http://schemas.microsoft.com/office/drawing/2014/main" id="{51E3123F-24CF-0F4E-B220-20093C467635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4066312" y="6427326"/>
                <a:ext cx="19548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478" name="墨迹 477">
                <a:extLst>
                  <a:ext uri="{FF2B5EF4-FFF2-40B4-BE49-F238E27FC236}">
                    <a16:creationId xmlns:a16="http://schemas.microsoft.com/office/drawing/2014/main" id="{A4DC2496-FC73-264D-8077-5C4D943F7608}"/>
                  </a:ext>
                </a:extLst>
              </p14:cNvPr>
              <p14:cNvContentPartPr/>
              <p14:nvPr/>
            </p14:nvContentPartPr>
            <p14:xfrm>
              <a:off x="5153872" y="6465486"/>
              <a:ext cx="168480" cy="203760"/>
            </p14:xfrm>
          </p:contentPart>
        </mc:Choice>
        <mc:Fallback>
          <p:pic>
            <p:nvPicPr>
              <p:cNvPr id="478" name="墨迹 477">
                <a:extLst>
                  <a:ext uri="{FF2B5EF4-FFF2-40B4-BE49-F238E27FC236}">
                    <a16:creationId xmlns:a16="http://schemas.microsoft.com/office/drawing/2014/main" id="{A4DC2496-FC73-264D-8077-5C4D943F7608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5146312" y="6457926"/>
                <a:ext cx="18360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485" name="墨迹 488">
                <a:extLst>
                  <a:ext uri="{FF2B5EF4-FFF2-40B4-BE49-F238E27FC236}">
                    <a16:creationId xmlns:a16="http://schemas.microsoft.com/office/drawing/2014/main" id="{4813CCCA-0499-FA4B-AC23-E69638E1FC6F}"/>
                  </a:ext>
                </a:extLst>
              </p14:cNvPr>
              <p14:cNvContentPartPr/>
              <p14:nvPr/>
            </p14:nvContentPartPr>
            <p14:xfrm>
              <a:off x="5495872" y="6333006"/>
              <a:ext cx="708480" cy="504360"/>
            </p14:xfrm>
          </p:contentPart>
        </mc:Choice>
        <mc:Fallback>
          <p:pic>
            <p:nvPicPr>
              <p:cNvPr id="485" name="墨迹 488">
                <a:extLst>
                  <a:ext uri="{FF2B5EF4-FFF2-40B4-BE49-F238E27FC236}">
                    <a16:creationId xmlns:a16="http://schemas.microsoft.com/office/drawing/2014/main" id="{4813CCCA-0499-FA4B-AC23-E69638E1FC6F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5488312" y="6325446"/>
                <a:ext cx="723600" cy="5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486" name="墨迹 489">
                <a:extLst>
                  <a:ext uri="{FF2B5EF4-FFF2-40B4-BE49-F238E27FC236}">
                    <a16:creationId xmlns:a16="http://schemas.microsoft.com/office/drawing/2014/main" id="{86803C50-4713-E14A-ADA1-2796A8589CFC}"/>
                  </a:ext>
                </a:extLst>
              </p14:cNvPr>
              <p14:cNvContentPartPr/>
              <p14:nvPr/>
            </p14:nvContentPartPr>
            <p14:xfrm>
              <a:off x="4409752" y="6578886"/>
              <a:ext cx="312120" cy="30240"/>
            </p14:xfrm>
          </p:contentPart>
        </mc:Choice>
        <mc:Fallback>
          <p:pic>
            <p:nvPicPr>
              <p:cNvPr id="486" name="墨迹 489">
                <a:extLst>
                  <a:ext uri="{FF2B5EF4-FFF2-40B4-BE49-F238E27FC236}">
                    <a16:creationId xmlns:a16="http://schemas.microsoft.com/office/drawing/2014/main" id="{86803C50-4713-E14A-ADA1-2796A8589CFC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4402201" y="6571326"/>
                <a:ext cx="327223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487" name="墨迹 490">
                <a:extLst>
                  <a:ext uri="{FF2B5EF4-FFF2-40B4-BE49-F238E27FC236}">
                    <a16:creationId xmlns:a16="http://schemas.microsoft.com/office/drawing/2014/main" id="{E6E654F3-4D47-1B45-B92F-75472FFBA383}"/>
                  </a:ext>
                </a:extLst>
              </p14:cNvPr>
              <p14:cNvContentPartPr/>
              <p14:nvPr/>
            </p14:nvContentPartPr>
            <p14:xfrm>
              <a:off x="3521632" y="6398886"/>
              <a:ext cx="330480" cy="246240"/>
            </p14:xfrm>
          </p:contentPart>
        </mc:Choice>
        <mc:Fallback>
          <p:pic>
            <p:nvPicPr>
              <p:cNvPr id="487" name="墨迹 490">
                <a:extLst>
                  <a:ext uri="{FF2B5EF4-FFF2-40B4-BE49-F238E27FC236}">
                    <a16:creationId xmlns:a16="http://schemas.microsoft.com/office/drawing/2014/main" id="{E6E654F3-4D47-1B45-B92F-75472FFBA383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3514072" y="6391326"/>
                <a:ext cx="34560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488" name="墨迹 491">
                <a:extLst>
                  <a:ext uri="{FF2B5EF4-FFF2-40B4-BE49-F238E27FC236}">
                    <a16:creationId xmlns:a16="http://schemas.microsoft.com/office/drawing/2014/main" id="{7F6CF007-3D83-864A-B28E-A98157535761}"/>
                  </a:ext>
                </a:extLst>
              </p14:cNvPr>
              <p14:cNvContentPartPr/>
              <p14:nvPr/>
            </p14:nvContentPartPr>
            <p14:xfrm>
              <a:off x="1877872" y="6320766"/>
              <a:ext cx="378000" cy="456480"/>
            </p14:xfrm>
          </p:contentPart>
        </mc:Choice>
        <mc:Fallback>
          <p:pic>
            <p:nvPicPr>
              <p:cNvPr id="488" name="墨迹 491">
                <a:extLst>
                  <a:ext uri="{FF2B5EF4-FFF2-40B4-BE49-F238E27FC236}">
                    <a16:creationId xmlns:a16="http://schemas.microsoft.com/office/drawing/2014/main" id="{7F6CF007-3D83-864A-B28E-A98157535761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870319" y="6313206"/>
                <a:ext cx="393106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493" name="墨迹 492">
                <a:extLst>
                  <a:ext uri="{FF2B5EF4-FFF2-40B4-BE49-F238E27FC236}">
                    <a16:creationId xmlns:a16="http://schemas.microsoft.com/office/drawing/2014/main" id="{C68DE577-D031-2C4A-A1BD-F3896842891D}"/>
                  </a:ext>
                </a:extLst>
              </p14:cNvPr>
              <p14:cNvContentPartPr/>
              <p14:nvPr/>
            </p14:nvContentPartPr>
            <p14:xfrm>
              <a:off x="6725992" y="6514446"/>
              <a:ext cx="168480" cy="24480"/>
            </p14:xfrm>
          </p:contentPart>
        </mc:Choice>
        <mc:Fallback>
          <p:pic>
            <p:nvPicPr>
              <p:cNvPr id="493" name="墨迹 492">
                <a:extLst>
                  <a:ext uri="{FF2B5EF4-FFF2-40B4-BE49-F238E27FC236}">
                    <a16:creationId xmlns:a16="http://schemas.microsoft.com/office/drawing/2014/main" id="{C68DE577-D031-2C4A-A1BD-F3896842891D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6718432" y="6506886"/>
                <a:ext cx="18360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494" name="墨迹 493">
                <a:extLst>
                  <a:ext uri="{FF2B5EF4-FFF2-40B4-BE49-F238E27FC236}">
                    <a16:creationId xmlns:a16="http://schemas.microsoft.com/office/drawing/2014/main" id="{6FF22ECC-F484-AA43-A5EE-E78425866A2E}"/>
                  </a:ext>
                </a:extLst>
              </p14:cNvPr>
              <p14:cNvContentPartPr/>
              <p14:nvPr/>
            </p14:nvContentPartPr>
            <p14:xfrm>
              <a:off x="6747232" y="6628206"/>
              <a:ext cx="236880" cy="24480"/>
            </p14:xfrm>
          </p:contentPart>
        </mc:Choice>
        <mc:Fallback>
          <p:pic>
            <p:nvPicPr>
              <p:cNvPr id="494" name="墨迹 493">
                <a:extLst>
                  <a:ext uri="{FF2B5EF4-FFF2-40B4-BE49-F238E27FC236}">
                    <a16:creationId xmlns:a16="http://schemas.microsoft.com/office/drawing/2014/main" id="{6FF22ECC-F484-AA43-A5EE-E78425866A2E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6739672" y="6620646"/>
                <a:ext cx="25200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497" name="墨迹 497">
                <a:extLst>
                  <a:ext uri="{FF2B5EF4-FFF2-40B4-BE49-F238E27FC236}">
                    <a16:creationId xmlns:a16="http://schemas.microsoft.com/office/drawing/2014/main" id="{FFF29967-3270-804F-AE7A-B4AE74F5CC23}"/>
                  </a:ext>
                </a:extLst>
              </p14:cNvPr>
              <p14:cNvContentPartPr/>
              <p14:nvPr/>
            </p14:nvContentPartPr>
            <p14:xfrm>
              <a:off x="7253752" y="6316446"/>
              <a:ext cx="282240" cy="390240"/>
            </p14:xfrm>
          </p:contentPart>
        </mc:Choice>
        <mc:Fallback>
          <p:pic>
            <p:nvPicPr>
              <p:cNvPr id="497" name="墨迹 497">
                <a:extLst>
                  <a:ext uri="{FF2B5EF4-FFF2-40B4-BE49-F238E27FC236}">
                    <a16:creationId xmlns:a16="http://schemas.microsoft.com/office/drawing/2014/main" id="{FFF29967-3270-804F-AE7A-B4AE74F5CC23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7246192" y="6308886"/>
                <a:ext cx="297360" cy="40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499" name="墨迹 498">
                <a:extLst>
                  <a:ext uri="{FF2B5EF4-FFF2-40B4-BE49-F238E27FC236}">
                    <a16:creationId xmlns:a16="http://schemas.microsoft.com/office/drawing/2014/main" id="{742B85F3-C412-2147-B3DA-F637BCC7B6A3}"/>
                  </a:ext>
                </a:extLst>
              </p14:cNvPr>
              <p14:cNvContentPartPr/>
              <p14:nvPr/>
            </p14:nvContentPartPr>
            <p14:xfrm>
              <a:off x="7817872" y="6730446"/>
              <a:ext cx="72360" cy="66240"/>
            </p14:xfrm>
          </p:contentPart>
        </mc:Choice>
        <mc:Fallback>
          <p:pic>
            <p:nvPicPr>
              <p:cNvPr id="499" name="墨迹 498">
                <a:extLst>
                  <a:ext uri="{FF2B5EF4-FFF2-40B4-BE49-F238E27FC236}">
                    <a16:creationId xmlns:a16="http://schemas.microsoft.com/office/drawing/2014/main" id="{742B85F3-C412-2147-B3DA-F637BCC7B6A3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7810312" y="6722886"/>
                <a:ext cx="8748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503" name="墨迹 502">
                <a:extLst>
                  <a:ext uri="{FF2B5EF4-FFF2-40B4-BE49-F238E27FC236}">
                    <a16:creationId xmlns:a16="http://schemas.microsoft.com/office/drawing/2014/main" id="{E996F5F2-4076-BC4B-A5F2-83410D39CCE2}"/>
                  </a:ext>
                </a:extLst>
              </p14:cNvPr>
              <p14:cNvContentPartPr/>
              <p14:nvPr/>
            </p14:nvContentPartPr>
            <p14:xfrm>
              <a:off x="8492500" y="6460849"/>
              <a:ext cx="56520" cy="299160"/>
            </p14:xfrm>
          </p:contentPart>
        </mc:Choice>
        <mc:Fallback>
          <p:pic>
            <p:nvPicPr>
              <p:cNvPr id="503" name="墨迹 502">
                <a:extLst>
                  <a:ext uri="{FF2B5EF4-FFF2-40B4-BE49-F238E27FC236}">
                    <a16:creationId xmlns:a16="http://schemas.microsoft.com/office/drawing/2014/main" id="{E996F5F2-4076-BC4B-A5F2-83410D39CCE2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484940" y="6453289"/>
                <a:ext cx="7128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509" name="墨迹 509">
                <a:extLst>
                  <a:ext uri="{FF2B5EF4-FFF2-40B4-BE49-F238E27FC236}">
                    <a16:creationId xmlns:a16="http://schemas.microsoft.com/office/drawing/2014/main" id="{111F0339-C474-3F47-B71A-C4AD9E3B0D24}"/>
                  </a:ext>
                </a:extLst>
              </p14:cNvPr>
              <p14:cNvContentPartPr/>
              <p14:nvPr/>
            </p14:nvContentPartPr>
            <p14:xfrm>
              <a:off x="8878780" y="6143329"/>
              <a:ext cx="1986120" cy="635400"/>
            </p14:xfrm>
          </p:contentPart>
        </mc:Choice>
        <mc:Fallback>
          <p:pic>
            <p:nvPicPr>
              <p:cNvPr id="509" name="墨迹 509">
                <a:extLst>
                  <a:ext uri="{FF2B5EF4-FFF2-40B4-BE49-F238E27FC236}">
                    <a16:creationId xmlns:a16="http://schemas.microsoft.com/office/drawing/2014/main" id="{111F0339-C474-3F47-B71A-C4AD9E3B0D24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871220" y="6135769"/>
                <a:ext cx="2001240" cy="65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511" name="墨迹 510">
                <a:extLst>
                  <a:ext uri="{FF2B5EF4-FFF2-40B4-BE49-F238E27FC236}">
                    <a16:creationId xmlns:a16="http://schemas.microsoft.com/office/drawing/2014/main" id="{89796F7B-9AC5-2F43-9D3E-7A2A127D01FD}"/>
                  </a:ext>
                </a:extLst>
              </p14:cNvPr>
              <p14:cNvContentPartPr/>
              <p14:nvPr/>
            </p14:nvContentPartPr>
            <p14:xfrm>
              <a:off x="8150140" y="6012649"/>
              <a:ext cx="3156840" cy="909360"/>
            </p14:xfrm>
          </p:contentPart>
        </mc:Choice>
        <mc:Fallback>
          <p:pic>
            <p:nvPicPr>
              <p:cNvPr id="511" name="墨迹 510">
                <a:extLst>
                  <a:ext uri="{FF2B5EF4-FFF2-40B4-BE49-F238E27FC236}">
                    <a16:creationId xmlns:a16="http://schemas.microsoft.com/office/drawing/2014/main" id="{89796F7B-9AC5-2F43-9D3E-7A2A127D01FD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142580" y="6005089"/>
                <a:ext cx="3171600" cy="9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512" name="墨迹 511">
                <a:extLst>
                  <a:ext uri="{FF2B5EF4-FFF2-40B4-BE49-F238E27FC236}">
                    <a16:creationId xmlns:a16="http://schemas.microsoft.com/office/drawing/2014/main" id="{07DC4CAA-1683-F34F-88D2-B9D8EE3357B0}"/>
                  </a:ext>
                </a:extLst>
              </p14:cNvPr>
              <p14:cNvContentPartPr/>
              <p14:nvPr/>
            </p14:nvContentPartPr>
            <p14:xfrm>
              <a:off x="997300" y="5441689"/>
              <a:ext cx="3349800" cy="199440"/>
            </p14:xfrm>
          </p:contentPart>
        </mc:Choice>
        <mc:Fallback>
          <p:pic>
            <p:nvPicPr>
              <p:cNvPr id="512" name="墨迹 511">
                <a:extLst>
                  <a:ext uri="{FF2B5EF4-FFF2-40B4-BE49-F238E27FC236}">
                    <a16:creationId xmlns:a16="http://schemas.microsoft.com/office/drawing/2014/main" id="{07DC4CAA-1683-F34F-88D2-B9D8EE3357B0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989740" y="5434129"/>
                <a:ext cx="336492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513" name="墨迹 512">
                <a:extLst>
                  <a:ext uri="{FF2B5EF4-FFF2-40B4-BE49-F238E27FC236}">
                    <a16:creationId xmlns:a16="http://schemas.microsoft.com/office/drawing/2014/main" id="{FBDC1065-1022-F342-9E95-99B130CB5CE6}"/>
                  </a:ext>
                </a:extLst>
              </p14:cNvPr>
              <p14:cNvContentPartPr/>
              <p14:nvPr/>
            </p14:nvContentPartPr>
            <p14:xfrm>
              <a:off x="2198620" y="6755329"/>
              <a:ext cx="4190040" cy="143640"/>
            </p14:xfrm>
          </p:contentPart>
        </mc:Choice>
        <mc:Fallback>
          <p:pic>
            <p:nvPicPr>
              <p:cNvPr id="513" name="墨迹 512">
                <a:extLst>
                  <a:ext uri="{FF2B5EF4-FFF2-40B4-BE49-F238E27FC236}">
                    <a16:creationId xmlns:a16="http://schemas.microsoft.com/office/drawing/2014/main" id="{FBDC1065-1022-F342-9E95-99B130CB5CE6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2191060" y="6747769"/>
                <a:ext cx="4205160" cy="15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2793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" name="墨迹 14">
                <a:extLst>
                  <a:ext uri="{FF2B5EF4-FFF2-40B4-BE49-F238E27FC236}">
                    <a16:creationId xmlns:a16="http://schemas.microsoft.com/office/drawing/2014/main" id="{4A82D060-73B2-6749-8596-A6B37DC6D99C}"/>
                  </a:ext>
                </a:extLst>
              </p14:cNvPr>
              <p14:cNvContentPartPr/>
              <p14:nvPr/>
            </p14:nvContentPartPr>
            <p14:xfrm>
              <a:off x="2348740" y="104329"/>
              <a:ext cx="1008360" cy="897120"/>
            </p14:xfrm>
          </p:contentPart>
        </mc:Choice>
        <mc:Fallback>
          <p:pic>
            <p:nvPicPr>
              <p:cNvPr id="13" name="墨迹 14">
                <a:extLst>
                  <a:ext uri="{FF2B5EF4-FFF2-40B4-BE49-F238E27FC236}">
                    <a16:creationId xmlns:a16="http://schemas.microsoft.com/office/drawing/2014/main" id="{4A82D060-73B2-6749-8596-A6B37DC6D99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41180" y="96766"/>
                <a:ext cx="1023120" cy="9122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墨迹 15">
                <a:extLst>
                  <a:ext uri="{FF2B5EF4-FFF2-40B4-BE49-F238E27FC236}">
                    <a16:creationId xmlns:a16="http://schemas.microsoft.com/office/drawing/2014/main" id="{8212C191-F4DD-F345-8699-7E27EE428999}"/>
                  </a:ext>
                </a:extLst>
              </p14:cNvPr>
              <p14:cNvContentPartPr/>
              <p14:nvPr/>
            </p14:nvContentPartPr>
            <p14:xfrm>
              <a:off x="642340" y="166609"/>
              <a:ext cx="1432080" cy="423720"/>
            </p14:xfrm>
          </p:contentPart>
        </mc:Choice>
        <mc:Fallback>
          <p:pic>
            <p:nvPicPr>
              <p:cNvPr id="14" name="墨迹 15">
                <a:extLst>
                  <a:ext uri="{FF2B5EF4-FFF2-40B4-BE49-F238E27FC236}">
                    <a16:creationId xmlns:a16="http://schemas.microsoft.com/office/drawing/2014/main" id="{8212C191-F4DD-F345-8699-7E27EE42899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4780" y="159049"/>
                <a:ext cx="144720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676F22E9-FC99-8B4F-8B7C-E1A16AA86EEC}"/>
                  </a:ext>
                </a:extLst>
              </p14:cNvPr>
              <p14:cNvContentPartPr/>
              <p14:nvPr/>
            </p14:nvContentPartPr>
            <p14:xfrm>
              <a:off x="3555820" y="720649"/>
              <a:ext cx="56520" cy="10620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676F22E9-FC99-8B4F-8B7C-E1A16AA86EE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8260" y="713089"/>
                <a:ext cx="7128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5948B606-87B0-2244-8379-E6CECE3657A2}"/>
                  </a:ext>
                </a:extLst>
              </p14:cNvPr>
              <p14:cNvContentPartPr/>
              <p14:nvPr/>
            </p14:nvContentPartPr>
            <p14:xfrm>
              <a:off x="5286340" y="459289"/>
              <a:ext cx="31320" cy="118800"/>
            </p14:xfrm>
          </p:contentPart>
        </mc:Choice>
        <mc:Fallback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5948B606-87B0-2244-8379-E6CECE3657A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79140" y="451729"/>
                <a:ext cx="464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41739C04-859E-7C4C-86C4-B367C01351C2}"/>
                  </a:ext>
                </a:extLst>
              </p14:cNvPr>
              <p14:cNvContentPartPr/>
              <p14:nvPr/>
            </p14:nvContentPartPr>
            <p14:xfrm>
              <a:off x="5491900" y="583849"/>
              <a:ext cx="56520" cy="3780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41739C04-859E-7C4C-86C4-B367C01351C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84340" y="576289"/>
                <a:ext cx="712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14F8070D-7A12-D347-AB62-EF30F5DE2762}"/>
                  </a:ext>
                </a:extLst>
              </p14:cNvPr>
              <p14:cNvContentPartPr/>
              <p14:nvPr/>
            </p14:nvContentPartPr>
            <p14:xfrm>
              <a:off x="6376060" y="602569"/>
              <a:ext cx="93600" cy="6264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14F8070D-7A12-D347-AB62-EF30F5DE276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68500" y="595009"/>
                <a:ext cx="1087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E32B88C1-A5D0-334E-AD0F-5C49653FAC09}"/>
                  </a:ext>
                </a:extLst>
              </p14:cNvPr>
              <p14:cNvContentPartPr/>
              <p14:nvPr/>
            </p14:nvContentPartPr>
            <p14:xfrm>
              <a:off x="6774220" y="565129"/>
              <a:ext cx="75240" cy="6480"/>
            </p14:xfrm>
          </p:contentPart>
        </mc:Choice>
        <mc:Fallback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E32B88C1-A5D0-334E-AD0F-5C49653FAC0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67020" y="557569"/>
                <a:ext cx="900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3B78F874-2B69-0A4C-B047-27621B005B80}"/>
                  </a:ext>
                </a:extLst>
              </p14:cNvPr>
              <p14:cNvContentPartPr/>
              <p14:nvPr/>
            </p14:nvContentPartPr>
            <p14:xfrm>
              <a:off x="7104340" y="540289"/>
              <a:ext cx="37800" cy="1908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3B78F874-2B69-0A4C-B047-27621B005B8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96780" y="532729"/>
                <a:ext cx="529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9" name="墨迹 42">
                <a:extLst>
                  <a:ext uri="{FF2B5EF4-FFF2-40B4-BE49-F238E27FC236}">
                    <a16:creationId xmlns:a16="http://schemas.microsoft.com/office/drawing/2014/main" id="{8C9F1384-5037-1B45-9AE8-B99EBE71A458}"/>
                  </a:ext>
                </a:extLst>
              </p14:cNvPr>
              <p14:cNvContentPartPr/>
              <p14:nvPr/>
            </p14:nvContentPartPr>
            <p14:xfrm>
              <a:off x="7558660" y="260209"/>
              <a:ext cx="591840" cy="367560"/>
            </p14:xfrm>
          </p:contentPart>
        </mc:Choice>
        <mc:Fallback>
          <p:pic>
            <p:nvPicPr>
              <p:cNvPr id="39" name="墨迹 42">
                <a:extLst>
                  <a:ext uri="{FF2B5EF4-FFF2-40B4-BE49-F238E27FC236}">
                    <a16:creationId xmlns:a16="http://schemas.microsoft.com/office/drawing/2014/main" id="{8C9F1384-5037-1B45-9AE8-B99EBE71A45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51100" y="252649"/>
                <a:ext cx="60696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0" name="墨迹 43">
                <a:extLst>
                  <a:ext uri="{FF2B5EF4-FFF2-40B4-BE49-F238E27FC236}">
                    <a16:creationId xmlns:a16="http://schemas.microsoft.com/office/drawing/2014/main" id="{4B4F8C7E-9B1E-3742-9419-9A27A0B20DC9}"/>
                  </a:ext>
                </a:extLst>
              </p14:cNvPr>
              <p14:cNvContentPartPr/>
              <p14:nvPr/>
            </p14:nvContentPartPr>
            <p14:xfrm>
              <a:off x="5753260" y="278569"/>
              <a:ext cx="455040" cy="333360"/>
            </p14:xfrm>
          </p:contentPart>
        </mc:Choice>
        <mc:Fallback>
          <p:pic>
            <p:nvPicPr>
              <p:cNvPr id="40" name="墨迹 43">
                <a:extLst>
                  <a:ext uri="{FF2B5EF4-FFF2-40B4-BE49-F238E27FC236}">
                    <a16:creationId xmlns:a16="http://schemas.microsoft.com/office/drawing/2014/main" id="{4B4F8C7E-9B1E-3742-9419-9A27A0B20DC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746054" y="271001"/>
                <a:ext cx="470172" cy="348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1" name="墨迹 44">
                <a:extLst>
                  <a:ext uri="{FF2B5EF4-FFF2-40B4-BE49-F238E27FC236}">
                    <a16:creationId xmlns:a16="http://schemas.microsoft.com/office/drawing/2014/main" id="{EE571AB5-749B-004F-8E26-3FC309B04455}"/>
                  </a:ext>
                </a:extLst>
              </p14:cNvPr>
              <p14:cNvContentPartPr/>
              <p14:nvPr/>
            </p14:nvContentPartPr>
            <p14:xfrm>
              <a:off x="4876300" y="260209"/>
              <a:ext cx="230040" cy="348120"/>
            </p14:xfrm>
          </p:contentPart>
        </mc:Choice>
        <mc:Fallback>
          <p:pic>
            <p:nvPicPr>
              <p:cNvPr id="41" name="墨迹 44">
                <a:extLst>
                  <a:ext uri="{FF2B5EF4-FFF2-40B4-BE49-F238E27FC236}">
                    <a16:creationId xmlns:a16="http://schemas.microsoft.com/office/drawing/2014/main" id="{EE571AB5-749B-004F-8E26-3FC309B0445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68740" y="252649"/>
                <a:ext cx="24516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2" name="墨迹 45">
                <a:extLst>
                  <a:ext uri="{FF2B5EF4-FFF2-40B4-BE49-F238E27FC236}">
                    <a16:creationId xmlns:a16="http://schemas.microsoft.com/office/drawing/2014/main" id="{070D1D96-3CE6-884A-B7DA-B2EC79F98020}"/>
                  </a:ext>
                </a:extLst>
              </p14:cNvPr>
              <p14:cNvContentPartPr/>
              <p14:nvPr/>
            </p14:nvContentPartPr>
            <p14:xfrm>
              <a:off x="3937060" y="297289"/>
              <a:ext cx="564840" cy="330480"/>
            </p14:xfrm>
          </p:contentPart>
        </mc:Choice>
        <mc:Fallback>
          <p:pic>
            <p:nvPicPr>
              <p:cNvPr id="42" name="墨迹 45">
                <a:extLst>
                  <a:ext uri="{FF2B5EF4-FFF2-40B4-BE49-F238E27FC236}">
                    <a16:creationId xmlns:a16="http://schemas.microsoft.com/office/drawing/2014/main" id="{070D1D96-3CE6-884A-B7DA-B2EC79F9802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929500" y="289729"/>
                <a:ext cx="57996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562E7112-531B-3249-B9F4-27CEC36AD85C}"/>
                  </a:ext>
                </a:extLst>
              </p14:cNvPr>
              <p14:cNvContentPartPr/>
              <p14:nvPr/>
            </p14:nvContentPartPr>
            <p14:xfrm>
              <a:off x="10989100" y="695809"/>
              <a:ext cx="31320" cy="12960"/>
            </p14:xfrm>
          </p:contentPart>
        </mc:Choice>
        <mc:Fallback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562E7112-531B-3249-B9F4-27CEC36AD85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981540" y="688249"/>
                <a:ext cx="464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6" name="墨迹 57">
                <a:extLst>
                  <a:ext uri="{FF2B5EF4-FFF2-40B4-BE49-F238E27FC236}">
                    <a16:creationId xmlns:a16="http://schemas.microsoft.com/office/drawing/2014/main" id="{5E0A0B18-2B38-1849-B423-7810837516DA}"/>
                  </a:ext>
                </a:extLst>
              </p14:cNvPr>
              <p14:cNvContentPartPr/>
              <p14:nvPr/>
            </p14:nvContentPartPr>
            <p14:xfrm>
              <a:off x="9762580" y="278569"/>
              <a:ext cx="943200" cy="361440"/>
            </p14:xfrm>
          </p:contentPart>
        </mc:Choice>
        <mc:Fallback>
          <p:pic>
            <p:nvPicPr>
              <p:cNvPr id="56" name="墨迹 57">
                <a:extLst>
                  <a:ext uri="{FF2B5EF4-FFF2-40B4-BE49-F238E27FC236}">
                    <a16:creationId xmlns:a16="http://schemas.microsoft.com/office/drawing/2014/main" id="{5E0A0B18-2B38-1849-B423-7810837516D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755020" y="271009"/>
                <a:ext cx="95832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7" name="墨迹 58">
                <a:extLst>
                  <a:ext uri="{FF2B5EF4-FFF2-40B4-BE49-F238E27FC236}">
                    <a16:creationId xmlns:a16="http://schemas.microsoft.com/office/drawing/2014/main" id="{F452C2FB-9071-F040-89F4-F8BE9838E4BE}"/>
                  </a:ext>
                </a:extLst>
              </p14:cNvPr>
              <p14:cNvContentPartPr/>
              <p14:nvPr/>
            </p14:nvContentPartPr>
            <p14:xfrm>
              <a:off x="8374420" y="147889"/>
              <a:ext cx="1133280" cy="473400"/>
            </p14:xfrm>
          </p:contentPart>
        </mc:Choice>
        <mc:Fallback>
          <p:pic>
            <p:nvPicPr>
              <p:cNvPr id="57" name="墨迹 58">
                <a:extLst>
                  <a:ext uri="{FF2B5EF4-FFF2-40B4-BE49-F238E27FC236}">
                    <a16:creationId xmlns:a16="http://schemas.microsoft.com/office/drawing/2014/main" id="{F452C2FB-9071-F040-89F4-F8BE9838E4B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366860" y="140329"/>
                <a:ext cx="114840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5" name="墨迹 78">
                <a:extLst>
                  <a:ext uri="{FF2B5EF4-FFF2-40B4-BE49-F238E27FC236}">
                    <a16:creationId xmlns:a16="http://schemas.microsoft.com/office/drawing/2014/main" id="{592AD578-3FF4-454D-8FF6-73A94684C6C6}"/>
                  </a:ext>
                </a:extLst>
              </p14:cNvPr>
              <p14:cNvContentPartPr/>
              <p14:nvPr/>
            </p14:nvContentPartPr>
            <p14:xfrm>
              <a:off x="2379340" y="870049"/>
              <a:ext cx="850320" cy="492480"/>
            </p14:xfrm>
          </p:contentPart>
        </mc:Choice>
        <mc:Fallback>
          <p:pic>
            <p:nvPicPr>
              <p:cNvPr id="75" name="墨迹 78">
                <a:extLst>
                  <a:ext uri="{FF2B5EF4-FFF2-40B4-BE49-F238E27FC236}">
                    <a16:creationId xmlns:a16="http://schemas.microsoft.com/office/drawing/2014/main" id="{592AD578-3FF4-454D-8FF6-73A94684C6C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371780" y="862483"/>
                <a:ext cx="865440" cy="5076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6" name="墨迹 79">
                <a:extLst>
                  <a:ext uri="{FF2B5EF4-FFF2-40B4-BE49-F238E27FC236}">
                    <a16:creationId xmlns:a16="http://schemas.microsoft.com/office/drawing/2014/main" id="{F4F9DB09-4EFA-A449-9B38-2B45107B5569}"/>
                  </a:ext>
                </a:extLst>
              </p14:cNvPr>
              <p14:cNvContentPartPr/>
              <p14:nvPr/>
            </p14:nvContentPartPr>
            <p14:xfrm>
              <a:off x="1818820" y="938449"/>
              <a:ext cx="392400" cy="410760"/>
            </p14:xfrm>
          </p:contentPart>
        </mc:Choice>
        <mc:Fallback>
          <p:pic>
            <p:nvPicPr>
              <p:cNvPr id="76" name="墨迹 79">
                <a:extLst>
                  <a:ext uri="{FF2B5EF4-FFF2-40B4-BE49-F238E27FC236}">
                    <a16:creationId xmlns:a16="http://schemas.microsoft.com/office/drawing/2014/main" id="{F4F9DB09-4EFA-A449-9B38-2B45107B556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811260" y="931243"/>
                <a:ext cx="407520" cy="4258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7" name="墨迹 80">
                <a:extLst>
                  <a:ext uri="{FF2B5EF4-FFF2-40B4-BE49-F238E27FC236}">
                    <a16:creationId xmlns:a16="http://schemas.microsoft.com/office/drawing/2014/main" id="{D466D82B-340C-6B4B-8E8A-C874F76C50D1}"/>
                  </a:ext>
                </a:extLst>
              </p14:cNvPr>
              <p14:cNvContentPartPr/>
              <p14:nvPr/>
            </p14:nvContentPartPr>
            <p14:xfrm>
              <a:off x="1227340" y="975889"/>
              <a:ext cx="398880" cy="342000"/>
            </p14:xfrm>
          </p:contentPart>
        </mc:Choice>
        <mc:Fallback>
          <p:pic>
            <p:nvPicPr>
              <p:cNvPr id="77" name="墨迹 80">
                <a:extLst>
                  <a:ext uri="{FF2B5EF4-FFF2-40B4-BE49-F238E27FC236}">
                    <a16:creationId xmlns:a16="http://schemas.microsoft.com/office/drawing/2014/main" id="{D466D82B-340C-6B4B-8E8A-C874F76C50D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19780" y="968329"/>
                <a:ext cx="41400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8" name="墨迹 81">
                <a:extLst>
                  <a:ext uri="{FF2B5EF4-FFF2-40B4-BE49-F238E27FC236}">
                    <a16:creationId xmlns:a16="http://schemas.microsoft.com/office/drawing/2014/main" id="{C4CBA768-E229-EE42-8896-AD044CC3AA0D}"/>
                  </a:ext>
                </a:extLst>
              </p14:cNvPr>
              <p14:cNvContentPartPr/>
              <p14:nvPr/>
            </p14:nvContentPartPr>
            <p14:xfrm>
              <a:off x="748180" y="1032049"/>
              <a:ext cx="305640" cy="261720"/>
            </p14:xfrm>
          </p:contentPart>
        </mc:Choice>
        <mc:Fallback>
          <p:pic>
            <p:nvPicPr>
              <p:cNvPr id="78" name="墨迹 81">
                <a:extLst>
                  <a:ext uri="{FF2B5EF4-FFF2-40B4-BE49-F238E27FC236}">
                    <a16:creationId xmlns:a16="http://schemas.microsoft.com/office/drawing/2014/main" id="{C4CBA768-E229-EE42-8896-AD044CC3AA0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40611" y="1024489"/>
                <a:ext cx="320778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EA8DE460-467A-7342-9499-72107BEAE0C9}"/>
                  </a:ext>
                </a:extLst>
              </p14:cNvPr>
              <p14:cNvContentPartPr/>
              <p14:nvPr/>
            </p14:nvContentPartPr>
            <p14:xfrm>
              <a:off x="4153420" y="1212409"/>
              <a:ext cx="12960" cy="124920"/>
            </p14:xfrm>
          </p:contentPart>
        </mc:Choice>
        <mc:Fallback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EA8DE460-467A-7342-9499-72107BEAE0C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145860" y="1204849"/>
                <a:ext cx="277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12" name="墨迹 115">
                <a:extLst>
                  <a:ext uri="{FF2B5EF4-FFF2-40B4-BE49-F238E27FC236}">
                    <a16:creationId xmlns:a16="http://schemas.microsoft.com/office/drawing/2014/main" id="{6DAF233A-6938-A54D-A7ED-46810D56BBB4}"/>
                  </a:ext>
                </a:extLst>
              </p14:cNvPr>
              <p14:cNvContentPartPr/>
              <p14:nvPr/>
            </p14:nvContentPartPr>
            <p14:xfrm>
              <a:off x="6431860" y="764209"/>
              <a:ext cx="3910320" cy="660600"/>
            </p14:xfrm>
          </p:contentPart>
        </mc:Choice>
        <mc:Fallback>
          <p:pic>
            <p:nvPicPr>
              <p:cNvPr id="112" name="墨迹 115">
                <a:extLst>
                  <a:ext uri="{FF2B5EF4-FFF2-40B4-BE49-F238E27FC236}">
                    <a16:creationId xmlns:a16="http://schemas.microsoft.com/office/drawing/2014/main" id="{6DAF233A-6938-A54D-A7ED-46810D56BBB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424299" y="756645"/>
                <a:ext cx="3925441" cy="6757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13" name="墨迹 116">
                <a:extLst>
                  <a:ext uri="{FF2B5EF4-FFF2-40B4-BE49-F238E27FC236}">
                    <a16:creationId xmlns:a16="http://schemas.microsoft.com/office/drawing/2014/main" id="{EC890AA8-5A6A-134E-BEFE-3801E9AC7CDA}"/>
                  </a:ext>
                </a:extLst>
              </p14:cNvPr>
              <p14:cNvContentPartPr/>
              <p14:nvPr/>
            </p14:nvContentPartPr>
            <p14:xfrm>
              <a:off x="5610340" y="1150129"/>
              <a:ext cx="342720" cy="12960"/>
            </p14:xfrm>
          </p:contentPart>
        </mc:Choice>
        <mc:Fallback>
          <p:pic>
            <p:nvPicPr>
              <p:cNvPr id="113" name="墨迹 116">
                <a:extLst>
                  <a:ext uri="{FF2B5EF4-FFF2-40B4-BE49-F238E27FC236}">
                    <a16:creationId xmlns:a16="http://schemas.microsoft.com/office/drawing/2014/main" id="{EC890AA8-5A6A-134E-BEFE-3801E9AC7CD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602780" y="1142929"/>
                <a:ext cx="3578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14" name="墨迹 117">
                <a:extLst>
                  <a:ext uri="{FF2B5EF4-FFF2-40B4-BE49-F238E27FC236}">
                    <a16:creationId xmlns:a16="http://schemas.microsoft.com/office/drawing/2014/main" id="{6B1B4FEF-57F4-FA44-8BA6-2F0908A61832}"/>
                  </a:ext>
                </a:extLst>
              </p14:cNvPr>
              <p14:cNvContentPartPr/>
              <p14:nvPr/>
            </p14:nvContentPartPr>
            <p14:xfrm>
              <a:off x="4396420" y="982369"/>
              <a:ext cx="834480" cy="324000"/>
            </p14:xfrm>
          </p:contentPart>
        </mc:Choice>
        <mc:Fallback>
          <p:pic>
            <p:nvPicPr>
              <p:cNvPr id="114" name="墨迹 117">
                <a:extLst>
                  <a:ext uri="{FF2B5EF4-FFF2-40B4-BE49-F238E27FC236}">
                    <a16:creationId xmlns:a16="http://schemas.microsoft.com/office/drawing/2014/main" id="{6B1B4FEF-57F4-FA44-8BA6-2F0908A6183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388860" y="974809"/>
                <a:ext cx="84960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15" name="墨迹 118">
                <a:extLst>
                  <a:ext uri="{FF2B5EF4-FFF2-40B4-BE49-F238E27FC236}">
                    <a16:creationId xmlns:a16="http://schemas.microsoft.com/office/drawing/2014/main" id="{A1EDAD17-4331-2C4F-B224-6EAFA08765AB}"/>
                  </a:ext>
                </a:extLst>
              </p14:cNvPr>
              <p14:cNvContentPartPr/>
              <p14:nvPr/>
            </p14:nvContentPartPr>
            <p14:xfrm>
              <a:off x="3792340" y="944929"/>
              <a:ext cx="193320" cy="348840"/>
            </p14:xfrm>
          </p:contentPart>
        </mc:Choice>
        <mc:Fallback>
          <p:pic>
            <p:nvPicPr>
              <p:cNvPr id="115" name="墨迹 118">
                <a:extLst>
                  <a:ext uri="{FF2B5EF4-FFF2-40B4-BE49-F238E27FC236}">
                    <a16:creationId xmlns:a16="http://schemas.microsoft.com/office/drawing/2014/main" id="{A1EDAD17-4331-2C4F-B224-6EAFA08765A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784780" y="937369"/>
                <a:ext cx="20844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20" name="墨迹 119">
                <a:extLst>
                  <a:ext uri="{FF2B5EF4-FFF2-40B4-BE49-F238E27FC236}">
                    <a16:creationId xmlns:a16="http://schemas.microsoft.com/office/drawing/2014/main" id="{A21A965B-43BB-044F-9B2D-10CB5707F71E}"/>
                  </a:ext>
                </a:extLst>
              </p14:cNvPr>
              <p14:cNvContentPartPr/>
              <p14:nvPr/>
            </p14:nvContentPartPr>
            <p14:xfrm>
              <a:off x="1457740" y="1772929"/>
              <a:ext cx="243000" cy="212040"/>
            </p14:xfrm>
          </p:contentPart>
        </mc:Choice>
        <mc:Fallback>
          <p:pic>
            <p:nvPicPr>
              <p:cNvPr id="120" name="墨迹 119">
                <a:extLst>
                  <a:ext uri="{FF2B5EF4-FFF2-40B4-BE49-F238E27FC236}">
                    <a16:creationId xmlns:a16="http://schemas.microsoft.com/office/drawing/2014/main" id="{A21A965B-43BB-044F-9B2D-10CB5707F71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450180" y="1765369"/>
                <a:ext cx="25812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21" name="墨迹 120">
                <a:extLst>
                  <a:ext uri="{FF2B5EF4-FFF2-40B4-BE49-F238E27FC236}">
                    <a16:creationId xmlns:a16="http://schemas.microsoft.com/office/drawing/2014/main" id="{66CCD9A1-62C9-3A43-9493-E93E498145BF}"/>
                  </a:ext>
                </a:extLst>
              </p14:cNvPr>
              <p14:cNvContentPartPr/>
              <p14:nvPr/>
            </p14:nvContentPartPr>
            <p14:xfrm>
              <a:off x="1868860" y="1884889"/>
              <a:ext cx="25200" cy="131040"/>
            </p14:xfrm>
          </p:contentPart>
        </mc:Choice>
        <mc:Fallback>
          <p:pic>
            <p:nvPicPr>
              <p:cNvPr id="121" name="墨迹 120">
                <a:extLst>
                  <a:ext uri="{FF2B5EF4-FFF2-40B4-BE49-F238E27FC236}">
                    <a16:creationId xmlns:a16="http://schemas.microsoft.com/office/drawing/2014/main" id="{66CCD9A1-62C9-3A43-9493-E93E498145B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861300" y="1877329"/>
                <a:ext cx="403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22" name="墨迹 121">
                <a:extLst>
                  <a:ext uri="{FF2B5EF4-FFF2-40B4-BE49-F238E27FC236}">
                    <a16:creationId xmlns:a16="http://schemas.microsoft.com/office/drawing/2014/main" id="{D7216F6D-2784-1149-ADBD-14870B0AC880}"/>
                  </a:ext>
                </a:extLst>
              </p14:cNvPr>
              <p14:cNvContentPartPr/>
              <p14:nvPr/>
            </p14:nvContentPartPr>
            <p14:xfrm>
              <a:off x="2061820" y="2021689"/>
              <a:ext cx="43920" cy="31320"/>
            </p14:xfrm>
          </p:contentPart>
        </mc:Choice>
        <mc:Fallback>
          <p:pic>
            <p:nvPicPr>
              <p:cNvPr id="122" name="墨迹 121">
                <a:extLst>
                  <a:ext uri="{FF2B5EF4-FFF2-40B4-BE49-F238E27FC236}">
                    <a16:creationId xmlns:a16="http://schemas.microsoft.com/office/drawing/2014/main" id="{D7216F6D-2784-1149-ADBD-14870B0AC88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054260" y="2014489"/>
                <a:ext cx="590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B60A16E1-14C1-9044-A4CD-36093117ADDA}"/>
                  </a:ext>
                </a:extLst>
              </p14:cNvPr>
              <p14:cNvContentPartPr/>
              <p14:nvPr/>
            </p14:nvContentPartPr>
            <p14:xfrm>
              <a:off x="3119860" y="1978129"/>
              <a:ext cx="56520" cy="75240"/>
            </p14:xfrm>
          </p:contentPart>
        </mc:Choice>
        <mc:Fallback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B60A16E1-14C1-9044-A4CD-36093117ADD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112660" y="1970569"/>
                <a:ext cx="7128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28" name="墨迹 127">
                <a:extLst>
                  <a:ext uri="{FF2B5EF4-FFF2-40B4-BE49-F238E27FC236}">
                    <a16:creationId xmlns:a16="http://schemas.microsoft.com/office/drawing/2014/main" id="{436193D6-6F7B-CF43-BAFC-6A96D3C24918}"/>
                  </a:ext>
                </a:extLst>
              </p14:cNvPr>
              <p14:cNvContentPartPr/>
              <p14:nvPr/>
            </p14:nvContentPartPr>
            <p14:xfrm>
              <a:off x="4072420" y="1891009"/>
              <a:ext cx="25200" cy="25200"/>
            </p14:xfrm>
          </p:contentPart>
        </mc:Choice>
        <mc:Fallback>
          <p:pic>
            <p:nvPicPr>
              <p:cNvPr id="128" name="墨迹 127">
                <a:extLst>
                  <a:ext uri="{FF2B5EF4-FFF2-40B4-BE49-F238E27FC236}">
                    <a16:creationId xmlns:a16="http://schemas.microsoft.com/office/drawing/2014/main" id="{436193D6-6F7B-CF43-BAFC-6A96D3C2491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064860" y="1883449"/>
                <a:ext cx="403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E562640D-BC2A-1B45-913E-506C1A069252}"/>
                  </a:ext>
                </a:extLst>
              </p14:cNvPr>
              <p14:cNvContentPartPr/>
              <p14:nvPr/>
            </p14:nvContentPartPr>
            <p14:xfrm>
              <a:off x="4533220" y="1947169"/>
              <a:ext cx="75240" cy="62640"/>
            </p14:xfrm>
          </p:contentPart>
        </mc:Choice>
        <mc:Fallback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E562640D-BC2A-1B45-913E-506C1A06925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525660" y="1939609"/>
                <a:ext cx="900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33" name="墨迹 135">
                <a:extLst>
                  <a:ext uri="{FF2B5EF4-FFF2-40B4-BE49-F238E27FC236}">
                    <a16:creationId xmlns:a16="http://schemas.microsoft.com/office/drawing/2014/main" id="{DE96C1E7-28AF-7148-A8D9-C89D3CBDD2D0}"/>
                  </a:ext>
                </a:extLst>
              </p14:cNvPr>
              <p14:cNvContentPartPr/>
              <p14:nvPr/>
            </p14:nvContentPartPr>
            <p14:xfrm>
              <a:off x="4854340" y="1667089"/>
              <a:ext cx="737640" cy="305640"/>
            </p14:xfrm>
          </p:contentPart>
        </mc:Choice>
        <mc:Fallback>
          <p:pic>
            <p:nvPicPr>
              <p:cNvPr id="133" name="墨迹 135">
                <a:extLst>
                  <a:ext uri="{FF2B5EF4-FFF2-40B4-BE49-F238E27FC236}">
                    <a16:creationId xmlns:a16="http://schemas.microsoft.com/office/drawing/2014/main" id="{DE96C1E7-28AF-7148-A8D9-C89D3CBDD2D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846780" y="1659520"/>
                <a:ext cx="752760" cy="3207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34" name="墨迹 136">
                <a:extLst>
                  <a:ext uri="{FF2B5EF4-FFF2-40B4-BE49-F238E27FC236}">
                    <a16:creationId xmlns:a16="http://schemas.microsoft.com/office/drawing/2014/main" id="{A34FE77D-CC25-AA4A-AEDC-93DB304974E8}"/>
                  </a:ext>
                </a:extLst>
              </p14:cNvPr>
              <p14:cNvContentPartPr/>
              <p14:nvPr/>
            </p14:nvContentPartPr>
            <p14:xfrm>
              <a:off x="3555820" y="1897489"/>
              <a:ext cx="299160" cy="12960"/>
            </p14:xfrm>
          </p:contentPart>
        </mc:Choice>
        <mc:Fallback>
          <p:pic>
            <p:nvPicPr>
              <p:cNvPr id="134" name="墨迹 136">
                <a:extLst>
                  <a:ext uri="{FF2B5EF4-FFF2-40B4-BE49-F238E27FC236}">
                    <a16:creationId xmlns:a16="http://schemas.microsoft.com/office/drawing/2014/main" id="{A34FE77D-CC25-AA4A-AEDC-93DB304974E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548260" y="1889929"/>
                <a:ext cx="3142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35" name="墨迹 137">
                <a:extLst>
                  <a:ext uri="{FF2B5EF4-FFF2-40B4-BE49-F238E27FC236}">
                    <a16:creationId xmlns:a16="http://schemas.microsoft.com/office/drawing/2014/main" id="{2DAC5C76-29A3-744F-B4BF-ED636AF94B72}"/>
                  </a:ext>
                </a:extLst>
              </p14:cNvPr>
              <p14:cNvContentPartPr/>
              <p14:nvPr/>
            </p14:nvContentPartPr>
            <p14:xfrm>
              <a:off x="2379340" y="1766449"/>
              <a:ext cx="473040" cy="261360"/>
            </p14:xfrm>
          </p:contentPart>
        </mc:Choice>
        <mc:Fallback>
          <p:pic>
            <p:nvPicPr>
              <p:cNvPr id="135" name="墨迹 137">
                <a:extLst>
                  <a:ext uri="{FF2B5EF4-FFF2-40B4-BE49-F238E27FC236}">
                    <a16:creationId xmlns:a16="http://schemas.microsoft.com/office/drawing/2014/main" id="{2DAC5C76-29A3-744F-B4BF-ED636AF94B7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371786" y="1759239"/>
                <a:ext cx="488149" cy="2765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39" name="墨迹 138">
                <a:extLst>
                  <a:ext uri="{FF2B5EF4-FFF2-40B4-BE49-F238E27FC236}">
                    <a16:creationId xmlns:a16="http://schemas.microsoft.com/office/drawing/2014/main" id="{CDF82BE6-02A7-724B-B7C1-1A57E25869E1}"/>
                  </a:ext>
                </a:extLst>
              </p14:cNvPr>
              <p14:cNvContentPartPr/>
              <p14:nvPr/>
            </p14:nvContentPartPr>
            <p14:xfrm>
              <a:off x="1439020" y="2146249"/>
              <a:ext cx="4221360" cy="180720"/>
            </p14:xfrm>
          </p:contentPart>
        </mc:Choice>
        <mc:Fallback>
          <p:pic>
            <p:nvPicPr>
              <p:cNvPr id="139" name="墨迹 138">
                <a:extLst>
                  <a:ext uri="{FF2B5EF4-FFF2-40B4-BE49-F238E27FC236}">
                    <a16:creationId xmlns:a16="http://schemas.microsoft.com/office/drawing/2014/main" id="{CDF82BE6-02A7-724B-B7C1-1A57E25869E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431460" y="2138689"/>
                <a:ext cx="423648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44" name="墨迹 143">
                <a:extLst>
                  <a:ext uri="{FF2B5EF4-FFF2-40B4-BE49-F238E27FC236}">
                    <a16:creationId xmlns:a16="http://schemas.microsoft.com/office/drawing/2014/main" id="{7DB56856-9C93-9348-A1BC-F5C208DD4201}"/>
                  </a:ext>
                </a:extLst>
              </p14:cNvPr>
              <p14:cNvContentPartPr/>
              <p14:nvPr/>
            </p14:nvContentPartPr>
            <p14:xfrm>
              <a:off x="1993060" y="2644489"/>
              <a:ext cx="187200" cy="43920"/>
            </p14:xfrm>
          </p:contentPart>
        </mc:Choice>
        <mc:Fallback>
          <p:pic>
            <p:nvPicPr>
              <p:cNvPr id="144" name="墨迹 143">
                <a:extLst>
                  <a:ext uri="{FF2B5EF4-FFF2-40B4-BE49-F238E27FC236}">
                    <a16:creationId xmlns:a16="http://schemas.microsoft.com/office/drawing/2014/main" id="{7DB56856-9C93-9348-A1BC-F5C208DD420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985860" y="2636929"/>
                <a:ext cx="2023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49" name="墨迹 150">
                <a:extLst>
                  <a:ext uri="{FF2B5EF4-FFF2-40B4-BE49-F238E27FC236}">
                    <a16:creationId xmlns:a16="http://schemas.microsoft.com/office/drawing/2014/main" id="{9FD3AEF2-8FF0-C14F-B772-630CB3634188}"/>
                  </a:ext>
                </a:extLst>
              </p14:cNvPr>
              <p14:cNvContentPartPr/>
              <p14:nvPr/>
            </p14:nvContentPartPr>
            <p14:xfrm>
              <a:off x="2024380" y="2769049"/>
              <a:ext cx="678960" cy="211680"/>
            </p14:xfrm>
          </p:contentPart>
        </mc:Choice>
        <mc:Fallback>
          <p:pic>
            <p:nvPicPr>
              <p:cNvPr id="149" name="墨迹 150">
                <a:extLst>
                  <a:ext uri="{FF2B5EF4-FFF2-40B4-BE49-F238E27FC236}">
                    <a16:creationId xmlns:a16="http://schemas.microsoft.com/office/drawing/2014/main" id="{9FD3AEF2-8FF0-C14F-B772-630CB363418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016820" y="2761502"/>
                <a:ext cx="694080" cy="226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50" name="墨迹 151">
                <a:extLst>
                  <a:ext uri="{FF2B5EF4-FFF2-40B4-BE49-F238E27FC236}">
                    <a16:creationId xmlns:a16="http://schemas.microsoft.com/office/drawing/2014/main" id="{9BAD05CF-85FD-B046-9106-E9B57CECA31D}"/>
                  </a:ext>
                </a:extLst>
              </p14:cNvPr>
              <p14:cNvContentPartPr/>
              <p14:nvPr/>
            </p14:nvContentPartPr>
            <p14:xfrm>
              <a:off x="823420" y="2669329"/>
              <a:ext cx="491400" cy="292320"/>
            </p14:xfrm>
          </p:contentPart>
        </mc:Choice>
        <mc:Fallback>
          <p:pic>
            <p:nvPicPr>
              <p:cNvPr id="150" name="墨迹 151">
                <a:extLst>
                  <a:ext uri="{FF2B5EF4-FFF2-40B4-BE49-F238E27FC236}">
                    <a16:creationId xmlns:a16="http://schemas.microsoft.com/office/drawing/2014/main" id="{9BAD05CF-85FD-B046-9106-E9B57CECA31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15860" y="2661769"/>
                <a:ext cx="50652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73" name="墨迹 172">
                <a:extLst>
                  <a:ext uri="{FF2B5EF4-FFF2-40B4-BE49-F238E27FC236}">
                    <a16:creationId xmlns:a16="http://schemas.microsoft.com/office/drawing/2014/main" id="{EA3B6097-E9FA-BC44-B943-D505F636054E}"/>
                  </a:ext>
                </a:extLst>
              </p14:cNvPr>
              <p14:cNvContentPartPr/>
              <p14:nvPr/>
            </p14:nvContentPartPr>
            <p14:xfrm>
              <a:off x="7322140" y="2382769"/>
              <a:ext cx="224640" cy="529560"/>
            </p14:xfrm>
          </p:contentPart>
        </mc:Choice>
        <mc:Fallback>
          <p:pic>
            <p:nvPicPr>
              <p:cNvPr id="173" name="墨迹 172">
                <a:extLst>
                  <a:ext uri="{FF2B5EF4-FFF2-40B4-BE49-F238E27FC236}">
                    <a16:creationId xmlns:a16="http://schemas.microsoft.com/office/drawing/2014/main" id="{EA3B6097-E9FA-BC44-B943-D505F636054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314580" y="2375569"/>
                <a:ext cx="23940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87" name="墨迹 193">
                <a:extLst>
                  <a:ext uri="{FF2B5EF4-FFF2-40B4-BE49-F238E27FC236}">
                    <a16:creationId xmlns:a16="http://schemas.microsoft.com/office/drawing/2014/main" id="{FE71C813-1D04-0D47-A4D3-86BF9DD0BF98}"/>
                  </a:ext>
                </a:extLst>
              </p14:cNvPr>
              <p14:cNvContentPartPr/>
              <p14:nvPr/>
            </p14:nvContentPartPr>
            <p14:xfrm>
              <a:off x="10148500" y="2501209"/>
              <a:ext cx="878040" cy="597960"/>
            </p14:xfrm>
          </p:contentPart>
        </mc:Choice>
        <mc:Fallback>
          <p:pic>
            <p:nvPicPr>
              <p:cNvPr id="187" name="墨迹 193">
                <a:extLst>
                  <a:ext uri="{FF2B5EF4-FFF2-40B4-BE49-F238E27FC236}">
                    <a16:creationId xmlns:a16="http://schemas.microsoft.com/office/drawing/2014/main" id="{FE71C813-1D04-0D47-A4D3-86BF9DD0BF9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140940" y="2493649"/>
                <a:ext cx="893160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88" name="墨迹 194">
                <a:extLst>
                  <a:ext uri="{FF2B5EF4-FFF2-40B4-BE49-F238E27FC236}">
                    <a16:creationId xmlns:a16="http://schemas.microsoft.com/office/drawing/2014/main" id="{A5315D8B-5C88-714F-8C52-0DF20DD90499}"/>
                  </a:ext>
                </a:extLst>
              </p14:cNvPr>
              <p14:cNvContentPartPr/>
              <p14:nvPr/>
            </p14:nvContentPartPr>
            <p14:xfrm>
              <a:off x="9395380" y="2781289"/>
              <a:ext cx="460800" cy="137520"/>
            </p14:xfrm>
          </p:contentPart>
        </mc:Choice>
        <mc:Fallback>
          <p:pic>
            <p:nvPicPr>
              <p:cNvPr id="188" name="墨迹 194">
                <a:extLst>
                  <a:ext uri="{FF2B5EF4-FFF2-40B4-BE49-F238E27FC236}">
                    <a16:creationId xmlns:a16="http://schemas.microsoft.com/office/drawing/2014/main" id="{A5315D8B-5C88-714F-8C52-0DF20DD9049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387826" y="2773709"/>
                <a:ext cx="475908" cy="15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89" name="墨迹 195">
                <a:extLst>
                  <a:ext uri="{FF2B5EF4-FFF2-40B4-BE49-F238E27FC236}">
                    <a16:creationId xmlns:a16="http://schemas.microsoft.com/office/drawing/2014/main" id="{DD4480ED-D7AE-B848-BD1D-F8B2E294DFF6}"/>
                  </a:ext>
                </a:extLst>
              </p14:cNvPr>
              <p14:cNvContentPartPr/>
              <p14:nvPr/>
            </p14:nvContentPartPr>
            <p14:xfrm>
              <a:off x="8456140" y="2638009"/>
              <a:ext cx="559800" cy="286920"/>
            </p14:xfrm>
          </p:contentPart>
        </mc:Choice>
        <mc:Fallback>
          <p:pic>
            <p:nvPicPr>
              <p:cNvPr id="189" name="墨迹 195">
                <a:extLst>
                  <a:ext uri="{FF2B5EF4-FFF2-40B4-BE49-F238E27FC236}">
                    <a16:creationId xmlns:a16="http://schemas.microsoft.com/office/drawing/2014/main" id="{DD4480ED-D7AE-B848-BD1D-F8B2E294DFF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448580" y="2630800"/>
                <a:ext cx="574920" cy="3020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90" name="墨迹 196">
                <a:extLst>
                  <a:ext uri="{FF2B5EF4-FFF2-40B4-BE49-F238E27FC236}">
                    <a16:creationId xmlns:a16="http://schemas.microsoft.com/office/drawing/2014/main" id="{E0A6A035-5F40-A442-8C61-517F47878938}"/>
                  </a:ext>
                </a:extLst>
              </p14:cNvPr>
              <p14:cNvContentPartPr/>
              <p14:nvPr/>
            </p14:nvContentPartPr>
            <p14:xfrm>
              <a:off x="7745500" y="2607049"/>
              <a:ext cx="529560" cy="330480"/>
            </p14:xfrm>
          </p:contentPart>
        </mc:Choice>
        <mc:Fallback>
          <p:pic>
            <p:nvPicPr>
              <p:cNvPr id="190" name="墨迹 196">
                <a:extLst>
                  <a:ext uri="{FF2B5EF4-FFF2-40B4-BE49-F238E27FC236}">
                    <a16:creationId xmlns:a16="http://schemas.microsoft.com/office/drawing/2014/main" id="{E0A6A035-5F40-A442-8C61-517F4787893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737940" y="2599489"/>
                <a:ext cx="54468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91" name="墨迹 197">
                <a:extLst>
                  <a:ext uri="{FF2B5EF4-FFF2-40B4-BE49-F238E27FC236}">
                    <a16:creationId xmlns:a16="http://schemas.microsoft.com/office/drawing/2014/main" id="{B4BEB8F6-419D-A44B-9D62-2F81306C87B2}"/>
                  </a:ext>
                </a:extLst>
              </p14:cNvPr>
              <p14:cNvContentPartPr/>
              <p14:nvPr/>
            </p14:nvContentPartPr>
            <p14:xfrm>
              <a:off x="6867820" y="2656729"/>
              <a:ext cx="174600" cy="112320"/>
            </p14:xfrm>
          </p:contentPart>
        </mc:Choice>
        <mc:Fallback>
          <p:pic>
            <p:nvPicPr>
              <p:cNvPr id="191" name="墨迹 197">
                <a:extLst>
                  <a:ext uri="{FF2B5EF4-FFF2-40B4-BE49-F238E27FC236}">
                    <a16:creationId xmlns:a16="http://schemas.microsoft.com/office/drawing/2014/main" id="{B4BEB8F6-419D-A44B-9D62-2F81306C87B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860260" y="2649169"/>
                <a:ext cx="1897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92" name="墨迹 198">
                <a:extLst>
                  <a:ext uri="{FF2B5EF4-FFF2-40B4-BE49-F238E27FC236}">
                    <a16:creationId xmlns:a16="http://schemas.microsoft.com/office/drawing/2014/main" id="{8CCD1A40-B125-154C-8DCE-0ACFAFC72C64}"/>
                  </a:ext>
                </a:extLst>
              </p14:cNvPr>
              <p14:cNvContentPartPr/>
              <p14:nvPr/>
            </p14:nvContentPartPr>
            <p14:xfrm>
              <a:off x="5603860" y="2576089"/>
              <a:ext cx="902880" cy="360720"/>
            </p14:xfrm>
          </p:contentPart>
        </mc:Choice>
        <mc:Fallback>
          <p:pic>
            <p:nvPicPr>
              <p:cNvPr id="192" name="墨迹 198">
                <a:extLst>
                  <a:ext uri="{FF2B5EF4-FFF2-40B4-BE49-F238E27FC236}">
                    <a16:creationId xmlns:a16="http://schemas.microsoft.com/office/drawing/2014/main" id="{8CCD1A40-B125-154C-8DCE-0ACFAFC72C64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596300" y="2568529"/>
                <a:ext cx="91800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93" name="墨迹 199">
                <a:extLst>
                  <a:ext uri="{FF2B5EF4-FFF2-40B4-BE49-F238E27FC236}">
                    <a16:creationId xmlns:a16="http://schemas.microsoft.com/office/drawing/2014/main" id="{082E8229-8D76-B14F-ABDA-76618E20A4DE}"/>
                  </a:ext>
                </a:extLst>
              </p14:cNvPr>
              <p14:cNvContentPartPr/>
              <p14:nvPr/>
            </p14:nvContentPartPr>
            <p14:xfrm>
              <a:off x="2926900" y="2600929"/>
              <a:ext cx="2291400" cy="330120"/>
            </p14:xfrm>
          </p:contentPart>
        </mc:Choice>
        <mc:Fallback>
          <p:pic>
            <p:nvPicPr>
              <p:cNvPr id="193" name="墨迹 199">
                <a:extLst>
                  <a:ext uri="{FF2B5EF4-FFF2-40B4-BE49-F238E27FC236}">
                    <a16:creationId xmlns:a16="http://schemas.microsoft.com/office/drawing/2014/main" id="{082E8229-8D76-B14F-ABDA-76618E20A4D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919340" y="2593377"/>
                <a:ext cx="2306520" cy="344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06" name="墨迹 206">
                <a:extLst>
                  <a:ext uri="{FF2B5EF4-FFF2-40B4-BE49-F238E27FC236}">
                    <a16:creationId xmlns:a16="http://schemas.microsoft.com/office/drawing/2014/main" id="{E99E6A73-2399-F24B-AE26-87C5076252D4}"/>
                  </a:ext>
                </a:extLst>
              </p14:cNvPr>
              <p14:cNvContentPartPr/>
              <p14:nvPr/>
            </p14:nvContentPartPr>
            <p14:xfrm>
              <a:off x="797860" y="3404089"/>
              <a:ext cx="398880" cy="467280"/>
            </p14:xfrm>
          </p:contentPart>
        </mc:Choice>
        <mc:Fallback>
          <p:pic>
            <p:nvPicPr>
              <p:cNvPr id="206" name="墨迹 206">
                <a:extLst>
                  <a:ext uri="{FF2B5EF4-FFF2-40B4-BE49-F238E27FC236}">
                    <a16:creationId xmlns:a16="http://schemas.microsoft.com/office/drawing/2014/main" id="{E99E6A73-2399-F24B-AE26-87C5076252D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90300" y="3396529"/>
                <a:ext cx="4140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13" name="墨迹 213">
                <a:extLst>
                  <a:ext uri="{FF2B5EF4-FFF2-40B4-BE49-F238E27FC236}">
                    <a16:creationId xmlns:a16="http://schemas.microsoft.com/office/drawing/2014/main" id="{F3153385-43AA-1246-96C1-45F9FB7731BD}"/>
                  </a:ext>
                </a:extLst>
              </p14:cNvPr>
              <p14:cNvContentPartPr/>
              <p14:nvPr/>
            </p14:nvContentPartPr>
            <p14:xfrm>
              <a:off x="1370620" y="3385369"/>
              <a:ext cx="479160" cy="566640"/>
            </p14:xfrm>
          </p:contentPart>
        </mc:Choice>
        <mc:Fallback>
          <p:pic>
            <p:nvPicPr>
              <p:cNvPr id="213" name="墨迹 213">
                <a:extLst>
                  <a:ext uri="{FF2B5EF4-FFF2-40B4-BE49-F238E27FC236}">
                    <a16:creationId xmlns:a16="http://schemas.microsoft.com/office/drawing/2014/main" id="{F3153385-43AA-1246-96C1-45F9FB7731BD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363060" y="3377814"/>
                <a:ext cx="493920" cy="581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15" name="墨迹 214">
                <a:extLst>
                  <a:ext uri="{FF2B5EF4-FFF2-40B4-BE49-F238E27FC236}">
                    <a16:creationId xmlns:a16="http://schemas.microsoft.com/office/drawing/2014/main" id="{0BF7B215-524C-474F-A177-B02386798697}"/>
                  </a:ext>
                </a:extLst>
              </p14:cNvPr>
              <p14:cNvContentPartPr/>
              <p14:nvPr/>
            </p14:nvContentPartPr>
            <p14:xfrm>
              <a:off x="2379340" y="3472489"/>
              <a:ext cx="137160" cy="336600"/>
            </p14:xfrm>
          </p:contentPart>
        </mc:Choice>
        <mc:Fallback>
          <p:pic>
            <p:nvPicPr>
              <p:cNvPr id="215" name="墨迹 214">
                <a:extLst>
                  <a:ext uri="{FF2B5EF4-FFF2-40B4-BE49-F238E27FC236}">
                    <a16:creationId xmlns:a16="http://schemas.microsoft.com/office/drawing/2014/main" id="{0BF7B215-524C-474F-A177-B0238679869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371780" y="3464929"/>
                <a:ext cx="15228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16" name="墨迹 215">
                <a:extLst>
                  <a:ext uri="{FF2B5EF4-FFF2-40B4-BE49-F238E27FC236}">
                    <a16:creationId xmlns:a16="http://schemas.microsoft.com/office/drawing/2014/main" id="{10853F1B-818C-B144-823A-1DD575DAD9CD}"/>
                  </a:ext>
                </a:extLst>
              </p14:cNvPr>
              <p14:cNvContentPartPr/>
              <p14:nvPr/>
            </p14:nvContentPartPr>
            <p14:xfrm>
              <a:off x="2491300" y="3473209"/>
              <a:ext cx="50040" cy="354600"/>
            </p14:xfrm>
          </p:contentPart>
        </mc:Choice>
        <mc:Fallback>
          <p:pic>
            <p:nvPicPr>
              <p:cNvPr id="216" name="墨迹 215">
                <a:extLst>
                  <a:ext uri="{FF2B5EF4-FFF2-40B4-BE49-F238E27FC236}">
                    <a16:creationId xmlns:a16="http://schemas.microsoft.com/office/drawing/2014/main" id="{10853F1B-818C-B144-823A-1DD575DAD9CD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483740" y="3465649"/>
                <a:ext cx="6516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17" name="墨迹 216">
                <a:extLst>
                  <a:ext uri="{FF2B5EF4-FFF2-40B4-BE49-F238E27FC236}">
                    <a16:creationId xmlns:a16="http://schemas.microsoft.com/office/drawing/2014/main" id="{C475C08E-9529-E444-97D1-C443DDE28B43}"/>
                  </a:ext>
                </a:extLst>
              </p14:cNvPr>
              <p14:cNvContentPartPr/>
              <p14:nvPr/>
            </p14:nvContentPartPr>
            <p14:xfrm>
              <a:off x="2429020" y="3727729"/>
              <a:ext cx="118800" cy="12960"/>
            </p14:xfrm>
          </p:contentPart>
        </mc:Choice>
        <mc:Fallback>
          <p:pic>
            <p:nvPicPr>
              <p:cNvPr id="217" name="墨迹 216">
                <a:extLst>
                  <a:ext uri="{FF2B5EF4-FFF2-40B4-BE49-F238E27FC236}">
                    <a16:creationId xmlns:a16="http://schemas.microsoft.com/office/drawing/2014/main" id="{C475C08E-9529-E444-97D1-C443DDE28B43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421460" y="3720169"/>
                <a:ext cx="1335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18" name="墨迹 217">
                <a:extLst>
                  <a:ext uri="{FF2B5EF4-FFF2-40B4-BE49-F238E27FC236}">
                    <a16:creationId xmlns:a16="http://schemas.microsoft.com/office/drawing/2014/main" id="{FFFB323D-02F9-CD43-B5A1-C5DB320B55D8}"/>
                  </a:ext>
                </a:extLst>
              </p14:cNvPr>
              <p14:cNvContentPartPr/>
              <p14:nvPr/>
            </p14:nvContentPartPr>
            <p14:xfrm>
              <a:off x="2659420" y="3696409"/>
              <a:ext cx="360" cy="143640"/>
            </p14:xfrm>
          </p:contentPart>
        </mc:Choice>
        <mc:Fallback>
          <p:pic>
            <p:nvPicPr>
              <p:cNvPr id="218" name="墨迹 217">
                <a:extLst>
                  <a:ext uri="{FF2B5EF4-FFF2-40B4-BE49-F238E27FC236}">
                    <a16:creationId xmlns:a16="http://schemas.microsoft.com/office/drawing/2014/main" id="{FFFB323D-02F9-CD43-B5A1-C5DB320B55D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651860" y="3688849"/>
                <a:ext cx="1548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19" name="墨迹 218">
                <a:extLst>
                  <a:ext uri="{FF2B5EF4-FFF2-40B4-BE49-F238E27FC236}">
                    <a16:creationId xmlns:a16="http://schemas.microsoft.com/office/drawing/2014/main" id="{2EA1C667-027D-5746-904B-51D84A130FC5}"/>
                  </a:ext>
                </a:extLst>
              </p14:cNvPr>
              <p14:cNvContentPartPr/>
              <p14:nvPr/>
            </p14:nvContentPartPr>
            <p14:xfrm>
              <a:off x="2659420" y="3709009"/>
              <a:ext cx="168480" cy="124920"/>
            </p14:xfrm>
          </p:contentPart>
        </mc:Choice>
        <mc:Fallback>
          <p:pic>
            <p:nvPicPr>
              <p:cNvPr id="219" name="墨迹 218">
                <a:extLst>
                  <a:ext uri="{FF2B5EF4-FFF2-40B4-BE49-F238E27FC236}">
                    <a16:creationId xmlns:a16="http://schemas.microsoft.com/office/drawing/2014/main" id="{2EA1C667-027D-5746-904B-51D84A130FC5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651860" y="3701449"/>
                <a:ext cx="1836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20" name="墨迹 219">
                <a:extLst>
                  <a:ext uri="{FF2B5EF4-FFF2-40B4-BE49-F238E27FC236}">
                    <a16:creationId xmlns:a16="http://schemas.microsoft.com/office/drawing/2014/main" id="{EA596C3D-69D7-7E4B-97DE-92450FE8F79F}"/>
                  </a:ext>
                </a:extLst>
              </p14:cNvPr>
              <p14:cNvContentPartPr/>
              <p14:nvPr/>
            </p14:nvContentPartPr>
            <p14:xfrm>
              <a:off x="2871100" y="3771289"/>
              <a:ext cx="131040" cy="12960"/>
            </p14:xfrm>
          </p:contentPart>
        </mc:Choice>
        <mc:Fallback>
          <p:pic>
            <p:nvPicPr>
              <p:cNvPr id="220" name="墨迹 219">
                <a:extLst>
                  <a:ext uri="{FF2B5EF4-FFF2-40B4-BE49-F238E27FC236}">
                    <a16:creationId xmlns:a16="http://schemas.microsoft.com/office/drawing/2014/main" id="{EA596C3D-69D7-7E4B-97DE-92450FE8F79F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863540" y="3763729"/>
                <a:ext cx="1461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21" name="墨迹 220">
                <a:extLst>
                  <a:ext uri="{FF2B5EF4-FFF2-40B4-BE49-F238E27FC236}">
                    <a16:creationId xmlns:a16="http://schemas.microsoft.com/office/drawing/2014/main" id="{492255AA-C3EE-AC4B-AC73-879D7A690F5E}"/>
                  </a:ext>
                </a:extLst>
              </p14:cNvPr>
              <p14:cNvContentPartPr/>
              <p14:nvPr/>
            </p14:nvContentPartPr>
            <p14:xfrm>
              <a:off x="2939500" y="3739969"/>
              <a:ext cx="6480" cy="106200"/>
            </p14:xfrm>
          </p:contentPart>
        </mc:Choice>
        <mc:Fallback>
          <p:pic>
            <p:nvPicPr>
              <p:cNvPr id="221" name="墨迹 220">
                <a:extLst>
                  <a:ext uri="{FF2B5EF4-FFF2-40B4-BE49-F238E27FC236}">
                    <a16:creationId xmlns:a16="http://schemas.microsoft.com/office/drawing/2014/main" id="{492255AA-C3EE-AC4B-AC73-879D7A690F5E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931940" y="3732409"/>
                <a:ext cx="2160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22" name="墨迹 221">
                <a:extLst>
                  <a:ext uri="{FF2B5EF4-FFF2-40B4-BE49-F238E27FC236}">
                    <a16:creationId xmlns:a16="http://schemas.microsoft.com/office/drawing/2014/main" id="{FA658B53-9C63-1147-9172-82302BED360B}"/>
                  </a:ext>
                </a:extLst>
              </p14:cNvPr>
              <p14:cNvContentPartPr/>
              <p14:nvPr/>
            </p14:nvContentPartPr>
            <p14:xfrm>
              <a:off x="3113740" y="3727729"/>
              <a:ext cx="19080" cy="162360"/>
            </p14:xfrm>
          </p:contentPart>
        </mc:Choice>
        <mc:Fallback>
          <p:pic>
            <p:nvPicPr>
              <p:cNvPr id="222" name="墨迹 221">
                <a:extLst>
                  <a:ext uri="{FF2B5EF4-FFF2-40B4-BE49-F238E27FC236}">
                    <a16:creationId xmlns:a16="http://schemas.microsoft.com/office/drawing/2014/main" id="{FA658B53-9C63-1147-9172-82302BED360B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106180" y="3720169"/>
                <a:ext cx="3420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23" name="墨迹 222">
                <a:extLst>
                  <a:ext uri="{FF2B5EF4-FFF2-40B4-BE49-F238E27FC236}">
                    <a16:creationId xmlns:a16="http://schemas.microsoft.com/office/drawing/2014/main" id="{65A6D66D-CD51-E14F-A364-DAC2CAB8E379}"/>
                  </a:ext>
                </a:extLst>
              </p14:cNvPr>
              <p14:cNvContentPartPr/>
              <p14:nvPr/>
            </p14:nvContentPartPr>
            <p14:xfrm>
              <a:off x="2621980" y="3372769"/>
              <a:ext cx="131040" cy="31320"/>
            </p14:xfrm>
          </p:contentPart>
        </mc:Choice>
        <mc:Fallback>
          <p:pic>
            <p:nvPicPr>
              <p:cNvPr id="223" name="墨迹 222">
                <a:extLst>
                  <a:ext uri="{FF2B5EF4-FFF2-40B4-BE49-F238E27FC236}">
                    <a16:creationId xmlns:a16="http://schemas.microsoft.com/office/drawing/2014/main" id="{65A6D66D-CD51-E14F-A364-DAC2CAB8E37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614420" y="3365209"/>
                <a:ext cx="1461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24" name="墨迹 223">
                <a:extLst>
                  <a:ext uri="{FF2B5EF4-FFF2-40B4-BE49-F238E27FC236}">
                    <a16:creationId xmlns:a16="http://schemas.microsoft.com/office/drawing/2014/main" id="{96E00E4F-CE62-1B4F-ABDB-ADB60E007104}"/>
                  </a:ext>
                </a:extLst>
              </p14:cNvPr>
              <p14:cNvContentPartPr/>
              <p14:nvPr/>
            </p14:nvContentPartPr>
            <p14:xfrm>
              <a:off x="2678140" y="3323089"/>
              <a:ext cx="62640" cy="155880"/>
            </p14:xfrm>
          </p:contentPart>
        </mc:Choice>
        <mc:Fallback>
          <p:pic>
            <p:nvPicPr>
              <p:cNvPr id="224" name="墨迹 223">
                <a:extLst>
                  <a:ext uri="{FF2B5EF4-FFF2-40B4-BE49-F238E27FC236}">
                    <a16:creationId xmlns:a16="http://schemas.microsoft.com/office/drawing/2014/main" id="{96E00E4F-CE62-1B4F-ABDB-ADB60E00710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670580" y="3315529"/>
                <a:ext cx="7776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25" name="墨迹 224">
                <a:extLst>
                  <a:ext uri="{FF2B5EF4-FFF2-40B4-BE49-F238E27FC236}">
                    <a16:creationId xmlns:a16="http://schemas.microsoft.com/office/drawing/2014/main" id="{28519173-A4FA-2747-9BC4-C7C5CBEE40CC}"/>
                  </a:ext>
                </a:extLst>
              </p14:cNvPr>
              <p14:cNvContentPartPr/>
              <p14:nvPr/>
            </p14:nvContentPartPr>
            <p14:xfrm>
              <a:off x="2637820" y="3360169"/>
              <a:ext cx="146160" cy="118800"/>
            </p14:xfrm>
          </p:contentPart>
        </mc:Choice>
        <mc:Fallback>
          <p:pic>
            <p:nvPicPr>
              <p:cNvPr id="225" name="墨迹 224">
                <a:extLst>
                  <a:ext uri="{FF2B5EF4-FFF2-40B4-BE49-F238E27FC236}">
                    <a16:creationId xmlns:a16="http://schemas.microsoft.com/office/drawing/2014/main" id="{28519173-A4FA-2747-9BC4-C7C5CBEE40C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630260" y="3352969"/>
                <a:ext cx="1612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26" name="墨迹 225">
                <a:extLst>
                  <a:ext uri="{FF2B5EF4-FFF2-40B4-BE49-F238E27FC236}">
                    <a16:creationId xmlns:a16="http://schemas.microsoft.com/office/drawing/2014/main" id="{C506DD8B-B593-A946-A43B-44853BF16EB3}"/>
                  </a:ext>
                </a:extLst>
              </p14:cNvPr>
              <p14:cNvContentPartPr/>
              <p14:nvPr/>
            </p14:nvContentPartPr>
            <p14:xfrm>
              <a:off x="3499660" y="3597049"/>
              <a:ext cx="193320" cy="19080"/>
            </p14:xfrm>
          </p:contentPart>
        </mc:Choice>
        <mc:Fallback>
          <p:pic>
            <p:nvPicPr>
              <p:cNvPr id="226" name="墨迹 225">
                <a:extLst>
                  <a:ext uri="{FF2B5EF4-FFF2-40B4-BE49-F238E27FC236}">
                    <a16:creationId xmlns:a16="http://schemas.microsoft.com/office/drawing/2014/main" id="{C506DD8B-B593-A946-A43B-44853BF16EB3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492100" y="3589489"/>
                <a:ext cx="2084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27" name="墨迹 226">
                <a:extLst>
                  <a:ext uri="{FF2B5EF4-FFF2-40B4-BE49-F238E27FC236}">
                    <a16:creationId xmlns:a16="http://schemas.microsoft.com/office/drawing/2014/main" id="{15308F7D-EB4F-534C-AADB-A1E661FFBF9B}"/>
                  </a:ext>
                </a:extLst>
              </p14:cNvPr>
              <p14:cNvContentPartPr/>
              <p14:nvPr/>
            </p14:nvContentPartPr>
            <p14:xfrm>
              <a:off x="3474820" y="3733849"/>
              <a:ext cx="274320" cy="19080"/>
            </p14:xfrm>
          </p:contentPart>
        </mc:Choice>
        <mc:Fallback>
          <p:pic>
            <p:nvPicPr>
              <p:cNvPr id="227" name="墨迹 226">
                <a:extLst>
                  <a:ext uri="{FF2B5EF4-FFF2-40B4-BE49-F238E27FC236}">
                    <a16:creationId xmlns:a16="http://schemas.microsoft.com/office/drawing/2014/main" id="{15308F7D-EB4F-534C-AADB-A1E661FFBF9B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467260" y="3726289"/>
                <a:ext cx="2894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28" name="墨迹 227">
                <a:extLst>
                  <a:ext uri="{FF2B5EF4-FFF2-40B4-BE49-F238E27FC236}">
                    <a16:creationId xmlns:a16="http://schemas.microsoft.com/office/drawing/2014/main" id="{E84C1051-769D-4345-B0C0-BA773D22D892}"/>
                  </a:ext>
                </a:extLst>
              </p14:cNvPr>
              <p14:cNvContentPartPr/>
              <p14:nvPr/>
            </p14:nvContentPartPr>
            <p14:xfrm>
              <a:off x="4085020" y="3459889"/>
              <a:ext cx="193320" cy="330480"/>
            </p14:xfrm>
          </p:contentPart>
        </mc:Choice>
        <mc:Fallback>
          <p:pic>
            <p:nvPicPr>
              <p:cNvPr id="228" name="墨迹 227">
                <a:extLst>
                  <a:ext uri="{FF2B5EF4-FFF2-40B4-BE49-F238E27FC236}">
                    <a16:creationId xmlns:a16="http://schemas.microsoft.com/office/drawing/2014/main" id="{E84C1051-769D-4345-B0C0-BA773D22D892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077460" y="3452329"/>
                <a:ext cx="20844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29" name="墨迹 228">
                <a:extLst>
                  <a:ext uri="{FF2B5EF4-FFF2-40B4-BE49-F238E27FC236}">
                    <a16:creationId xmlns:a16="http://schemas.microsoft.com/office/drawing/2014/main" id="{F82CC3C2-B7BE-3B44-A9F7-B36A194E5113}"/>
                  </a:ext>
                </a:extLst>
              </p14:cNvPr>
              <p14:cNvContentPartPr/>
              <p14:nvPr/>
            </p14:nvContentPartPr>
            <p14:xfrm>
              <a:off x="4253140" y="3459889"/>
              <a:ext cx="100080" cy="342720"/>
            </p14:xfrm>
          </p:contentPart>
        </mc:Choice>
        <mc:Fallback>
          <p:pic>
            <p:nvPicPr>
              <p:cNvPr id="229" name="墨迹 228">
                <a:extLst>
                  <a:ext uri="{FF2B5EF4-FFF2-40B4-BE49-F238E27FC236}">
                    <a16:creationId xmlns:a16="http://schemas.microsoft.com/office/drawing/2014/main" id="{F82CC3C2-B7BE-3B44-A9F7-B36A194E5113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245580" y="3452329"/>
                <a:ext cx="11520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30" name="墨迹 229">
                <a:extLst>
                  <a:ext uri="{FF2B5EF4-FFF2-40B4-BE49-F238E27FC236}">
                    <a16:creationId xmlns:a16="http://schemas.microsoft.com/office/drawing/2014/main" id="{51685B70-EA1A-B045-BCC5-EECD26C9F888}"/>
                  </a:ext>
                </a:extLst>
              </p14:cNvPr>
              <p14:cNvContentPartPr/>
              <p14:nvPr/>
            </p14:nvContentPartPr>
            <p14:xfrm>
              <a:off x="4228300" y="3665449"/>
              <a:ext cx="106200" cy="31320"/>
            </p14:xfrm>
          </p:contentPart>
        </mc:Choice>
        <mc:Fallback>
          <p:pic>
            <p:nvPicPr>
              <p:cNvPr id="230" name="墨迹 229">
                <a:extLst>
                  <a:ext uri="{FF2B5EF4-FFF2-40B4-BE49-F238E27FC236}">
                    <a16:creationId xmlns:a16="http://schemas.microsoft.com/office/drawing/2014/main" id="{51685B70-EA1A-B045-BCC5-EECD26C9F888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220740" y="3657889"/>
                <a:ext cx="1213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31" name="墨迹 230">
                <a:extLst>
                  <a:ext uri="{FF2B5EF4-FFF2-40B4-BE49-F238E27FC236}">
                    <a16:creationId xmlns:a16="http://schemas.microsoft.com/office/drawing/2014/main" id="{6DD9D310-3EBF-6E40-9C5A-3772DB0F76C5}"/>
                  </a:ext>
                </a:extLst>
              </p14:cNvPr>
              <p14:cNvContentPartPr/>
              <p14:nvPr/>
            </p14:nvContentPartPr>
            <p14:xfrm>
              <a:off x="4495780" y="3671569"/>
              <a:ext cx="25200" cy="155160"/>
            </p14:xfrm>
          </p:contentPart>
        </mc:Choice>
        <mc:Fallback>
          <p:pic>
            <p:nvPicPr>
              <p:cNvPr id="231" name="墨迹 230">
                <a:extLst>
                  <a:ext uri="{FF2B5EF4-FFF2-40B4-BE49-F238E27FC236}">
                    <a16:creationId xmlns:a16="http://schemas.microsoft.com/office/drawing/2014/main" id="{6DD9D310-3EBF-6E40-9C5A-3772DB0F76C5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488220" y="3664009"/>
                <a:ext cx="4032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32" name="墨迹 231">
                <a:extLst>
                  <a:ext uri="{FF2B5EF4-FFF2-40B4-BE49-F238E27FC236}">
                    <a16:creationId xmlns:a16="http://schemas.microsoft.com/office/drawing/2014/main" id="{5218D448-A2D3-4F4C-A1E1-90C266ABF4F7}"/>
                  </a:ext>
                </a:extLst>
              </p14:cNvPr>
              <p14:cNvContentPartPr/>
              <p14:nvPr/>
            </p14:nvContentPartPr>
            <p14:xfrm>
              <a:off x="4527820" y="3709009"/>
              <a:ext cx="142920" cy="100080"/>
            </p14:xfrm>
          </p:contentPart>
        </mc:Choice>
        <mc:Fallback>
          <p:pic>
            <p:nvPicPr>
              <p:cNvPr id="232" name="墨迹 231">
                <a:extLst>
                  <a:ext uri="{FF2B5EF4-FFF2-40B4-BE49-F238E27FC236}">
                    <a16:creationId xmlns:a16="http://schemas.microsoft.com/office/drawing/2014/main" id="{5218D448-A2D3-4F4C-A1E1-90C266ABF4F7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520260" y="3701449"/>
                <a:ext cx="15804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33" name="墨迹 232">
                <a:extLst>
                  <a:ext uri="{FF2B5EF4-FFF2-40B4-BE49-F238E27FC236}">
                    <a16:creationId xmlns:a16="http://schemas.microsoft.com/office/drawing/2014/main" id="{EF0C4A30-CECF-334B-A905-A2DE43439F23}"/>
                  </a:ext>
                </a:extLst>
              </p14:cNvPr>
              <p14:cNvContentPartPr/>
              <p14:nvPr/>
            </p14:nvContentPartPr>
            <p14:xfrm>
              <a:off x="4744900" y="3758689"/>
              <a:ext cx="137160" cy="6480"/>
            </p14:xfrm>
          </p:contentPart>
        </mc:Choice>
        <mc:Fallback>
          <p:pic>
            <p:nvPicPr>
              <p:cNvPr id="233" name="墨迹 232">
                <a:extLst>
                  <a:ext uri="{FF2B5EF4-FFF2-40B4-BE49-F238E27FC236}">
                    <a16:creationId xmlns:a16="http://schemas.microsoft.com/office/drawing/2014/main" id="{EF0C4A30-CECF-334B-A905-A2DE43439F23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737340" y="3751129"/>
                <a:ext cx="1522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34" name="墨迹 233">
                <a:extLst>
                  <a:ext uri="{FF2B5EF4-FFF2-40B4-BE49-F238E27FC236}">
                    <a16:creationId xmlns:a16="http://schemas.microsoft.com/office/drawing/2014/main" id="{9A4F75C1-C338-9D47-8BE1-DEE1CB42EE70}"/>
                  </a:ext>
                </a:extLst>
              </p14:cNvPr>
              <p14:cNvContentPartPr/>
              <p14:nvPr/>
            </p14:nvContentPartPr>
            <p14:xfrm>
              <a:off x="4813300" y="3727729"/>
              <a:ext cx="19080" cy="112320"/>
            </p14:xfrm>
          </p:contentPart>
        </mc:Choice>
        <mc:Fallback>
          <p:pic>
            <p:nvPicPr>
              <p:cNvPr id="234" name="墨迹 233">
                <a:extLst>
                  <a:ext uri="{FF2B5EF4-FFF2-40B4-BE49-F238E27FC236}">
                    <a16:creationId xmlns:a16="http://schemas.microsoft.com/office/drawing/2014/main" id="{9A4F75C1-C338-9D47-8BE1-DEE1CB42EE70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805740" y="3720169"/>
                <a:ext cx="342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35" name="墨迹 234">
                <a:extLst>
                  <a:ext uri="{FF2B5EF4-FFF2-40B4-BE49-F238E27FC236}">
                    <a16:creationId xmlns:a16="http://schemas.microsoft.com/office/drawing/2014/main" id="{980B247E-21F1-5F48-A00A-58B1DE29103E}"/>
                  </a:ext>
                </a:extLst>
              </p14:cNvPr>
              <p14:cNvContentPartPr/>
              <p14:nvPr/>
            </p14:nvContentPartPr>
            <p14:xfrm>
              <a:off x="5012740" y="3727729"/>
              <a:ext cx="37800" cy="149760"/>
            </p14:xfrm>
          </p:contentPart>
        </mc:Choice>
        <mc:Fallback>
          <p:pic>
            <p:nvPicPr>
              <p:cNvPr id="235" name="墨迹 234">
                <a:extLst>
                  <a:ext uri="{FF2B5EF4-FFF2-40B4-BE49-F238E27FC236}">
                    <a16:creationId xmlns:a16="http://schemas.microsoft.com/office/drawing/2014/main" id="{980B247E-21F1-5F48-A00A-58B1DE29103E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005180" y="3720169"/>
                <a:ext cx="529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36" name="墨迹 235">
                <a:extLst>
                  <a:ext uri="{FF2B5EF4-FFF2-40B4-BE49-F238E27FC236}">
                    <a16:creationId xmlns:a16="http://schemas.microsoft.com/office/drawing/2014/main" id="{9C8389F4-4088-5D4D-BC72-3F758122CD6E}"/>
                  </a:ext>
                </a:extLst>
              </p14:cNvPr>
              <p14:cNvContentPartPr/>
              <p14:nvPr/>
            </p14:nvContentPartPr>
            <p14:xfrm>
              <a:off x="5242780" y="3659329"/>
              <a:ext cx="218160" cy="12960"/>
            </p14:xfrm>
          </p:contentPart>
        </mc:Choice>
        <mc:Fallback>
          <p:pic>
            <p:nvPicPr>
              <p:cNvPr id="236" name="墨迹 235">
                <a:extLst>
                  <a:ext uri="{FF2B5EF4-FFF2-40B4-BE49-F238E27FC236}">
                    <a16:creationId xmlns:a16="http://schemas.microsoft.com/office/drawing/2014/main" id="{9C8389F4-4088-5D4D-BC72-3F758122CD6E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235220" y="3651769"/>
                <a:ext cx="2332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37" name="墨迹 236">
                <a:extLst>
                  <a:ext uri="{FF2B5EF4-FFF2-40B4-BE49-F238E27FC236}">
                    <a16:creationId xmlns:a16="http://schemas.microsoft.com/office/drawing/2014/main" id="{855FF472-8A8D-E144-85BF-F3E96FD06B8B}"/>
                  </a:ext>
                </a:extLst>
              </p14:cNvPr>
              <p14:cNvContentPartPr/>
              <p14:nvPr/>
            </p14:nvContentPartPr>
            <p14:xfrm>
              <a:off x="5647420" y="3503449"/>
              <a:ext cx="162360" cy="37800"/>
            </p14:xfrm>
          </p:contentPart>
        </mc:Choice>
        <mc:Fallback>
          <p:pic>
            <p:nvPicPr>
              <p:cNvPr id="237" name="墨迹 236">
                <a:extLst>
                  <a:ext uri="{FF2B5EF4-FFF2-40B4-BE49-F238E27FC236}">
                    <a16:creationId xmlns:a16="http://schemas.microsoft.com/office/drawing/2014/main" id="{855FF472-8A8D-E144-85BF-F3E96FD06B8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640220" y="3495889"/>
                <a:ext cx="1771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38" name="墨迹 237">
                <a:extLst>
                  <a:ext uri="{FF2B5EF4-FFF2-40B4-BE49-F238E27FC236}">
                    <a16:creationId xmlns:a16="http://schemas.microsoft.com/office/drawing/2014/main" id="{833D4F1F-256F-0747-80F6-B673B6321EFA}"/>
                  </a:ext>
                </a:extLst>
              </p14:cNvPr>
              <p14:cNvContentPartPr/>
              <p14:nvPr/>
            </p14:nvContentPartPr>
            <p14:xfrm>
              <a:off x="5622580" y="3603169"/>
              <a:ext cx="162360" cy="199440"/>
            </p14:xfrm>
          </p:contentPart>
        </mc:Choice>
        <mc:Fallback>
          <p:pic>
            <p:nvPicPr>
              <p:cNvPr id="238" name="墨迹 237">
                <a:extLst>
                  <a:ext uri="{FF2B5EF4-FFF2-40B4-BE49-F238E27FC236}">
                    <a16:creationId xmlns:a16="http://schemas.microsoft.com/office/drawing/2014/main" id="{833D4F1F-256F-0747-80F6-B673B6321EFA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615020" y="3595609"/>
                <a:ext cx="17712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39" name="墨迹 238">
                <a:extLst>
                  <a:ext uri="{FF2B5EF4-FFF2-40B4-BE49-F238E27FC236}">
                    <a16:creationId xmlns:a16="http://schemas.microsoft.com/office/drawing/2014/main" id="{F2BBF3E2-8C92-A346-9F22-E4EA29957161}"/>
                  </a:ext>
                </a:extLst>
              </p14:cNvPr>
              <p14:cNvContentPartPr/>
              <p14:nvPr/>
            </p14:nvContentPartPr>
            <p14:xfrm>
              <a:off x="5741020" y="3677689"/>
              <a:ext cx="112320" cy="50040"/>
            </p14:xfrm>
          </p:contentPart>
        </mc:Choice>
        <mc:Fallback>
          <p:pic>
            <p:nvPicPr>
              <p:cNvPr id="239" name="墨迹 238">
                <a:extLst>
                  <a:ext uri="{FF2B5EF4-FFF2-40B4-BE49-F238E27FC236}">
                    <a16:creationId xmlns:a16="http://schemas.microsoft.com/office/drawing/2014/main" id="{F2BBF3E2-8C92-A346-9F22-E4EA29957161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733460" y="3670129"/>
                <a:ext cx="1274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45" name="墨迹 244">
                <a:extLst>
                  <a:ext uri="{FF2B5EF4-FFF2-40B4-BE49-F238E27FC236}">
                    <a16:creationId xmlns:a16="http://schemas.microsoft.com/office/drawing/2014/main" id="{78E4250A-D72C-F940-9EAD-504C6B77EE99}"/>
                  </a:ext>
                </a:extLst>
              </p14:cNvPr>
              <p14:cNvContentPartPr/>
              <p14:nvPr/>
            </p14:nvContentPartPr>
            <p14:xfrm>
              <a:off x="6126940" y="3871009"/>
              <a:ext cx="93600" cy="62640"/>
            </p14:xfrm>
          </p:contentPart>
        </mc:Choice>
        <mc:Fallback>
          <p:pic>
            <p:nvPicPr>
              <p:cNvPr id="245" name="墨迹 244">
                <a:extLst>
                  <a:ext uri="{FF2B5EF4-FFF2-40B4-BE49-F238E27FC236}">
                    <a16:creationId xmlns:a16="http://schemas.microsoft.com/office/drawing/2014/main" id="{78E4250A-D72C-F940-9EAD-504C6B77EE99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119380" y="3863449"/>
                <a:ext cx="1087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46" name="墨迹 245">
                <a:extLst>
                  <a:ext uri="{FF2B5EF4-FFF2-40B4-BE49-F238E27FC236}">
                    <a16:creationId xmlns:a16="http://schemas.microsoft.com/office/drawing/2014/main" id="{7B136E4F-7293-8A4D-9451-1D52BF923719}"/>
                  </a:ext>
                </a:extLst>
              </p14:cNvPr>
              <p14:cNvContentPartPr/>
              <p14:nvPr/>
            </p14:nvContentPartPr>
            <p14:xfrm>
              <a:off x="6419620" y="3547009"/>
              <a:ext cx="180720" cy="264600"/>
            </p14:xfrm>
          </p:contentPart>
        </mc:Choice>
        <mc:Fallback>
          <p:pic>
            <p:nvPicPr>
              <p:cNvPr id="246" name="墨迹 245">
                <a:extLst>
                  <a:ext uri="{FF2B5EF4-FFF2-40B4-BE49-F238E27FC236}">
                    <a16:creationId xmlns:a16="http://schemas.microsoft.com/office/drawing/2014/main" id="{7B136E4F-7293-8A4D-9451-1D52BF923719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412060" y="3539449"/>
                <a:ext cx="19584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247" name="墨迹 246">
                <a:extLst>
                  <a:ext uri="{FF2B5EF4-FFF2-40B4-BE49-F238E27FC236}">
                    <a16:creationId xmlns:a16="http://schemas.microsoft.com/office/drawing/2014/main" id="{BC04B32C-2419-8D4D-8F4C-75E3530AE0F8}"/>
                  </a:ext>
                </a:extLst>
              </p14:cNvPr>
              <p14:cNvContentPartPr/>
              <p14:nvPr/>
            </p14:nvContentPartPr>
            <p14:xfrm>
              <a:off x="6562900" y="3534769"/>
              <a:ext cx="68760" cy="305280"/>
            </p14:xfrm>
          </p:contentPart>
        </mc:Choice>
        <mc:Fallback>
          <p:pic>
            <p:nvPicPr>
              <p:cNvPr id="247" name="墨迹 246">
                <a:extLst>
                  <a:ext uri="{FF2B5EF4-FFF2-40B4-BE49-F238E27FC236}">
                    <a16:creationId xmlns:a16="http://schemas.microsoft.com/office/drawing/2014/main" id="{BC04B32C-2419-8D4D-8F4C-75E3530AE0F8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555340" y="3527209"/>
                <a:ext cx="8388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248" name="墨迹 247">
                <a:extLst>
                  <a:ext uri="{FF2B5EF4-FFF2-40B4-BE49-F238E27FC236}">
                    <a16:creationId xmlns:a16="http://schemas.microsoft.com/office/drawing/2014/main" id="{2A269C8B-2E6C-854E-8680-D62CD3013C1C}"/>
                  </a:ext>
                </a:extLst>
              </p14:cNvPr>
              <p14:cNvContentPartPr/>
              <p14:nvPr/>
            </p14:nvContentPartPr>
            <p14:xfrm>
              <a:off x="6494140" y="3727729"/>
              <a:ext cx="112320" cy="25200"/>
            </p14:xfrm>
          </p:contentPart>
        </mc:Choice>
        <mc:Fallback>
          <p:pic>
            <p:nvPicPr>
              <p:cNvPr id="248" name="墨迹 247">
                <a:extLst>
                  <a:ext uri="{FF2B5EF4-FFF2-40B4-BE49-F238E27FC236}">
                    <a16:creationId xmlns:a16="http://schemas.microsoft.com/office/drawing/2014/main" id="{2A269C8B-2E6C-854E-8680-D62CD3013C1C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6486580" y="3720169"/>
                <a:ext cx="1274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249" name="墨迹 248">
                <a:extLst>
                  <a:ext uri="{FF2B5EF4-FFF2-40B4-BE49-F238E27FC236}">
                    <a16:creationId xmlns:a16="http://schemas.microsoft.com/office/drawing/2014/main" id="{CDDCBB5B-4131-8E4E-AD06-BAC584E2DBD5}"/>
                  </a:ext>
                </a:extLst>
              </p14:cNvPr>
              <p14:cNvContentPartPr/>
              <p14:nvPr/>
            </p14:nvContentPartPr>
            <p14:xfrm>
              <a:off x="6712300" y="3709009"/>
              <a:ext cx="12960" cy="168480"/>
            </p14:xfrm>
          </p:contentPart>
        </mc:Choice>
        <mc:Fallback>
          <p:pic>
            <p:nvPicPr>
              <p:cNvPr id="249" name="墨迹 248">
                <a:extLst>
                  <a:ext uri="{FF2B5EF4-FFF2-40B4-BE49-F238E27FC236}">
                    <a16:creationId xmlns:a16="http://schemas.microsoft.com/office/drawing/2014/main" id="{CDDCBB5B-4131-8E4E-AD06-BAC584E2DBD5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704740" y="3701449"/>
                <a:ext cx="2772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250" name="墨迹 249">
                <a:extLst>
                  <a:ext uri="{FF2B5EF4-FFF2-40B4-BE49-F238E27FC236}">
                    <a16:creationId xmlns:a16="http://schemas.microsoft.com/office/drawing/2014/main" id="{0BFA4709-E6FC-8747-BB8F-8940C8F02951}"/>
                  </a:ext>
                </a:extLst>
              </p14:cNvPr>
              <p14:cNvContentPartPr/>
              <p14:nvPr/>
            </p14:nvContentPartPr>
            <p14:xfrm>
              <a:off x="6730660" y="3739969"/>
              <a:ext cx="143640" cy="106200"/>
            </p14:xfrm>
          </p:contentPart>
        </mc:Choice>
        <mc:Fallback>
          <p:pic>
            <p:nvPicPr>
              <p:cNvPr id="250" name="墨迹 249">
                <a:extLst>
                  <a:ext uri="{FF2B5EF4-FFF2-40B4-BE49-F238E27FC236}">
                    <a16:creationId xmlns:a16="http://schemas.microsoft.com/office/drawing/2014/main" id="{0BFA4709-E6FC-8747-BB8F-8940C8F02951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723460" y="3732409"/>
                <a:ext cx="1587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251" name="墨迹 250">
                <a:extLst>
                  <a:ext uri="{FF2B5EF4-FFF2-40B4-BE49-F238E27FC236}">
                    <a16:creationId xmlns:a16="http://schemas.microsoft.com/office/drawing/2014/main" id="{3ABC47A3-DD97-234B-B777-FA02971E7E85}"/>
                  </a:ext>
                </a:extLst>
              </p14:cNvPr>
              <p14:cNvContentPartPr/>
              <p14:nvPr/>
            </p14:nvContentPartPr>
            <p14:xfrm>
              <a:off x="6893380" y="3802249"/>
              <a:ext cx="173880" cy="19080"/>
            </p14:xfrm>
          </p:contentPart>
        </mc:Choice>
        <mc:Fallback>
          <p:pic>
            <p:nvPicPr>
              <p:cNvPr id="251" name="墨迹 250">
                <a:extLst>
                  <a:ext uri="{FF2B5EF4-FFF2-40B4-BE49-F238E27FC236}">
                    <a16:creationId xmlns:a16="http://schemas.microsoft.com/office/drawing/2014/main" id="{3ABC47A3-DD97-234B-B777-FA02971E7E85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6885820" y="3794689"/>
                <a:ext cx="1890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52" name="墨迹 251">
                <a:extLst>
                  <a:ext uri="{FF2B5EF4-FFF2-40B4-BE49-F238E27FC236}">
                    <a16:creationId xmlns:a16="http://schemas.microsoft.com/office/drawing/2014/main" id="{CE50F920-025F-7243-A092-BCF1D398EE55}"/>
                  </a:ext>
                </a:extLst>
              </p14:cNvPr>
              <p14:cNvContentPartPr/>
              <p14:nvPr/>
            </p14:nvContentPartPr>
            <p14:xfrm>
              <a:off x="6961060" y="3777409"/>
              <a:ext cx="25200" cy="106200"/>
            </p14:xfrm>
          </p:contentPart>
        </mc:Choice>
        <mc:Fallback>
          <p:pic>
            <p:nvPicPr>
              <p:cNvPr id="252" name="墨迹 251">
                <a:extLst>
                  <a:ext uri="{FF2B5EF4-FFF2-40B4-BE49-F238E27FC236}">
                    <a16:creationId xmlns:a16="http://schemas.microsoft.com/office/drawing/2014/main" id="{CE50F920-025F-7243-A092-BCF1D398EE55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953500" y="3769849"/>
                <a:ext cx="4032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253" name="墨迹 252">
                <a:extLst>
                  <a:ext uri="{FF2B5EF4-FFF2-40B4-BE49-F238E27FC236}">
                    <a16:creationId xmlns:a16="http://schemas.microsoft.com/office/drawing/2014/main" id="{20E55496-BCF9-0C41-8F51-5F814183D40B}"/>
                  </a:ext>
                </a:extLst>
              </p14:cNvPr>
              <p14:cNvContentPartPr/>
              <p14:nvPr/>
            </p14:nvContentPartPr>
            <p14:xfrm>
              <a:off x="7129180" y="3765169"/>
              <a:ext cx="149760" cy="106200"/>
            </p14:xfrm>
          </p:contentPart>
        </mc:Choice>
        <mc:Fallback>
          <p:pic>
            <p:nvPicPr>
              <p:cNvPr id="253" name="墨迹 252">
                <a:extLst>
                  <a:ext uri="{FF2B5EF4-FFF2-40B4-BE49-F238E27FC236}">
                    <a16:creationId xmlns:a16="http://schemas.microsoft.com/office/drawing/2014/main" id="{20E55496-BCF9-0C41-8F51-5F814183D40B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121620" y="3757609"/>
                <a:ext cx="16488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254" name="墨迹 253">
                <a:extLst>
                  <a:ext uri="{FF2B5EF4-FFF2-40B4-BE49-F238E27FC236}">
                    <a16:creationId xmlns:a16="http://schemas.microsoft.com/office/drawing/2014/main" id="{9E348B71-0C60-3F49-ADE4-D4C83C164C22}"/>
                  </a:ext>
                </a:extLst>
              </p14:cNvPr>
              <p14:cNvContentPartPr/>
              <p14:nvPr/>
            </p14:nvContentPartPr>
            <p14:xfrm>
              <a:off x="6799420" y="3441169"/>
              <a:ext cx="112320" cy="31320"/>
            </p14:xfrm>
          </p:contentPart>
        </mc:Choice>
        <mc:Fallback>
          <p:pic>
            <p:nvPicPr>
              <p:cNvPr id="254" name="墨迹 253">
                <a:extLst>
                  <a:ext uri="{FF2B5EF4-FFF2-40B4-BE49-F238E27FC236}">
                    <a16:creationId xmlns:a16="http://schemas.microsoft.com/office/drawing/2014/main" id="{9E348B71-0C60-3F49-ADE4-D4C83C164C22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791860" y="3433609"/>
                <a:ext cx="1274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255" name="墨迹 254">
                <a:extLst>
                  <a:ext uri="{FF2B5EF4-FFF2-40B4-BE49-F238E27FC236}">
                    <a16:creationId xmlns:a16="http://schemas.microsoft.com/office/drawing/2014/main" id="{465BC8A4-B928-7242-9EB8-A7752E902ED0}"/>
                  </a:ext>
                </a:extLst>
              </p14:cNvPr>
              <p14:cNvContentPartPr/>
              <p14:nvPr/>
            </p14:nvContentPartPr>
            <p14:xfrm>
              <a:off x="6830380" y="3397609"/>
              <a:ext cx="75240" cy="212040"/>
            </p14:xfrm>
          </p:contentPart>
        </mc:Choice>
        <mc:Fallback>
          <p:pic>
            <p:nvPicPr>
              <p:cNvPr id="255" name="墨迹 254">
                <a:extLst>
                  <a:ext uri="{FF2B5EF4-FFF2-40B4-BE49-F238E27FC236}">
                    <a16:creationId xmlns:a16="http://schemas.microsoft.com/office/drawing/2014/main" id="{465BC8A4-B928-7242-9EB8-A7752E902ED0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6822820" y="3390049"/>
                <a:ext cx="900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256" name="墨迹 255">
                <a:extLst>
                  <a:ext uri="{FF2B5EF4-FFF2-40B4-BE49-F238E27FC236}">
                    <a16:creationId xmlns:a16="http://schemas.microsoft.com/office/drawing/2014/main" id="{42EBED68-DFB1-C347-BECF-DE6BE6811F81}"/>
                  </a:ext>
                </a:extLst>
              </p14:cNvPr>
              <p14:cNvContentPartPr/>
              <p14:nvPr/>
            </p14:nvContentPartPr>
            <p14:xfrm>
              <a:off x="6873940" y="3397609"/>
              <a:ext cx="68760" cy="149760"/>
            </p14:xfrm>
          </p:contentPart>
        </mc:Choice>
        <mc:Fallback>
          <p:pic>
            <p:nvPicPr>
              <p:cNvPr id="256" name="墨迹 255">
                <a:extLst>
                  <a:ext uri="{FF2B5EF4-FFF2-40B4-BE49-F238E27FC236}">
                    <a16:creationId xmlns:a16="http://schemas.microsoft.com/office/drawing/2014/main" id="{42EBED68-DFB1-C347-BECF-DE6BE6811F81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6866380" y="3390049"/>
                <a:ext cx="8388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257" name="墨迹 256">
                <a:extLst>
                  <a:ext uri="{FF2B5EF4-FFF2-40B4-BE49-F238E27FC236}">
                    <a16:creationId xmlns:a16="http://schemas.microsoft.com/office/drawing/2014/main" id="{B6B9032C-52BC-2041-ADC2-06ABF67191BA}"/>
                  </a:ext>
                </a:extLst>
              </p14:cNvPr>
              <p14:cNvContentPartPr/>
              <p14:nvPr/>
            </p14:nvContentPartPr>
            <p14:xfrm>
              <a:off x="7465420" y="3603169"/>
              <a:ext cx="137160" cy="43920"/>
            </p14:xfrm>
          </p:contentPart>
        </mc:Choice>
        <mc:Fallback>
          <p:pic>
            <p:nvPicPr>
              <p:cNvPr id="257" name="墨迹 256">
                <a:extLst>
                  <a:ext uri="{FF2B5EF4-FFF2-40B4-BE49-F238E27FC236}">
                    <a16:creationId xmlns:a16="http://schemas.microsoft.com/office/drawing/2014/main" id="{B6B9032C-52BC-2041-ADC2-06ABF67191BA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7457860" y="3595609"/>
                <a:ext cx="1522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258" name="墨迹 257">
                <a:extLst>
                  <a:ext uri="{FF2B5EF4-FFF2-40B4-BE49-F238E27FC236}">
                    <a16:creationId xmlns:a16="http://schemas.microsoft.com/office/drawing/2014/main" id="{A8D73C06-1647-BE42-8A7E-74C3B79FF275}"/>
                  </a:ext>
                </a:extLst>
              </p14:cNvPr>
              <p14:cNvContentPartPr/>
              <p14:nvPr/>
            </p14:nvContentPartPr>
            <p14:xfrm>
              <a:off x="7465420" y="3702889"/>
              <a:ext cx="193320" cy="25200"/>
            </p14:xfrm>
          </p:contentPart>
        </mc:Choice>
        <mc:Fallback>
          <p:pic>
            <p:nvPicPr>
              <p:cNvPr id="258" name="墨迹 257">
                <a:extLst>
                  <a:ext uri="{FF2B5EF4-FFF2-40B4-BE49-F238E27FC236}">
                    <a16:creationId xmlns:a16="http://schemas.microsoft.com/office/drawing/2014/main" id="{A8D73C06-1647-BE42-8A7E-74C3B79FF275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7457860" y="3695329"/>
                <a:ext cx="2084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259" name="墨迹 258">
                <a:extLst>
                  <a:ext uri="{FF2B5EF4-FFF2-40B4-BE49-F238E27FC236}">
                    <a16:creationId xmlns:a16="http://schemas.microsoft.com/office/drawing/2014/main" id="{6870EE27-3B55-7945-AC34-5A07B5286BFF}"/>
                  </a:ext>
                </a:extLst>
              </p14:cNvPr>
              <p14:cNvContentPartPr/>
              <p14:nvPr/>
            </p14:nvContentPartPr>
            <p14:xfrm>
              <a:off x="7726780" y="3491209"/>
              <a:ext cx="205920" cy="315000"/>
            </p14:xfrm>
          </p:contentPart>
        </mc:Choice>
        <mc:Fallback>
          <p:pic>
            <p:nvPicPr>
              <p:cNvPr id="259" name="墨迹 258">
                <a:extLst>
                  <a:ext uri="{FF2B5EF4-FFF2-40B4-BE49-F238E27FC236}">
                    <a16:creationId xmlns:a16="http://schemas.microsoft.com/office/drawing/2014/main" id="{6870EE27-3B55-7945-AC34-5A07B5286BFF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719220" y="3483649"/>
                <a:ext cx="22104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260" name="墨迹 259">
                <a:extLst>
                  <a:ext uri="{FF2B5EF4-FFF2-40B4-BE49-F238E27FC236}">
                    <a16:creationId xmlns:a16="http://schemas.microsoft.com/office/drawing/2014/main" id="{A22E6416-D40A-FB4B-AE9F-EDA15A6237AF}"/>
                  </a:ext>
                </a:extLst>
              </p14:cNvPr>
              <p14:cNvContentPartPr/>
              <p14:nvPr/>
            </p14:nvContentPartPr>
            <p14:xfrm>
              <a:off x="7894900" y="3503449"/>
              <a:ext cx="31320" cy="299160"/>
            </p14:xfrm>
          </p:contentPart>
        </mc:Choice>
        <mc:Fallback>
          <p:pic>
            <p:nvPicPr>
              <p:cNvPr id="260" name="墨迹 259">
                <a:extLst>
                  <a:ext uri="{FF2B5EF4-FFF2-40B4-BE49-F238E27FC236}">
                    <a16:creationId xmlns:a16="http://schemas.microsoft.com/office/drawing/2014/main" id="{A22E6416-D40A-FB4B-AE9F-EDA15A6237AF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887340" y="3495889"/>
                <a:ext cx="4644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261" name="墨迹 260">
                <a:extLst>
                  <a:ext uri="{FF2B5EF4-FFF2-40B4-BE49-F238E27FC236}">
                    <a16:creationId xmlns:a16="http://schemas.microsoft.com/office/drawing/2014/main" id="{2578B745-74CA-2743-8676-C98F9C2D8BB7}"/>
                  </a:ext>
                </a:extLst>
              </p14:cNvPr>
              <p14:cNvContentPartPr/>
              <p14:nvPr/>
            </p14:nvContentPartPr>
            <p14:xfrm>
              <a:off x="7813900" y="3702889"/>
              <a:ext cx="118800" cy="19080"/>
            </p14:xfrm>
          </p:contentPart>
        </mc:Choice>
        <mc:Fallback>
          <p:pic>
            <p:nvPicPr>
              <p:cNvPr id="261" name="墨迹 260">
                <a:extLst>
                  <a:ext uri="{FF2B5EF4-FFF2-40B4-BE49-F238E27FC236}">
                    <a16:creationId xmlns:a16="http://schemas.microsoft.com/office/drawing/2014/main" id="{2578B745-74CA-2743-8676-C98F9C2D8BB7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7806700" y="3695329"/>
                <a:ext cx="1335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262" name="墨迹 261">
                <a:extLst>
                  <a:ext uri="{FF2B5EF4-FFF2-40B4-BE49-F238E27FC236}">
                    <a16:creationId xmlns:a16="http://schemas.microsoft.com/office/drawing/2014/main" id="{70B25432-EEB6-0C41-834C-F57FDEF65957}"/>
                  </a:ext>
                </a:extLst>
              </p14:cNvPr>
              <p14:cNvContentPartPr/>
              <p14:nvPr/>
            </p14:nvContentPartPr>
            <p14:xfrm>
              <a:off x="8013340" y="3671569"/>
              <a:ext cx="12960" cy="155880"/>
            </p14:xfrm>
          </p:contentPart>
        </mc:Choice>
        <mc:Fallback>
          <p:pic>
            <p:nvPicPr>
              <p:cNvPr id="262" name="墨迹 261">
                <a:extLst>
                  <a:ext uri="{FF2B5EF4-FFF2-40B4-BE49-F238E27FC236}">
                    <a16:creationId xmlns:a16="http://schemas.microsoft.com/office/drawing/2014/main" id="{70B25432-EEB6-0C41-834C-F57FDEF65957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8005780" y="3664009"/>
                <a:ext cx="2772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263" name="墨迹 262">
                <a:extLst>
                  <a:ext uri="{FF2B5EF4-FFF2-40B4-BE49-F238E27FC236}">
                    <a16:creationId xmlns:a16="http://schemas.microsoft.com/office/drawing/2014/main" id="{3E511AD7-8EDD-214A-A996-C4B5CA0015E4}"/>
                  </a:ext>
                </a:extLst>
              </p14:cNvPr>
              <p14:cNvContentPartPr/>
              <p14:nvPr/>
            </p14:nvContentPartPr>
            <p14:xfrm>
              <a:off x="8025580" y="3715129"/>
              <a:ext cx="131040" cy="93600"/>
            </p14:xfrm>
          </p:contentPart>
        </mc:Choice>
        <mc:Fallback>
          <p:pic>
            <p:nvPicPr>
              <p:cNvPr id="263" name="墨迹 262">
                <a:extLst>
                  <a:ext uri="{FF2B5EF4-FFF2-40B4-BE49-F238E27FC236}">
                    <a16:creationId xmlns:a16="http://schemas.microsoft.com/office/drawing/2014/main" id="{3E511AD7-8EDD-214A-A996-C4B5CA0015E4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018020" y="3707569"/>
                <a:ext cx="14616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264" name="墨迹 263">
                <a:extLst>
                  <a:ext uri="{FF2B5EF4-FFF2-40B4-BE49-F238E27FC236}">
                    <a16:creationId xmlns:a16="http://schemas.microsoft.com/office/drawing/2014/main" id="{7F0EDFB0-2AF8-C94B-B024-B3FB4B11A402}"/>
                  </a:ext>
                </a:extLst>
              </p14:cNvPr>
              <p14:cNvContentPartPr/>
              <p14:nvPr/>
            </p14:nvContentPartPr>
            <p14:xfrm>
              <a:off x="8137900" y="3771289"/>
              <a:ext cx="143640" cy="19080"/>
            </p14:xfrm>
          </p:contentPart>
        </mc:Choice>
        <mc:Fallback>
          <p:pic>
            <p:nvPicPr>
              <p:cNvPr id="264" name="墨迹 263">
                <a:extLst>
                  <a:ext uri="{FF2B5EF4-FFF2-40B4-BE49-F238E27FC236}">
                    <a16:creationId xmlns:a16="http://schemas.microsoft.com/office/drawing/2014/main" id="{7F0EDFB0-2AF8-C94B-B024-B3FB4B11A402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8130340" y="3763729"/>
                <a:ext cx="1587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265" name="墨迹 264">
                <a:extLst>
                  <a:ext uri="{FF2B5EF4-FFF2-40B4-BE49-F238E27FC236}">
                    <a16:creationId xmlns:a16="http://schemas.microsoft.com/office/drawing/2014/main" id="{9A64B10A-1EA1-2B4B-AF28-FEBA3CBFBBDC}"/>
                  </a:ext>
                </a:extLst>
              </p14:cNvPr>
              <p14:cNvContentPartPr/>
              <p14:nvPr/>
            </p14:nvContentPartPr>
            <p14:xfrm>
              <a:off x="8212420" y="3733849"/>
              <a:ext cx="19080" cy="118800"/>
            </p14:xfrm>
          </p:contentPart>
        </mc:Choice>
        <mc:Fallback>
          <p:pic>
            <p:nvPicPr>
              <p:cNvPr id="265" name="墨迹 264">
                <a:extLst>
                  <a:ext uri="{FF2B5EF4-FFF2-40B4-BE49-F238E27FC236}">
                    <a16:creationId xmlns:a16="http://schemas.microsoft.com/office/drawing/2014/main" id="{9A64B10A-1EA1-2B4B-AF28-FEBA3CBFBBDC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204860" y="3726289"/>
                <a:ext cx="342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266" name="墨迹 265">
                <a:extLst>
                  <a:ext uri="{FF2B5EF4-FFF2-40B4-BE49-F238E27FC236}">
                    <a16:creationId xmlns:a16="http://schemas.microsoft.com/office/drawing/2014/main" id="{E7B1D0BA-DE20-C54A-940B-EF676EDE5E59}"/>
                  </a:ext>
                </a:extLst>
              </p14:cNvPr>
              <p14:cNvContentPartPr/>
              <p14:nvPr/>
            </p14:nvContentPartPr>
            <p14:xfrm>
              <a:off x="8330860" y="3752569"/>
              <a:ext cx="62640" cy="131040"/>
            </p14:xfrm>
          </p:contentPart>
        </mc:Choice>
        <mc:Fallback>
          <p:pic>
            <p:nvPicPr>
              <p:cNvPr id="266" name="墨迹 265">
                <a:extLst>
                  <a:ext uri="{FF2B5EF4-FFF2-40B4-BE49-F238E27FC236}">
                    <a16:creationId xmlns:a16="http://schemas.microsoft.com/office/drawing/2014/main" id="{E7B1D0BA-DE20-C54A-940B-EF676EDE5E59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8323300" y="3745009"/>
                <a:ext cx="7776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267" name="墨迹 266">
                <a:extLst>
                  <a:ext uri="{FF2B5EF4-FFF2-40B4-BE49-F238E27FC236}">
                    <a16:creationId xmlns:a16="http://schemas.microsoft.com/office/drawing/2014/main" id="{B82713AA-9932-4741-9E2A-5870040276EE}"/>
                  </a:ext>
                </a:extLst>
              </p14:cNvPr>
              <p14:cNvContentPartPr/>
              <p14:nvPr/>
            </p14:nvContentPartPr>
            <p14:xfrm>
              <a:off x="8517700" y="3665449"/>
              <a:ext cx="243000" cy="25200"/>
            </p14:xfrm>
          </p:contentPart>
        </mc:Choice>
        <mc:Fallback>
          <p:pic>
            <p:nvPicPr>
              <p:cNvPr id="267" name="墨迹 266">
                <a:extLst>
                  <a:ext uri="{FF2B5EF4-FFF2-40B4-BE49-F238E27FC236}">
                    <a16:creationId xmlns:a16="http://schemas.microsoft.com/office/drawing/2014/main" id="{B82713AA-9932-4741-9E2A-5870040276EE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8510140" y="3657889"/>
                <a:ext cx="2581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268" name="墨迹 267">
                <a:extLst>
                  <a:ext uri="{FF2B5EF4-FFF2-40B4-BE49-F238E27FC236}">
                    <a16:creationId xmlns:a16="http://schemas.microsoft.com/office/drawing/2014/main" id="{0105AA53-FBBA-5B44-9C35-138F31EC29B2}"/>
                  </a:ext>
                </a:extLst>
              </p14:cNvPr>
              <p14:cNvContentPartPr/>
              <p14:nvPr/>
            </p14:nvContentPartPr>
            <p14:xfrm>
              <a:off x="8872300" y="3565729"/>
              <a:ext cx="131040" cy="62640"/>
            </p14:xfrm>
          </p:contentPart>
        </mc:Choice>
        <mc:Fallback>
          <p:pic>
            <p:nvPicPr>
              <p:cNvPr id="268" name="墨迹 267">
                <a:extLst>
                  <a:ext uri="{FF2B5EF4-FFF2-40B4-BE49-F238E27FC236}">
                    <a16:creationId xmlns:a16="http://schemas.microsoft.com/office/drawing/2014/main" id="{0105AA53-FBBA-5B44-9C35-138F31EC29B2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8864740" y="3558169"/>
                <a:ext cx="1461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269" name="墨迹 268">
                <a:extLst>
                  <a:ext uri="{FF2B5EF4-FFF2-40B4-BE49-F238E27FC236}">
                    <a16:creationId xmlns:a16="http://schemas.microsoft.com/office/drawing/2014/main" id="{270B8A0A-BB82-9D4A-BC60-3B80FA36E579}"/>
                  </a:ext>
                </a:extLst>
              </p14:cNvPr>
              <p14:cNvContentPartPr/>
              <p14:nvPr/>
            </p14:nvContentPartPr>
            <p14:xfrm>
              <a:off x="8853580" y="3640609"/>
              <a:ext cx="162360" cy="174600"/>
            </p14:xfrm>
          </p:contentPart>
        </mc:Choice>
        <mc:Fallback>
          <p:pic>
            <p:nvPicPr>
              <p:cNvPr id="269" name="墨迹 268">
                <a:extLst>
                  <a:ext uri="{FF2B5EF4-FFF2-40B4-BE49-F238E27FC236}">
                    <a16:creationId xmlns:a16="http://schemas.microsoft.com/office/drawing/2014/main" id="{270B8A0A-BB82-9D4A-BC60-3B80FA36E579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8846020" y="3633049"/>
                <a:ext cx="1771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270" name="墨迹 269">
                <a:extLst>
                  <a:ext uri="{FF2B5EF4-FFF2-40B4-BE49-F238E27FC236}">
                    <a16:creationId xmlns:a16="http://schemas.microsoft.com/office/drawing/2014/main" id="{6C8F4EC7-816A-3043-B6AB-ADBE1565FD28}"/>
                  </a:ext>
                </a:extLst>
              </p14:cNvPr>
              <p14:cNvContentPartPr/>
              <p14:nvPr/>
            </p14:nvContentPartPr>
            <p14:xfrm>
              <a:off x="8959420" y="3715129"/>
              <a:ext cx="75240" cy="31320"/>
            </p14:xfrm>
          </p:contentPart>
        </mc:Choice>
        <mc:Fallback>
          <p:pic>
            <p:nvPicPr>
              <p:cNvPr id="270" name="墨迹 269">
                <a:extLst>
                  <a:ext uri="{FF2B5EF4-FFF2-40B4-BE49-F238E27FC236}">
                    <a16:creationId xmlns:a16="http://schemas.microsoft.com/office/drawing/2014/main" id="{6C8F4EC7-816A-3043-B6AB-ADBE1565FD28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8951860" y="3707569"/>
                <a:ext cx="900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271" name="墨迹 270">
                <a:extLst>
                  <a:ext uri="{FF2B5EF4-FFF2-40B4-BE49-F238E27FC236}">
                    <a16:creationId xmlns:a16="http://schemas.microsoft.com/office/drawing/2014/main" id="{EBF2818F-0648-CF45-A4D9-0E0C65789BFC}"/>
                  </a:ext>
                </a:extLst>
              </p14:cNvPr>
              <p14:cNvContentPartPr/>
              <p14:nvPr/>
            </p14:nvContentPartPr>
            <p14:xfrm>
              <a:off x="9158860" y="3890089"/>
              <a:ext cx="62640" cy="68040"/>
            </p14:xfrm>
          </p:contentPart>
        </mc:Choice>
        <mc:Fallback>
          <p:pic>
            <p:nvPicPr>
              <p:cNvPr id="271" name="墨迹 270">
                <a:extLst>
                  <a:ext uri="{FF2B5EF4-FFF2-40B4-BE49-F238E27FC236}">
                    <a16:creationId xmlns:a16="http://schemas.microsoft.com/office/drawing/2014/main" id="{EBF2818F-0648-CF45-A4D9-0E0C65789BFC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151300" y="3882529"/>
                <a:ext cx="7776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272" name="墨迹 271">
                <a:extLst>
                  <a:ext uri="{FF2B5EF4-FFF2-40B4-BE49-F238E27FC236}">
                    <a16:creationId xmlns:a16="http://schemas.microsoft.com/office/drawing/2014/main" id="{34D31D0E-333E-084D-9030-7A4AE616D70A}"/>
                  </a:ext>
                </a:extLst>
              </p14:cNvPr>
              <p14:cNvContentPartPr/>
              <p14:nvPr/>
            </p14:nvContentPartPr>
            <p14:xfrm>
              <a:off x="9625780" y="3721249"/>
              <a:ext cx="106200" cy="12960"/>
            </p14:xfrm>
          </p:contentPart>
        </mc:Choice>
        <mc:Fallback>
          <p:pic>
            <p:nvPicPr>
              <p:cNvPr id="272" name="墨迹 271">
                <a:extLst>
                  <a:ext uri="{FF2B5EF4-FFF2-40B4-BE49-F238E27FC236}">
                    <a16:creationId xmlns:a16="http://schemas.microsoft.com/office/drawing/2014/main" id="{34D31D0E-333E-084D-9030-7A4AE616D70A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618220" y="3714049"/>
                <a:ext cx="1213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273" name="墨迹 272">
                <a:extLst>
                  <a:ext uri="{FF2B5EF4-FFF2-40B4-BE49-F238E27FC236}">
                    <a16:creationId xmlns:a16="http://schemas.microsoft.com/office/drawing/2014/main" id="{02A58D21-C355-DF44-B0E0-1054EFF6E146}"/>
                  </a:ext>
                </a:extLst>
              </p14:cNvPr>
              <p14:cNvContentPartPr/>
              <p14:nvPr/>
            </p14:nvContentPartPr>
            <p14:xfrm>
              <a:off x="9824860" y="3721249"/>
              <a:ext cx="87480" cy="6480"/>
            </p14:xfrm>
          </p:contentPart>
        </mc:Choice>
        <mc:Fallback>
          <p:pic>
            <p:nvPicPr>
              <p:cNvPr id="273" name="墨迹 272">
                <a:extLst>
                  <a:ext uri="{FF2B5EF4-FFF2-40B4-BE49-F238E27FC236}">
                    <a16:creationId xmlns:a16="http://schemas.microsoft.com/office/drawing/2014/main" id="{02A58D21-C355-DF44-B0E0-1054EFF6E146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817300" y="3714049"/>
                <a:ext cx="1026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274" name="墨迹 273">
                <a:extLst>
                  <a:ext uri="{FF2B5EF4-FFF2-40B4-BE49-F238E27FC236}">
                    <a16:creationId xmlns:a16="http://schemas.microsoft.com/office/drawing/2014/main" id="{47F3C15C-C292-9C48-AE3A-6C0D5E977931}"/>
                  </a:ext>
                </a:extLst>
              </p14:cNvPr>
              <p14:cNvContentPartPr/>
              <p14:nvPr/>
            </p14:nvContentPartPr>
            <p14:xfrm>
              <a:off x="9986860" y="3727729"/>
              <a:ext cx="37800" cy="12960"/>
            </p14:xfrm>
          </p:contentPart>
        </mc:Choice>
        <mc:Fallback>
          <p:pic>
            <p:nvPicPr>
              <p:cNvPr id="274" name="墨迹 273">
                <a:extLst>
                  <a:ext uri="{FF2B5EF4-FFF2-40B4-BE49-F238E27FC236}">
                    <a16:creationId xmlns:a16="http://schemas.microsoft.com/office/drawing/2014/main" id="{47F3C15C-C292-9C48-AE3A-6C0D5E977931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979300" y="3720169"/>
                <a:ext cx="529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275" name="墨迹 274">
                <a:extLst>
                  <a:ext uri="{FF2B5EF4-FFF2-40B4-BE49-F238E27FC236}">
                    <a16:creationId xmlns:a16="http://schemas.microsoft.com/office/drawing/2014/main" id="{1ABBF19F-D0C8-3249-8891-A4ADFD683A25}"/>
                  </a:ext>
                </a:extLst>
              </p14:cNvPr>
              <p14:cNvContentPartPr/>
              <p14:nvPr/>
            </p14:nvContentPartPr>
            <p14:xfrm>
              <a:off x="10073980" y="3516049"/>
              <a:ext cx="168480" cy="329760"/>
            </p14:xfrm>
          </p:contentPart>
        </mc:Choice>
        <mc:Fallback>
          <p:pic>
            <p:nvPicPr>
              <p:cNvPr id="275" name="墨迹 274">
                <a:extLst>
                  <a:ext uri="{FF2B5EF4-FFF2-40B4-BE49-F238E27FC236}">
                    <a16:creationId xmlns:a16="http://schemas.microsoft.com/office/drawing/2014/main" id="{1ABBF19F-D0C8-3249-8891-A4ADFD683A25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0066420" y="3508489"/>
                <a:ext cx="183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276" name="墨迹 275">
                <a:extLst>
                  <a:ext uri="{FF2B5EF4-FFF2-40B4-BE49-F238E27FC236}">
                    <a16:creationId xmlns:a16="http://schemas.microsoft.com/office/drawing/2014/main" id="{92CB589D-AA04-3E46-B33D-968AFBD83069}"/>
                  </a:ext>
                </a:extLst>
              </p14:cNvPr>
              <p14:cNvContentPartPr/>
              <p14:nvPr/>
            </p14:nvContentPartPr>
            <p14:xfrm>
              <a:off x="10229500" y="3528289"/>
              <a:ext cx="50040" cy="311760"/>
            </p14:xfrm>
          </p:contentPart>
        </mc:Choice>
        <mc:Fallback>
          <p:pic>
            <p:nvPicPr>
              <p:cNvPr id="276" name="墨迹 275">
                <a:extLst>
                  <a:ext uri="{FF2B5EF4-FFF2-40B4-BE49-F238E27FC236}">
                    <a16:creationId xmlns:a16="http://schemas.microsoft.com/office/drawing/2014/main" id="{92CB589D-AA04-3E46-B33D-968AFBD83069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0221940" y="3520729"/>
                <a:ext cx="6516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277" name="墨迹 276">
                <a:extLst>
                  <a:ext uri="{FF2B5EF4-FFF2-40B4-BE49-F238E27FC236}">
                    <a16:creationId xmlns:a16="http://schemas.microsoft.com/office/drawing/2014/main" id="{007F176F-E17C-4345-817A-58E0B19A55F6}"/>
                  </a:ext>
                </a:extLst>
              </p14:cNvPr>
              <p14:cNvContentPartPr/>
              <p14:nvPr/>
            </p14:nvContentPartPr>
            <p14:xfrm>
              <a:off x="10163980" y="3715129"/>
              <a:ext cx="128160" cy="25200"/>
            </p14:xfrm>
          </p:contentPart>
        </mc:Choice>
        <mc:Fallback>
          <p:pic>
            <p:nvPicPr>
              <p:cNvPr id="277" name="墨迹 276">
                <a:extLst>
                  <a:ext uri="{FF2B5EF4-FFF2-40B4-BE49-F238E27FC236}">
                    <a16:creationId xmlns:a16="http://schemas.microsoft.com/office/drawing/2014/main" id="{007F176F-E17C-4345-817A-58E0B19A55F6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0156420" y="3707569"/>
                <a:ext cx="1432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278" name="墨迹 277">
                <a:extLst>
                  <a:ext uri="{FF2B5EF4-FFF2-40B4-BE49-F238E27FC236}">
                    <a16:creationId xmlns:a16="http://schemas.microsoft.com/office/drawing/2014/main" id="{F9DE33C0-910D-254C-BF34-382EE2470110}"/>
                  </a:ext>
                </a:extLst>
              </p14:cNvPr>
              <p14:cNvContentPartPr/>
              <p14:nvPr/>
            </p14:nvContentPartPr>
            <p14:xfrm>
              <a:off x="10378900" y="3739969"/>
              <a:ext cx="112320" cy="124920"/>
            </p14:xfrm>
          </p:contentPart>
        </mc:Choice>
        <mc:Fallback>
          <p:pic>
            <p:nvPicPr>
              <p:cNvPr id="278" name="墨迹 277">
                <a:extLst>
                  <a:ext uri="{FF2B5EF4-FFF2-40B4-BE49-F238E27FC236}">
                    <a16:creationId xmlns:a16="http://schemas.microsoft.com/office/drawing/2014/main" id="{F9DE33C0-910D-254C-BF34-382EE2470110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0371340" y="3732409"/>
                <a:ext cx="12744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279" name="墨迹 278">
                <a:extLst>
                  <a:ext uri="{FF2B5EF4-FFF2-40B4-BE49-F238E27FC236}">
                    <a16:creationId xmlns:a16="http://schemas.microsoft.com/office/drawing/2014/main" id="{4D1ACEBA-95B8-A142-8617-3E9E877149C0}"/>
                  </a:ext>
                </a:extLst>
              </p14:cNvPr>
              <p14:cNvContentPartPr/>
              <p14:nvPr/>
            </p14:nvContentPartPr>
            <p14:xfrm>
              <a:off x="10422460" y="3453769"/>
              <a:ext cx="162360" cy="12960"/>
            </p14:xfrm>
          </p:contentPart>
        </mc:Choice>
        <mc:Fallback>
          <p:pic>
            <p:nvPicPr>
              <p:cNvPr id="279" name="墨迹 278">
                <a:extLst>
                  <a:ext uri="{FF2B5EF4-FFF2-40B4-BE49-F238E27FC236}">
                    <a16:creationId xmlns:a16="http://schemas.microsoft.com/office/drawing/2014/main" id="{4D1ACEBA-95B8-A142-8617-3E9E877149C0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0414900" y="3446209"/>
                <a:ext cx="1771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280" name="墨迹 279">
                <a:extLst>
                  <a:ext uri="{FF2B5EF4-FFF2-40B4-BE49-F238E27FC236}">
                    <a16:creationId xmlns:a16="http://schemas.microsoft.com/office/drawing/2014/main" id="{16F3C4CC-4979-1447-A51E-96572DB58429}"/>
                  </a:ext>
                </a:extLst>
              </p14:cNvPr>
              <p14:cNvContentPartPr/>
              <p14:nvPr/>
            </p14:nvContentPartPr>
            <p14:xfrm>
              <a:off x="10422460" y="3397609"/>
              <a:ext cx="143640" cy="131040"/>
            </p14:xfrm>
          </p:contentPart>
        </mc:Choice>
        <mc:Fallback>
          <p:pic>
            <p:nvPicPr>
              <p:cNvPr id="280" name="墨迹 279">
                <a:extLst>
                  <a:ext uri="{FF2B5EF4-FFF2-40B4-BE49-F238E27FC236}">
                    <a16:creationId xmlns:a16="http://schemas.microsoft.com/office/drawing/2014/main" id="{16F3C4CC-4979-1447-A51E-96572DB58429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0414900" y="3390049"/>
                <a:ext cx="15876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281" name="墨迹 280">
                <a:extLst>
                  <a:ext uri="{FF2B5EF4-FFF2-40B4-BE49-F238E27FC236}">
                    <a16:creationId xmlns:a16="http://schemas.microsoft.com/office/drawing/2014/main" id="{AF0153D5-5424-5048-9531-9971AB70600D}"/>
                  </a:ext>
                </a:extLst>
              </p14:cNvPr>
              <p14:cNvContentPartPr/>
              <p14:nvPr/>
            </p14:nvContentPartPr>
            <p14:xfrm>
              <a:off x="10447300" y="3397609"/>
              <a:ext cx="93600" cy="143640"/>
            </p14:xfrm>
          </p:contentPart>
        </mc:Choice>
        <mc:Fallback>
          <p:pic>
            <p:nvPicPr>
              <p:cNvPr id="281" name="墨迹 280">
                <a:extLst>
                  <a:ext uri="{FF2B5EF4-FFF2-40B4-BE49-F238E27FC236}">
                    <a16:creationId xmlns:a16="http://schemas.microsoft.com/office/drawing/2014/main" id="{AF0153D5-5424-5048-9531-9971AB70600D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0439740" y="3390049"/>
                <a:ext cx="10872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282" name="墨迹 281">
                <a:extLst>
                  <a:ext uri="{FF2B5EF4-FFF2-40B4-BE49-F238E27FC236}">
                    <a16:creationId xmlns:a16="http://schemas.microsoft.com/office/drawing/2014/main" id="{B9584E58-9CA8-3845-B1B0-AA2DFBEEF458}"/>
                  </a:ext>
                </a:extLst>
              </p14:cNvPr>
              <p14:cNvContentPartPr/>
              <p14:nvPr/>
            </p14:nvContentPartPr>
            <p14:xfrm>
              <a:off x="10671580" y="3634129"/>
              <a:ext cx="137160" cy="31320"/>
            </p14:xfrm>
          </p:contentPart>
        </mc:Choice>
        <mc:Fallback>
          <p:pic>
            <p:nvPicPr>
              <p:cNvPr id="282" name="墨迹 281">
                <a:extLst>
                  <a:ext uri="{FF2B5EF4-FFF2-40B4-BE49-F238E27FC236}">
                    <a16:creationId xmlns:a16="http://schemas.microsoft.com/office/drawing/2014/main" id="{B9584E58-9CA8-3845-B1B0-AA2DFBEEF458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10664020" y="3626569"/>
                <a:ext cx="1522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283" name="墨迹 282">
                <a:extLst>
                  <a:ext uri="{FF2B5EF4-FFF2-40B4-BE49-F238E27FC236}">
                    <a16:creationId xmlns:a16="http://schemas.microsoft.com/office/drawing/2014/main" id="{555B26CD-676D-7845-89A8-557C96765F3F}"/>
                  </a:ext>
                </a:extLst>
              </p14:cNvPr>
              <p14:cNvContentPartPr/>
              <p14:nvPr/>
            </p14:nvContentPartPr>
            <p14:xfrm>
              <a:off x="10671580" y="3739969"/>
              <a:ext cx="168480" cy="6480"/>
            </p14:xfrm>
          </p:contentPart>
        </mc:Choice>
        <mc:Fallback>
          <p:pic>
            <p:nvPicPr>
              <p:cNvPr id="283" name="墨迹 282">
                <a:extLst>
                  <a:ext uri="{FF2B5EF4-FFF2-40B4-BE49-F238E27FC236}">
                    <a16:creationId xmlns:a16="http://schemas.microsoft.com/office/drawing/2014/main" id="{555B26CD-676D-7845-89A8-557C96765F3F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10664020" y="3732409"/>
                <a:ext cx="1836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284" name="墨迹 283">
                <a:extLst>
                  <a:ext uri="{FF2B5EF4-FFF2-40B4-BE49-F238E27FC236}">
                    <a16:creationId xmlns:a16="http://schemas.microsoft.com/office/drawing/2014/main" id="{07AEF742-B248-B142-8AE8-7E4E293FB49D}"/>
                  </a:ext>
                </a:extLst>
              </p14:cNvPr>
              <p14:cNvContentPartPr/>
              <p14:nvPr/>
            </p14:nvContentPartPr>
            <p14:xfrm>
              <a:off x="10845820" y="3509929"/>
              <a:ext cx="174600" cy="323280"/>
            </p14:xfrm>
          </p:contentPart>
        </mc:Choice>
        <mc:Fallback>
          <p:pic>
            <p:nvPicPr>
              <p:cNvPr id="284" name="墨迹 283">
                <a:extLst>
                  <a:ext uri="{FF2B5EF4-FFF2-40B4-BE49-F238E27FC236}">
                    <a16:creationId xmlns:a16="http://schemas.microsoft.com/office/drawing/2014/main" id="{07AEF742-B248-B142-8AE8-7E4E293FB49D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0838260" y="3502369"/>
                <a:ext cx="18972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285" name="墨迹 284">
                <a:extLst>
                  <a:ext uri="{FF2B5EF4-FFF2-40B4-BE49-F238E27FC236}">
                    <a16:creationId xmlns:a16="http://schemas.microsoft.com/office/drawing/2014/main" id="{FEFDB2CD-E2E3-F74A-8ED1-A080A106435C}"/>
                  </a:ext>
                </a:extLst>
              </p14:cNvPr>
              <p14:cNvContentPartPr/>
              <p14:nvPr/>
            </p14:nvContentPartPr>
            <p14:xfrm>
              <a:off x="10989100" y="3528289"/>
              <a:ext cx="50040" cy="286560"/>
            </p14:xfrm>
          </p:contentPart>
        </mc:Choice>
        <mc:Fallback>
          <p:pic>
            <p:nvPicPr>
              <p:cNvPr id="285" name="墨迹 284">
                <a:extLst>
                  <a:ext uri="{FF2B5EF4-FFF2-40B4-BE49-F238E27FC236}">
                    <a16:creationId xmlns:a16="http://schemas.microsoft.com/office/drawing/2014/main" id="{FEFDB2CD-E2E3-F74A-8ED1-A080A106435C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0981540" y="3520729"/>
                <a:ext cx="6516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286" name="墨迹 285">
                <a:extLst>
                  <a:ext uri="{FF2B5EF4-FFF2-40B4-BE49-F238E27FC236}">
                    <a16:creationId xmlns:a16="http://schemas.microsoft.com/office/drawing/2014/main" id="{ADD0F1DA-8951-BE46-AC23-A2A2E04B2F36}"/>
                  </a:ext>
                </a:extLst>
              </p14:cNvPr>
              <p14:cNvContentPartPr/>
              <p14:nvPr/>
            </p14:nvContentPartPr>
            <p14:xfrm>
              <a:off x="10927540" y="3727729"/>
              <a:ext cx="111600" cy="19080"/>
            </p14:xfrm>
          </p:contentPart>
        </mc:Choice>
        <mc:Fallback>
          <p:pic>
            <p:nvPicPr>
              <p:cNvPr id="286" name="墨迹 285">
                <a:extLst>
                  <a:ext uri="{FF2B5EF4-FFF2-40B4-BE49-F238E27FC236}">
                    <a16:creationId xmlns:a16="http://schemas.microsoft.com/office/drawing/2014/main" id="{ADD0F1DA-8951-BE46-AC23-A2A2E04B2F36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10919980" y="3720169"/>
                <a:ext cx="1267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287" name="墨迹 286">
                <a:extLst>
                  <a:ext uri="{FF2B5EF4-FFF2-40B4-BE49-F238E27FC236}">
                    <a16:creationId xmlns:a16="http://schemas.microsoft.com/office/drawing/2014/main" id="{A79E6BB6-EEC2-1D4B-B9C0-A4EAD98BA268}"/>
                  </a:ext>
                </a:extLst>
              </p14:cNvPr>
              <p14:cNvContentPartPr/>
              <p14:nvPr/>
            </p14:nvContentPartPr>
            <p14:xfrm>
              <a:off x="11088820" y="3733849"/>
              <a:ext cx="124920" cy="128160"/>
            </p14:xfrm>
          </p:contentPart>
        </mc:Choice>
        <mc:Fallback>
          <p:pic>
            <p:nvPicPr>
              <p:cNvPr id="287" name="墨迹 286">
                <a:extLst>
                  <a:ext uri="{FF2B5EF4-FFF2-40B4-BE49-F238E27FC236}">
                    <a16:creationId xmlns:a16="http://schemas.microsoft.com/office/drawing/2014/main" id="{A79E6BB6-EEC2-1D4B-B9C0-A4EAD98BA268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11081260" y="3726289"/>
                <a:ext cx="14004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288" name="墨迹 287">
                <a:extLst>
                  <a:ext uri="{FF2B5EF4-FFF2-40B4-BE49-F238E27FC236}">
                    <a16:creationId xmlns:a16="http://schemas.microsoft.com/office/drawing/2014/main" id="{9A685A41-E4AC-BF43-8312-8453BEAD8FF8}"/>
                  </a:ext>
                </a:extLst>
              </p14:cNvPr>
              <p14:cNvContentPartPr/>
              <p14:nvPr/>
            </p14:nvContentPartPr>
            <p14:xfrm>
              <a:off x="11331460" y="3677689"/>
              <a:ext cx="131040" cy="31320"/>
            </p14:xfrm>
          </p:contentPart>
        </mc:Choice>
        <mc:Fallback>
          <p:pic>
            <p:nvPicPr>
              <p:cNvPr id="288" name="墨迹 287">
                <a:extLst>
                  <a:ext uri="{FF2B5EF4-FFF2-40B4-BE49-F238E27FC236}">
                    <a16:creationId xmlns:a16="http://schemas.microsoft.com/office/drawing/2014/main" id="{9A685A41-E4AC-BF43-8312-8453BEAD8FF8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11323900" y="3670129"/>
                <a:ext cx="1461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289" name="墨迹 288">
                <a:extLst>
                  <a:ext uri="{FF2B5EF4-FFF2-40B4-BE49-F238E27FC236}">
                    <a16:creationId xmlns:a16="http://schemas.microsoft.com/office/drawing/2014/main" id="{BA7E49CB-BFF8-024C-B4CB-157560160B3B}"/>
                  </a:ext>
                </a:extLst>
              </p14:cNvPr>
              <p14:cNvContentPartPr/>
              <p14:nvPr/>
            </p14:nvContentPartPr>
            <p14:xfrm>
              <a:off x="11580580" y="3528289"/>
              <a:ext cx="162360" cy="43920"/>
            </p14:xfrm>
          </p:contentPart>
        </mc:Choice>
        <mc:Fallback>
          <p:pic>
            <p:nvPicPr>
              <p:cNvPr id="289" name="墨迹 288">
                <a:extLst>
                  <a:ext uri="{FF2B5EF4-FFF2-40B4-BE49-F238E27FC236}">
                    <a16:creationId xmlns:a16="http://schemas.microsoft.com/office/drawing/2014/main" id="{BA7E49CB-BFF8-024C-B4CB-157560160B3B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11573020" y="3520729"/>
                <a:ext cx="1771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290" name="墨迹 289">
                <a:extLst>
                  <a:ext uri="{FF2B5EF4-FFF2-40B4-BE49-F238E27FC236}">
                    <a16:creationId xmlns:a16="http://schemas.microsoft.com/office/drawing/2014/main" id="{3916E703-F7D1-FA43-B3ED-276E400D196E}"/>
                  </a:ext>
                </a:extLst>
              </p14:cNvPr>
              <p14:cNvContentPartPr/>
              <p14:nvPr/>
            </p14:nvContentPartPr>
            <p14:xfrm>
              <a:off x="11580580" y="3615409"/>
              <a:ext cx="137160" cy="268200"/>
            </p14:xfrm>
          </p:contentPart>
        </mc:Choice>
        <mc:Fallback>
          <p:pic>
            <p:nvPicPr>
              <p:cNvPr id="290" name="墨迹 289">
                <a:extLst>
                  <a:ext uri="{FF2B5EF4-FFF2-40B4-BE49-F238E27FC236}">
                    <a16:creationId xmlns:a16="http://schemas.microsoft.com/office/drawing/2014/main" id="{3916E703-F7D1-FA43-B3ED-276E400D196E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11573020" y="3608209"/>
                <a:ext cx="15228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291" name="墨迹 290">
                <a:extLst>
                  <a:ext uri="{FF2B5EF4-FFF2-40B4-BE49-F238E27FC236}">
                    <a16:creationId xmlns:a16="http://schemas.microsoft.com/office/drawing/2014/main" id="{3F28A98A-7468-0645-82AA-85D90967B19E}"/>
                  </a:ext>
                </a:extLst>
              </p14:cNvPr>
              <p14:cNvContentPartPr/>
              <p14:nvPr/>
            </p14:nvContentPartPr>
            <p14:xfrm>
              <a:off x="11624140" y="3739969"/>
              <a:ext cx="224640" cy="25200"/>
            </p14:xfrm>
          </p:contentPart>
        </mc:Choice>
        <mc:Fallback>
          <p:pic>
            <p:nvPicPr>
              <p:cNvPr id="291" name="墨迹 290">
                <a:extLst>
                  <a:ext uri="{FF2B5EF4-FFF2-40B4-BE49-F238E27FC236}">
                    <a16:creationId xmlns:a16="http://schemas.microsoft.com/office/drawing/2014/main" id="{3F28A98A-7468-0645-82AA-85D90967B19E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1616580" y="3732409"/>
                <a:ext cx="2394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300" name="墨迹 299">
                <a:extLst>
                  <a:ext uri="{FF2B5EF4-FFF2-40B4-BE49-F238E27FC236}">
                    <a16:creationId xmlns:a16="http://schemas.microsoft.com/office/drawing/2014/main" id="{182841D0-2E80-B744-8F4D-43F6F1981E53}"/>
                  </a:ext>
                </a:extLst>
              </p14:cNvPr>
              <p14:cNvContentPartPr/>
              <p14:nvPr/>
            </p14:nvContentPartPr>
            <p14:xfrm>
              <a:off x="5473900" y="3347929"/>
              <a:ext cx="522720" cy="567000"/>
            </p14:xfrm>
          </p:contentPart>
        </mc:Choice>
        <mc:Fallback>
          <p:pic>
            <p:nvPicPr>
              <p:cNvPr id="300" name="墨迹 299">
                <a:extLst>
                  <a:ext uri="{FF2B5EF4-FFF2-40B4-BE49-F238E27FC236}">
                    <a16:creationId xmlns:a16="http://schemas.microsoft.com/office/drawing/2014/main" id="{182841D0-2E80-B744-8F4D-43F6F1981E53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5466340" y="3340369"/>
                <a:ext cx="53784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301" name="墨迹 300">
                <a:extLst>
                  <a:ext uri="{FF2B5EF4-FFF2-40B4-BE49-F238E27FC236}">
                    <a16:creationId xmlns:a16="http://schemas.microsoft.com/office/drawing/2014/main" id="{426F8F24-2EAA-3245-BC57-7E683FD543CC}"/>
                  </a:ext>
                </a:extLst>
              </p14:cNvPr>
              <p14:cNvContentPartPr/>
              <p14:nvPr/>
            </p14:nvContentPartPr>
            <p14:xfrm>
              <a:off x="8779060" y="3447649"/>
              <a:ext cx="504000" cy="492120"/>
            </p14:xfrm>
          </p:contentPart>
        </mc:Choice>
        <mc:Fallback>
          <p:pic>
            <p:nvPicPr>
              <p:cNvPr id="301" name="墨迹 300">
                <a:extLst>
                  <a:ext uri="{FF2B5EF4-FFF2-40B4-BE49-F238E27FC236}">
                    <a16:creationId xmlns:a16="http://schemas.microsoft.com/office/drawing/2014/main" id="{426F8F24-2EAA-3245-BC57-7E683FD543CC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771500" y="3440089"/>
                <a:ext cx="51912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302" name="墨迹 301">
                <a:extLst>
                  <a:ext uri="{FF2B5EF4-FFF2-40B4-BE49-F238E27FC236}">
                    <a16:creationId xmlns:a16="http://schemas.microsoft.com/office/drawing/2014/main" id="{653A0436-4EFF-7F47-8D84-9BD047974593}"/>
                  </a:ext>
                </a:extLst>
              </p14:cNvPr>
              <p14:cNvContentPartPr/>
              <p14:nvPr/>
            </p14:nvContentPartPr>
            <p14:xfrm>
              <a:off x="11469700" y="3453769"/>
              <a:ext cx="360000" cy="492120"/>
            </p14:xfrm>
          </p:contentPart>
        </mc:Choice>
        <mc:Fallback>
          <p:pic>
            <p:nvPicPr>
              <p:cNvPr id="302" name="墨迹 301">
                <a:extLst>
                  <a:ext uri="{FF2B5EF4-FFF2-40B4-BE49-F238E27FC236}">
                    <a16:creationId xmlns:a16="http://schemas.microsoft.com/office/drawing/2014/main" id="{653A0436-4EFF-7F47-8D84-9BD047974593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1462140" y="3446209"/>
                <a:ext cx="37512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306" name="墨迹 306">
                <a:extLst>
                  <a:ext uri="{FF2B5EF4-FFF2-40B4-BE49-F238E27FC236}">
                    <a16:creationId xmlns:a16="http://schemas.microsoft.com/office/drawing/2014/main" id="{FDFE0E88-524B-E746-A2E0-63D2541A9977}"/>
                  </a:ext>
                </a:extLst>
              </p14:cNvPr>
              <p14:cNvContentPartPr/>
              <p14:nvPr/>
            </p14:nvContentPartPr>
            <p14:xfrm>
              <a:off x="2292220" y="3229489"/>
              <a:ext cx="2284920" cy="753840"/>
            </p14:xfrm>
          </p:contentPart>
        </mc:Choice>
        <mc:Fallback>
          <p:pic>
            <p:nvPicPr>
              <p:cNvPr id="306" name="墨迹 306">
                <a:extLst>
                  <a:ext uri="{FF2B5EF4-FFF2-40B4-BE49-F238E27FC236}">
                    <a16:creationId xmlns:a16="http://schemas.microsoft.com/office/drawing/2014/main" id="{FDFE0E88-524B-E746-A2E0-63D2541A9977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2284661" y="3221925"/>
                <a:ext cx="2299678" cy="768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312" name="墨迹 312">
                <a:extLst>
                  <a:ext uri="{FF2B5EF4-FFF2-40B4-BE49-F238E27FC236}">
                    <a16:creationId xmlns:a16="http://schemas.microsoft.com/office/drawing/2014/main" id="{00FE9C81-F737-924F-9D1A-E8A7A6BD4D04}"/>
                  </a:ext>
                </a:extLst>
              </p14:cNvPr>
              <p14:cNvContentPartPr/>
              <p14:nvPr/>
            </p14:nvContentPartPr>
            <p14:xfrm>
              <a:off x="1464220" y="4281769"/>
              <a:ext cx="896400" cy="435960"/>
            </p14:xfrm>
          </p:contentPart>
        </mc:Choice>
        <mc:Fallback>
          <p:pic>
            <p:nvPicPr>
              <p:cNvPr id="312" name="墨迹 312">
                <a:extLst>
                  <a:ext uri="{FF2B5EF4-FFF2-40B4-BE49-F238E27FC236}">
                    <a16:creationId xmlns:a16="http://schemas.microsoft.com/office/drawing/2014/main" id="{00FE9C81-F737-924F-9D1A-E8A7A6BD4D04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1456663" y="4274215"/>
                <a:ext cx="911514" cy="450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314" name="墨迹 313">
                <a:extLst>
                  <a:ext uri="{FF2B5EF4-FFF2-40B4-BE49-F238E27FC236}">
                    <a16:creationId xmlns:a16="http://schemas.microsoft.com/office/drawing/2014/main" id="{388648D6-B193-1840-ADFE-51149032BAEB}"/>
                  </a:ext>
                </a:extLst>
              </p14:cNvPr>
              <p14:cNvContentPartPr/>
              <p14:nvPr/>
            </p14:nvContentPartPr>
            <p14:xfrm>
              <a:off x="2926900" y="4350169"/>
              <a:ext cx="261720" cy="324000"/>
            </p14:xfrm>
          </p:contentPart>
        </mc:Choice>
        <mc:Fallback>
          <p:pic>
            <p:nvPicPr>
              <p:cNvPr id="314" name="墨迹 313">
                <a:extLst>
                  <a:ext uri="{FF2B5EF4-FFF2-40B4-BE49-F238E27FC236}">
                    <a16:creationId xmlns:a16="http://schemas.microsoft.com/office/drawing/2014/main" id="{388648D6-B193-1840-ADFE-51149032BAEB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2919340" y="4342609"/>
                <a:ext cx="27684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315" name="墨迹 314">
                <a:extLst>
                  <a:ext uri="{FF2B5EF4-FFF2-40B4-BE49-F238E27FC236}">
                    <a16:creationId xmlns:a16="http://schemas.microsoft.com/office/drawing/2014/main" id="{B513A59E-B24A-9443-B96D-A7ECBE54F5C8}"/>
                  </a:ext>
                </a:extLst>
              </p14:cNvPr>
              <p14:cNvContentPartPr/>
              <p14:nvPr/>
            </p14:nvContentPartPr>
            <p14:xfrm>
              <a:off x="3157300" y="4362769"/>
              <a:ext cx="224640" cy="273600"/>
            </p14:xfrm>
          </p:contentPart>
        </mc:Choice>
        <mc:Fallback>
          <p:pic>
            <p:nvPicPr>
              <p:cNvPr id="315" name="墨迹 314">
                <a:extLst>
                  <a:ext uri="{FF2B5EF4-FFF2-40B4-BE49-F238E27FC236}">
                    <a16:creationId xmlns:a16="http://schemas.microsoft.com/office/drawing/2014/main" id="{B513A59E-B24A-9443-B96D-A7ECBE54F5C8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3149740" y="4355209"/>
                <a:ext cx="23940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316" name="墨迹 315">
                <a:extLst>
                  <a:ext uri="{FF2B5EF4-FFF2-40B4-BE49-F238E27FC236}">
                    <a16:creationId xmlns:a16="http://schemas.microsoft.com/office/drawing/2014/main" id="{776D9622-DCF1-2545-9A3F-44B6DA731D98}"/>
                  </a:ext>
                </a:extLst>
              </p14:cNvPr>
              <p14:cNvContentPartPr/>
              <p14:nvPr/>
            </p14:nvContentPartPr>
            <p14:xfrm>
              <a:off x="3051460" y="4530889"/>
              <a:ext cx="143640" cy="87480"/>
            </p14:xfrm>
          </p:contentPart>
        </mc:Choice>
        <mc:Fallback>
          <p:pic>
            <p:nvPicPr>
              <p:cNvPr id="316" name="墨迹 315">
                <a:extLst>
                  <a:ext uri="{FF2B5EF4-FFF2-40B4-BE49-F238E27FC236}">
                    <a16:creationId xmlns:a16="http://schemas.microsoft.com/office/drawing/2014/main" id="{776D9622-DCF1-2545-9A3F-44B6DA731D98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3043900" y="4523329"/>
                <a:ext cx="15876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317" name="墨迹 316">
                <a:extLst>
                  <a:ext uri="{FF2B5EF4-FFF2-40B4-BE49-F238E27FC236}">
                    <a16:creationId xmlns:a16="http://schemas.microsoft.com/office/drawing/2014/main" id="{169697B5-D145-744C-98CB-D96DA2D2AB48}"/>
                  </a:ext>
                </a:extLst>
              </p14:cNvPr>
              <p14:cNvContentPartPr/>
              <p14:nvPr/>
            </p14:nvContentPartPr>
            <p14:xfrm>
              <a:off x="3412540" y="4287889"/>
              <a:ext cx="193320" cy="43920"/>
            </p14:xfrm>
          </p:contentPart>
        </mc:Choice>
        <mc:Fallback>
          <p:pic>
            <p:nvPicPr>
              <p:cNvPr id="317" name="墨迹 316">
                <a:extLst>
                  <a:ext uri="{FF2B5EF4-FFF2-40B4-BE49-F238E27FC236}">
                    <a16:creationId xmlns:a16="http://schemas.microsoft.com/office/drawing/2014/main" id="{169697B5-D145-744C-98CB-D96DA2D2AB48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3404980" y="4280329"/>
                <a:ext cx="20844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318" name="墨迹 317">
                <a:extLst>
                  <a:ext uri="{FF2B5EF4-FFF2-40B4-BE49-F238E27FC236}">
                    <a16:creationId xmlns:a16="http://schemas.microsoft.com/office/drawing/2014/main" id="{B7773CD2-1FEE-6F4D-B0AA-6644B55BBCDE}"/>
                  </a:ext>
                </a:extLst>
              </p14:cNvPr>
              <p14:cNvContentPartPr/>
              <p14:nvPr/>
            </p14:nvContentPartPr>
            <p14:xfrm>
              <a:off x="3480940" y="4225609"/>
              <a:ext cx="112320" cy="187200"/>
            </p14:xfrm>
          </p:contentPart>
        </mc:Choice>
        <mc:Fallback>
          <p:pic>
            <p:nvPicPr>
              <p:cNvPr id="318" name="墨迹 317">
                <a:extLst>
                  <a:ext uri="{FF2B5EF4-FFF2-40B4-BE49-F238E27FC236}">
                    <a16:creationId xmlns:a16="http://schemas.microsoft.com/office/drawing/2014/main" id="{B7773CD2-1FEE-6F4D-B0AA-6644B55BBCDE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3473740" y="4218049"/>
                <a:ext cx="12744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319" name="墨迹 318">
                <a:extLst>
                  <a:ext uri="{FF2B5EF4-FFF2-40B4-BE49-F238E27FC236}">
                    <a16:creationId xmlns:a16="http://schemas.microsoft.com/office/drawing/2014/main" id="{09A56033-3586-C340-B1F1-69594D604EF1}"/>
                  </a:ext>
                </a:extLst>
              </p14:cNvPr>
              <p14:cNvContentPartPr/>
              <p14:nvPr/>
            </p14:nvContentPartPr>
            <p14:xfrm>
              <a:off x="3487420" y="4281769"/>
              <a:ext cx="131040" cy="118800"/>
            </p14:xfrm>
          </p:contentPart>
        </mc:Choice>
        <mc:Fallback>
          <p:pic>
            <p:nvPicPr>
              <p:cNvPr id="319" name="墨迹 318">
                <a:extLst>
                  <a:ext uri="{FF2B5EF4-FFF2-40B4-BE49-F238E27FC236}">
                    <a16:creationId xmlns:a16="http://schemas.microsoft.com/office/drawing/2014/main" id="{09A56033-3586-C340-B1F1-69594D604EF1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3479860" y="4274209"/>
                <a:ext cx="1461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320" name="墨迹 319">
                <a:extLst>
                  <a:ext uri="{FF2B5EF4-FFF2-40B4-BE49-F238E27FC236}">
                    <a16:creationId xmlns:a16="http://schemas.microsoft.com/office/drawing/2014/main" id="{3528B2CF-4E35-4A4F-BAD4-6D506DFF8C67}"/>
                  </a:ext>
                </a:extLst>
              </p14:cNvPr>
              <p14:cNvContentPartPr/>
              <p14:nvPr/>
            </p14:nvContentPartPr>
            <p14:xfrm>
              <a:off x="3936340" y="4487329"/>
              <a:ext cx="92880" cy="12960"/>
            </p14:xfrm>
          </p:contentPart>
        </mc:Choice>
        <mc:Fallback>
          <p:pic>
            <p:nvPicPr>
              <p:cNvPr id="320" name="墨迹 319">
                <a:extLst>
                  <a:ext uri="{FF2B5EF4-FFF2-40B4-BE49-F238E27FC236}">
                    <a16:creationId xmlns:a16="http://schemas.microsoft.com/office/drawing/2014/main" id="{3528B2CF-4E35-4A4F-BAD4-6D506DFF8C67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3928780" y="4479769"/>
                <a:ext cx="1080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321" name="墨迹 320">
                <a:extLst>
                  <a:ext uri="{FF2B5EF4-FFF2-40B4-BE49-F238E27FC236}">
                    <a16:creationId xmlns:a16="http://schemas.microsoft.com/office/drawing/2014/main" id="{01931072-7F40-6A4F-9245-7792ACEE36CB}"/>
                  </a:ext>
                </a:extLst>
              </p14:cNvPr>
              <p14:cNvContentPartPr/>
              <p14:nvPr/>
            </p14:nvContentPartPr>
            <p14:xfrm>
              <a:off x="3941740" y="4580569"/>
              <a:ext cx="218160" cy="19080"/>
            </p14:xfrm>
          </p:contentPart>
        </mc:Choice>
        <mc:Fallback>
          <p:pic>
            <p:nvPicPr>
              <p:cNvPr id="321" name="墨迹 320">
                <a:extLst>
                  <a:ext uri="{FF2B5EF4-FFF2-40B4-BE49-F238E27FC236}">
                    <a16:creationId xmlns:a16="http://schemas.microsoft.com/office/drawing/2014/main" id="{01931072-7F40-6A4F-9245-7792ACEE36CB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3934180" y="4573009"/>
                <a:ext cx="2332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368" name="墨迹 368">
                <a:extLst>
                  <a:ext uri="{FF2B5EF4-FFF2-40B4-BE49-F238E27FC236}">
                    <a16:creationId xmlns:a16="http://schemas.microsoft.com/office/drawing/2014/main" id="{EE8D9B84-5D0B-F74F-8CA8-231FC91A830E}"/>
                  </a:ext>
                </a:extLst>
              </p14:cNvPr>
              <p14:cNvContentPartPr/>
              <p14:nvPr/>
            </p14:nvContentPartPr>
            <p14:xfrm>
              <a:off x="4371220" y="4038769"/>
              <a:ext cx="5584680" cy="809640"/>
            </p14:xfrm>
          </p:contentPart>
        </mc:Choice>
        <mc:Fallback>
          <p:pic>
            <p:nvPicPr>
              <p:cNvPr id="368" name="墨迹 368">
                <a:extLst>
                  <a:ext uri="{FF2B5EF4-FFF2-40B4-BE49-F238E27FC236}">
                    <a16:creationId xmlns:a16="http://schemas.microsoft.com/office/drawing/2014/main" id="{EE8D9B84-5D0B-F74F-8CA8-231FC91A830E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4363660" y="4031209"/>
                <a:ext cx="5599800" cy="82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375" name="墨迹 375">
                <a:extLst>
                  <a:ext uri="{FF2B5EF4-FFF2-40B4-BE49-F238E27FC236}">
                    <a16:creationId xmlns:a16="http://schemas.microsoft.com/office/drawing/2014/main" id="{36F664AA-6B9E-5140-B3CF-07331F7DF778}"/>
                  </a:ext>
                </a:extLst>
              </p14:cNvPr>
              <p14:cNvContentPartPr/>
              <p14:nvPr/>
            </p14:nvContentPartPr>
            <p14:xfrm>
              <a:off x="1756540" y="5265289"/>
              <a:ext cx="1021320" cy="541800"/>
            </p14:xfrm>
          </p:contentPart>
        </mc:Choice>
        <mc:Fallback>
          <p:pic>
            <p:nvPicPr>
              <p:cNvPr id="375" name="墨迹 375">
                <a:extLst>
                  <a:ext uri="{FF2B5EF4-FFF2-40B4-BE49-F238E27FC236}">
                    <a16:creationId xmlns:a16="http://schemas.microsoft.com/office/drawing/2014/main" id="{36F664AA-6B9E-5140-B3CF-07331F7DF778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1748980" y="5257729"/>
                <a:ext cx="103644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384" name="墨迹 383">
                <a:extLst>
                  <a:ext uri="{FF2B5EF4-FFF2-40B4-BE49-F238E27FC236}">
                    <a16:creationId xmlns:a16="http://schemas.microsoft.com/office/drawing/2014/main" id="{0E0C63FC-FB56-B74C-926D-9BBA48D0F430}"/>
                  </a:ext>
                </a:extLst>
              </p14:cNvPr>
              <p14:cNvContentPartPr/>
              <p14:nvPr/>
            </p14:nvContentPartPr>
            <p14:xfrm>
              <a:off x="4402540" y="5271409"/>
              <a:ext cx="75240" cy="31320"/>
            </p14:xfrm>
          </p:contentPart>
        </mc:Choice>
        <mc:Fallback>
          <p:pic>
            <p:nvPicPr>
              <p:cNvPr id="384" name="墨迹 383">
                <a:extLst>
                  <a:ext uri="{FF2B5EF4-FFF2-40B4-BE49-F238E27FC236}">
                    <a16:creationId xmlns:a16="http://schemas.microsoft.com/office/drawing/2014/main" id="{0E0C63FC-FB56-B74C-926D-9BBA48D0F430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4394980" y="5264209"/>
                <a:ext cx="900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387" name="墨迹 386">
                <a:extLst>
                  <a:ext uri="{FF2B5EF4-FFF2-40B4-BE49-F238E27FC236}">
                    <a16:creationId xmlns:a16="http://schemas.microsoft.com/office/drawing/2014/main" id="{74B8F603-344A-E04E-9FA1-56B5383D9DF9}"/>
                  </a:ext>
                </a:extLst>
              </p14:cNvPr>
              <p14:cNvContentPartPr/>
              <p14:nvPr/>
            </p14:nvContentPartPr>
            <p14:xfrm>
              <a:off x="5224420" y="5253049"/>
              <a:ext cx="249480" cy="267480"/>
            </p14:xfrm>
          </p:contentPart>
        </mc:Choice>
        <mc:Fallback>
          <p:pic>
            <p:nvPicPr>
              <p:cNvPr id="387" name="墨迹 386">
                <a:extLst>
                  <a:ext uri="{FF2B5EF4-FFF2-40B4-BE49-F238E27FC236}">
                    <a16:creationId xmlns:a16="http://schemas.microsoft.com/office/drawing/2014/main" id="{74B8F603-344A-E04E-9FA1-56B5383D9DF9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5216860" y="5245489"/>
                <a:ext cx="26460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396" name="墨迹 400">
                <a:extLst>
                  <a:ext uri="{FF2B5EF4-FFF2-40B4-BE49-F238E27FC236}">
                    <a16:creationId xmlns:a16="http://schemas.microsoft.com/office/drawing/2014/main" id="{6085A112-3AC6-7D4E-AF0B-DE2EB64A10E0}"/>
                  </a:ext>
                </a:extLst>
              </p14:cNvPr>
              <p14:cNvContentPartPr/>
              <p14:nvPr/>
            </p14:nvContentPartPr>
            <p14:xfrm>
              <a:off x="7309900" y="5041369"/>
              <a:ext cx="212040" cy="528840"/>
            </p14:xfrm>
          </p:contentPart>
        </mc:Choice>
        <mc:Fallback>
          <p:pic>
            <p:nvPicPr>
              <p:cNvPr id="396" name="墨迹 400">
                <a:extLst>
                  <a:ext uri="{FF2B5EF4-FFF2-40B4-BE49-F238E27FC236}">
                    <a16:creationId xmlns:a16="http://schemas.microsoft.com/office/drawing/2014/main" id="{6085A112-3AC6-7D4E-AF0B-DE2EB64A10E0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7302340" y="5033809"/>
                <a:ext cx="227160" cy="54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397" name="墨迹 401">
                <a:extLst>
                  <a:ext uri="{FF2B5EF4-FFF2-40B4-BE49-F238E27FC236}">
                    <a16:creationId xmlns:a16="http://schemas.microsoft.com/office/drawing/2014/main" id="{680CCDAD-C684-7C42-B09E-285FC2C930EA}"/>
                  </a:ext>
                </a:extLst>
              </p14:cNvPr>
              <p14:cNvContentPartPr/>
              <p14:nvPr/>
            </p14:nvContentPartPr>
            <p14:xfrm>
              <a:off x="6363460" y="5059729"/>
              <a:ext cx="678960" cy="504720"/>
            </p14:xfrm>
          </p:contentPart>
        </mc:Choice>
        <mc:Fallback>
          <p:pic>
            <p:nvPicPr>
              <p:cNvPr id="397" name="墨迹 401">
                <a:extLst>
                  <a:ext uri="{FF2B5EF4-FFF2-40B4-BE49-F238E27FC236}">
                    <a16:creationId xmlns:a16="http://schemas.microsoft.com/office/drawing/2014/main" id="{680CCDAD-C684-7C42-B09E-285FC2C930EA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6355900" y="5052529"/>
                <a:ext cx="69408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398" name="墨迹 402">
                <a:extLst>
                  <a:ext uri="{FF2B5EF4-FFF2-40B4-BE49-F238E27FC236}">
                    <a16:creationId xmlns:a16="http://schemas.microsoft.com/office/drawing/2014/main" id="{072567F7-78AA-E24B-8612-091E0E76DAB3}"/>
                  </a:ext>
                </a:extLst>
              </p14:cNvPr>
              <p14:cNvContentPartPr/>
              <p14:nvPr/>
            </p14:nvContentPartPr>
            <p14:xfrm>
              <a:off x="5767300" y="5159449"/>
              <a:ext cx="210600" cy="417600"/>
            </p14:xfrm>
          </p:contentPart>
        </mc:Choice>
        <mc:Fallback>
          <p:pic>
            <p:nvPicPr>
              <p:cNvPr id="398" name="墨迹 402">
                <a:extLst>
                  <a:ext uri="{FF2B5EF4-FFF2-40B4-BE49-F238E27FC236}">
                    <a16:creationId xmlns:a16="http://schemas.microsoft.com/office/drawing/2014/main" id="{072567F7-78AA-E24B-8612-091E0E76DAB3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5759740" y="5151889"/>
                <a:ext cx="22572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399" name="墨迹 403">
                <a:extLst>
                  <a:ext uri="{FF2B5EF4-FFF2-40B4-BE49-F238E27FC236}">
                    <a16:creationId xmlns:a16="http://schemas.microsoft.com/office/drawing/2014/main" id="{EC31FC46-40FD-914B-A40F-F114594D9339}"/>
                  </a:ext>
                </a:extLst>
              </p14:cNvPr>
              <p14:cNvContentPartPr/>
              <p14:nvPr/>
            </p14:nvContentPartPr>
            <p14:xfrm>
              <a:off x="4352860" y="5420809"/>
              <a:ext cx="560520" cy="149760"/>
            </p14:xfrm>
          </p:contentPart>
        </mc:Choice>
        <mc:Fallback>
          <p:pic>
            <p:nvPicPr>
              <p:cNvPr id="399" name="墨迹 403">
                <a:extLst>
                  <a:ext uri="{FF2B5EF4-FFF2-40B4-BE49-F238E27FC236}">
                    <a16:creationId xmlns:a16="http://schemas.microsoft.com/office/drawing/2014/main" id="{EC31FC46-40FD-914B-A40F-F114594D9339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4345300" y="5413609"/>
                <a:ext cx="57564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400" name="墨迹 404">
                <a:extLst>
                  <a:ext uri="{FF2B5EF4-FFF2-40B4-BE49-F238E27FC236}">
                    <a16:creationId xmlns:a16="http://schemas.microsoft.com/office/drawing/2014/main" id="{6D32C91A-CF1D-F84D-A7CB-FD634719B85C}"/>
                  </a:ext>
                </a:extLst>
              </p14:cNvPr>
              <p14:cNvContentPartPr/>
              <p14:nvPr/>
            </p14:nvContentPartPr>
            <p14:xfrm>
              <a:off x="2989180" y="5203009"/>
              <a:ext cx="1039680" cy="678960"/>
            </p14:xfrm>
          </p:contentPart>
        </mc:Choice>
        <mc:Fallback>
          <p:pic>
            <p:nvPicPr>
              <p:cNvPr id="400" name="墨迹 404">
                <a:extLst>
                  <a:ext uri="{FF2B5EF4-FFF2-40B4-BE49-F238E27FC236}">
                    <a16:creationId xmlns:a16="http://schemas.microsoft.com/office/drawing/2014/main" id="{6D32C91A-CF1D-F84D-A7CB-FD634719B85C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2981617" y="5195449"/>
                <a:ext cx="1054805" cy="69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409" name="墨迹 409">
                <a:extLst>
                  <a:ext uri="{FF2B5EF4-FFF2-40B4-BE49-F238E27FC236}">
                    <a16:creationId xmlns:a16="http://schemas.microsoft.com/office/drawing/2014/main" id="{4789FC42-E6AC-AD43-B679-937EEAB666FB}"/>
                  </a:ext>
                </a:extLst>
              </p14:cNvPr>
              <p14:cNvContentPartPr/>
              <p14:nvPr/>
            </p14:nvContentPartPr>
            <p14:xfrm>
              <a:off x="3325420" y="6142969"/>
              <a:ext cx="236880" cy="420840"/>
            </p14:xfrm>
          </p:contentPart>
        </mc:Choice>
        <mc:Fallback>
          <p:pic>
            <p:nvPicPr>
              <p:cNvPr id="409" name="墨迹 409">
                <a:extLst>
                  <a:ext uri="{FF2B5EF4-FFF2-40B4-BE49-F238E27FC236}">
                    <a16:creationId xmlns:a16="http://schemas.microsoft.com/office/drawing/2014/main" id="{4789FC42-E6AC-AD43-B679-937EEAB666FB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3317860" y="6135769"/>
                <a:ext cx="252000" cy="43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411" name="墨迹 410">
                <a:extLst>
                  <a:ext uri="{FF2B5EF4-FFF2-40B4-BE49-F238E27FC236}">
                    <a16:creationId xmlns:a16="http://schemas.microsoft.com/office/drawing/2014/main" id="{33E2A74F-30C1-6941-BBC1-53FCA7664C98}"/>
                  </a:ext>
                </a:extLst>
              </p14:cNvPr>
              <p14:cNvContentPartPr/>
              <p14:nvPr/>
            </p14:nvContentPartPr>
            <p14:xfrm>
              <a:off x="3723940" y="6448249"/>
              <a:ext cx="62640" cy="218160"/>
            </p14:xfrm>
          </p:contentPart>
        </mc:Choice>
        <mc:Fallback>
          <p:pic>
            <p:nvPicPr>
              <p:cNvPr id="411" name="墨迹 410">
                <a:extLst>
                  <a:ext uri="{FF2B5EF4-FFF2-40B4-BE49-F238E27FC236}">
                    <a16:creationId xmlns:a16="http://schemas.microsoft.com/office/drawing/2014/main" id="{33E2A74F-30C1-6941-BBC1-53FCA7664C98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3716380" y="6440689"/>
                <a:ext cx="7776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412" name="墨迹 411">
                <a:extLst>
                  <a:ext uri="{FF2B5EF4-FFF2-40B4-BE49-F238E27FC236}">
                    <a16:creationId xmlns:a16="http://schemas.microsoft.com/office/drawing/2014/main" id="{68BB9916-E4C5-0442-A244-40AA37213645}"/>
                  </a:ext>
                </a:extLst>
              </p14:cNvPr>
              <p14:cNvContentPartPr/>
              <p14:nvPr/>
            </p14:nvContentPartPr>
            <p14:xfrm>
              <a:off x="3742660" y="6317569"/>
              <a:ext cx="56520" cy="25200"/>
            </p14:xfrm>
          </p:contentPart>
        </mc:Choice>
        <mc:Fallback>
          <p:pic>
            <p:nvPicPr>
              <p:cNvPr id="412" name="墨迹 411">
                <a:extLst>
                  <a:ext uri="{FF2B5EF4-FFF2-40B4-BE49-F238E27FC236}">
                    <a16:creationId xmlns:a16="http://schemas.microsoft.com/office/drawing/2014/main" id="{68BB9916-E4C5-0442-A244-40AA37213645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3735100" y="6310009"/>
                <a:ext cx="712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413" name="墨迹 412">
                <a:extLst>
                  <a:ext uri="{FF2B5EF4-FFF2-40B4-BE49-F238E27FC236}">
                    <a16:creationId xmlns:a16="http://schemas.microsoft.com/office/drawing/2014/main" id="{52407F77-3B51-6E41-A6EF-4238D996B820}"/>
                  </a:ext>
                </a:extLst>
              </p14:cNvPr>
              <p14:cNvContentPartPr/>
              <p14:nvPr/>
            </p14:nvContentPartPr>
            <p14:xfrm>
              <a:off x="3985300" y="6516649"/>
              <a:ext cx="19080" cy="100080"/>
            </p14:xfrm>
          </p:contentPart>
        </mc:Choice>
        <mc:Fallback>
          <p:pic>
            <p:nvPicPr>
              <p:cNvPr id="413" name="墨迹 412">
                <a:extLst>
                  <a:ext uri="{FF2B5EF4-FFF2-40B4-BE49-F238E27FC236}">
                    <a16:creationId xmlns:a16="http://schemas.microsoft.com/office/drawing/2014/main" id="{52407F77-3B51-6E41-A6EF-4238D996B820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3977740" y="6509089"/>
                <a:ext cx="3420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417" name="墨迹 417">
                <a:extLst>
                  <a:ext uri="{FF2B5EF4-FFF2-40B4-BE49-F238E27FC236}">
                    <a16:creationId xmlns:a16="http://schemas.microsoft.com/office/drawing/2014/main" id="{32BDE3B6-E70A-F449-BA0D-29774AEA9089}"/>
                  </a:ext>
                </a:extLst>
              </p14:cNvPr>
              <p14:cNvContentPartPr/>
              <p14:nvPr/>
            </p14:nvContentPartPr>
            <p14:xfrm>
              <a:off x="3699100" y="5931289"/>
              <a:ext cx="224280" cy="149760"/>
            </p14:xfrm>
          </p:contentPart>
        </mc:Choice>
        <mc:Fallback>
          <p:pic>
            <p:nvPicPr>
              <p:cNvPr id="417" name="墨迹 417">
                <a:extLst>
                  <a:ext uri="{FF2B5EF4-FFF2-40B4-BE49-F238E27FC236}">
                    <a16:creationId xmlns:a16="http://schemas.microsoft.com/office/drawing/2014/main" id="{32BDE3B6-E70A-F449-BA0D-29774AEA9089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3691552" y="5924089"/>
                <a:ext cx="239016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419" name="墨迹 418">
                <a:extLst>
                  <a:ext uri="{FF2B5EF4-FFF2-40B4-BE49-F238E27FC236}">
                    <a16:creationId xmlns:a16="http://schemas.microsoft.com/office/drawing/2014/main" id="{FDE5ECBE-27C6-5A43-AC96-927284E68163}"/>
                  </a:ext>
                </a:extLst>
              </p14:cNvPr>
              <p14:cNvContentPartPr/>
              <p14:nvPr/>
            </p14:nvContentPartPr>
            <p14:xfrm>
              <a:off x="4645180" y="6516649"/>
              <a:ext cx="12960" cy="75240"/>
            </p14:xfrm>
          </p:contentPart>
        </mc:Choice>
        <mc:Fallback>
          <p:pic>
            <p:nvPicPr>
              <p:cNvPr id="419" name="墨迹 418">
                <a:extLst>
                  <a:ext uri="{FF2B5EF4-FFF2-40B4-BE49-F238E27FC236}">
                    <a16:creationId xmlns:a16="http://schemas.microsoft.com/office/drawing/2014/main" id="{FDE5ECBE-27C6-5A43-AC96-927284E68163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4637620" y="6509089"/>
                <a:ext cx="2772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429" name="墨迹 428">
                <a:extLst>
                  <a:ext uri="{FF2B5EF4-FFF2-40B4-BE49-F238E27FC236}">
                    <a16:creationId xmlns:a16="http://schemas.microsoft.com/office/drawing/2014/main" id="{8639BB9C-DB08-FA45-BEE6-50ADF5C790A0}"/>
                  </a:ext>
                </a:extLst>
              </p14:cNvPr>
              <p14:cNvContentPartPr/>
              <p14:nvPr/>
            </p14:nvContentPartPr>
            <p14:xfrm>
              <a:off x="6282460" y="6473809"/>
              <a:ext cx="12960" cy="80640"/>
            </p14:xfrm>
          </p:contentPart>
        </mc:Choice>
        <mc:Fallback>
          <p:pic>
            <p:nvPicPr>
              <p:cNvPr id="429" name="墨迹 428">
                <a:extLst>
                  <a:ext uri="{FF2B5EF4-FFF2-40B4-BE49-F238E27FC236}">
                    <a16:creationId xmlns:a16="http://schemas.microsoft.com/office/drawing/2014/main" id="{8639BB9C-DB08-FA45-BEE6-50ADF5C790A0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6274900" y="6466249"/>
                <a:ext cx="2772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430" name="墨迹 429">
                <a:extLst>
                  <a:ext uri="{FF2B5EF4-FFF2-40B4-BE49-F238E27FC236}">
                    <a16:creationId xmlns:a16="http://schemas.microsoft.com/office/drawing/2014/main" id="{4AD040F7-FC10-AF44-B017-1E84107863FB}"/>
                  </a:ext>
                </a:extLst>
              </p14:cNvPr>
              <p14:cNvContentPartPr/>
              <p14:nvPr/>
            </p14:nvContentPartPr>
            <p14:xfrm>
              <a:off x="6873940" y="6354649"/>
              <a:ext cx="106200" cy="6480"/>
            </p14:xfrm>
          </p:contentPart>
        </mc:Choice>
        <mc:Fallback>
          <p:pic>
            <p:nvPicPr>
              <p:cNvPr id="430" name="墨迹 429">
                <a:extLst>
                  <a:ext uri="{FF2B5EF4-FFF2-40B4-BE49-F238E27FC236}">
                    <a16:creationId xmlns:a16="http://schemas.microsoft.com/office/drawing/2014/main" id="{4AD040F7-FC10-AF44-B017-1E84107863FB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6866380" y="6347089"/>
                <a:ext cx="1213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431" name="墨迹 430">
                <a:extLst>
                  <a:ext uri="{FF2B5EF4-FFF2-40B4-BE49-F238E27FC236}">
                    <a16:creationId xmlns:a16="http://schemas.microsoft.com/office/drawing/2014/main" id="{24B62124-8FF7-3B44-83CD-9693060CE3FB}"/>
                  </a:ext>
                </a:extLst>
              </p14:cNvPr>
              <p14:cNvContentPartPr/>
              <p14:nvPr/>
            </p14:nvContentPartPr>
            <p14:xfrm>
              <a:off x="7135300" y="6323689"/>
              <a:ext cx="429840" cy="31320"/>
            </p14:xfrm>
          </p:contentPart>
        </mc:Choice>
        <mc:Fallback>
          <p:pic>
            <p:nvPicPr>
              <p:cNvPr id="431" name="墨迹 430">
                <a:extLst>
                  <a:ext uri="{FF2B5EF4-FFF2-40B4-BE49-F238E27FC236}">
                    <a16:creationId xmlns:a16="http://schemas.microsoft.com/office/drawing/2014/main" id="{24B62124-8FF7-3B44-83CD-9693060CE3FB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7128100" y="6316129"/>
                <a:ext cx="4449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449" name="墨迹 448">
                <a:extLst>
                  <a:ext uri="{FF2B5EF4-FFF2-40B4-BE49-F238E27FC236}">
                    <a16:creationId xmlns:a16="http://schemas.microsoft.com/office/drawing/2014/main" id="{9A1B3D5B-2AF7-144C-A128-B4B6256971B3}"/>
                  </a:ext>
                </a:extLst>
              </p14:cNvPr>
              <p14:cNvContentPartPr/>
              <p14:nvPr/>
            </p14:nvContentPartPr>
            <p14:xfrm>
              <a:off x="3007900" y="6753169"/>
              <a:ext cx="1220400" cy="43920"/>
            </p14:xfrm>
          </p:contentPart>
        </mc:Choice>
        <mc:Fallback>
          <p:pic>
            <p:nvPicPr>
              <p:cNvPr id="449" name="墨迹 448">
                <a:extLst>
                  <a:ext uri="{FF2B5EF4-FFF2-40B4-BE49-F238E27FC236}">
                    <a16:creationId xmlns:a16="http://schemas.microsoft.com/office/drawing/2014/main" id="{9A1B3D5B-2AF7-144C-A128-B4B6256971B3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2997820" y="6743089"/>
                <a:ext cx="124092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452" name="墨迹 453">
                <a:extLst>
                  <a:ext uri="{FF2B5EF4-FFF2-40B4-BE49-F238E27FC236}">
                    <a16:creationId xmlns:a16="http://schemas.microsoft.com/office/drawing/2014/main" id="{2C2BE1DC-CBE4-8A40-B60C-E557C516CCB5}"/>
                  </a:ext>
                </a:extLst>
              </p14:cNvPr>
              <p14:cNvContentPartPr/>
              <p14:nvPr/>
            </p14:nvContentPartPr>
            <p14:xfrm>
              <a:off x="7938460" y="5838769"/>
              <a:ext cx="1064880" cy="858960"/>
            </p14:xfrm>
          </p:contentPart>
        </mc:Choice>
        <mc:Fallback>
          <p:pic>
            <p:nvPicPr>
              <p:cNvPr id="452" name="墨迹 453">
                <a:extLst>
                  <a:ext uri="{FF2B5EF4-FFF2-40B4-BE49-F238E27FC236}">
                    <a16:creationId xmlns:a16="http://schemas.microsoft.com/office/drawing/2014/main" id="{2C2BE1DC-CBE4-8A40-B60C-E557C516CCB5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7930900" y="5831209"/>
                <a:ext cx="1082520" cy="87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453" name="墨迹 454">
                <a:extLst>
                  <a:ext uri="{FF2B5EF4-FFF2-40B4-BE49-F238E27FC236}">
                    <a16:creationId xmlns:a16="http://schemas.microsoft.com/office/drawing/2014/main" id="{FA0CBABA-533D-1E4D-923F-0CC9DC15412D}"/>
                  </a:ext>
                </a:extLst>
              </p14:cNvPr>
              <p14:cNvContentPartPr/>
              <p14:nvPr/>
            </p14:nvContentPartPr>
            <p14:xfrm>
              <a:off x="5031100" y="5894209"/>
              <a:ext cx="741240" cy="821880"/>
            </p14:xfrm>
          </p:contentPart>
        </mc:Choice>
        <mc:Fallback>
          <p:pic>
            <p:nvPicPr>
              <p:cNvPr id="453" name="墨迹 454">
                <a:extLst>
                  <a:ext uri="{FF2B5EF4-FFF2-40B4-BE49-F238E27FC236}">
                    <a16:creationId xmlns:a16="http://schemas.microsoft.com/office/drawing/2014/main" id="{FA0CBABA-533D-1E4D-923F-0CC9DC15412D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5021020" y="5886652"/>
                <a:ext cx="761400" cy="8395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456" name="墨迹 455">
                <a:extLst>
                  <a:ext uri="{FF2B5EF4-FFF2-40B4-BE49-F238E27FC236}">
                    <a16:creationId xmlns:a16="http://schemas.microsoft.com/office/drawing/2014/main" id="{0097E2DA-9E65-A34E-98CF-EDC15D166B53}"/>
                  </a:ext>
                </a:extLst>
              </p14:cNvPr>
              <p14:cNvContentPartPr/>
              <p14:nvPr/>
            </p14:nvContentPartPr>
            <p14:xfrm>
              <a:off x="4769740" y="4879369"/>
              <a:ext cx="43920" cy="37800"/>
            </p14:xfrm>
          </p:contentPart>
        </mc:Choice>
        <mc:Fallback>
          <p:pic>
            <p:nvPicPr>
              <p:cNvPr id="456" name="墨迹 455">
                <a:extLst>
                  <a:ext uri="{FF2B5EF4-FFF2-40B4-BE49-F238E27FC236}">
                    <a16:creationId xmlns:a16="http://schemas.microsoft.com/office/drawing/2014/main" id="{0097E2DA-9E65-A34E-98CF-EDC15D166B53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4759660" y="4869289"/>
                <a:ext cx="6408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457" name="墨迹 456">
                <a:extLst>
                  <a:ext uri="{FF2B5EF4-FFF2-40B4-BE49-F238E27FC236}">
                    <a16:creationId xmlns:a16="http://schemas.microsoft.com/office/drawing/2014/main" id="{C136DCD1-1674-4B4D-A2F8-B7036C3022B8}"/>
                  </a:ext>
                </a:extLst>
              </p14:cNvPr>
              <p14:cNvContentPartPr/>
              <p14:nvPr/>
            </p14:nvContentPartPr>
            <p14:xfrm>
              <a:off x="5280220" y="4661569"/>
              <a:ext cx="360" cy="360"/>
            </p14:xfrm>
          </p:contentPart>
        </mc:Choice>
        <mc:Fallback>
          <p:pic>
            <p:nvPicPr>
              <p:cNvPr id="457" name="墨迹 456">
                <a:extLst>
                  <a:ext uri="{FF2B5EF4-FFF2-40B4-BE49-F238E27FC236}">
                    <a16:creationId xmlns:a16="http://schemas.microsoft.com/office/drawing/2014/main" id="{C136DCD1-1674-4B4D-A2F8-B7036C3022B8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5272660" y="4654009"/>
                <a:ext cx="15480" cy="1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0293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93DB14C-3D47-C348-9A7E-118298E8EEE5}"/>
                  </a:ext>
                </a:extLst>
              </p14:cNvPr>
              <p14:cNvContentPartPr/>
              <p14:nvPr/>
            </p14:nvContentPartPr>
            <p14:xfrm>
              <a:off x="1022140" y="297289"/>
              <a:ext cx="25200" cy="5605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93DB14C-3D47-C348-9A7E-118298E8EEE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4580" y="289729"/>
                <a:ext cx="4032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6886439-502B-9B4B-8BF0-7F9166FC2F07}"/>
                  </a:ext>
                </a:extLst>
              </p14:cNvPr>
              <p14:cNvContentPartPr/>
              <p14:nvPr/>
            </p14:nvContentPartPr>
            <p14:xfrm>
              <a:off x="1339660" y="278569"/>
              <a:ext cx="137160" cy="4176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6886439-502B-9B4B-8BF0-7F9166FC2F0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2100" y="271009"/>
                <a:ext cx="15228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B8405425-57E9-554D-AA1A-100DFD264465}"/>
                  </a:ext>
                </a:extLst>
              </p14:cNvPr>
              <p14:cNvContentPartPr/>
              <p14:nvPr/>
            </p14:nvContentPartPr>
            <p14:xfrm>
              <a:off x="1482580" y="309889"/>
              <a:ext cx="75240" cy="3117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B8405425-57E9-554D-AA1A-100DFD26446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75020" y="302329"/>
                <a:ext cx="9000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2CD7F178-7845-6F4B-878B-AFFFDA2CE853}"/>
                  </a:ext>
                </a:extLst>
              </p14:cNvPr>
              <p14:cNvContentPartPr/>
              <p14:nvPr/>
            </p14:nvContentPartPr>
            <p14:xfrm>
              <a:off x="1457740" y="533809"/>
              <a:ext cx="93600" cy="1908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2CD7F178-7845-6F4B-878B-AFFFDA2CE85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50180" y="526609"/>
                <a:ext cx="1087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3026A3D7-3D21-EA4B-865C-C43BD4E2CE98}"/>
                  </a:ext>
                </a:extLst>
              </p14:cNvPr>
              <p14:cNvContentPartPr/>
              <p14:nvPr/>
            </p14:nvContentPartPr>
            <p14:xfrm>
              <a:off x="1625860" y="602569"/>
              <a:ext cx="81360" cy="25488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3026A3D7-3D21-EA4B-865C-C43BD4E2CE9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18300" y="595009"/>
                <a:ext cx="9648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5D9A861D-335E-5947-86C2-4970B6EB9380}"/>
                  </a:ext>
                </a:extLst>
              </p14:cNvPr>
              <p14:cNvContentPartPr/>
              <p14:nvPr/>
            </p14:nvContentPartPr>
            <p14:xfrm>
              <a:off x="1706860" y="459289"/>
              <a:ext cx="56520" cy="3780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5D9A861D-335E-5947-86C2-4970B6EB938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99300" y="451729"/>
                <a:ext cx="712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ADAF0355-0386-8244-83B0-1071D87D5C61}"/>
                  </a:ext>
                </a:extLst>
              </p14:cNvPr>
              <p14:cNvContentPartPr/>
              <p14:nvPr/>
            </p14:nvContentPartPr>
            <p14:xfrm>
              <a:off x="1874980" y="701929"/>
              <a:ext cx="31320" cy="9288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ADAF0355-0386-8244-83B0-1071D87D5C6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67420" y="694369"/>
                <a:ext cx="4644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B6FEBEAE-B2B9-6B44-820B-DC0C9163F42B}"/>
                  </a:ext>
                </a:extLst>
              </p14:cNvPr>
              <p14:cNvContentPartPr/>
              <p14:nvPr/>
            </p14:nvContentPartPr>
            <p14:xfrm>
              <a:off x="1893700" y="453169"/>
              <a:ext cx="43920" cy="1908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B6FEBEAE-B2B9-6B44-820B-DC0C9163F42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886140" y="445609"/>
                <a:ext cx="590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BF8C4D1F-4C8D-DB49-8253-C46EAEC8D819}"/>
                  </a:ext>
                </a:extLst>
              </p14:cNvPr>
              <p14:cNvContentPartPr/>
              <p14:nvPr/>
            </p14:nvContentPartPr>
            <p14:xfrm>
              <a:off x="1638460" y="160489"/>
              <a:ext cx="124920" cy="5004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BF8C4D1F-4C8D-DB49-8253-C46EAEC8D81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30900" y="152929"/>
                <a:ext cx="1400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EE529AEA-DA3F-DA46-9C17-1685C98E3D38}"/>
                  </a:ext>
                </a:extLst>
              </p14:cNvPr>
              <p14:cNvContentPartPr/>
              <p14:nvPr/>
            </p14:nvContentPartPr>
            <p14:xfrm>
              <a:off x="1669420" y="116929"/>
              <a:ext cx="62640" cy="17460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EE529AEA-DA3F-DA46-9C17-1685C98E3D3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661860" y="109369"/>
                <a:ext cx="7776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D0BB2A70-FC47-EF4F-B49D-33C8F5F32122}"/>
                  </a:ext>
                </a:extLst>
              </p14:cNvPr>
              <p14:cNvContentPartPr/>
              <p14:nvPr/>
            </p14:nvContentPartPr>
            <p14:xfrm>
              <a:off x="1657180" y="166609"/>
              <a:ext cx="131040" cy="9360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D0BB2A70-FC47-EF4F-B49D-33C8F5F3212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649620" y="159049"/>
                <a:ext cx="14616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F0A67F89-A835-7447-9CEF-FEE62AC03CD2}"/>
                  </a:ext>
                </a:extLst>
              </p14:cNvPr>
              <p14:cNvContentPartPr/>
              <p14:nvPr/>
            </p14:nvContentPartPr>
            <p14:xfrm>
              <a:off x="2155060" y="366049"/>
              <a:ext cx="199440" cy="30528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F0A67F89-A835-7447-9CEF-FEE62AC03CD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147500" y="358489"/>
                <a:ext cx="21456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DC2C3442-7847-6744-8062-8BD5C7EA7926}"/>
                  </a:ext>
                </a:extLst>
              </p14:cNvPr>
              <p14:cNvContentPartPr/>
              <p14:nvPr/>
            </p14:nvContentPartPr>
            <p14:xfrm>
              <a:off x="2684260" y="272449"/>
              <a:ext cx="100080" cy="31176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DC2C3442-7847-6744-8062-8BD5C7EA792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676700" y="264889"/>
                <a:ext cx="11520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EFEB1D08-35F8-DC4B-A8E3-85CC489044F5}"/>
                  </a:ext>
                </a:extLst>
              </p14:cNvPr>
              <p14:cNvContentPartPr/>
              <p14:nvPr/>
            </p14:nvContentPartPr>
            <p14:xfrm>
              <a:off x="2783980" y="285049"/>
              <a:ext cx="103320" cy="31176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EFEB1D08-35F8-DC4B-A8E3-85CC489044F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776420" y="277489"/>
                <a:ext cx="11844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7ABEF132-A911-6F40-B241-CEA8567C7BE4}"/>
                  </a:ext>
                </a:extLst>
              </p14:cNvPr>
              <p14:cNvContentPartPr/>
              <p14:nvPr/>
            </p14:nvContentPartPr>
            <p14:xfrm>
              <a:off x="2752660" y="471889"/>
              <a:ext cx="112320" cy="2520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7ABEF132-A911-6F40-B241-CEA8567C7BE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745100" y="464329"/>
                <a:ext cx="1274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7FC1270E-C460-9443-89D3-93E198B497CC}"/>
                  </a:ext>
                </a:extLst>
              </p14:cNvPr>
              <p14:cNvContentPartPr/>
              <p14:nvPr/>
            </p14:nvContentPartPr>
            <p14:xfrm>
              <a:off x="2970460" y="559009"/>
              <a:ext cx="93600" cy="27432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7FC1270E-C460-9443-89D3-93E198B497C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963260" y="551449"/>
                <a:ext cx="10872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7340583E-842A-5D49-AC17-A5D3CB6F76E4}"/>
                  </a:ext>
                </a:extLst>
              </p14:cNvPr>
              <p14:cNvContentPartPr/>
              <p14:nvPr/>
            </p14:nvContentPartPr>
            <p14:xfrm>
              <a:off x="3001780" y="409609"/>
              <a:ext cx="124920" cy="8748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7340583E-842A-5D49-AC17-A5D3CB6F76E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994220" y="402049"/>
                <a:ext cx="1400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B2072F7D-D47D-FD4B-9782-C5D1E36B4C2F}"/>
                  </a:ext>
                </a:extLst>
              </p14:cNvPr>
              <p14:cNvContentPartPr/>
              <p14:nvPr/>
            </p14:nvContentPartPr>
            <p14:xfrm>
              <a:off x="3313180" y="646129"/>
              <a:ext cx="118800" cy="13716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B2072F7D-D47D-FD4B-9782-C5D1E36B4C2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305620" y="638569"/>
                <a:ext cx="13356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31359439-7E87-E944-B377-1B22A6517A0C}"/>
                  </a:ext>
                </a:extLst>
              </p14:cNvPr>
              <p14:cNvContentPartPr/>
              <p14:nvPr/>
            </p14:nvContentPartPr>
            <p14:xfrm>
              <a:off x="3169900" y="166609"/>
              <a:ext cx="159480" cy="3780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31359439-7E87-E944-B377-1B22A6517A0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162340" y="159049"/>
                <a:ext cx="1746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914E6BC6-5364-A24A-B8D9-0E5C782634F2}"/>
                  </a:ext>
                </a:extLst>
              </p14:cNvPr>
              <p14:cNvContentPartPr/>
              <p14:nvPr/>
            </p14:nvContentPartPr>
            <p14:xfrm>
              <a:off x="3207340" y="135649"/>
              <a:ext cx="68760" cy="15588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914E6BC6-5364-A24A-B8D9-0E5C782634F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199780" y="128089"/>
                <a:ext cx="8388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F4229020-9E6F-3940-B7C5-A2C131FAC2AF}"/>
                  </a:ext>
                </a:extLst>
              </p14:cNvPr>
              <p14:cNvContentPartPr/>
              <p14:nvPr/>
            </p14:nvContentPartPr>
            <p14:xfrm>
              <a:off x="3188620" y="154369"/>
              <a:ext cx="112320" cy="13104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F4229020-9E6F-3940-B7C5-A2C131FAC2A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181060" y="146809"/>
                <a:ext cx="12744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DC89B9EB-2409-F943-B9BC-E90FC4F818A3}"/>
                  </a:ext>
                </a:extLst>
              </p14:cNvPr>
              <p14:cNvContentPartPr/>
              <p14:nvPr/>
            </p14:nvContentPartPr>
            <p14:xfrm>
              <a:off x="3699100" y="390889"/>
              <a:ext cx="218160" cy="29232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DC89B9EB-2409-F943-B9BC-E90FC4F818A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691540" y="383329"/>
                <a:ext cx="23328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802C715F-FD29-E147-B4A5-A5CB5DE58C5B}"/>
                  </a:ext>
                </a:extLst>
              </p14:cNvPr>
              <p14:cNvContentPartPr/>
              <p14:nvPr/>
            </p14:nvContentPartPr>
            <p14:xfrm>
              <a:off x="5056300" y="372169"/>
              <a:ext cx="249480" cy="31176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802C715F-FD29-E147-B4A5-A5CB5DE58C5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048740" y="364609"/>
                <a:ext cx="26460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B35BB655-F8AB-2945-AA17-D4636BC361C5}"/>
                  </a:ext>
                </a:extLst>
              </p14:cNvPr>
              <p14:cNvContentPartPr/>
              <p14:nvPr/>
            </p14:nvContentPartPr>
            <p14:xfrm>
              <a:off x="7574860" y="297289"/>
              <a:ext cx="326880" cy="504720"/>
            </p14:xfrm>
          </p:contentPart>
        </mc:Choice>
        <mc:Fallback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B35BB655-F8AB-2945-AA17-D4636BC361C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567300" y="289729"/>
                <a:ext cx="34200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49" name="墨迹 51">
                <a:extLst>
                  <a:ext uri="{FF2B5EF4-FFF2-40B4-BE49-F238E27FC236}">
                    <a16:creationId xmlns:a16="http://schemas.microsoft.com/office/drawing/2014/main" id="{66E6D15F-8F0F-7A46-92FB-215FF9F08262}"/>
                  </a:ext>
                </a:extLst>
              </p14:cNvPr>
              <p14:cNvContentPartPr/>
              <p14:nvPr/>
            </p14:nvContentPartPr>
            <p14:xfrm>
              <a:off x="6942340" y="521569"/>
              <a:ext cx="255600" cy="292680"/>
            </p14:xfrm>
          </p:contentPart>
        </mc:Choice>
        <mc:Fallback>
          <p:pic>
            <p:nvPicPr>
              <p:cNvPr id="49" name="墨迹 51">
                <a:extLst>
                  <a:ext uri="{FF2B5EF4-FFF2-40B4-BE49-F238E27FC236}">
                    <a16:creationId xmlns:a16="http://schemas.microsoft.com/office/drawing/2014/main" id="{66E6D15F-8F0F-7A46-92FB-215FF9F0826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934780" y="514018"/>
                <a:ext cx="270720" cy="3077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50" name="墨迹 52">
                <a:extLst>
                  <a:ext uri="{FF2B5EF4-FFF2-40B4-BE49-F238E27FC236}">
                    <a16:creationId xmlns:a16="http://schemas.microsoft.com/office/drawing/2014/main" id="{A1FDF715-F93F-AF45-BB93-170E95AF9473}"/>
                  </a:ext>
                </a:extLst>
              </p14:cNvPr>
              <p14:cNvContentPartPr/>
              <p14:nvPr/>
            </p14:nvContentPartPr>
            <p14:xfrm>
              <a:off x="5498020" y="191449"/>
              <a:ext cx="1015200" cy="815040"/>
            </p14:xfrm>
          </p:contentPart>
        </mc:Choice>
        <mc:Fallback>
          <p:pic>
            <p:nvPicPr>
              <p:cNvPr id="50" name="墨迹 52">
                <a:extLst>
                  <a:ext uri="{FF2B5EF4-FFF2-40B4-BE49-F238E27FC236}">
                    <a16:creationId xmlns:a16="http://schemas.microsoft.com/office/drawing/2014/main" id="{A1FDF715-F93F-AF45-BB93-170E95AF947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490460" y="183889"/>
                <a:ext cx="1030320" cy="83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51" name="墨迹 53">
                <a:extLst>
                  <a:ext uri="{FF2B5EF4-FFF2-40B4-BE49-F238E27FC236}">
                    <a16:creationId xmlns:a16="http://schemas.microsoft.com/office/drawing/2014/main" id="{5FFB483B-9AFB-104B-BAC5-7D76FFC80024}"/>
                  </a:ext>
                </a:extLst>
              </p14:cNvPr>
              <p14:cNvContentPartPr/>
              <p14:nvPr/>
            </p14:nvContentPartPr>
            <p14:xfrm>
              <a:off x="4159540" y="527689"/>
              <a:ext cx="597960" cy="43920"/>
            </p14:xfrm>
          </p:contentPart>
        </mc:Choice>
        <mc:Fallback>
          <p:pic>
            <p:nvPicPr>
              <p:cNvPr id="51" name="墨迹 53">
                <a:extLst>
                  <a:ext uri="{FF2B5EF4-FFF2-40B4-BE49-F238E27FC236}">
                    <a16:creationId xmlns:a16="http://schemas.microsoft.com/office/drawing/2014/main" id="{5FFB483B-9AFB-104B-BAC5-7D76FFC8002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151980" y="520129"/>
                <a:ext cx="6130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9A720AF3-54BB-C748-AF40-D85836E2C776}"/>
                  </a:ext>
                </a:extLst>
              </p14:cNvPr>
              <p14:cNvContentPartPr/>
              <p14:nvPr/>
            </p14:nvContentPartPr>
            <p14:xfrm>
              <a:off x="8573500" y="316009"/>
              <a:ext cx="187200" cy="24948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9A720AF3-54BB-C748-AF40-D85836E2C77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565940" y="308449"/>
                <a:ext cx="20232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5C13227E-D54C-BC49-BDBF-6D453D4A8C37}"/>
                  </a:ext>
                </a:extLst>
              </p14:cNvPr>
              <p14:cNvContentPartPr/>
              <p14:nvPr/>
            </p14:nvContentPartPr>
            <p14:xfrm>
              <a:off x="8673220" y="758089"/>
              <a:ext cx="43920" cy="93600"/>
            </p14:xfrm>
          </p:contentPart>
        </mc:Choice>
        <mc:Fallback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5C13227E-D54C-BC49-BDBF-6D453D4A8C3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665660" y="750529"/>
                <a:ext cx="5904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60" name="墨迹 60">
                <a:extLst>
                  <a:ext uri="{FF2B5EF4-FFF2-40B4-BE49-F238E27FC236}">
                    <a16:creationId xmlns:a16="http://schemas.microsoft.com/office/drawing/2014/main" id="{C8065E79-3D52-DA43-9673-02D137B542DD}"/>
                  </a:ext>
                </a:extLst>
              </p14:cNvPr>
              <p14:cNvContentPartPr/>
              <p14:nvPr/>
            </p14:nvContentPartPr>
            <p14:xfrm>
              <a:off x="5877820" y="123049"/>
              <a:ext cx="180720" cy="174600"/>
            </p14:xfrm>
          </p:contentPart>
        </mc:Choice>
        <mc:Fallback>
          <p:pic>
            <p:nvPicPr>
              <p:cNvPr id="60" name="墨迹 60">
                <a:extLst>
                  <a:ext uri="{FF2B5EF4-FFF2-40B4-BE49-F238E27FC236}">
                    <a16:creationId xmlns:a16="http://schemas.microsoft.com/office/drawing/2014/main" id="{C8065E79-3D52-DA43-9673-02D137B542D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870260" y="115489"/>
                <a:ext cx="19584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7C81FFD7-3985-9A45-A0C6-E536EE035E54}"/>
                  </a:ext>
                </a:extLst>
              </p14:cNvPr>
              <p14:cNvContentPartPr/>
              <p14:nvPr/>
            </p14:nvContentPartPr>
            <p14:xfrm>
              <a:off x="2148940" y="1741609"/>
              <a:ext cx="19080" cy="1296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7C81FFD7-3985-9A45-A0C6-E536EE035E5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141380" y="1734049"/>
                <a:ext cx="342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241A3BA4-0C1F-2342-A3D4-0E44B151916A}"/>
                  </a:ext>
                </a:extLst>
              </p14:cNvPr>
              <p14:cNvContentPartPr/>
              <p14:nvPr/>
            </p14:nvContentPartPr>
            <p14:xfrm>
              <a:off x="2192500" y="1878769"/>
              <a:ext cx="12960" cy="19080"/>
            </p14:xfrm>
          </p:contentPart>
        </mc:Choice>
        <mc:Fallback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241A3BA4-0C1F-2342-A3D4-0E44B151916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184940" y="1871209"/>
                <a:ext cx="277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72" name="墨迹 73">
                <a:extLst>
                  <a:ext uri="{FF2B5EF4-FFF2-40B4-BE49-F238E27FC236}">
                    <a16:creationId xmlns:a16="http://schemas.microsoft.com/office/drawing/2014/main" id="{DF1690D3-E69D-7642-B324-21D4AB5A96B2}"/>
                  </a:ext>
                </a:extLst>
              </p14:cNvPr>
              <p14:cNvContentPartPr/>
              <p14:nvPr/>
            </p14:nvContentPartPr>
            <p14:xfrm>
              <a:off x="1091260" y="1306009"/>
              <a:ext cx="889920" cy="504360"/>
            </p14:xfrm>
          </p:contentPart>
        </mc:Choice>
        <mc:Fallback>
          <p:pic>
            <p:nvPicPr>
              <p:cNvPr id="72" name="墨迹 73">
                <a:extLst>
                  <a:ext uri="{FF2B5EF4-FFF2-40B4-BE49-F238E27FC236}">
                    <a16:creationId xmlns:a16="http://schemas.microsoft.com/office/drawing/2014/main" id="{DF1690D3-E69D-7642-B324-21D4AB5A96B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83700" y="1298454"/>
                <a:ext cx="905040" cy="519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73" name="墨迹 74">
                <a:extLst>
                  <a:ext uri="{FF2B5EF4-FFF2-40B4-BE49-F238E27FC236}">
                    <a16:creationId xmlns:a16="http://schemas.microsoft.com/office/drawing/2014/main" id="{C282B0E8-7F6F-E740-A427-C56D97C111EF}"/>
                  </a:ext>
                </a:extLst>
              </p14:cNvPr>
              <p14:cNvContentPartPr/>
              <p14:nvPr/>
            </p14:nvContentPartPr>
            <p14:xfrm>
              <a:off x="455500" y="1517689"/>
              <a:ext cx="367560" cy="249480"/>
            </p14:xfrm>
          </p:contentPart>
        </mc:Choice>
        <mc:Fallback>
          <p:pic>
            <p:nvPicPr>
              <p:cNvPr id="73" name="墨迹 74">
                <a:extLst>
                  <a:ext uri="{FF2B5EF4-FFF2-40B4-BE49-F238E27FC236}">
                    <a16:creationId xmlns:a16="http://schemas.microsoft.com/office/drawing/2014/main" id="{C282B0E8-7F6F-E740-A427-C56D97C111E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47940" y="1510129"/>
                <a:ext cx="38268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DEDD07A0-034F-284D-9B9C-70D8301AD493}"/>
                  </a:ext>
                </a:extLst>
              </p14:cNvPr>
              <p14:cNvContentPartPr/>
              <p14:nvPr/>
            </p14:nvContentPartPr>
            <p14:xfrm>
              <a:off x="2111500" y="1343449"/>
              <a:ext cx="342000" cy="293040"/>
            </p14:xfrm>
          </p:contentPart>
        </mc:Choice>
        <mc:Fallback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DEDD07A0-034F-284D-9B9C-70D8301AD49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103940" y="1335889"/>
                <a:ext cx="35712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92EC0E5B-1CBC-3D42-A39C-72F5DF568F4E}"/>
                  </a:ext>
                </a:extLst>
              </p14:cNvPr>
              <p14:cNvContentPartPr/>
              <p14:nvPr/>
            </p14:nvContentPartPr>
            <p14:xfrm>
              <a:off x="2155060" y="1617049"/>
              <a:ext cx="317880" cy="21816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92EC0E5B-1CBC-3D42-A39C-72F5DF568F4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147500" y="1609489"/>
                <a:ext cx="33300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165A247F-04AD-5D43-8594-1D3BF1C014E9}"/>
                  </a:ext>
                </a:extLst>
              </p14:cNvPr>
              <p14:cNvContentPartPr/>
              <p14:nvPr/>
            </p14:nvContentPartPr>
            <p14:xfrm>
              <a:off x="2597140" y="1368289"/>
              <a:ext cx="398880" cy="654120"/>
            </p14:xfrm>
          </p:contentPart>
        </mc:Choice>
        <mc:Fallback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165A247F-04AD-5D43-8594-1D3BF1C014E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589580" y="1360729"/>
                <a:ext cx="414000" cy="6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DE337457-ACE7-1D49-90FA-3795A58AE666}"/>
                  </a:ext>
                </a:extLst>
              </p14:cNvPr>
              <p14:cNvContentPartPr/>
              <p14:nvPr/>
            </p14:nvContentPartPr>
            <p14:xfrm>
              <a:off x="3225700" y="1293409"/>
              <a:ext cx="224640" cy="473400"/>
            </p14:xfrm>
          </p:contentPart>
        </mc:Choice>
        <mc:Fallback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DE337457-ACE7-1D49-90FA-3795A58AE66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218500" y="1285849"/>
                <a:ext cx="23940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81" name="墨迹 80">
                <a:extLst>
                  <a:ext uri="{FF2B5EF4-FFF2-40B4-BE49-F238E27FC236}">
                    <a16:creationId xmlns:a16="http://schemas.microsoft.com/office/drawing/2014/main" id="{1089B783-4D0D-2646-810F-0703CFE95036}"/>
                  </a:ext>
                </a:extLst>
              </p14:cNvPr>
              <p14:cNvContentPartPr/>
              <p14:nvPr/>
            </p14:nvContentPartPr>
            <p14:xfrm>
              <a:off x="3624220" y="1529929"/>
              <a:ext cx="168480" cy="137160"/>
            </p14:xfrm>
          </p:contentPart>
        </mc:Choice>
        <mc:Fallback>
          <p:pic>
            <p:nvPicPr>
              <p:cNvPr id="81" name="墨迹 80">
                <a:extLst>
                  <a:ext uri="{FF2B5EF4-FFF2-40B4-BE49-F238E27FC236}">
                    <a16:creationId xmlns:a16="http://schemas.microsoft.com/office/drawing/2014/main" id="{1089B783-4D0D-2646-810F-0703CFE9503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616660" y="1522369"/>
                <a:ext cx="18360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82" name="墨迹 81">
                <a:extLst>
                  <a:ext uri="{FF2B5EF4-FFF2-40B4-BE49-F238E27FC236}">
                    <a16:creationId xmlns:a16="http://schemas.microsoft.com/office/drawing/2014/main" id="{4D101436-7F65-0842-A4E2-4883FE11A471}"/>
                  </a:ext>
                </a:extLst>
              </p14:cNvPr>
              <p14:cNvContentPartPr/>
              <p14:nvPr/>
            </p14:nvContentPartPr>
            <p14:xfrm>
              <a:off x="4041460" y="1592209"/>
              <a:ext cx="12960" cy="37800"/>
            </p14:xfrm>
          </p:contentPart>
        </mc:Choice>
        <mc:Fallback>
          <p:pic>
            <p:nvPicPr>
              <p:cNvPr id="82" name="墨迹 81">
                <a:extLst>
                  <a:ext uri="{FF2B5EF4-FFF2-40B4-BE49-F238E27FC236}">
                    <a16:creationId xmlns:a16="http://schemas.microsoft.com/office/drawing/2014/main" id="{4D101436-7F65-0842-A4E2-4883FE11A47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033900" y="1584649"/>
                <a:ext cx="277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F20C46DD-5B5B-1F44-BD12-10F128B318CA}"/>
                  </a:ext>
                </a:extLst>
              </p14:cNvPr>
              <p14:cNvContentPartPr/>
              <p14:nvPr/>
            </p14:nvContentPartPr>
            <p14:xfrm>
              <a:off x="4078900" y="1729369"/>
              <a:ext cx="6480" cy="43920"/>
            </p14:xfrm>
          </p:contentPart>
        </mc:Choice>
        <mc:Fallback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F20C46DD-5B5B-1F44-BD12-10F128B318C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071340" y="1721809"/>
                <a:ext cx="216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DAF870AB-70AE-B243-BAD4-D32A114FA85F}"/>
                  </a:ext>
                </a:extLst>
              </p14:cNvPr>
              <p14:cNvContentPartPr/>
              <p14:nvPr/>
            </p14:nvContentPartPr>
            <p14:xfrm>
              <a:off x="1227340" y="2245969"/>
              <a:ext cx="62640" cy="548280"/>
            </p14:xfrm>
          </p:contentPart>
        </mc:Choice>
        <mc:Fallback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DAF870AB-70AE-B243-BAD4-D32A114FA85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219780" y="2238409"/>
                <a:ext cx="77760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2C6F1FDE-8BA0-EA4E-90D1-9825F7433F0F}"/>
                  </a:ext>
                </a:extLst>
              </p14:cNvPr>
              <p14:cNvContentPartPr/>
              <p14:nvPr/>
            </p14:nvContentPartPr>
            <p14:xfrm>
              <a:off x="1483300" y="2276929"/>
              <a:ext cx="136800" cy="379440"/>
            </p14:xfrm>
          </p:contentPart>
        </mc:Choice>
        <mc:Fallback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2C6F1FDE-8BA0-EA4E-90D1-9825F7433F0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475740" y="2269729"/>
                <a:ext cx="15156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C8E6FABF-DA91-CA41-903B-F3E141C6F443}"/>
                  </a:ext>
                </a:extLst>
              </p14:cNvPr>
              <p14:cNvContentPartPr/>
              <p14:nvPr/>
            </p14:nvContentPartPr>
            <p14:xfrm>
              <a:off x="1613620" y="2264689"/>
              <a:ext cx="100080" cy="336600"/>
            </p14:xfrm>
          </p:contentPart>
        </mc:Choice>
        <mc:Fallback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C8E6FABF-DA91-CA41-903B-F3E141C6F44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606060" y="2257129"/>
                <a:ext cx="11520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E86CFBDA-526D-684F-B3AF-7C3ABB6637CD}"/>
                  </a:ext>
                </a:extLst>
              </p14:cNvPr>
              <p14:cNvContentPartPr/>
              <p14:nvPr/>
            </p14:nvContentPartPr>
            <p14:xfrm>
              <a:off x="1570060" y="2495089"/>
              <a:ext cx="180720" cy="31320"/>
            </p14:xfrm>
          </p:contentPart>
        </mc:Choice>
        <mc:Fallback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E86CFBDA-526D-684F-B3AF-7C3ABB6637CD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562500" y="2487529"/>
                <a:ext cx="1958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0B83E5FA-FA06-1840-8FD3-0FA25DCBCF08}"/>
                  </a:ext>
                </a:extLst>
              </p14:cNvPr>
              <p14:cNvContentPartPr/>
              <p14:nvPr/>
            </p14:nvContentPartPr>
            <p14:xfrm>
              <a:off x="1856260" y="2513809"/>
              <a:ext cx="19080" cy="155160"/>
            </p14:xfrm>
          </p:contentPart>
        </mc:Choice>
        <mc:Fallback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0B83E5FA-FA06-1840-8FD3-0FA25DCBCF0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848700" y="2506249"/>
                <a:ext cx="3420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768E8C7B-D78E-6A4E-9DAB-5FE0BD45F654}"/>
                  </a:ext>
                </a:extLst>
              </p14:cNvPr>
              <p14:cNvContentPartPr/>
              <p14:nvPr/>
            </p14:nvContentPartPr>
            <p14:xfrm>
              <a:off x="2124100" y="2314369"/>
              <a:ext cx="193320" cy="274320"/>
            </p14:xfrm>
          </p:contentPart>
        </mc:Choice>
        <mc:Fallback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768E8C7B-D78E-6A4E-9DAB-5FE0BD45F65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116540" y="2306809"/>
                <a:ext cx="20844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90" name="墨迹 89">
                <a:extLst>
                  <a:ext uri="{FF2B5EF4-FFF2-40B4-BE49-F238E27FC236}">
                    <a16:creationId xmlns:a16="http://schemas.microsoft.com/office/drawing/2014/main" id="{CF552472-3AED-8A40-8848-AF2A0E034F33}"/>
                  </a:ext>
                </a:extLst>
              </p14:cNvPr>
              <p14:cNvContentPartPr/>
              <p14:nvPr/>
            </p14:nvContentPartPr>
            <p14:xfrm>
              <a:off x="2528740" y="2276929"/>
              <a:ext cx="112320" cy="305280"/>
            </p14:xfrm>
          </p:contentPart>
        </mc:Choice>
        <mc:Fallback>
          <p:pic>
            <p:nvPicPr>
              <p:cNvPr id="90" name="墨迹 89">
                <a:extLst>
                  <a:ext uri="{FF2B5EF4-FFF2-40B4-BE49-F238E27FC236}">
                    <a16:creationId xmlns:a16="http://schemas.microsoft.com/office/drawing/2014/main" id="{CF552472-3AED-8A40-8848-AF2A0E034F33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521180" y="2269729"/>
                <a:ext cx="12744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B3F7F9E9-4BB9-3B4D-A682-4D36285FA408}"/>
                  </a:ext>
                </a:extLst>
              </p14:cNvPr>
              <p14:cNvContentPartPr/>
              <p14:nvPr/>
            </p14:nvContentPartPr>
            <p14:xfrm>
              <a:off x="2628100" y="2276929"/>
              <a:ext cx="81360" cy="283320"/>
            </p14:xfrm>
          </p:contentPart>
        </mc:Choice>
        <mc:Fallback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B3F7F9E9-4BB9-3B4D-A682-4D36285FA40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620540" y="2269729"/>
                <a:ext cx="9648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5C941DB1-B14C-3F43-9EDC-6A02D984E76E}"/>
                  </a:ext>
                </a:extLst>
              </p14:cNvPr>
              <p14:cNvContentPartPr/>
              <p14:nvPr/>
            </p14:nvContentPartPr>
            <p14:xfrm>
              <a:off x="2584540" y="2451529"/>
              <a:ext cx="143640" cy="19080"/>
            </p14:xfrm>
          </p:contentPart>
        </mc:Choice>
        <mc:Fallback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5C941DB1-B14C-3F43-9EDC-6A02D984E76E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576980" y="2443969"/>
                <a:ext cx="1587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93" name="墨迹 92">
                <a:extLst>
                  <a:ext uri="{FF2B5EF4-FFF2-40B4-BE49-F238E27FC236}">
                    <a16:creationId xmlns:a16="http://schemas.microsoft.com/office/drawing/2014/main" id="{C0CC59AF-4A08-A242-83B7-7FC5E9511243}"/>
                  </a:ext>
                </a:extLst>
              </p14:cNvPr>
              <p14:cNvContentPartPr/>
              <p14:nvPr/>
            </p14:nvContentPartPr>
            <p14:xfrm>
              <a:off x="2814940" y="2482489"/>
              <a:ext cx="180720" cy="106200"/>
            </p14:xfrm>
          </p:contentPart>
        </mc:Choice>
        <mc:Fallback>
          <p:pic>
            <p:nvPicPr>
              <p:cNvPr id="93" name="墨迹 92">
                <a:extLst>
                  <a:ext uri="{FF2B5EF4-FFF2-40B4-BE49-F238E27FC236}">
                    <a16:creationId xmlns:a16="http://schemas.microsoft.com/office/drawing/2014/main" id="{C0CC59AF-4A08-A242-83B7-7FC5E9511243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807380" y="2474929"/>
                <a:ext cx="19584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04DB1CFC-B866-F946-8F73-D32C8DBC99AE}"/>
                  </a:ext>
                </a:extLst>
              </p14:cNvPr>
              <p14:cNvContentPartPr/>
              <p14:nvPr/>
            </p14:nvContentPartPr>
            <p14:xfrm>
              <a:off x="3207340" y="2289529"/>
              <a:ext cx="205920" cy="299160"/>
            </p14:xfrm>
          </p:contentPart>
        </mc:Choice>
        <mc:Fallback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04DB1CFC-B866-F946-8F73-D32C8DBC99A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199780" y="2281969"/>
                <a:ext cx="22104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7052D5EA-B2E3-7248-B613-D57206897596}"/>
                  </a:ext>
                </a:extLst>
              </p14:cNvPr>
              <p14:cNvContentPartPr/>
              <p14:nvPr/>
            </p14:nvContentPartPr>
            <p14:xfrm>
              <a:off x="3717820" y="2432809"/>
              <a:ext cx="75240" cy="6480"/>
            </p14:xfrm>
          </p:contentPart>
        </mc:Choice>
        <mc:Fallback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7052D5EA-B2E3-7248-B613-D57206897596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710260" y="2425249"/>
                <a:ext cx="900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A87CF9FB-5F53-DA4B-ADC1-B665A7D16038}"/>
                  </a:ext>
                </a:extLst>
              </p14:cNvPr>
              <p14:cNvContentPartPr/>
              <p14:nvPr/>
            </p14:nvContentPartPr>
            <p14:xfrm>
              <a:off x="3892060" y="2438929"/>
              <a:ext cx="68760" cy="648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A87CF9FB-5F53-DA4B-ADC1-B665A7D1603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884500" y="2431369"/>
                <a:ext cx="838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97" name="墨迹 96">
                <a:extLst>
                  <a:ext uri="{FF2B5EF4-FFF2-40B4-BE49-F238E27FC236}">
                    <a16:creationId xmlns:a16="http://schemas.microsoft.com/office/drawing/2014/main" id="{08EAB5BD-0750-1F4D-8124-AB3E6CD9689F}"/>
                  </a:ext>
                </a:extLst>
              </p14:cNvPr>
              <p14:cNvContentPartPr/>
              <p14:nvPr/>
            </p14:nvContentPartPr>
            <p14:xfrm>
              <a:off x="4259260" y="2289529"/>
              <a:ext cx="212040" cy="279720"/>
            </p14:xfrm>
          </p:contentPart>
        </mc:Choice>
        <mc:Fallback>
          <p:pic>
            <p:nvPicPr>
              <p:cNvPr id="97" name="墨迹 96">
                <a:extLst>
                  <a:ext uri="{FF2B5EF4-FFF2-40B4-BE49-F238E27FC236}">
                    <a16:creationId xmlns:a16="http://schemas.microsoft.com/office/drawing/2014/main" id="{08EAB5BD-0750-1F4D-8124-AB3E6CD9689F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251700" y="2281969"/>
                <a:ext cx="22716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656C7632-E3FD-2C40-8688-DFCE57A9C990}"/>
                  </a:ext>
                </a:extLst>
              </p14:cNvPr>
              <p14:cNvContentPartPr/>
              <p14:nvPr/>
            </p14:nvContentPartPr>
            <p14:xfrm>
              <a:off x="4595500" y="2215009"/>
              <a:ext cx="187200" cy="336600"/>
            </p14:xfrm>
          </p:contentPart>
        </mc:Choice>
        <mc:Fallback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656C7632-E3FD-2C40-8688-DFCE57A9C990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587940" y="2207449"/>
                <a:ext cx="20232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B3E98960-996F-334D-8B86-A1EC239BC430}"/>
                  </a:ext>
                </a:extLst>
              </p14:cNvPr>
              <p14:cNvContentPartPr/>
              <p14:nvPr/>
            </p14:nvContentPartPr>
            <p14:xfrm>
              <a:off x="4757500" y="2202409"/>
              <a:ext cx="100080" cy="380160"/>
            </p14:xfrm>
          </p:contentPart>
        </mc:Choice>
        <mc:Fallback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B3E98960-996F-334D-8B86-A1EC239BC430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749940" y="2194849"/>
                <a:ext cx="11520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00" name="墨迹 99">
                <a:extLst>
                  <a:ext uri="{FF2B5EF4-FFF2-40B4-BE49-F238E27FC236}">
                    <a16:creationId xmlns:a16="http://schemas.microsoft.com/office/drawing/2014/main" id="{3E9DFE8B-FD45-4D44-9160-F38A5B446234}"/>
                  </a:ext>
                </a:extLst>
              </p14:cNvPr>
              <p14:cNvContentPartPr/>
              <p14:nvPr/>
            </p14:nvContentPartPr>
            <p14:xfrm>
              <a:off x="4664620" y="2432809"/>
              <a:ext cx="211320" cy="37800"/>
            </p14:xfrm>
          </p:contentPart>
        </mc:Choice>
        <mc:Fallback>
          <p:pic>
            <p:nvPicPr>
              <p:cNvPr id="100" name="墨迹 99">
                <a:extLst>
                  <a:ext uri="{FF2B5EF4-FFF2-40B4-BE49-F238E27FC236}">
                    <a16:creationId xmlns:a16="http://schemas.microsoft.com/office/drawing/2014/main" id="{3E9DFE8B-FD45-4D44-9160-F38A5B446234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657060" y="2425249"/>
                <a:ext cx="2264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01" name="墨迹 100">
                <a:extLst>
                  <a:ext uri="{FF2B5EF4-FFF2-40B4-BE49-F238E27FC236}">
                    <a16:creationId xmlns:a16="http://schemas.microsoft.com/office/drawing/2014/main" id="{898AD501-15DE-DA4F-A165-CF2FDDDDBA9D}"/>
                  </a:ext>
                </a:extLst>
              </p14:cNvPr>
              <p14:cNvContentPartPr/>
              <p14:nvPr/>
            </p14:nvContentPartPr>
            <p14:xfrm>
              <a:off x="4931740" y="2420209"/>
              <a:ext cx="19080" cy="162360"/>
            </p14:xfrm>
          </p:contentPart>
        </mc:Choice>
        <mc:Fallback>
          <p:pic>
            <p:nvPicPr>
              <p:cNvPr id="101" name="墨迹 100">
                <a:extLst>
                  <a:ext uri="{FF2B5EF4-FFF2-40B4-BE49-F238E27FC236}">
                    <a16:creationId xmlns:a16="http://schemas.microsoft.com/office/drawing/2014/main" id="{898AD501-15DE-DA4F-A165-CF2FDDDDBA9D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924180" y="2412649"/>
                <a:ext cx="3420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02" name="墨迹 101">
                <a:extLst>
                  <a:ext uri="{FF2B5EF4-FFF2-40B4-BE49-F238E27FC236}">
                    <a16:creationId xmlns:a16="http://schemas.microsoft.com/office/drawing/2014/main" id="{0E8F1335-6D92-F848-86E9-AA9E082B842E}"/>
                  </a:ext>
                </a:extLst>
              </p14:cNvPr>
              <p14:cNvContentPartPr/>
              <p14:nvPr/>
            </p14:nvContentPartPr>
            <p14:xfrm>
              <a:off x="4950460" y="2432809"/>
              <a:ext cx="149760" cy="124920"/>
            </p14:xfrm>
          </p:contentPart>
        </mc:Choice>
        <mc:Fallback>
          <p:pic>
            <p:nvPicPr>
              <p:cNvPr id="102" name="墨迹 101">
                <a:extLst>
                  <a:ext uri="{FF2B5EF4-FFF2-40B4-BE49-F238E27FC236}">
                    <a16:creationId xmlns:a16="http://schemas.microsoft.com/office/drawing/2014/main" id="{0E8F1335-6D92-F848-86E9-AA9E082B842E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942900" y="2425249"/>
                <a:ext cx="1648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BCD30F8B-82A8-AE43-97ED-3ABB79AFC8D1}"/>
                  </a:ext>
                </a:extLst>
              </p14:cNvPr>
              <p14:cNvContentPartPr/>
              <p14:nvPr/>
            </p14:nvContentPartPr>
            <p14:xfrm>
              <a:off x="5348620" y="2276929"/>
              <a:ext cx="236880" cy="30456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BCD30F8B-82A8-AE43-97ED-3ABB79AFC8D1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341060" y="2269729"/>
                <a:ext cx="25200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04" name="墨迹 103">
                <a:extLst>
                  <a:ext uri="{FF2B5EF4-FFF2-40B4-BE49-F238E27FC236}">
                    <a16:creationId xmlns:a16="http://schemas.microsoft.com/office/drawing/2014/main" id="{76EA5B8B-B4BA-A24D-ACB5-796985A23F9A}"/>
                  </a:ext>
                </a:extLst>
              </p14:cNvPr>
              <p14:cNvContentPartPr/>
              <p14:nvPr/>
            </p14:nvContentPartPr>
            <p14:xfrm>
              <a:off x="5859100" y="2240569"/>
              <a:ext cx="187200" cy="339480"/>
            </p14:xfrm>
          </p:contentPart>
        </mc:Choice>
        <mc:Fallback>
          <p:pic>
            <p:nvPicPr>
              <p:cNvPr id="104" name="墨迹 103">
                <a:extLst>
                  <a:ext uri="{FF2B5EF4-FFF2-40B4-BE49-F238E27FC236}">
                    <a16:creationId xmlns:a16="http://schemas.microsoft.com/office/drawing/2014/main" id="{76EA5B8B-B4BA-A24D-ACB5-796985A23F9A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851540" y="2233009"/>
                <a:ext cx="20232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05" name="墨迹 104">
                <a:extLst>
                  <a:ext uri="{FF2B5EF4-FFF2-40B4-BE49-F238E27FC236}">
                    <a16:creationId xmlns:a16="http://schemas.microsoft.com/office/drawing/2014/main" id="{92F383E1-F3F1-F643-98A2-9EDB2AB4CBB0}"/>
                  </a:ext>
                </a:extLst>
              </p14:cNvPr>
              <p14:cNvContentPartPr/>
              <p14:nvPr/>
            </p14:nvContentPartPr>
            <p14:xfrm>
              <a:off x="6045940" y="2196289"/>
              <a:ext cx="87480" cy="367560"/>
            </p14:xfrm>
          </p:contentPart>
        </mc:Choice>
        <mc:Fallback>
          <p:pic>
            <p:nvPicPr>
              <p:cNvPr id="105" name="墨迹 104">
                <a:extLst>
                  <a:ext uri="{FF2B5EF4-FFF2-40B4-BE49-F238E27FC236}">
                    <a16:creationId xmlns:a16="http://schemas.microsoft.com/office/drawing/2014/main" id="{92F383E1-F3F1-F643-98A2-9EDB2AB4CBB0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038380" y="2188729"/>
                <a:ext cx="10260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AFEBA42B-360A-E04E-B8A1-07A7028BBD27}"/>
                  </a:ext>
                </a:extLst>
              </p14:cNvPr>
              <p14:cNvContentPartPr/>
              <p14:nvPr/>
            </p14:nvContentPartPr>
            <p14:xfrm>
              <a:off x="5990500" y="2401489"/>
              <a:ext cx="161640" cy="81360"/>
            </p14:xfrm>
          </p:contentPart>
        </mc:Choice>
        <mc:Fallback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AFEBA42B-360A-E04E-B8A1-07A7028BBD27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983300" y="2393929"/>
                <a:ext cx="17676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07" name="墨迹 106">
                <a:extLst>
                  <a:ext uri="{FF2B5EF4-FFF2-40B4-BE49-F238E27FC236}">
                    <a16:creationId xmlns:a16="http://schemas.microsoft.com/office/drawing/2014/main" id="{A61B5664-0F68-7645-9162-F69C1AE9784D}"/>
                  </a:ext>
                </a:extLst>
              </p14:cNvPr>
              <p14:cNvContentPartPr/>
              <p14:nvPr/>
            </p14:nvContentPartPr>
            <p14:xfrm>
              <a:off x="6195340" y="2470249"/>
              <a:ext cx="106200" cy="268200"/>
            </p14:xfrm>
          </p:contentPart>
        </mc:Choice>
        <mc:Fallback>
          <p:pic>
            <p:nvPicPr>
              <p:cNvPr id="107" name="墨迹 106">
                <a:extLst>
                  <a:ext uri="{FF2B5EF4-FFF2-40B4-BE49-F238E27FC236}">
                    <a16:creationId xmlns:a16="http://schemas.microsoft.com/office/drawing/2014/main" id="{A61B5664-0F68-7645-9162-F69C1AE9784D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187780" y="2462689"/>
                <a:ext cx="12132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8C7F37F9-E3D1-AF4A-9F26-FD8EB8DCFAA3}"/>
                  </a:ext>
                </a:extLst>
              </p14:cNvPr>
              <p14:cNvContentPartPr/>
              <p14:nvPr/>
            </p14:nvContentPartPr>
            <p14:xfrm>
              <a:off x="6295060" y="2283409"/>
              <a:ext cx="87480" cy="6264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8C7F37F9-E3D1-AF4A-9F26-FD8EB8DCFAA3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287500" y="2275849"/>
                <a:ext cx="1026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09" name="墨迹 108">
                <a:extLst>
                  <a:ext uri="{FF2B5EF4-FFF2-40B4-BE49-F238E27FC236}">
                    <a16:creationId xmlns:a16="http://schemas.microsoft.com/office/drawing/2014/main" id="{F4A96FF1-54D9-B449-AD9E-EE7B23DC849F}"/>
                  </a:ext>
                </a:extLst>
              </p14:cNvPr>
              <p14:cNvContentPartPr/>
              <p14:nvPr/>
            </p14:nvContentPartPr>
            <p14:xfrm>
              <a:off x="6481900" y="2526049"/>
              <a:ext cx="25200" cy="131040"/>
            </p14:xfrm>
          </p:contentPart>
        </mc:Choice>
        <mc:Fallback>
          <p:pic>
            <p:nvPicPr>
              <p:cNvPr id="109" name="墨迹 108">
                <a:extLst>
                  <a:ext uri="{FF2B5EF4-FFF2-40B4-BE49-F238E27FC236}">
                    <a16:creationId xmlns:a16="http://schemas.microsoft.com/office/drawing/2014/main" id="{F4A96FF1-54D9-B449-AD9E-EE7B23DC849F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474340" y="2518489"/>
                <a:ext cx="403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10" name="墨迹 109">
                <a:extLst>
                  <a:ext uri="{FF2B5EF4-FFF2-40B4-BE49-F238E27FC236}">
                    <a16:creationId xmlns:a16="http://schemas.microsoft.com/office/drawing/2014/main" id="{5B69DE7F-99E2-2A49-A79D-5E4BD64E9354}"/>
                  </a:ext>
                </a:extLst>
              </p14:cNvPr>
              <p14:cNvContentPartPr/>
              <p14:nvPr/>
            </p14:nvContentPartPr>
            <p14:xfrm>
              <a:off x="6650020" y="2650609"/>
              <a:ext cx="56520" cy="43920"/>
            </p14:xfrm>
          </p:contentPart>
        </mc:Choice>
        <mc:Fallback>
          <p:pic>
            <p:nvPicPr>
              <p:cNvPr id="110" name="墨迹 109">
                <a:extLst>
                  <a:ext uri="{FF2B5EF4-FFF2-40B4-BE49-F238E27FC236}">
                    <a16:creationId xmlns:a16="http://schemas.microsoft.com/office/drawing/2014/main" id="{5B69DE7F-99E2-2A49-A79D-5E4BD64E935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642460" y="2643049"/>
                <a:ext cx="712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11" name="墨迹 110">
                <a:extLst>
                  <a:ext uri="{FF2B5EF4-FFF2-40B4-BE49-F238E27FC236}">
                    <a16:creationId xmlns:a16="http://schemas.microsoft.com/office/drawing/2014/main" id="{E552168C-BD23-FF42-9339-C747C7C92B70}"/>
                  </a:ext>
                </a:extLst>
              </p14:cNvPr>
              <p14:cNvContentPartPr/>
              <p14:nvPr/>
            </p14:nvContentPartPr>
            <p14:xfrm>
              <a:off x="6780700" y="2283409"/>
              <a:ext cx="205920" cy="317160"/>
            </p14:xfrm>
          </p:contentPart>
        </mc:Choice>
        <mc:Fallback>
          <p:pic>
            <p:nvPicPr>
              <p:cNvPr id="111" name="墨迹 110">
                <a:extLst>
                  <a:ext uri="{FF2B5EF4-FFF2-40B4-BE49-F238E27FC236}">
                    <a16:creationId xmlns:a16="http://schemas.microsoft.com/office/drawing/2014/main" id="{E552168C-BD23-FF42-9339-C747C7C92B70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773140" y="2275849"/>
                <a:ext cx="22104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12" name="墨迹 111">
                <a:extLst>
                  <a:ext uri="{FF2B5EF4-FFF2-40B4-BE49-F238E27FC236}">
                    <a16:creationId xmlns:a16="http://schemas.microsoft.com/office/drawing/2014/main" id="{1636A48C-E6AB-8248-8E62-F954FCE1F847}"/>
                  </a:ext>
                </a:extLst>
              </p14:cNvPr>
              <p14:cNvContentPartPr/>
              <p14:nvPr/>
            </p14:nvContentPartPr>
            <p14:xfrm>
              <a:off x="7160500" y="2227249"/>
              <a:ext cx="162360" cy="335880"/>
            </p14:xfrm>
          </p:contentPart>
        </mc:Choice>
        <mc:Fallback>
          <p:pic>
            <p:nvPicPr>
              <p:cNvPr id="112" name="墨迹 111">
                <a:extLst>
                  <a:ext uri="{FF2B5EF4-FFF2-40B4-BE49-F238E27FC236}">
                    <a16:creationId xmlns:a16="http://schemas.microsoft.com/office/drawing/2014/main" id="{1636A48C-E6AB-8248-8E62-F954FCE1F847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152940" y="2219689"/>
                <a:ext cx="17712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13" name="墨迹 112">
                <a:extLst>
                  <a:ext uri="{FF2B5EF4-FFF2-40B4-BE49-F238E27FC236}">
                    <a16:creationId xmlns:a16="http://schemas.microsoft.com/office/drawing/2014/main" id="{C03A4726-5244-F94D-B562-D08F45453B16}"/>
                  </a:ext>
                </a:extLst>
              </p14:cNvPr>
              <p14:cNvContentPartPr/>
              <p14:nvPr/>
            </p14:nvContentPartPr>
            <p14:xfrm>
              <a:off x="7297300" y="2215009"/>
              <a:ext cx="106200" cy="355320"/>
            </p14:xfrm>
          </p:contentPart>
        </mc:Choice>
        <mc:Fallback>
          <p:pic>
            <p:nvPicPr>
              <p:cNvPr id="113" name="墨迹 112">
                <a:extLst>
                  <a:ext uri="{FF2B5EF4-FFF2-40B4-BE49-F238E27FC236}">
                    <a16:creationId xmlns:a16="http://schemas.microsoft.com/office/drawing/2014/main" id="{C03A4726-5244-F94D-B562-D08F45453B1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289740" y="2207449"/>
                <a:ext cx="12132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14" name="墨迹 113">
                <a:extLst>
                  <a:ext uri="{FF2B5EF4-FFF2-40B4-BE49-F238E27FC236}">
                    <a16:creationId xmlns:a16="http://schemas.microsoft.com/office/drawing/2014/main" id="{90AECCF8-3995-D94F-9B5C-B7907A621775}"/>
                  </a:ext>
                </a:extLst>
              </p14:cNvPr>
              <p14:cNvContentPartPr/>
              <p14:nvPr/>
            </p14:nvContentPartPr>
            <p14:xfrm>
              <a:off x="7266340" y="2414089"/>
              <a:ext cx="81360" cy="19080"/>
            </p14:xfrm>
          </p:contentPart>
        </mc:Choice>
        <mc:Fallback>
          <p:pic>
            <p:nvPicPr>
              <p:cNvPr id="114" name="墨迹 113">
                <a:extLst>
                  <a:ext uri="{FF2B5EF4-FFF2-40B4-BE49-F238E27FC236}">
                    <a16:creationId xmlns:a16="http://schemas.microsoft.com/office/drawing/2014/main" id="{90AECCF8-3995-D94F-9B5C-B7907A621775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7258780" y="2406529"/>
                <a:ext cx="964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15" name="墨迹 114">
                <a:extLst>
                  <a:ext uri="{FF2B5EF4-FFF2-40B4-BE49-F238E27FC236}">
                    <a16:creationId xmlns:a16="http://schemas.microsoft.com/office/drawing/2014/main" id="{F280E168-593E-E44F-8A5A-D5F3FC311C62}"/>
                  </a:ext>
                </a:extLst>
              </p14:cNvPr>
              <p14:cNvContentPartPr/>
              <p14:nvPr/>
            </p14:nvContentPartPr>
            <p14:xfrm>
              <a:off x="7452820" y="2463769"/>
              <a:ext cx="106200" cy="268200"/>
            </p14:xfrm>
          </p:contentPart>
        </mc:Choice>
        <mc:Fallback>
          <p:pic>
            <p:nvPicPr>
              <p:cNvPr id="115" name="墨迹 114">
                <a:extLst>
                  <a:ext uri="{FF2B5EF4-FFF2-40B4-BE49-F238E27FC236}">
                    <a16:creationId xmlns:a16="http://schemas.microsoft.com/office/drawing/2014/main" id="{F280E168-593E-E44F-8A5A-D5F3FC311C62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445620" y="2456209"/>
                <a:ext cx="12132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99DBB139-E998-2C48-B17B-5D52E8D6EFA0}"/>
                  </a:ext>
                </a:extLst>
              </p14:cNvPr>
              <p14:cNvContentPartPr/>
              <p14:nvPr/>
            </p14:nvContentPartPr>
            <p14:xfrm>
              <a:off x="7521580" y="2333089"/>
              <a:ext cx="118800" cy="68760"/>
            </p14:xfrm>
          </p:contentPart>
        </mc:Choice>
        <mc:Fallback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99DBB139-E998-2C48-B17B-5D52E8D6EFA0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7514020" y="2325529"/>
                <a:ext cx="1335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281FBC0D-D049-8142-A368-04A3D414C2AF}"/>
                  </a:ext>
                </a:extLst>
              </p14:cNvPr>
              <p14:cNvContentPartPr/>
              <p14:nvPr/>
            </p14:nvContentPartPr>
            <p14:xfrm>
              <a:off x="7689700" y="2544769"/>
              <a:ext cx="106200" cy="112320"/>
            </p14:xfrm>
          </p:contentPart>
        </mc:Choice>
        <mc:Fallback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281FBC0D-D049-8142-A368-04A3D414C2AF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682140" y="2537209"/>
                <a:ext cx="1213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18" name="墨迹 117">
                <a:extLst>
                  <a:ext uri="{FF2B5EF4-FFF2-40B4-BE49-F238E27FC236}">
                    <a16:creationId xmlns:a16="http://schemas.microsoft.com/office/drawing/2014/main" id="{36B865F6-19A7-6748-9322-30D2AAFB33A1}"/>
                  </a:ext>
                </a:extLst>
              </p14:cNvPr>
              <p14:cNvContentPartPr/>
              <p14:nvPr/>
            </p14:nvContentPartPr>
            <p14:xfrm>
              <a:off x="7957180" y="2302129"/>
              <a:ext cx="212040" cy="311760"/>
            </p14:xfrm>
          </p:contentPart>
        </mc:Choice>
        <mc:Fallback>
          <p:pic>
            <p:nvPicPr>
              <p:cNvPr id="118" name="墨迹 117">
                <a:extLst>
                  <a:ext uri="{FF2B5EF4-FFF2-40B4-BE49-F238E27FC236}">
                    <a16:creationId xmlns:a16="http://schemas.microsoft.com/office/drawing/2014/main" id="{36B865F6-19A7-6748-9322-30D2AAFB33A1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949620" y="2294569"/>
                <a:ext cx="22716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19" name="墨迹 118">
                <a:extLst>
                  <a:ext uri="{FF2B5EF4-FFF2-40B4-BE49-F238E27FC236}">
                    <a16:creationId xmlns:a16="http://schemas.microsoft.com/office/drawing/2014/main" id="{1686203C-3AF3-E142-9F83-C362BF2F3F92}"/>
                  </a:ext>
                </a:extLst>
              </p14:cNvPr>
              <p14:cNvContentPartPr/>
              <p14:nvPr/>
            </p14:nvContentPartPr>
            <p14:xfrm>
              <a:off x="8455420" y="2470249"/>
              <a:ext cx="93600" cy="6480"/>
            </p14:xfrm>
          </p:contentPart>
        </mc:Choice>
        <mc:Fallback>
          <p:pic>
            <p:nvPicPr>
              <p:cNvPr id="119" name="墨迹 118">
                <a:extLst>
                  <a:ext uri="{FF2B5EF4-FFF2-40B4-BE49-F238E27FC236}">
                    <a16:creationId xmlns:a16="http://schemas.microsoft.com/office/drawing/2014/main" id="{1686203C-3AF3-E142-9F83-C362BF2F3F92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447860" y="2462689"/>
                <a:ext cx="1087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20" name="墨迹 119">
                <a:extLst>
                  <a:ext uri="{FF2B5EF4-FFF2-40B4-BE49-F238E27FC236}">
                    <a16:creationId xmlns:a16="http://schemas.microsoft.com/office/drawing/2014/main" id="{99590B1B-C1D7-C644-9617-2A8595E19509}"/>
                  </a:ext>
                </a:extLst>
              </p14:cNvPr>
              <p14:cNvContentPartPr/>
              <p14:nvPr/>
            </p14:nvContentPartPr>
            <p14:xfrm>
              <a:off x="8635780" y="2513809"/>
              <a:ext cx="12960" cy="6480"/>
            </p14:xfrm>
          </p:contentPart>
        </mc:Choice>
        <mc:Fallback>
          <p:pic>
            <p:nvPicPr>
              <p:cNvPr id="120" name="墨迹 119">
                <a:extLst>
                  <a:ext uri="{FF2B5EF4-FFF2-40B4-BE49-F238E27FC236}">
                    <a16:creationId xmlns:a16="http://schemas.microsoft.com/office/drawing/2014/main" id="{99590B1B-C1D7-C644-9617-2A8595E19509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8628220" y="2506249"/>
                <a:ext cx="277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50" name="墨迹 152">
                <a:extLst>
                  <a:ext uri="{FF2B5EF4-FFF2-40B4-BE49-F238E27FC236}">
                    <a16:creationId xmlns:a16="http://schemas.microsoft.com/office/drawing/2014/main" id="{007C9C73-5E87-4B41-9CE9-8B1A1ED17738}"/>
                  </a:ext>
                </a:extLst>
              </p14:cNvPr>
              <p14:cNvContentPartPr/>
              <p14:nvPr/>
            </p14:nvContentPartPr>
            <p14:xfrm>
              <a:off x="10752580" y="2189809"/>
              <a:ext cx="1195560" cy="554400"/>
            </p14:xfrm>
          </p:contentPart>
        </mc:Choice>
        <mc:Fallback>
          <p:pic>
            <p:nvPicPr>
              <p:cNvPr id="150" name="墨迹 152">
                <a:extLst>
                  <a:ext uri="{FF2B5EF4-FFF2-40B4-BE49-F238E27FC236}">
                    <a16:creationId xmlns:a16="http://schemas.microsoft.com/office/drawing/2014/main" id="{007C9C73-5E87-4B41-9CE9-8B1A1ED17738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0745020" y="2182249"/>
                <a:ext cx="121068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51" name="墨迹 153">
                <a:extLst>
                  <a:ext uri="{FF2B5EF4-FFF2-40B4-BE49-F238E27FC236}">
                    <a16:creationId xmlns:a16="http://schemas.microsoft.com/office/drawing/2014/main" id="{B645F9B1-920E-044B-9215-A53492AA4A7A}"/>
                  </a:ext>
                </a:extLst>
              </p14:cNvPr>
              <p14:cNvContentPartPr/>
              <p14:nvPr/>
            </p14:nvContentPartPr>
            <p14:xfrm>
              <a:off x="10311220" y="2414089"/>
              <a:ext cx="248760" cy="386280"/>
            </p14:xfrm>
          </p:contentPart>
        </mc:Choice>
        <mc:Fallback>
          <p:pic>
            <p:nvPicPr>
              <p:cNvPr id="151" name="墨迹 153">
                <a:extLst>
                  <a:ext uri="{FF2B5EF4-FFF2-40B4-BE49-F238E27FC236}">
                    <a16:creationId xmlns:a16="http://schemas.microsoft.com/office/drawing/2014/main" id="{B645F9B1-920E-044B-9215-A53492AA4A7A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0303660" y="2406529"/>
                <a:ext cx="26388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52" name="墨迹 154">
                <a:extLst>
                  <a:ext uri="{FF2B5EF4-FFF2-40B4-BE49-F238E27FC236}">
                    <a16:creationId xmlns:a16="http://schemas.microsoft.com/office/drawing/2014/main" id="{AB2D943C-42CB-DD47-AD66-0F8E312D3C92}"/>
                  </a:ext>
                </a:extLst>
              </p14:cNvPr>
              <p14:cNvContentPartPr/>
              <p14:nvPr/>
            </p14:nvContentPartPr>
            <p14:xfrm>
              <a:off x="8884900" y="2046889"/>
              <a:ext cx="1158480" cy="1089720"/>
            </p14:xfrm>
          </p:contentPart>
        </mc:Choice>
        <mc:Fallback>
          <p:pic>
            <p:nvPicPr>
              <p:cNvPr id="152" name="墨迹 154">
                <a:extLst>
                  <a:ext uri="{FF2B5EF4-FFF2-40B4-BE49-F238E27FC236}">
                    <a16:creationId xmlns:a16="http://schemas.microsoft.com/office/drawing/2014/main" id="{AB2D943C-42CB-DD47-AD66-0F8E312D3C92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8877340" y="2039329"/>
                <a:ext cx="1173240" cy="11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62" name="墨迹 162">
                <a:extLst>
                  <a:ext uri="{FF2B5EF4-FFF2-40B4-BE49-F238E27FC236}">
                    <a16:creationId xmlns:a16="http://schemas.microsoft.com/office/drawing/2014/main" id="{4F2E174A-AD05-F74C-909A-1EBE6E7D91F3}"/>
                  </a:ext>
                </a:extLst>
              </p14:cNvPr>
              <p14:cNvContentPartPr/>
              <p14:nvPr/>
            </p14:nvContentPartPr>
            <p14:xfrm>
              <a:off x="6176620" y="1218889"/>
              <a:ext cx="3648600" cy="1581840"/>
            </p14:xfrm>
          </p:contentPart>
        </mc:Choice>
        <mc:Fallback>
          <p:pic>
            <p:nvPicPr>
              <p:cNvPr id="162" name="墨迹 162">
                <a:extLst>
                  <a:ext uri="{FF2B5EF4-FFF2-40B4-BE49-F238E27FC236}">
                    <a16:creationId xmlns:a16="http://schemas.microsoft.com/office/drawing/2014/main" id="{4F2E174A-AD05-F74C-909A-1EBE6E7D91F3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169060" y="1211327"/>
                <a:ext cx="3663720" cy="1596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64" name="墨迹 163">
                <a:extLst>
                  <a:ext uri="{FF2B5EF4-FFF2-40B4-BE49-F238E27FC236}">
                    <a16:creationId xmlns:a16="http://schemas.microsoft.com/office/drawing/2014/main" id="{7C07A981-ED65-E144-8727-7E6518ECF4A1}"/>
                  </a:ext>
                </a:extLst>
              </p14:cNvPr>
              <p14:cNvContentPartPr/>
              <p14:nvPr/>
            </p14:nvContentPartPr>
            <p14:xfrm>
              <a:off x="9893260" y="789049"/>
              <a:ext cx="174600" cy="479880"/>
            </p14:xfrm>
          </p:contentPart>
        </mc:Choice>
        <mc:Fallback>
          <p:pic>
            <p:nvPicPr>
              <p:cNvPr id="164" name="墨迹 163">
                <a:extLst>
                  <a:ext uri="{FF2B5EF4-FFF2-40B4-BE49-F238E27FC236}">
                    <a16:creationId xmlns:a16="http://schemas.microsoft.com/office/drawing/2014/main" id="{7C07A981-ED65-E144-8727-7E6518ECF4A1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9885700" y="781849"/>
                <a:ext cx="18972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65" name="墨迹 164">
                <a:extLst>
                  <a:ext uri="{FF2B5EF4-FFF2-40B4-BE49-F238E27FC236}">
                    <a16:creationId xmlns:a16="http://schemas.microsoft.com/office/drawing/2014/main" id="{834870BD-2539-5C4A-8B92-09ACDE4490B3}"/>
                  </a:ext>
                </a:extLst>
              </p14:cNvPr>
              <p14:cNvContentPartPr/>
              <p14:nvPr/>
            </p14:nvContentPartPr>
            <p14:xfrm>
              <a:off x="10204660" y="1088209"/>
              <a:ext cx="212040" cy="31320"/>
            </p14:xfrm>
          </p:contentPart>
        </mc:Choice>
        <mc:Fallback>
          <p:pic>
            <p:nvPicPr>
              <p:cNvPr id="165" name="墨迹 164">
                <a:extLst>
                  <a:ext uri="{FF2B5EF4-FFF2-40B4-BE49-F238E27FC236}">
                    <a16:creationId xmlns:a16="http://schemas.microsoft.com/office/drawing/2014/main" id="{834870BD-2539-5C4A-8B92-09ACDE4490B3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0197100" y="1080649"/>
                <a:ext cx="2271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66" name="墨迹 165">
                <a:extLst>
                  <a:ext uri="{FF2B5EF4-FFF2-40B4-BE49-F238E27FC236}">
                    <a16:creationId xmlns:a16="http://schemas.microsoft.com/office/drawing/2014/main" id="{D23428E3-EB19-5A43-B850-05E2DD3050EA}"/>
                  </a:ext>
                </a:extLst>
              </p14:cNvPr>
              <p14:cNvContentPartPr/>
              <p14:nvPr/>
            </p14:nvContentPartPr>
            <p14:xfrm>
              <a:off x="10329220" y="1019449"/>
              <a:ext cx="19080" cy="187200"/>
            </p14:xfrm>
          </p:contentPart>
        </mc:Choice>
        <mc:Fallback>
          <p:pic>
            <p:nvPicPr>
              <p:cNvPr id="166" name="墨迹 165">
                <a:extLst>
                  <a:ext uri="{FF2B5EF4-FFF2-40B4-BE49-F238E27FC236}">
                    <a16:creationId xmlns:a16="http://schemas.microsoft.com/office/drawing/2014/main" id="{D23428E3-EB19-5A43-B850-05E2DD3050EA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0321660" y="1011889"/>
                <a:ext cx="3420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67" name="墨迹 166">
                <a:extLst>
                  <a:ext uri="{FF2B5EF4-FFF2-40B4-BE49-F238E27FC236}">
                    <a16:creationId xmlns:a16="http://schemas.microsoft.com/office/drawing/2014/main" id="{0A13E110-DBA4-014D-8BA2-687925852FE6}"/>
                  </a:ext>
                </a:extLst>
              </p14:cNvPr>
              <p14:cNvContentPartPr/>
              <p14:nvPr/>
            </p14:nvContentPartPr>
            <p14:xfrm>
              <a:off x="10516060" y="969769"/>
              <a:ext cx="12960" cy="243000"/>
            </p14:xfrm>
          </p:contentPart>
        </mc:Choice>
        <mc:Fallback>
          <p:pic>
            <p:nvPicPr>
              <p:cNvPr id="167" name="墨迹 166">
                <a:extLst>
                  <a:ext uri="{FF2B5EF4-FFF2-40B4-BE49-F238E27FC236}">
                    <a16:creationId xmlns:a16="http://schemas.microsoft.com/office/drawing/2014/main" id="{0A13E110-DBA4-014D-8BA2-687925852FE6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0508500" y="962209"/>
                <a:ext cx="2772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68" name="墨迹 167">
                <a:extLst>
                  <a:ext uri="{FF2B5EF4-FFF2-40B4-BE49-F238E27FC236}">
                    <a16:creationId xmlns:a16="http://schemas.microsoft.com/office/drawing/2014/main" id="{2F03EB21-B016-2948-AD3D-B786DF21195C}"/>
                  </a:ext>
                </a:extLst>
              </p14:cNvPr>
              <p14:cNvContentPartPr/>
              <p14:nvPr/>
            </p14:nvContentPartPr>
            <p14:xfrm>
              <a:off x="10777420" y="1137889"/>
              <a:ext cx="56520" cy="25200"/>
            </p14:xfrm>
          </p:contentPart>
        </mc:Choice>
        <mc:Fallback>
          <p:pic>
            <p:nvPicPr>
              <p:cNvPr id="168" name="墨迹 167">
                <a:extLst>
                  <a:ext uri="{FF2B5EF4-FFF2-40B4-BE49-F238E27FC236}">
                    <a16:creationId xmlns:a16="http://schemas.microsoft.com/office/drawing/2014/main" id="{2F03EB21-B016-2948-AD3D-B786DF21195C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0769860" y="1130329"/>
                <a:ext cx="712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69" name="墨迹 168">
                <a:extLst>
                  <a:ext uri="{FF2B5EF4-FFF2-40B4-BE49-F238E27FC236}">
                    <a16:creationId xmlns:a16="http://schemas.microsoft.com/office/drawing/2014/main" id="{876F6583-BA24-E646-BD1A-86714C63D4CE}"/>
                  </a:ext>
                </a:extLst>
              </p14:cNvPr>
              <p14:cNvContentPartPr/>
              <p14:nvPr/>
            </p14:nvContentPartPr>
            <p14:xfrm>
              <a:off x="10908100" y="1137889"/>
              <a:ext cx="112320" cy="12960"/>
            </p14:xfrm>
          </p:contentPart>
        </mc:Choice>
        <mc:Fallback>
          <p:pic>
            <p:nvPicPr>
              <p:cNvPr id="169" name="墨迹 168">
                <a:extLst>
                  <a:ext uri="{FF2B5EF4-FFF2-40B4-BE49-F238E27FC236}">
                    <a16:creationId xmlns:a16="http://schemas.microsoft.com/office/drawing/2014/main" id="{876F6583-BA24-E646-BD1A-86714C63D4CE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0900540" y="1130329"/>
                <a:ext cx="1274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70" name="墨迹 169">
                <a:extLst>
                  <a:ext uri="{FF2B5EF4-FFF2-40B4-BE49-F238E27FC236}">
                    <a16:creationId xmlns:a16="http://schemas.microsoft.com/office/drawing/2014/main" id="{5DA346A4-CD64-4D4F-86B0-57A313B21942}"/>
                  </a:ext>
                </a:extLst>
              </p14:cNvPr>
              <p14:cNvContentPartPr/>
              <p14:nvPr/>
            </p14:nvContentPartPr>
            <p14:xfrm>
              <a:off x="11088820" y="1144009"/>
              <a:ext cx="50040" cy="360"/>
            </p14:xfrm>
          </p:contentPart>
        </mc:Choice>
        <mc:Fallback>
          <p:pic>
            <p:nvPicPr>
              <p:cNvPr id="170" name="墨迹 169">
                <a:extLst>
                  <a:ext uri="{FF2B5EF4-FFF2-40B4-BE49-F238E27FC236}">
                    <a16:creationId xmlns:a16="http://schemas.microsoft.com/office/drawing/2014/main" id="{5DA346A4-CD64-4D4F-86B0-57A313B21942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1081260" y="1136449"/>
                <a:ext cx="6516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308C82A4-7307-F44C-9BFC-571DDBF245E9}"/>
                  </a:ext>
                </a:extLst>
              </p14:cNvPr>
              <p14:cNvContentPartPr/>
              <p14:nvPr/>
            </p14:nvContentPartPr>
            <p14:xfrm>
              <a:off x="11241460" y="1094329"/>
              <a:ext cx="9360" cy="12960"/>
            </p14:xfrm>
          </p:contentPart>
        </mc:Choice>
        <mc:Fallback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308C82A4-7307-F44C-9BFC-571DDBF245E9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1233900" y="1086769"/>
                <a:ext cx="244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72" name="墨迹 171">
                <a:extLst>
                  <a:ext uri="{FF2B5EF4-FFF2-40B4-BE49-F238E27FC236}">
                    <a16:creationId xmlns:a16="http://schemas.microsoft.com/office/drawing/2014/main" id="{D72661B9-1C6D-CF46-95FF-8F59CC3C2C50}"/>
                  </a:ext>
                </a:extLst>
              </p14:cNvPr>
              <p14:cNvContentPartPr/>
              <p14:nvPr/>
            </p14:nvContentPartPr>
            <p14:xfrm>
              <a:off x="11443420" y="1000729"/>
              <a:ext cx="218160" cy="162360"/>
            </p14:xfrm>
          </p:contentPart>
        </mc:Choice>
        <mc:Fallback>
          <p:pic>
            <p:nvPicPr>
              <p:cNvPr id="172" name="墨迹 171">
                <a:extLst>
                  <a:ext uri="{FF2B5EF4-FFF2-40B4-BE49-F238E27FC236}">
                    <a16:creationId xmlns:a16="http://schemas.microsoft.com/office/drawing/2014/main" id="{D72661B9-1C6D-CF46-95FF-8F59CC3C2C5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1435860" y="993169"/>
                <a:ext cx="23328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73" name="墨迹 172">
                <a:extLst>
                  <a:ext uri="{FF2B5EF4-FFF2-40B4-BE49-F238E27FC236}">
                    <a16:creationId xmlns:a16="http://schemas.microsoft.com/office/drawing/2014/main" id="{4313A4AA-07C4-C34B-A508-6A5F91BE70AA}"/>
                  </a:ext>
                </a:extLst>
              </p14:cNvPr>
              <p14:cNvContentPartPr/>
              <p14:nvPr/>
            </p14:nvContentPartPr>
            <p14:xfrm>
              <a:off x="10833580" y="1424089"/>
              <a:ext cx="62640" cy="75240"/>
            </p14:xfrm>
          </p:contentPart>
        </mc:Choice>
        <mc:Fallback>
          <p:pic>
            <p:nvPicPr>
              <p:cNvPr id="173" name="墨迹 172">
                <a:extLst>
                  <a:ext uri="{FF2B5EF4-FFF2-40B4-BE49-F238E27FC236}">
                    <a16:creationId xmlns:a16="http://schemas.microsoft.com/office/drawing/2014/main" id="{4313A4AA-07C4-C34B-A508-6A5F91BE70AA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0826020" y="1416529"/>
                <a:ext cx="7776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74" name="墨迹 173">
                <a:extLst>
                  <a:ext uri="{FF2B5EF4-FFF2-40B4-BE49-F238E27FC236}">
                    <a16:creationId xmlns:a16="http://schemas.microsoft.com/office/drawing/2014/main" id="{29B1B07E-B305-094D-8DE6-BAF010FC5781}"/>
                  </a:ext>
                </a:extLst>
              </p14:cNvPr>
              <p14:cNvContentPartPr/>
              <p14:nvPr/>
            </p14:nvContentPartPr>
            <p14:xfrm>
              <a:off x="10752580" y="1617049"/>
              <a:ext cx="236880" cy="137160"/>
            </p14:xfrm>
          </p:contentPart>
        </mc:Choice>
        <mc:Fallback>
          <p:pic>
            <p:nvPicPr>
              <p:cNvPr id="174" name="墨迹 173">
                <a:extLst>
                  <a:ext uri="{FF2B5EF4-FFF2-40B4-BE49-F238E27FC236}">
                    <a16:creationId xmlns:a16="http://schemas.microsoft.com/office/drawing/2014/main" id="{29B1B07E-B305-094D-8DE6-BAF010FC5781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0745020" y="1609489"/>
                <a:ext cx="25200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75" name="墨迹 174">
                <a:extLst>
                  <a:ext uri="{FF2B5EF4-FFF2-40B4-BE49-F238E27FC236}">
                    <a16:creationId xmlns:a16="http://schemas.microsoft.com/office/drawing/2014/main" id="{A05F5C71-561E-3646-8C28-7F497F264E50}"/>
                  </a:ext>
                </a:extLst>
              </p14:cNvPr>
              <p14:cNvContentPartPr/>
              <p14:nvPr/>
            </p14:nvContentPartPr>
            <p14:xfrm>
              <a:off x="11163340" y="1361809"/>
              <a:ext cx="124920" cy="81360"/>
            </p14:xfrm>
          </p:contentPart>
        </mc:Choice>
        <mc:Fallback>
          <p:pic>
            <p:nvPicPr>
              <p:cNvPr id="175" name="墨迹 174">
                <a:extLst>
                  <a:ext uri="{FF2B5EF4-FFF2-40B4-BE49-F238E27FC236}">
                    <a16:creationId xmlns:a16="http://schemas.microsoft.com/office/drawing/2014/main" id="{A05F5C71-561E-3646-8C28-7F497F264E50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1155780" y="1354249"/>
                <a:ext cx="14004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76" name="墨迹 175">
                <a:extLst>
                  <a:ext uri="{FF2B5EF4-FFF2-40B4-BE49-F238E27FC236}">
                    <a16:creationId xmlns:a16="http://schemas.microsoft.com/office/drawing/2014/main" id="{58B753EC-23A4-2B4B-A339-1C79F337EEFD}"/>
                  </a:ext>
                </a:extLst>
              </p14:cNvPr>
              <p14:cNvContentPartPr/>
              <p14:nvPr/>
            </p14:nvContentPartPr>
            <p14:xfrm>
              <a:off x="11157220" y="1523809"/>
              <a:ext cx="19080" cy="220320"/>
            </p14:xfrm>
          </p:contentPart>
        </mc:Choice>
        <mc:Fallback>
          <p:pic>
            <p:nvPicPr>
              <p:cNvPr id="176" name="墨迹 175">
                <a:extLst>
                  <a:ext uri="{FF2B5EF4-FFF2-40B4-BE49-F238E27FC236}">
                    <a16:creationId xmlns:a16="http://schemas.microsoft.com/office/drawing/2014/main" id="{58B753EC-23A4-2B4B-A339-1C79F337EEFD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1149660" y="1516249"/>
                <a:ext cx="3420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77" name="墨迹 176">
                <a:extLst>
                  <a:ext uri="{FF2B5EF4-FFF2-40B4-BE49-F238E27FC236}">
                    <a16:creationId xmlns:a16="http://schemas.microsoft.com/office/drawing/2014/main" id="{1F3A7D8A-32C4-254A-AD0A-78CBF8A75D3C}"/>
                  </a:ext>
                </a:extLst>
              </p14:cNvPr>
              <p14:cNvContentPartPr/>
              <p14:nvPr/>
            </p14:nvContentPartPr>
            <p14:xfrm>
              <a:off x="11306620" y="1436689"/>
              <a:ext cx="243000" cy="436320"/>
            </p14:xfrm>
          </p:contentPart>
        </mc:Choice>
        <mc:Fallback>
          <p:pic>
            <p:nvPicPr>
              <p:cNvPr id="177" name="墨迹 176">
                <a:extLst>
                  <a:ext uri="{FF2B5EF4-FFF2-40B4-BE49-F238E27FC236}">
                    <a16:creationId xmlns:a16="http://schemas.microsoft.com/office/drawing/2014/main" id="{1F3A7D8A-32C4-254A-AD0A-78CBF8A75D3C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1299060" y="1429129"/>
                <a:ext cx="25812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78" name="墨迹 177">
                <a:extLst>
                  <a:ext uri="{FF2B5EF4-FFF2-40B4-BE49-F238E27FC236}">
                    <a16:creationId xmlns:a16="http://schemas.microsoft.com/office/drawing/2014/main" id="{122A17C4-2728-B34F-B3DC-CA83FA880559}"/>
                  </a:ext>
                </a:extLst>
              </p14:cNvPr>
              <p14:cNvContentPartPr/>
              <p14:nvPr/>
            </p14:nvContentPartPr>
            <p14:xfrm>
              <a:off x="11306620" y="1623529"/>
              <a:ext cx="131040" cy="80640"/>
            </p14:xfrm>
          </p:contentPart>
        </mc:Choice>
        <mc:Fallback>
          <p:pic>
            <p:nvPicPr>
              <p:cNvPr id="178" name="墨迹 177">
                <a:extLst>
                  <a:ext uri="{FF2B5EF4-FFF2-40B4-BE49-F238E27FC236}">
                    <a16:creationId xmlns:a16="http://schemas.microsoft.com/office/drawing/2014/main" id="{122A17C4-2728-B34F-B3DC-CA83FA880559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1299060" y="1615969"/>
                <a:ext cx="14616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87" name="墨迹 187">
                <a:extLst>
                  <a:ext uri="{FF2B5EF4-FFF2-40B4-BE49-F238E27FC236}">
                    <a16:creationId xmlns:a16="http://schemas.microsoft.com/office/drawing/2014/main" id="{E12F0FD0-47A8-7345-9D9B-513017A32C3F}"/>
                  </a:ext>
                </a:extLst>
              </p14:cNvPr>
              <p14:cNvContentPartPr/>
              <p14:nvPr/>
            </p14:nvContentPartPr>
            <p14:xfrm>
              <a:off x="2092780" y="2681929"/>
              <a:ext cx="2770560" cy="174600"/>
            </p14:xfrm>
          </p:contentPart>
        </mc:Choice>
        <mc:Fallback>
          <p:pic>
            <p:nvPicPr>
              <p:cNvPr id="187" name="墨迹 187">
                <a:extLst>
                  <a:ext uri="{FF2B5EF4-FFF2-40B4-BE49-F238E27FC236}">
                    <a16:creationId xmlns:a16="http://schemas.microsoft.com/office/drawing/2014/main" id="{E12F0FD0-47A8-7345-9D9B-513017A32C3F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2085220" y="2674369"/>
                <a:ext cx="278568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91" name="墨迹 191">
                <a:extLst>
                  <a:ext uri="{FF2B5EF4-FFF2-40B4-BE49-F238E27FC236}">
                    <a16:creationId xmlns:a16="http://schemas.microsoft.com/office/drawing/2014/main" id="{755D3236-44CE-E746-82E9-A189DD886BEC}"/>
                  </a:ext>
                </a:extLst>
              </p14:cNvPr>
              <p14:cNvContentPartPr/>
              <p14:nvPr/>
            </p14:nvContentPartPr>
            <p14:xfrm>
              <a:off x="439660" y="3491209"/>
              <a:ext cx="383400" cy="193320"/>
            </p14:xfrm>
          </p:contentPart>
        </mc:Choice>
        <mc:Fallback>
          <p:pic>
            <p:nvPicPr>
              <p:cNvPr id="191" name="墨迹 191">
                <a:extLst>
                  <a:ext uri="{FF2B5EF4-FFF2-40B4-BE49-F238E27FC236}">
                    <a16:creationId xmlns:a16="http://schemas.microsoft.com/office/drawing/2014/main" id="{755D3236-44CE-E746-82E9-A189DD886BEC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432100" y="3483649"/>
                <a:ext cx="39852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96" name="墨迹 196">
                <a:extLst>
                  <a:ext uri="{FF2B5EF4-FFF2-40B4-BE49-F238E27FC236}">
                    <a16:creationId xmlns:a16="http://schemas.microsoft.com/office/drawing/2014/main" id="{9EB27E09-C50C-F141-8F0E-7ADC562B6856}"/>
                  </a:ext>
                </a:extLst>
              </p14:cNvPr>
              <p14:cNvContentPartPr/>
              <p14:nvPr/>
            </p14:nvContentPartPr>
            <p14:xfrm>
              <a:off x="306100" y="3435049"/>
              <a:ext cx="678960" cy="311760"/>
            </p14:xfrm>
          </p:contentPart>
        </mc:Choice>
        <mc:Fallback>
          <p:pic>
            <p:nvPicPr>
              <p:cNvPr id="196" name="墨迹 196">
                <a:extLst>
                  <a:ext uri="{FF2B5EF4-FFF2-40B4-BE49-F238E27FC236}">
                    <a16:creationId xmlns:a16="http://schemas.microsoft.com/office/drawing/2014/main" id="{9EB27E09-C50C-F141-8F0E-7ADC562B6856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298540" y="3424969"/>
                <a:ext cx="69408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203" name="墨迹 204">
                <a:extLst>
                  <a:ext uri="{FF2B5EF4-FFF2-40B4-BE49-F238E27FC236}">
                    <a16:creationId xmlns:a16="http://schemas.microsoft.com/office/drawing/2014/main" id="{36430976-9F9C-6845-A392-076F002FB778}"/>
                  </a:ext>
                </a:extLst>
              </p14:cNvPr>
              <p14:cNvContentPartPr/>
              <p14:nvPr/>
            </p14:nvContentPartPr>
            <p14:xfrm>
              <a:off x="1775260" y="3459889"/>
              <a:ext cx="243000" cy="392400"/>
            </p14:xfrm>
          </p:contentPart>
        </mc:Choice>
        <mc:Fallback>
          <p:pic>
            <p:nvPicPr>
              <p:cNvPr id="203" name="墨迹 204">
                <a:extLst>
                  <a:ext uri="{FF2B5EF4-FFF2-40B4-BE49-F238E27FC236}">
                    <a16:creationId xmlns:a16="http://schemas.microsoft.com/office/drawing/2014/main" id="{36430976-9F9C-6845-A392-076F002FB778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767700" y="3452329"/>
                <a:ext cx="25812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204" name="墨迹 205">
                <a:extLst>
                  <a:ext uri="{FF2B5EF4-FFF2-40B4-BE49-F238E27FC236}">
                    <a16:creationId xmlns:a16="http://schemas.microsoft.com/office/drawing/2014/main" id="{600FF843-1C58-504F-A227-DA10ABB556CB}"/>
                  </a:ext>
                </a:extLst>
              </p14:cNvPr>
              <p14:cNvContentPartPr/>
              <p14:nvPr/>
            </p14:nvContentPartPr>
            <p14:xfrm>
              <a:off x="1408060" y="3372769"/>
              <a:ext cx="43920" cy="579240"/>
            </p14:xfrm>
          </p:contentPart>
        </mc:Choice>
        <mc:Fallback>
          <p:pic>
            <p:nvPicPr>
              <p:cNvPr id="204" name="墨迹 205">
                <a:extLst>
                  <a:ext uri="{FF2B5EF4-FFF2-40B4-BE49-F238E27FC236}">
                    <a16:creationId xmlns:a16="http://schemas.microsoft.com/office/drawing/2014/main" id="{600FF843-1C58-504F-A227-DA10ABB556CB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400500" y="3365209"/>
                <a:ext cx="5904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207" name="墨迹 206">
                <a:extLst>
                  <a:ext uri="{FF2B5EF4-FFF2-40B4-BE49-F238E27FC236}">
                    <a16:creationId xmlns:a16="http://schemas.microsoft.com/office/drawing/2014/main" id="{44949FD2-77CF-174D-8C62-691F67D2BD2C}"/>
                  </a:ext>
                </a:extLst>
              </p14:cNvPr>
              <p14:cNvContentPartPr/>
              <p14:nvPr/>
            </p14:nvContentPartPr>
            <p14:xfrm>
              <a:off x="2317060" y="3522169"/>
              <a:ext cx="230760" cy="317880"/>
            </p14:xfrm>
          </p:contentPart>
        </mc:Choice>
        <mc:Fallback>
          <p:pic>
            <p:nvPicPr>
              <p:cNvPr id="207" name="墨迹 206">
                <a:extLst>
                  <a:ext uri="{FF2B5EF4-FFF2-40B4-BE49-F238E27FC236}">
                    <a16:creationId xmlns:a16="http://schemas.microsoft.com/office/drawing/2014/main" id="{44949FD2-77CF-174D-8C62-691F67D2BD2C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2309500" y="3514609"/>
                <a:ext cx="2458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214" name="墨迹 214">
                <a:extLst>
                  <a:ext uri="{FF2B5EF4-FFF2-40B4-BE49-F238E27FC236}">
                    <a16:creationId xmlns:a16="http://schemas.microsoft.com/office/drawing/2014/main" id="{843B0236-4962-EB4F-B966-F4F658BEC207}"/>
                  </a:ext>
                </a:extLst>
              </p14:cNvPr>
              <p14:cNvContentPartPr/>
              <p14:nvPr/>
            </p14:nvContentPartPr>
            <p14:xfrm>
              <a:off x="2814940" y="3410209"/>
              <a:ext cx="629280" cy="523440"/>
            </p14:xfrm>
          </p:contentPart>
        </mc:Choice>
        <mc:Fallback>
          <p:pic>
            <p:nvPicPr>
              <p:cNvPr id="214" name="墨迹 214">
                <a:extLst>
                  <a:ext uri="{FF2B5EF4-FFF2-40B4-BE49-F238E27FC236}">
                    <a16:creationId xmlns:a16="http://schemas.microsoft.com/office/drawing/2014/main" id="{843B0236-4962-EB4F-B966-F4F658BEC207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2807380" y="3402649"/>
                <a:ext cx="64404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216" name="墨迹 215">
                <a:extLst>
                  <a:ext uri="{FF2B5EF4-FFF2-40B4-BE49-F238E27FC236}">
                    <a16:creationId xmlns:a16="http://schemas.microsoft.com/office/drawing/2014/main" id="{9A9A3C66-6150-D84D-A031-B5E1DDD0FC3C}"/>
                  </a:ext>
                </a:extLst>
              </p14:cNvPr>
              <p14:cNvContentPartPr/>
              <p14:nvPr/>
            </p14:nvContentPartPr>
            <p14:xfrm>
              <a:off x="3699100" y="3534769"/>
              <a:ext cx="224640" cy="311760"/>
            </p14:xfrm>
          </p:contentPart>
        </mc:Choice>
        <mc:Fallback>
          <p:pic>
            <p:nvPicPr>
              <p:cNvPr id="216" name="墨迹 215">
                <a:extLst>
                  <a:ext uri="{FF2B5EF4-FFF2-40B4-BE49-F238E27FC236}">
                    <a16:creationId xmlns:a16="http://schemas.microsoft.com/office/drawing/2014/main" id="{9A9A3C66-6150-D84D-A031-B5E1DDD0FC3C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3691540" y="3527209"/>
                <a:ext cx="23940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223" name="墨迹 222">
                <a:extLst>
                  <a:ext uri="{FF2B5EF4-FFF2-40B4-BE49-F238E27FC236}">
                    <a16:creationId xmlns:a16="http://schemas.microsoft.com/office/drawing/2014/main" id="{D3ABA445-368D-5647-A5C6-88492D3275F6}"/>
                  </a:ext>
                </a:extLst>
              </p14:cNvPr>
              <p14:cNvContentPartPr/>
              <p14:nvPr/>
            </p14:nvContentPartPr>
            <p14:xfrm>
              <a:off x="5087260" y="3510289"/>
              <a:ext cx="261720" cy="317160"/>
            </p14:xfrm>
          </p:contentPart>
        </mc:Choice>
        <mc:Fallback>
          <p:pic>
            <p:nvPicPr>
              <p:cNvPr id="223" name="墨迹 222">
                <a:extLst>
                  <a:ext uri="{FF2B5EF4-FFF2-40B4-BE49-F238E27FC236}">
                    <a16:creationId xmlns:a16="http://schemas.microsoft.com/office/drawing/2014/main" id="{D3ABA445-368D-5647-A5C6-88492D3275F6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5079700" y="3502729"/>
                <a:ext cx="27684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224" name="墨迹 223">
                <a:extLst>
                  <a:ext uri="{FF2B5EF4-FFF2-40B4-BE49-F238E27FC236}">
                    <a16:creationId xmlns:a16="http://schemas.microsoft.com/office/drawing/2014/main" id="{8F89463C-DB2B-E642-AD60-DB4C45CE8B53}"/>
                  </a:ext>
                </a:extLst>
              </p14:cNvPr>
              <p14:cNvContentPartPr/>
              <p14:nvPr/>
            </p14:nvContentPartPr>
            <p14:xfrm>
              <a:off x="5660020" y="3671569"/>
              <a:ext cx="106200" cy="6480"/>
            </p14:xfrm>
          </p:contentPart>
        </mc:Choice>
        <mc:Fallback>
          <p:pic>
            <p:nvPicPr>
              <p:cNvPr id="224" name="墨迹 223">
                <a:extLst>
                  <a:ext uri="{FF2B5EF4-FFF2-40B4-BE49-F238E27FC236}">
                    <a16:creationId xmlns:a16="http://schemas.microsoft.com/office/drawing/2014/main" id="{8F89463C-DB2B-E642-AD60-DB4C45CE8B53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5652460" y="3664009"/>
                <a:ext cx="1213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225" name="墨迹 224">
                <a:extLst>
                  <a:ext uri="{FF2B5EF4-FFF2-40B4-BE49-F238E27FC236}">
                    <a16:creationId xmlns:a16="http://schemas.microsoft.com/office/drawing/2014/main" id="{45168334-6A22-E941-A502-36F53D5ED7BB}"/>
                  </a:ext>
                </a:extLst>
              </p14:cNvPr>
              <p14:cNvContentPartPr/>
              <p14:nvPr/>
            </p14:nvContentPartPr>
            <p14:xfrm>
              <a:off x="5946580" y="3665449"/>
              <a:ext cx="118800" cy="43920"/>
            </p14:xfrm>
          </p:contentPart>
        </mc:Choice>
        <mc:Fallback>
          <p:pic>
            <p:nvPicPr>
              <p:cNvPr id="225" name="墨迹 224">
                <a:extLst>
                  <a:ext uri="{FF2B5EF4-FFF2-40B4-BE49-F238E27FC236}">
                    <a16:creationId xmlns:a16="http://schemas.microsoft.com/office/drawing/2014/main" id="{45168334-6A22-E941-A502-36F53D5ED7BB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5939020" y="3657889"/>
                <a:ext cx="1335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231" name="墨迹 232">
                <a:extLst>
                  <a:ext uri="{FF2B5EF4-FFF2-40B4-BE49-F238E27FC236}">
                    <a16:creationId xmlns:a16="http://schemas.microsoft.com/office/drawing/2014/main" id="{5219CC4C-6D2A-3542-83CB-820AB75C6AC4}"/>
                  </a:ext>
                </a:extLst>
              </p14:cNvPr>
              <p14:cNvContentPartPr/>
              <p14:nvPr/>
            </p14:nvContentPartPr>
            <p14:xfrm>
              <a:off x="6475420" y="3437929"/>
              <a:ext cx="567000" cy="383760"/>
            </p14:xfrm>
          </p:contentPart>
        </mc:Choice>
        <mc:Fallback>
          <p:pic>
            <p:nvPicPr>
              <p:cNvPr id="231" name="墨迹 232">
                <a:extLst>
                  <a:ext uri="{FF2B5EF4-FFF2-40B4-BE49-F238E27FC236}">
                    <a16:creationId xmlns:a16="http://schemas.microsoft.com/office/drawing/2014/main" id="{5219CC4C-6D2A-3542-83CB-820AB75C6AC4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6468220" y="3430362"/>
                <a:ext cx="582120" cy="398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232" name="墨迹 233">
                <a:extLst>
                  <a:ext uri="{FF2B5EF4-FFF2-40B4-BE49-F238E27FC236}">
                    <a16:creationId xmlns:a16="http://schemas.microsoft.com/office/drawing/2014/main" id="{EFFBF1F3-68CA-FC4D-99BD-61F8C85AD2B6}"/>
                  </a:ext>
                </a:extLst>
              </p14:cNvPr>
              <p14:cNvContentPartPr/>
              <p14:nvPr/>
            </p14:nvContentPartPr>
            <p14:xfrm>
              <a:off x="4109860" y="3428929"/>
              <a:ext cx="797040" cy="442440"/>
            </p14:xfrm>
          </p:contentPart>
        </mc:Choice>
        <mc:Fallback>
          <p:pic>
            <p:nvPicPr>
              <p:cNvPr id="232" name="墨迹 233">
                <a:extLst>
                  <a:ext uri="{FF2B5EF4-FFF2-40B4-BE49-F238E27FC236}">
                    <a16:creationId xmlns:a16="http://schemas.microsoft.com/office/drawing/2014/main" id="{EFFBF1F3-68CA-FC4D-99BD-61F8C85AD2B6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4102303" y="3421369"/>
                <a:ext cx="811793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237" name="墨迹 236">
                <a:extLst>
                  <a:ext uri="{FF2B5EF4-FFF2-40B4-BE49-F238E27FC236}">
                    <a16:creationId xmlns:a16="http://schemas.microsoft.com/office/drawing/2014/main" id="{4723FC3B-45B9-974E-B0F0-A0EB249FEDAE}"/>
                  </a:ext>
                </a:extLst>
              </p14:cNvPr>
              <p14:cNvContentPartPr/>
              <p14:nvPr/>
            </p14:nvContentPartPr>
            <p14:xfrm>
              <a:off x="7502860" y="3385369"/>
              <a:ext cx="25200" cy="629280"/>
            </p14:xfrm>
          </p:contentPart>
        </mc:Choice>
        <mc:Fallback>
          <p:pic>
            <p:nvPicPr>
              <p:cNvPr id="237" name="墨迹 236">
                <a:extLst>
                  <a:ext uri="{FF2B5EF4-FFF2-40B4-BE49-F238E27FC236}">
                    <a16:creationId xmlns:a16="http://schemas.microsoft.com/office/drawing/2014/main" id="{4723FC3B-45B9-974E-B0F0-A0EB249FEDAE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7495300" y="3377809"/>
                <a:ext cx="40320" cy="64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243" name="墨迹 242">
                <a:extLst>
                  <a:ext uri="{FF2B5EF4-FFF2-40B4-BE49-F238E27FC236}">
                    <a16:creationId xmlns:a16="http://schemas.microsoft.com/office/drawing/2014/main" id="{70BD7D31-2852-E942-A7A3-AF486423CCD7}"/>
                  </a:ext>
                </a:extLst>
              </p14:cNvPr>
              <p14:cNvContentPartPr/>
              <p14:nvPr/>
            </p14:nvContentPartPr>
            <p14:xfrm>
              <a:off x="9270820" y="3484729"/>
              <a:ext cx="155880" cy="348840"/>
            </p14:xfrm>
          </p:contentPart>
        </mc:Choice>
        <mc:Fallback>
          <p:pic>
            <p:nvPicPr>
              <p:cNvPr id="243" name="墨迹 242">
                <a:extLst>
                  <a:ext uri="{FF2B5EF4-FFF2-40B4-BE49-F238E27FC236}">
                    <a16:creationId xmlns:a16="http://schemas.microsoft.com/office/drawing/2014/main" id="{70BD7D31-2852-E942-A7A3-AF486423CCD7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9263260" y="3477169"/>
                <a:ext cx="17100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244" name="墨迹 245">
                <a:extLst>
                  <a:ext uri="{FF2B5EF4-FFF2-40B4-BE49-F238E27FC236}">
                    <a16:creationId xmlns:a16="http://schemas.microsoft.com/office/drawing/2014/main" id="{9AA982A6-48D5-2F44-BAE5-59B74B225E6F}"/>
                  </a:ext>
                </a:extLst>
              </p14:cNvPr>
              <p14:cNvContentPartPr/>
              <p14:nvPr/>
            </p14:nvContentPartPr>
            <p14:xfrm>
              <a:off x="7988500" y="3397609"/>
              <a:ext cx="1058760" cy="486000"/>
            </p14:xfrm>
          </p:contentPart>
        </mc:Choice>
        <mc:Fallback>
          <p:pic>
            <p:nvPicPr>
              <p:cNvPr id="244" name="墨迹 245">
                <a:extLst>
                  <a:ext uri="{FF2B5EF4-FFF2-40B4-BE49-F238E27FC236}">
                    <a16:creationId xmlns:a16="http://schemas.microsoft.com/office/drawing/2014/main" id="{9AA982A6-48D5-2F44-BAE5-59B74B225E6F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7980940" y="3390049"/>
                <a:ext cx="107388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245" name="墨迹 246">
                <a:extLst>
                  <a:ext uri="{FF2B5EF4-FFF2-40B4-BE49-F238E27FC236}">
                    <a16:creationId xmlns:a16="http://schemas.microsoft.com/office/drawing/2014/main" id="{2D7E9C64-A302-2B45-8341-0D6A3C4951E1}"/>
                  </a:ext>
                </a:extLst>
              </p14:cNvPr>
              <p14:cNvContentPartPr/>
              <p14:nvPr/>
            </p14:nvContentPartPr>
            <p14:xfrm>
              <a:off x="6873940" y="3746449"/>
              <a:ext cx="424080" cy="174600"/>
            </p14:xfrm>
          </p:contentPart>
        </mc:Choice>
        <mc:Fallback>
          <p:pic>
            <p:nvPicPr>
              <p:cNvPr id="245" name="墨迹 246">
                <a:extLst>
                  <a:ext uri="{FF2B5EF4-FFF2-40B4-BE49-F238E27FC236}">
                    <a16:creationId xmlns:a16="http://schemas.microsoft.com/office/drawing/2014/main" id="{2D7E9C64-A302-2B45-8341-0D6A3C4951E1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6866374" y="3738889"/>
                <a:ext cx="439213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252" name="墨迹 251">
                <a:extLst>
                  <a:ext uri="{FF2B5EF4-FFF2-40B4-BE49-F238E27FC236}">
                    <a16:creationId xmlns:a16="http://schemas.microsoft.com/office/drawing/2014/main" id="{EFE9F65A-7120-BA4D-B771-4F2859A0C6EB}"/>
                  </a:ext>
                </a:extLst>
              </p14:cNvPr>
              <p14:cNvContentPartPr/>
              <p14:nvPr/>
            </p14:nvContentPartPr>
            <p14:xfrm>
              <a:off x="1495180" y="4269169"/>
              <a:ext cx="31320" cy="747360"/>
            </p14:xfrm>
          </p:contentPart>
        </mc:Choice>
        <mc:Fallback>
          <p:pic>
            <p:nvPicPr>
              <p:cNvPr id="252" name="墨迹 251">
                <a:extLst>
                  <a:ext uri="{FF2B5EF4-FFF2-40B4-BE49-F238E27FC236}">
                    <a16:creationId xmlns:a16="http://schemas.microsoft.com/office/drawing/2014/main" id="{EFE9F65A-7120-BA4D-B771-4F2859A0C6EB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1487620" y="4261609"/>
                <a:ext cx="46440" cy="76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256" name="墨迹 257">
                <a:extLst>
                  <a:ext uri="{FF2B5EF4-FFF2-40B4-BE49-F238E27FC236}">
                    <a16:creationId xmlns:a16="http://schemas.microsoft.com/office/drawing/2014/main" id="{55E0E990-1917-9B4D-A4D3-5292AB8FF113}"/>
                  </a:ext>
                </a:extLst>
              </p14:cNvPr>
              <p14:cNvContentPartPr/>
              <p14:nvPr/>
            </p14:nvContentPartPr>
            <p14:xfrm>
              <a:off x="1874980" y="4437289"/>
              <a:ext cx="218160" cy="417600"/>
            </p14:xfrm>
          </p:contentPart>
        </mc:Choice>
        <mc:Fallback>
          <p:pic>
            <p:nvPicPr>
              <p:cNvPr id="256" name="墨迹 257">
                <a:extLst>
                  <a:ext uri="{FF2B5EF4-FFF2-40B4-BE49-F238E27FC236}">
                    <a16:creationId xmlns:a16="http://schemas.microsoft.com/office/drawing/2014/main" id="{55E0E990-1917-9B4D-A4D3-5292AB8FF113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1867420" y="4429729"/>
                <a:ext cx="23328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257" name="墨迹 258">
                <a:extLst>
                  <a:ext uri="{FF2B5EF4-FFF2-40B4-BE49-F238E27FC236}">
                    <a16:creationId xmlns:a16="http://schemas.microsoft.com/office/drawing/2014/main" id="{CBE02B10-2BF0-F34F-A6C1-322D3992AE3A}"/>
                  </a:ext>
                </a:extLst>
              </p14:cNvPr>
              <p14:cNvContentPartPr/>
              <p14:nvPr/>
            </p14:nvContentPartPr>
            <p14:xfrm>
              <a:off x="263260" y="4406329"/>
              <a:ext cx="846360" cy="442440"/>
            </p14:xfrm>
          </p:contentPart>
        </mc:Choice>
        <mc:Fallback>
          <p:pic>
            <p:nvPicPr>
              <p:cNvPr id="257" name="墨迹 258">
                <a:extLst>
                  <a:ext uri="{FF2B5EF4-FFF2-40B4-BE49-F238E27FC236}">
                    <a16:creationId xmlns:a16="http://schemas.microsoft.com/office/drawing/2014/main" id="{CBE02B10-2BF0-F34F-A6C1-322D3992AE3A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255700" y="4398769"/>
                <a:ext cx="86148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260" name="墨迹 259">
                <a:extLst>
                  <a:ext uri="{FF2B5EF4-FFF2-40B4-BE49-F238E27FC236}">
                    <a16:creationId xmlns:a16="http://schemas.microsoft.com/office/drawing/2014/main" id="{5E462E63-955E-C64F-9225-4A66C28C1A25}"/>
                  </a:ext>
                </a:extLst>
              </p14:cNvPr>
              <p14:cNvContentPartPr/>
              <p14:nvPr/>
            </p14:nvContentPartPr>
            <p14:xfrm>
              <a:off x="2429020" y="4555729"/>
              <a:ext cx="261720" cy="317880"/>
            </p14:xfrm>
          </p:contentPart>
        </mc:Choice>
        <mc:Fallback>
          <p:pic>
            <p:nvPicPr>
              <p:cNvPr id="260" name="墨迹 259">
                <a:extLst>
                  <a:ext uri="{FF2B5EF4-FFF2-40B4-BE49-F238E27FC236}">
                    <a16:creationId xmlns:a16="http://schemas.microsoft.com/office/drawing/2014/main" id="{5E462E63-955E-C64F-9225-4A66C28C1A25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2421460" y="4548169"/>
                <a:ext cx="27684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261" name="墨迹 260">
                <a:extLst>
                  <a:ext uri="{FF2B5EF4-FFF2-40B4-BE49-F238E27FC236}">
                    <a16:creationId xmlns:a16="http://schemas.microsoft.com/office/drawing/2014/main" id="{E7274D18-F426-C349-AA88-C9CC443B65ED}"/>
                  </a:ext>
                </a:extLst>
              </p14:cNvPr>
              <p14:cNvContentPartPr/>
              <p14:nvPr/>
            </p14:nvContentPartPr>
            <p14:xfrm>
              <a:off x="2895940" y="4462129"/>
              <a:ext cx="131040" cy="386280"/>
            </p14:xfrm>
          </p:contentPart>
        </mc:Choice>
        <mc:Fallback>
          <p:pic>
            <p:nvPicPr>
              <p:cNvPr id="261" name="墨迹 260">
                <a:extLst>
                  <a:ext uri="{FF2B5EF4-FFF2-40B4-BE49-F238E27FC236}">
                    <a16:creationId xmlns:a16="http://schemas.microsoft.com/office/drawing/2014/main" id="{E7274D18-F426-C349-AA88-C9CC443B65ED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2888380" y="4454569"/>
                <a:ext cx="14616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273" name="墨迹 274">
                <a:extLst>
                  <a:ext uri="{FF2B5EF4-FFF2-40B4-BE49-F238E27FC236}">
                    <a16:creationId xmlns:a16="http://schemas.microsoft.com/office/drawing/2014/main" id="{DFB82F6F-9270-1F44-9C9C-53CE952211AA}"/>
                  </a:ext>
                </a:extLst>
              </p14:cNvPr>
              <p14:cNvContentPartPr/>
              <p14:nvPr/>
            </p14:nvContentPartPr>
            <p14:xfrm>
              <a:off x="3873340" y="4412449"/>
              <a:ext cx="1070640" cy="570240"/>
            </p14:xfrm>
          </p:contentPart>
        </mc:Choice>
        <mc:Fallback>
          <p:pic>
            <p:nvPicPr>
              <p:cNvPr id="273" name="墨迹 274">
                <a:extLst>
                  <a:ext uri="{FF2B5EF4-FFF2-40B4-BE49-F238E27FC236}">
                    <a16:creationId xmlns:a16="http://schemas.microsoft.com/office/drawing/2014/main" id="{DFB82F6F-9270-1F44-9C9C-53CE952211AA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3865777" y="4404889"/>
                <a:ext cx="1085765" cy="58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274" name="墨迹 275">
                <a:extLst>
                  <a:ext uri="{FF2B5EF4-FFF2-40B4-BE49-F238E27FC236}">
                    <a16:creationId xmlns:a16="http://schemas.microsoft.com/office/drawing/2014/main" id="{23DD8E77-2260-0949-BC66-74EF41102D57}"/>
                  </a:ext>
                </a:extLst>
              </p14:cNvPr>
              <p14:cNvContentPartPr/>
              <p14:nvPr/>
            </p14:nvContentPartPr>
            <p14:xfrm>
              <a:off x="3232180" y="4387609"/>
              <a:ext cx="454680" cy="386280"/>
            </p14:xfrm>
          </p:contentPart>
        </mc:Choice>
        <mc:Fallback>
          <p:pic>
            <p:nvPicPr>
              <p:cNvPr id="274" name="墨迹 275">
                <a:extLst>
                  <a:ext uri="{FF2B5EF4-FFF2-40B4-BE49-F238E27FC236}">
                    <a16:creationId xmlns:a16="http://schemas.microsoft.com/office/drawing/2014/main" id="{23DD8E77-2260-0949-BC66-74EF41102D57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3224620" y="4380049"/>
                <a:ext cx="46980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279" name="墨迹 279">
                <a:extLst>
                  <a:ext uri="{FF2B5EF4-FFF2-40B4-BE49-F238E27FC236}">
                    <a16:creationId xmlns:a16="http://schemas.microsoft.com/office/drawing/2014/main" id="{59D8BC9A-D852-3544-B32C-B6AA1763C54D}"/>
                  </a:ext>
                </a:extLst>
              </p14:cNvPr>
              <p14:cNvContentPartPr/>
              <p14:nvPr/>
            </p14:nvContentPartPr>
            <p14:xfrm>
              <a:off x="1850140" y="4991329"/>
              <a:ext cx="405000" cy="173880"/>
            </p14:xfrm>
          </p:contentPart>
        </mc:Choice>
        <mc:Fallback>
          <p:pic>
            <p:nvPicPr>
              <p:cNvPr id="279" name="墨迹 279">
                <a:extLst>
                  <a:ext uri="{FF2B5EF4-FFF2-40B4-BE49-F238E27FC236}">
                    <a16:creationId xmlns:a16="http://schemas.microsoft.com/office/drawing/2014/main" id="{59D8BC9A-D852-3544-B32C-B6AA1763C54D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842580" y="4983769"/>
                <a:ext cx="42012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281" name="墨迹 280">
                <a:extLst>
                  <a:ext uri="{FF2B5EF4-FFF2-40B4-BE49-F238E27FC236}">
                    <a16:creationId xmlns:a16="http://schemas.microsoft.com/office/drawing/2014/main" id="{28099897-840B-1B4D-AA2E-B2B5A74610B3}"/>
                  </a:ext>
                </a:extLst>
              </p14:cNvPr>
              <p14:cNvContentPartPr/>
              <p14:nvPr/>
            </p14:nvContentPartPr>
            <p14:xfrm>
              <a:off x="5193100" y="4487329"/>
              <a:ext cx="236880" cy="342720"/>
            </p14:xfrm>
          </p:contentPart>
        </mc:Choice>
        <mc:Fallback>
          <p:pic>
            <p:nvPicPr>
              <p:cNvPr id="281" name="墨迹 280">
                <a:extLst>
                  <a:ext uri="{FF2B5EF4-FFF2-40B4-BE49-F238E27FC236}">
                    <a16:creationId xmlns:a16="http://schemas.microsoft.com/office/drawing/2014/main" id="{28099897-840B-1B4D-AA2E-B2B5A74610B3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5185540" y="4479769"/>
                <a:ext cx="25200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295" name="墨迹 296">
                <a:extLst>
                  <a:ext uri="{FF2B5EF4-FFF2-40B4-BE49-F238E27FC236}">
                    <a16:creationId xmlns:a16="http://schemas.microsoft.com/office/drawing/2014/main" id="{D62577BC-9033-4141-8249-8BBEE42CCEC8}"/>
                  </a:ext>
                </a:extLst>
              </p14:cNvPr>
              <p14:cNvContentPartPr/>
              <p14:nvPr/>
            </p14:nvContentPartPr>
            <p14:xfrm>
              <a:off x="6705820" y="4425049"/>
              <a:ext cx="734760" cy="479880"/>
            </p14:xfrm>
          </p:contentPart>
        </mc:Choice>
        <mc:Fallback>
          <p:pic>
            <p:nvPicPr>
              <p:cNvPr id="295" name="墨迹 296">
                <a:extLst>
                  <a:ext uri="{FF2B5EF4-FFF2-40B4-BE49-F238E27FC236}">
                    <a16:creationId xmlns:a16="http://schemas.microsoft.com/office/drawing/2014/main" id="{D62577BC-9033-4141-8249-8BBEE42CCEC8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6698264" y="4417489"/>
                <a:ext cx="749513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296" name="墨迹 297">
                <a:extLst>
                  <a:ext uri="{FF2B5EF4-FFF2-40B4-BE49-F238E27FC236}">
                    <a16:creationId xmlns:a16="http://schemas.microsoft.com/office/drawing/2014/main" id="{CD29DFC6-461F-8443-BC30-841361DC1F9A}"/>
                  </a:ext>
                </a:extLst>
              </p14:cNvPr>
              <p14:cNvContentPartPr/>
              <p14:nvPr/>
            </p14:nvContentPartPr>
            <p14:xfrm>
              <a:off x="5610340" y="4399849"/>
              <a:ext cx="878040" cy="386280"/>
            </p14:xfrm>
          </p:contentPart>
        </mc:Choice>
        <mc:Fallback>
          <p:pic>
            <p:nvPicPr>
              <p:cNvPr id="296" name="墨迹 297">
                <a:extLst>
                  <a:ext uri="{FF2B5EF4-FFF2-40B4-BE49-F238E27FC236}">
                    <a16:creationId xmlns:a16="http://schemas.microsoft.com/office/drawing/2014/main" id="{CD29DFC6-461F-8443-BC30-841361DC1F9A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5602780" y="4392289"/>
                <a:ext cx="89316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299" name="墨迹 298">
                <a:extLst>
                  <a:ext uri="{FF2B5EF4-FFF2-40B4-BE49-F238E27FC236}">
                    <a16:creationId xmlns:a16="http://schemas.microsoft.com/office/drawing/2014/main" id="{855BD980-4E3B-4B4C-B3CC-C08296BD99DE}"/>
                  </a:ext>
                </a:extLst>
              </p14:cNvPr>
              <p14:cNvContentPartPr/>
              <p14:nvPr/>
            </p14:nvContentPartPr>
            <p14:xfrm>
              <a:off x="7758100" y="4512169"/>
              <a:ext cx="187200" cy="274320"/>
            </p14:xfrm>
          </p:contentPart>
        </mc:Choice>
        <mc:Fallback>
          <p:pic>
            <p:nvPicPr>
              <p:cNvPr id="299" name="墨迹 298">
                <a:extLst>
                  <a:ext uri="{FF2B5EF4-FFF2-40B4-BE49-F238E27FC236}">
                    <a16:creationId xmlns:a16="http://schemas.microsoft.com/office/drawing/2014/main" id="{855BD980-4E3B-4B4C-B3CC-C08296BD99DE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7750540" y="4504609"/>
                <a:ext cx="20232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319" name="墨迹 321">
                <a:extLst>
                  <a:ext uri="{FF2B5EF4-FFF2-40B4-BE49-F238E27FC236}">
                    <a16:creationId xmlns:a16="http://schemas.microsoft.com/office/drawing/2014/main" id="{14EF5BD3-BD0E-154B-BEAC-C6CE68B828D2}"/>
                  </a:ext>
                </a:extLst>
              </p14:cNvPr>
              <p14:cNvContentPartPr/>
              <p14:nvPr/>
            </p14:nvContentPartPr>
            <p14:xfrm>
              <a:off x="10223380" y="4368889"/>
              <a:ext cx="1338840" cy="492120"/>
            </p14:xfrm>
          </p:contentPart>
        </mc:Choice>
        <mc:Fallback>
          <p:pic>
            <p:nvPicPr>
              <p:cNvPr id="319" name="墨迹 321">
                <a:extLst>
                  <a:ext uri="{FF2B5EF4-FFF2-40B4-BE49-F238E27FC236}">
                    <a16:creationId xmlns:a16="http://schemas.microsoft.com/office/drawing/2014/main" id="{14EF5BD3-BD0E-154B-BEAC-C6CE68B828D2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10215820" y="4361329"/>
                <a:ext cx="135396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320" name="墨迹 322">
                <a:extLst>
                  <a:ext uri="{FF2B5EF4-FFF2-40B4-BE49-F238E27FC236}">
                    <a16:creationId xmlns:a16="http://schemas.microsoft.com/office/drawing/2014/main" id="{918B9591-F49B-DC47-A798-9212A1725F5E}"/>
                  </a:ext>
                </a:extLst>
              </p14:cNvPr>
              <p14:cNvContentPartPr/>
              <p14:nvPr/>
            </p14:nvContentPartPr>
            <p14:xfrm>
              <a:off x="9489340" y="4219489"/>
              <a:ext cx="528840" cy="952920"/>
            </p14:xfrm>
          </p:contentPart>
        </mc:Choice>
        <mc:Fallback>
          <p:pic>
            <p:nvPicPr>
              <p:cNvPr id="320" name="墨迹 322">
                <a:extLst>
                  <a:ext uri="{FF2B5EF4-FFF2-40B4-BE49-F238E27FC236}">
                    <a16:creationId xmlns:a16="http://schemas.microsoft.com/office/drawing/2014/main" id="{918B9591-F49B-DC47-A798-9212A1725F5E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9481780" y="4211929"/>
                <a:ext cx="543960" cy="9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321" name="墨迹 323">
                <a:extLst>
                  <a:ext uri="{FF2B5EF4-FFF2-40B4-BE49-F238E27FC236}">
                    <a16:creationId xmlns:a16="http://schemas.microsoft.com/office/drawing/2014/main" id="{BBD749C5-1D8C-234F-A4CF-3BC5EEEF375C}"/>
                  </a:ext>
                </a:extLst>
              </p14:cNvPr>
              <p14:cNvContentPartPr/>
              <p14:nvPr/>
            </p14:nvContentPartPr>
            <p14:xfrm>
              <a:off x="8193700" y="4375729"/>
              <a:ext cx="1114920" cy="429120"/>
            </p14:xfrm>
          </p:contentPart>
        </mc:Choice>
        <mc:Fallback>
          <p:pic>
            <p:nvPicPr>
              <p:cNvPr id="321" name="墨迹 323">
                <a:extLst>
                  <a:ext uri="{FF2B5EF4-FFF2-40B4-BE49-F238E27FC236}">
                    <a16:creationId xmlns:a16="http://schemas.microsoft.com/office/drawing/2014/main" id="{BBD749C5-1D8C-234F-A4CF-3BC5EEEF375C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8186138" y="4368169"/>
                <a:ext cx="1130045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343" name="墨迹 342">
                <a:extLst>
                  <a:ext uri="{FF2B5EF4-FFF2-40B4-BE49-F238E27FC236}">
                    <a16:creationId xmlns:a16="http://schemas.microsoft.com/office/drawing/2014/main" id="{A92373EB-76CC-CA42-9B46-19BB7644C9D2}"/>
                  </a:ext>
                </a:extLst>
              </p14:cNvPr>
              <p14:cNvContentPartPr/>
              <p14:nvPr/>
            </p14:nvContentPartPr>
            <p14:xfrm>
              <a:off x="3686500" y="5464729"/>
              <a:ext cx="205920" cy="248760"/>
            </p14:xfrm>
          </p:contentPart>
        </mc:Choice>
        <mc:Fallback>
          <p:pic>
            <p:nvPicPr>
              <p:cNvPr id="343" name="墨迹 342">
                <a:extLst>
                  <a:ext uri="{FF2B5EF4-FFF2-40B4-BE49-F238E27FC236}">
                    <a16:creationId xmlns:a16="http://schemas.microsoft.com/office/drawing/2014/main" id="{A92373EB-76CC-CA42-9B46-19BB7644C9D2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3678940" y="5457169"/>
                <a:ext cx="22104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353" name="墨迹 352">
                <a:extLst>
                  <a:ext uri="{FF2B5EF4-FFF2-40B4-BE49-F238E27FC236}">
                    <a16:creationId xmlns:a16="http://schemas.microsoft.com/office/drawing/2014/main" id="{D9F8F18A-6A19-3A4A-8ABF-DF19D6FFB51C}"/>
                  </a:ext>
                </a:extLst>
              </p14:cNvPr>
              <p14:cNvContentPartPr/>
              <p14:nvPr/>
            </p14:nvContentPartPr>
            <p14:xfrm>
              <a:off x="5136940" y="5414689"/>
              <a:ext cx="199440" cy="299160"/>
            </p14:xfrm>
          </p:contentPart>
        </mc:Choice>
        <mc:Fallback>
          <p:pic>
            <p:nvPicPr>
              <p:cNvPr id="353" name="墨迹 352">
                <a:extLst>
                  <a:ext uri="{FF2B5EF4-FFF2-40B4-BE49-F238E27FC236}">
                    <a16:creationId xmlns:a16="http://schemas.microsoft.com/office/drawing/2014/main" id="{D9F8F18A-6A19-3A4A-8ABF-DF19D6FFB51C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5129740" y="5407129"/>
                <a:ext cx="21456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357" name="墨迹 361">
                <a:extLst>
                  <a:ext uri="{FF2B5EF4-FFF2-40B4-BE49-F238E27FC236}">
                    <a16:creationId xmlns:a16="http://schemas.microsoft.com/office/drawing/2014/main" id="{16885DAC-1360-1040-A0BE-F43FEC0653EE}"/>
                  </a:ext>
                </a:extLst>
              </p14:cNvPr>
              <p14:cNvContentPartPr/>
              <p14:nvPr/>
            </p14:nvContentPartPr>
            <p14:xfrm>
              <a:off x="5622580" y="5582809"/>
              <a:ext cx="516960" cy="56160"/>
            </p14:xfrm>
          </p:contentPart>
        </mc:Choice>
        <mc:Fallback>
          <p:pic>
            <p:nvPicPr>
              <p:cNvPr id="357" name="墨迹 361">
                <a:extLst>
                  <a:ext uri="{FF2B5EF4-FFF2-40B4-BE49-F238E27FC236}">
                    <a16:creationId xmlns:a16="http://schemas.microsoft.com/office/drawing/2014/main" id="{16885DAC-1360-1040-A0BE-F43FEC0653EE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5615020" y="5575297"/>
                <a:ext cx="532080" cy="708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358" name="墨迹 362">
                <a:extLst>
                  <a:ext uri="{FF2B5EF4-FFF2-40B4-BE49-F238E27FC236}">
                    <a16:creationId xmlns:a16="http://schemas.microsoft.com/office/drawing/2014/main" id="{5AF8E5B9-04A6-264D-8634-91295EB71437}"/>
                  </a:ext>
                </a:extLst>
              </p14:cNvPr>
              <p14:cNvContentPartPr/>
              <p14:nvPr/>
            </p14:nvContentPartPr>
            <p14:xfrm>
              <a:off x="4178260" y="5227849"/>
              <a:ext cx="709920" cy="523440"/>
            </p14:xfrm>
          </p:contentPart>
        </mc:Choice>
        <mc:Fallback>
          <p:pic>
            <p:nvPicPr>
              <p:cNvPr id="358" name="墨迹 362">
                <a:extLst>
                  <a:ext uri="{FF2B5EF4-FFF2-40B4-BE49-F238E27FC236}">
                    <a16:creationId xmlns:a16="http://schemas.microsoft.com/office/drawing/2014/main" id="{5AF8E5B9-04A6-264D-8634-91295EB71437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4170700" y="5220289"/>
                <a:ext cx="72504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359" name="墨迹 363">
                <a:extLst>
                  <a:ext uri="{FF2B5EF4-FFF2-40B4-BE49-F238E27FC236}">
                    <a16:creationId xmlns:a16="http://schemas.microsoft.com/office/drawing/2014/main" id="{F4FE9914-A53D-AC47-B00F-8DCB74FA9068}"/>
                  </a:ext>
                </a:extLst>
              </p14:cNvPr>
              <p14:cNvContentPartPr/>
              <p14:nvPr/>
            </p14:nvContentPartPr>
            <p14:xfrm>
              <a:off x="2808820" y="5278609"/>
              <a:ext cx="623160" cy="534960"/>
            </p14:xfrm>
          </p:contentPart>
        </mc:Choice>
        <mc:Fallback>
          <p:pic>
            <p:nvPicPr>
              <p:cNvPr id="359" name="墨迹 363">
                <a:extLst>
                  <a:ext uri="{FF2B5EF4-FFF2-40B4-BE49-F238E27FC236}">
                    <a16:creationId xmlns:a16="http://schemas.microsoft.com/office/drawing/2014/main" id="{F4FE9914-A53D-AC47-B00F-8DCB74FA9068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2801256" y="5271049"/>
                <a:ext cx="638289" cy="55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360" name="墨迹 364">
                <a:extLst>
                  <a:ext uri="{FF2B5EF4-FFF2-40B4-BE49-F238E27FC236}">
                    <a16:creationId xmlns:a16="http://schemas.microsoft.com/office/drawing/2014/main" id="{EF716F0E-B99D-BC44-B580-CEE2A40350AD}"/>
                  </a:ext>
                </a:extLst>
              </p14:cNvPr>
              <p14:cNvContentPartPr/>
              <p14:nvPr/>
            </p14:nvContentPartPr>
            <p14:xfrm>
              <a:off x="1825300" y="5470849"/>
              <a:ext cx="224280" cy="342720"/>
            </p14:xfrm>
          </p:contentPart>
        </mc:Choice>
        <mc:Fallback>
          <p:pic>
            <p:nvPicPr>
              <p:cNvPr id="360" name="墨迹 364">
                <a:extLst>
                  <a:ext uri="{FF2B5EF4-FFF2-40B4-BE49-F238E27FC236}">
                    <a16:creationId xmlns:a16="http://schemas.microsoft.com/office/drawing/2014/main" id="{EF716F0E-B99D-BC44-B580-CEE2A40350AD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817752" y="5463289"/>
                <a:ext cx="239016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361" name="墨迹 365">
                <a:extLst>
                  <a:ext uri="{FF2B5EF4-FFF2-40B4-BE49-F238E27FC236}">
                    <a16:creationId xmlns:a16="http://schemas.microsoft.com/office/drawing/2014/main" id="{D531A942-527B-A54D-A546-3662B831BEDF}"/>
                  </a:ext>
                </a:extLst>
              </p14:cNvPr>
              <p14:cNvContentPartPr/>
              <p14:nvPr/>
            </p14:nvContentPartPr>
            <p14:xfrm>
              <a:off x="324820" y="5539249"/>
              <a:ext cx="660240" cy="442440"/>
            </p14:xfrm>
          </p:contentPart>
        </mc:Choice>
        <mc:Fallback>
          <p:pic>
            <p:nvPicPr>
              <p:cNvPr id="361" name="墨迹 365">
                <a:extLst>
                  <a:ext uri="{FF2B5EF4-FFF2-40B4-BE49-F238E27FC236}">
                    <a16:creationId xmlns:a16="http://schemas.microsoft.com/office/drawing/2014/main" id="{D531A942-527B-A54D-A546-3662B831BEDF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317260" y="5531689"/>
                <a:ext cx="67536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377" name="墨迹 376">
                <a:extLst>
                  <a:ext uri="{FF2B5EF4-FFF2-40B4-BE49-F238E27FC236}">
                    <a16:creationId xmlns:a16="http://schemas.microsoft.com/office/drawing/2014/main" id="{50F1617A-D081-DE4D-9588-EB57EFE21B91}"/>
                  </a:ext>
                </a:extLst>
              </p14:cNvPr>
              <p14:cNvContentPartPr/>
              <p14:nvPr/>
            </p14:nvContentPartPr>
            <p14:xfrm>
              <a:off x="7322140" y="5290129"/>
              <a:ext cx="31680" cy="529560"/>
            </p14:xfrm>
          </p:contentPart>
        </mc:Choice>
        <mc:Fallback>
          <p:pic>
            <p:nvPicPr>
              <p:cNvPr id="377" name="墨迹 376">
                <a:extLst>
                  <a:ext uri="{FF2B5EF4-FFF2-40B4-BE49-F238E27FC236}">
                    <a16:creationId xmlns:a16="http://schemas.microsoft.com/office/drawing/2014/main" id="{50F1617A-D081-DE4D-9588-EB57EFE21B91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7314580" y="5282569"/>
                <a:ext cx="4680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378" name="墨迹 378">
                <a:extLst>
                  <a:ext uri="{FF2B5EF4-FFF2-40B4-BE49-F238E27FC236}">
                    <a16:creationId xmlns:a16="http://schemas.microsoft.com/office/drawing/2014/main" id="{8BF1C1CA-0B81-384A-A86A-3DD605FDD63E}"/>
                  </a:ext>
                </a:extLst>
              </p14:cNvPr>
              <p14:cNvContentPartPr/>
              <p14:nvPr/>
            </p14:nvContentPartPr>
            <p14:xfrm>
              <a:off x="6469300" y="5253049"/>
              <a:ext cx="641520" cy="523080"/>
            </p14:xfrm>
          </p:contentPart>
        </mc:Choice>
        <mc:Fallback>
          <p:pic>
            <p:nvPicPr>
              <p:cNvPr id="378" name="墨迹 378">
                <a:extLst>
                  <a:ext uri="{FF2B5EF4-FFF2-40B4-BE49-F238E27FC236}">
                    <a16:creationId xmlns:a16="http://schemas.microsoft.com/office/drawing/2014/main" id="{8BF1C1CA-0B81-384A-A86A-3DD605FDD63E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6461740" y="5245494"/>
                <a:ext cx="656640" cy="537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386" name="墨迹 386">
                <a:extLst>
                  <a:ext uri="{FF2B5EF4-FFF2-40B4-BE49-F238E27FC236}">
                    <a16:creationId xmlns:a16="http://schemas.microsoft.com/office/drawing/2014/main" id="{3C2913DB-24D4-3C41-B524-6C664F024851}"/>
                  </a:ext>
                </a:extLst>
              </p14:cNvPr>
              <p14:cNvContentPartPr/>
              <p14:nvPr/>
            </p14:nvContentPartPr>
            <p14:xfrm>
              <a:off x="7639660" y="5227849"/>
              <a:ext cx="1618920" cy="492120"/>
            </p14:xfrm>
          </p:contentPart>
        </mc:Choice>
        <mc:Fallback>
          <p:pic>
            <p:nvPicPr>
              <p:cNvPr id="386" name="墨迹 386">
                <a:extLst>
                  <a:ext uri="{FF2B5EF4-FFF2-40B4-BE49-F238E27FC236}">
                    <a16:creationId xmlns:a16="http://schemas.microsoft.com/office/drawing/2014/main" id="{3C2913DB-24D4-3C41-B524-6C664F024851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7632100" y="5220289"/>
                <a:ext cx="163404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392" name="墨迹 392">
                <a:extLst>
                  <a:ext uri="{FF2B5EF4-FFF2-40B4-BE49-F238E27FC236}">
                    <a16:creationId xmlns:a16="http://schemas.microsoft.com/office/drawing/2014/main" id="{5FD7E036-4B87-2346-BE8D-E6FC344AD5BC}"/>
                  </a:ext>
                </a:extLst>
              </p14:cNvPr>
              <p14:cNvContentPartPr/>
              <p14:nvPr/>
            </p14:nvContentPartPr>
            <p14:xfrm>
              <a:off x="349660" y="6286249"/>
              <a:ext cx="722520" cy="405000"/>
            </p14:xfrm>
          </p:contentPart>
        </mc:Choice>
        <mc:Fallback>
          <p:pic>
            <p:nvPicPr>
              <p:cNvPr id="392" name="墨迹 392">
                <a:extLst>
                  <a:ext uri="{FF2B5EF4-FFF2-40B4-BE49-F238E27FC236}">
                    <a16:creationId xmlns:a16="http://schemas.microsoft.com/office/drawing/2014/main" id="{5FD7E036-4B87-2346-BE8D-E6FC344AD5BC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342100" y="6278689"/>
                <a:ext cx="73764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394" name="墨迹 393">
                <a:extLst>
                  <a:ext uri="{FF2B5EF4-FFF2-40B4-BE49-F238E27FC236}">
                    <a16:creationId xmlns:a16="http://schemas.microsoft.com/office/drawing/2014/main" id="{86538EF9-4C27-AF4A-A0B6-7729514D6384}"/>
                  </a:ext>
                </a:extLst>
              </p14:cNvPr>
              <p14:cNvContentPartPr/>
              <p14:nvPr/>
            </p14:nvContentPartPr>
            <p14:xfrm>
              <a:off x="1613620" y="6329809"/>
              <a:ext cx="87480" cy="449280"/>
            </p14:xfrm>
          </p:contentPart>
        </mc:Choice>
        <mc:Fallback>
          <p:pic>
            <p:nvPicPr>
              <p:cNvPr id="394" name="墨迹 393">
                <a:extLst>
                  <a:ext uri="{FF2B5EF4-FFF2-40B4-BE49-F238E27FC236}">
                    <a16:creationId xmlns:a16="http://schemas.microsoft.com/office/drawing/2014/main" id="{86538EF9-4C27-AF4A-A0B6-7729514D6384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1606060" y="6322249"/>
                <a:ext cx="10260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404" name="墨迹 404">
                <a:extLst>
                  <a:ext uri="{FF2B5EF4-FFF2-40B4-BE49-F238E27FC236}">
                    <a16:creationId xmlns:a16="http://schemas.microsoft.com/office/drawing/2014/main" id="{9D334E77-55BD-7C49-8E56-F00226B83BC7}"/>
                  </a:ext>
                </a:extLst>
              </p14:cNvPr>
              <p14:cNvContentPartPr/>
              <p14:nvPr/>
            </p14:nvContentPartPr>
            <p14:xfrm>
              <a:off x="1912420" y="6112009"/>
              <a:ext cx="672480" cy="598320"/>
            </p14:xfrm>
          </p:contentPart>
        </mc:Choice>
        <mc:Fallback>
          <p:pic>
            <p:nvPicPr>
              <p:cNvPr id="404" name="墨迹 404">
                <a:extLst>
                  <a:ext uri="{FF2B5EF4-FFF2-40B4-BE49-F238E27FC236}">
                    <a16:creationId xmlns:a16="http://schemas.microsoft.com/office/drawing/2014/main" id="{9D334E77-55BD-7C49-8E56-F00226B83BC7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904864" y="6104444"/>
                <a:ext cx="687592" cy="6134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416" name="墨迹 415">
                <a:extLst>
                  <a:ext uri="{FF2B5EF4-FFF2-40B4-BE49-F238E27FC236}">
                    <a16:creationId xmlns:a16="http://schemas.microsoft.com/office/drawing/2014/main" id="{D0EAE4EF-D216-6249-ABEC-B6C76DCE2C85}"/>
                  </a:ext>
                </a:extLst>
              </p14:cNvPr>
              <p14:cNvContentPartPr/>
              <p14:nvPr/>
            </p14:nvContentPartPr>
            <p14:xfrm>
              <a:off x="4159540" y="6304969"/>
              <a:ext cx="155880" cy="255600"/>
            </p14:xfrm>
          </p:contentPart>
        </mc:Choice>
        <mc:Fallback>
          <p:pic>
            <p:nvPicPr>
              <p:cNvPr id="416" name="墨迹 415">
                <a:extLst>
                  <a:ext uri="{FF2B5EF4-FFF2-40B4-BE49-F238E27FC236}">
                    <a16:creationId xmlns:a16="http://schemas.microsoft.com/office/drawing/2014/main" id="{D0EAE4EF-D216-6249-ABEC-B6C76DCE2C85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4151980" y="6297409"/>
                <a:ext cx="17100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419" name="墨迹 418">
                <a:extLst>
                  <a:ext uri="{FF2B5EF4-FFF2-40B4-BE49-F238E27FC236}">
                    <a16:creationId xmlns:a16="http://schemas.microsoft.com/office/drawing/2014/main" id="{EF917633-1C83-CD44-81AF-F6B78FF8BD78}"/>
                  </a:ext>
                </a:extLst>
              </p14:cNvPr>
              <p14:cNvContentPartPr/>
              <p14:nvPr/>
            </p14:nvContentPartPr>
            <p14:xfrm>
              <a:off x="5398660" y="6513769"/>
              <a:ext cx="112320" cy="28080"/>
            </p14:xfrm>
          </p:contentPart>
        </mc:Choice>
        <mc:Fallback>
          <p:pic>
            <p:nvPicPr>
              <p:cNvPr id="419" name="墨迹 418">
                <a:extLst>
                  <a:ext uri="{FF2B5EF4-FFF2-40B4-BE49-F238E27FC236}">
                    <a16:creationId xmlns:a16="http://schemas.microsoft.com/office/drawing/2014/main" id="{EF917633-1C83-CD44-81AF-F6B78FF8BD78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391100" y="6506209"/>
                <a:ext cx="12744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443" name="墨迹 448">
                <a:extLst>
                  <a:ext uri="{FF2B5EF4-FFF2-40B4-BE49-F238E27FC236}">
                    <a16:creationId xmlns:a16="http://schemas.microsoft.com/office/drawing/2014/main" id="{1DEAE0F2-F01C-0A42-BBF2-14510456EC9D}"/>
                  </a:ext>
                </a:extLst>
              </p14:cNvPr>
              <p14:cNvContentPartPr/>
              <p14:nvPr/>
            </p14:nvContentPartPr>
            <p14:xfrm>
              <a:off x="9276940" y="6040729"/>
              <a:ext cx="1065240" cy="613080"/>
            </p14:xfrm>
          </p:contentPart>
        </mc:Choice>
        <mc:Fallback>
          <p:pic>
            <p:nvPicPr>
              <p:cNvPr id="443" name="墨迹 448">
                <a:extLst>
                  <a:ext uri="{FF2B5EF4-FFF2-40B4-BE49-F238E27FC236}">
                    <a16:creationId xmlns:a16="http://schemas.microsoft.com/office/drawing/2014/main" id="{1DEAE0F2-F01C-0A42-BBF2-14510456EC9D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9269377" y="6033169"/>
                <a:ext cx="1080365" cy="62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444" name="墨迹 449">
                <a:extLst>
                  <a:ext uri="{FF2B5EF4-FFF2-40B4-BE49-F238E27FC236}">
                    <a16:creationId xmlns:a16="http://schemas.microsoft.com/office/drawing/2014/main" id="{CFD1297F-8A50-2B41-8728-C15CDE20CD84}"/>
                  </a:ext>
                </a:extLst>
              </p14:cNvPr>
              <p14:cNvContentPartPr/>
              <p14:nvPr/>
            </p14:nvContentPartPr>
            <p14:xfrm>
              <a:off x="7951060" y="6055849"/>
              <a:ext cx="1064880" cy="547560"/>
            </p14:xfrm>
          </p:contentPart>
        </mc:Choice>
        <mc:Fallback>
          <p:pic>
            <p:nvPicPr>
              <p:cNvPr id="444" name="墨迹 449">
                <a:extLst>
                  <a:ext uri="{FF2B5EF4-FFF2-40B4-BE49-F238E27FC236}">
                    <a16:creationId xmlns:a16="http://schemas.microsoft.com/office/drawing/2014/main" id="{CFD1297F-8A50-2B41-8728-C15CDE20CD84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7943500" y="6048289"/>
                <a:ext cx="1080000" cy="56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445" name="墨迹 450">
                <a:extLst>
                  <a:ext uri="{FF2B5EF4-FFF2-40B4-BE49-F238E27FC236}">
                    <a16:creationId xmlns:a16="http://schemas.microsoft.com/office/drawing/2014/main" id="{7DAB9F5B-ABB9-DE4E-914D-CFB537595F79}"/>
                  </a:ext>
                </a:extLst>
              </p14:cNvPr>
              <p14:cNvContentPartPr/>
              <p14:nvPr/>
            </p14:nvContentPartPr>
            <p14:xfrm>
              <a:off x="7359580" y="6304969"/>
              <a:ext cx="330120" cy="460800"/>
            </p14:xfrm>
          </p:contentPart>
        </mc:Choice>
        <mc:Fallback>
          <p:pic>
            <p:nvPicPr>
              <p:cNvPr id="445" name="墨迹 450">
                <a:extLst>
                  <a:ext uri="{FF2B5EF4-FFF2-40B4-BE49-F238E27FC236}">
                    <a16:creationId xmlns:a16="http://schemas.microsoft.com/office/drawing/2014/main" id="{7DAB9F5B-ABB9-DE4E-914D-CFB537595F79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7352028" y="6297415"/>
                <a:ext cx="344864" cy="4759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446" name="墨迹 451">
                <a:extLst>
                  <a:ext uri="{FF2B5EF4-FFF2-40B4-BE49-F238E27FC236}">
                    <a16:creationId xmlns:a16="http://schemas.microsoft.com/office/drawing/2014/main" id="{CECF90CE-8160-0943-8167-5554E94F9C01}"/>
                  </a:ext>
                </a:extLst>
              </p14:cNvPr>
              <p14:cNvContentPartPr/>
              <p14:nvPr/>
            </p14:nvContentPartPr>
            <p14:xfrm>
              <a:off x="5897260" y="6068449"/>
              <a:ext cx="1176480" cy="678960"/>
            </p14:xfrm>
          </p:contentPart>
        </mc:Choice>
        <mc:Fallback>
          <p:pic>
            <p:nvPicPr>
              <p:cNvPr id="446" name="墨迹 451">
                <a:extLst>
                  <a:ext uri="{FF2B5EF4-FFF2-40B4-BE49-F238E27FC236}">
                    <a16:creationId xmlns:a16="http://schemas.microsoft.com/office/drawing/2014/main" id="{CECF90CE-8160-0943-8167-5554E94F9C01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5889700" y="6060889"/>
                <a:ext cx="1191600" cy="69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447" name="墨迹 452">
                <a:extLst>
                  <a:ext uri="{FF2B5EF4-FFF2-40B4-BE49-F238E27FC236}">
                    <a16:creationId xmlns:a16="http://schemas.microsoft.com/office/drawing/2014/main" id="{EC04DAB6-7C9D-9D49-AB3E-F196F1C31A37}"/>
                  </a:ext>
                </a:extLst>
              </p14:cNvPr>
              <p14:cNvContentPartPr/>
              <p14:nvPr/>
            </p14:nvContentPartPr>
            <p14:xfrm>
              <a:off x="4657780" y="6442129"/>
              <a:ext cx="398880" cy="68760"/>
            </p14:xfrm>
          </p:contentPart>
        </mc:Choice>
        <mc:Fallback>
          <p:pic>
            <p:nvPicPr>
              <p:cNvPr id="447" name="墨迹 452">
                <a:extLst>
                  <a:ext uri="{FF2B5EF4-FFF2-40B4-BE49-F238E27FC236}">
                    <a16:creationId xmlns:a16="http://schemas.microsoft.com/office/drawing/2014/main" id="{EC04DAB6-7C9D-9D49-AB3E-F196F1C31A37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4650220" y="6434569"/>
                <a:ext cx="4140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448" name="墨迹 453">
                <a:extLst>
                  <a:ext uri="{FF2B5EF4-FFF2-40B4-BE49-F238E27FC236}">
                    <a16:creationId xmlns:a16="http://schemas.microsoft.com/office/drawing/2014/main" id="{50A76C4F-25F6-CD4F-BBAB-93168F15F2E8}"/>
                  </a:ext>
                </a:extLst>
              </p14:cNvPr>
              <p14:cNvContentPartPr/>
              <p14:nvPr/>
            </p14:nvContentPartPr>
            <p14:xfrm>
              <a:off x="2858500" y="6074569"/>
              <a:ext cx="1095840" cy="579600"/>
            </p14:xfrm>
          </p:contentPart>
        </mc:Choice>
        <mc:Fallback>
          <p:pic>
            <p:nvPicPr>
              <p:cNvPr id="448" name="墨迹 453">
                <a:extLst>
                  <a:ext uri="{FF2B5EF4-FFF2-40B4-BE49-F238E27FC236}">
                    <a16:creationId xmlns:a16="http://schemas.microsoft.com/office/drawing/2014/main" id="{50A76C4F-25F6-CD4F-BBAB-93168F15F2E8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2850942" y="6067004"/>
                <a:ext cx="1110595" cy="594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456" name="墨迹 456">
                <a:extLst>
                  <a:ext uri="{FF2B5EF4-FFF2-40B4-BE49-F238E27FC236}">
                    <a16:creationId xmlns:a16="http://schemas.microsoft.com/office/drawing/2014/main" id="{22836719-EBCB-244F-B8F0-1C56C38D34B8}"/>
                  </a:ext>
                </a:extLst>
              </p14:cNvPr>
              <p14:cNvContentPartPr/>
              <p14:nvPr/>
            </p14:nvContentPartPr>
            <p14:xfrm>
              <a:off x="1520020" y="5321449"/>
              <a:ext cx="1009080" cy="629280"/>
            </p14:xfrm>
          </p:contentPart>
        </mc:Choice>
        <mc:Fallback>
          <p:pic>
            <p:nvPicPr>
              <p:cNvPr id="456" name="墨迹 456">
                <a:extLst>
                  <a:ext uri="{FF2B5EF4-FFF2-40B4-BE49-F238E27FC236}">
                    <a16:creationId xmlns:a16="http://schemas.microsoft.com/office/drawing/2014/main" id="{22836719-EBCB-244F-B8F0-1C56C38D34B8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1512457" y="5313889"/>
                <a:ext cx="1024205" cy="64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461" name="墨迹 461">
                <a:extLst>
                  <a:ext uri="{FF2B5EF4-FFF2-40B4-BE49-F238E27FC236}">
                    <a16:creationId xmlns:a16="http://schemas.microsoft.com/office/drawing/2014/main" id="{C4A8506F-25DE-DD49-A914-9CC6CC010242}"/>
                  </a:ext>
                </a:extLst>
              </p14:cNvPr>
              <p14:cNvContentPartPr/>
              <p14:nvPr/>
            </p14:nvContentPartPr>
            <p14:xfrm>
              <a:off x="10603180" y="6193009"/>
              <a:ext cx="884160" cy="386280"/>
            </p14:xfrm>
          </p:contentPart>
        </mc:Choice>
        <mc:Fallback>
          <p:pic>
            <p:nvPicPr>
              <p:cNvPr id="461" name="墨迹 461">
                <a:extLst>
                  <a:ext uri="{FF2B5EF4-FFF2-40B4-BE49-F238E27FC236}">
                    <a16:creationId xmlns:a16="http://schemas.microsoft.com/office/drawing/2014/main" id="{C4A8506F-25DE-DD49-A914-9CC6CC010242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10595623" y="6185449"/>
                <a:ext cx="898914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467" name="墨迹 467">
                <a:extLst>
                  <a:ext uri="{FF2B5EF4-FFF2-40B4-BE49-F238E27FC236}">
                    <a16:creationId xmlns:a16="http://schemas.microsoft.com/office/drawing/2014/main" id="{364B3410-01D9-A549-B185-BEC8582894F8}"/>
                  </a:ext>
                </a:extLst>
              </p14:cNvPr>
              <p14:cNvContentPartPr/>
              <p14:nvPr/>
            </p14:nvContentPartPr>
            <p14:xfrm>
              <a:off x="9469900" y="5265289"/>
              <a:ext cx="1662480" cy="1482120"/>
            </p14:xfrm>
          </p:contentPart>
        </mc:Choice>
        <mc:Fallback>
          <p:pic>
            <p:nvPicPr>
              <p:cNvPr id="467" name="墨迹 467">
                <a:extLst>
                  <a:ext uri="{FF2B5EF4-FFF2-40B4-BE49-F238E27FC236}">
                    <a16:creationId xmlns:a16="http://schemas.microsoft.com/office/drawing/2014/main" id="{364B3410-01D9-A549-B185-BEC8582894F8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9462340" y="5257729"/>
                <a:ext cx="1677600" cy="149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469" name="墨迹 468">
                <a:extLst>
                  <a:ext uri="{FF2B5EF4-FFF2-40B4-BE49-F238E27FC236}">
                    <a16:creationId xmlns:a16="http://schemas.microsoft.com/office/drawing/2014/main" id="{88939704-C0AC-8143-9B86-6598D6551495}"/>
                  </a:ext>
                </a:extLst>
              </p14:cNvPr>
              <p14:cNvContentPartPr/>
              <p14:nvPr/>
            </p14:nvContentPartPr>
            <p14:xfrm>
              <a:off x="760420" y="894889"/>
              <a:ext cx="6462360" cy="174600"/>
            </p14:xfrm>
          </p:contentPart>
        </mc:Choice>
        <mc:Fallback>
          <p:pic>
            <p:nvPicPr>
              <p:cNvPr id="469" name="墨迹 468">
                <a:extLst>
                  <a:ext uri="{FF2B5EF4-FFF2-40B4-BE49-F238E27FC236}">
                    <a16:creationId xmlns:a16="http://schemas.microsoft.com/office/drawing/2014/main" id="{88939704-C0AC-8143-9B86-6598D6551495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753220" y="887689"/>
                <a:ext cx="647748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470" name="墨迹 469">
                <a:extLst>
                  <a:ext uri="{FF2B5EF4-FFF2-40B4-BE49-F238E27FC236}">
                    <a16:creationId xmlns:a16="http://schemas.microsoft.com/office/drawing/2014/main" id="{B0C8CF87-72AE-FC45-82A8-59106249C68F}"/>
                  </a:ext>
                </a:extLst>
              </p14:cNvPr>
              <p14:cNvContentPartPr/>
              <p14:nvPr/>
            </p14:nvContentPartPr>
            <p14:xfrm>
              <a:off x="3095020" y="3752569"/>
              <a:ext cx="149760" cy="268200"/>
            </p14:xfrm>
          </p:contentPart>
        </mc:Choice>
        <mc:Fallback>
          <p:pic>
            <p:nvPicPr>
              <p:cNvPr id="470" name="墨迹 469">
                <a:extLst>
                  <a:ext uri="{FF2B5EF4-FFF2-40B4-BE49-F238E27FC236}">
                    <a16:creationId xmlns:a16="http://schemas.microsoft.com/office/drawing/2014/main" id="{B0C8CF87-72AE-FC45-82A8-59106249C68F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3087460" y="3745009"/>
                <a:ext cx="16488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471" name="墨迹 470">
                <a:extLst>
                  <a:ext uri="{FF2B5EF4-FFF2-40B4-BE49-F238E27FC236}">
                    <a16:creationId xmlns:a16="http://schemas.microsoft.com/office/drawing/2014/main" id="{63C4FBD6-8C3D-C24B-81FC-EA0DB180DD23}"/>
                  </a:ext>
                </a:extLst>
              </p14:cNvPr>
              <p14:cNvContentPartPr/>
              <p14:nvPr/>
            </p14:nvContentPartPr>
            <p14:xfrm>
              <a:off x="4365100" y="3783529"/>
              <a:ext cx="174600" cy="255600"/>
            </p14:xfrm>
          </p:contentPart>
        </mc:Choice>
        <mc:Fallback>
          <p:pic>
            <p:nvPicPr>
              <p:cNvPr id="471" name="墨迹 470">
                <a:extLst>
                  <a:ext uri="{FF2B5EF4-FFF2-40B4-BE49-F238E27FC236}">
                    <a16:creationId xmlns:a16="http://schemas.microsoft.com/office/drawing/2014/main" id="{63C4FBD6-8C3D-C24B-81FC-EA0DB180DD23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4357540" y="3775969"/>
                <a:ext cx="18972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472" name="墨迹 471">
                <a:extLst>
                  <a:ext uri="{FF2B5EF4-FFF2-40B4-BE49-F238E27FC236}">
                    <a16:creationId xmlns:a16="http://schemas.microsoft.com/office/drawing/2014/main" id="{36ADFEB7-9484-414C-A96F-86C7238655C4}"/>
                  </a:ext>
                </a:extLst>
              </p14:cNvPr>
              <p14:cNvContentPartPr/>
              <p14:nvPr/>
            </p14:nvContentPartPr>
            <p14:xfrm>
              <a:off x="6799420" y="3783529"/>
              <a:ext cx="168480" cy="268200"/>
            </p14:xfrm>
          </p:contentPart>
        </mc:Choice>
        <mc:Fallback>
          <p:pic>
            <p:nvPicPr>
              <p:cNvPr id="472" name="墨迹 471">
                <a:extLst>
                  <a:ext uri="{FF2B5EF4-FFF2-40B4-BE49-F238E27FC236}">
                    <a16:creationId xmlns:a16="http://schemas.microsoft.com/office/drawing/2014/main" id="{36ADFEB7-9484-414C-A96F-86C7238655C4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6791860" y="3775969"/>
                <a:ext cx="18360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473" name="墨迹 472">
                <a:extLst>
                  <a:ext uri="{FF2B5EF4-FFF2-40B4-BE49-F238E27FC236}">
                    <a16:creationId xmlns:a16="http://schemas.microsoft.com/office/drawing/2014/main" id="{EA777D55-D732-3F4F-A42C-523BE1673618}"/>
                  </a:ext>
                </a:extLst>
              </p14:cNvPr>
              <p14:cNvContentPartPr/>
              <p14:nvPr/>
            </p14:nvContentPartPr>
            <p14:xfrm>
              <a:off x="3530980" y="4636729"/>
              <a:ext cx="137160" cy="268200"/>
            </p14:xfrm>
          </p:contentPart>
        </mc:Choice>
        <mc:Fallback>
          <p:pic>
            <p:nvPicPr>
              <p:cNvPr id="473" name="墨迹 472">
                <a:extLst>
                  <a:ext uri="{FF2B5EF4-FFF2-40B4-BE49-F238E27FC236}">
                    <a16:creationId xmlns:a16="http://schemas.microsoft.com/office/drawing/2014/main" id="{EA777D55-D732-3F4F-A42C-523BE1673618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3523420" y="4629169"/>
                <a:ext cx="15228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474" name="墨迹 473">
                <a:extLst>
                  <a:ext uri="{FF2B5EF4-FFF2-40B4-BE49-F238E27FC236}">
                    <a16:creationId xmlns:a16="http://schemas.microsoft.com/office/drawing/2014/main" id="{FFE3109E-E2C6-C44A-80B7-56B4094BF2A0}"/>
                  </a:ext>
                </a:extLst>
              </p14:cNvPr>
              <p14:cNvContentPartPr/>
              <p14:nvPr/>
            </p14:nvContentPartPr>
            <p14:xfrm>
              <a:off x="6027220" y="4680289"/>
              <a:ext cx="168480" cy="205920"/>
            </p14:xfrm>
          </p:contentPart>
        </mc:Choice>
        <mc:Fallback>
          <p:pic>
            <p:nvPicPr>
              <p:cNvPr id="474" name="墨迹 473">
                <a:extLst>
                  <a:ext uri="{FF2B5EF4-FFF2-40B4-BE49-F238E27FC236}">
                    <a16:creationId xmlns:a16="http://schemas.microsoft.com/office/drawing/2014/main" id="{FFE3109E-E2C6-C44A-80B7-56B4094BF2A0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6019660" y="4672729"/>
                <a:ext cx="18360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475" name="墨迹 474">
                <a:extLst>
                  <a:ext uri="{FF2B5EF4-FFF2-40B4-BE49-F238E27FC236}">
                    <a16:creationId xmlns:a16="http://schemas.microsoft.com/office/drawing/2014/main" id="{A1D8728F-305C-8341-ABD0-077E2CDF0EE8}"/>
                  </a:ext>
                </a:extLst>
              </p14:cNvPr>
              <p14:cNvContentPartPr/>
              <p14:nvPr/>
            </p14:nvContentPartPr>
            <p14:xfrm>
              <a:off x="8498980" y="4680289"/>
              <a:ext cx="230760" cy="224640"/>
            </p14:xfrm>
          </p:contentPart>
        </mc:Choice>
        <mc:Fallback>
          <p:pic>
            <p:nvPicPr>
              <p:cNvPr id="475" name="墨迹 474">
                <a:extLst>
                  <a:ext uri="{FF2B5EF4-FFF2-40B4-BE49-F238E27FC236}">
                    <a16:creationId xmlns:a16="http://schemas.microsoft.com/office/drawing/2014/main" id="{A1D8728F-305C-8341-ABD0-077E2CDF0EE8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8491420" y="4672729"/>
                <a:ext cx="24588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476" name="墨迹 475">
                <a:extLst>
                  <a:ext uri="{FF2B5EF4-FFF2-40B4-BE49-F238E27FC236}">
                    <a16:creationId xmlns:a16="http://schemas.microsoft.com/office/drawing/2014/main" id="{54EEED9D-01DC-754B-8FE1-D8DE0AB15C05}"/>
                  </a:ext>
                </a:extLst>
              </p14:cNvPr>
              <p14:cNvContentPartPr/>
              <p14:nvPr/>
            </p14:nvContentPartPr>
            <p14:xfrm>
              <a:off x="2995660" y="5726089"/>
              <a:ext cx="180720" cy="174600"/>
            </p14:xfrm>
          </p:contentPart>
        </mc:Choice>
        <mc:Fallback>
          <p:pic>
            <p:nvPicPr>
              <p:cNvPr id="476" name="墨迹 475">
                <a:extLst>
                  <a:ext uri="{FF2B5EF4-FFF2-40B4-BE49-F238E27FC236}">
                    <a16:creationId xmlns:a16="http://schemas.microsoft.com/office/drawing/2014/main" id="{54EEED9D-01DC-754B-8FE1-D8DE0AB15C05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2988100" y="5718529"/>
                <a:ext cx="19584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477" name="墨迹 476">
                <a:extLst>
                  <a:ext uri="{FF2B5EF4-FFF2-40B4-BE49-F238E27FC236}">
                    <a16:creationId xmlns:a16="http://schemas.microsoft.com/office/drawing/2014/main" id="{98C5EF67-5D68-024D-863D-0FAFCDD62DEC}"/>
                  </a:ext>
                </a:extLst>
              </p14:cNvPr>
              <p14:cNvContentPartPr/>
              <p14:nvPr/>
            </p14:nvContentPartPr>
            <p14:xfrm>
              <a:off x="4439980" y="5719969"/>
              <a:ext cx="124920" cy="155880"/>
            </p14:xfrm>
          </p:contentPart>
        </mc:Choice>
        <mc:Fallback>
          <p:pic>
            <p:nvPicPr>
              <p:cNvPr id="477" name="墨迹 476">
                <a:extLst>
                  <a:ext uri="{FF2B5EF4-FFF2-40B4-BE49-F238E27FC236}">
                    <a16:creationId xmlns:a16="http://schemas.microsoft.com/office/drawing/2014/main" id="{98C5EF67-5D68-024D-863D-0FAFCDD62DEC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4432420" y="5712409"/>
                <a:ext cx="14004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478" name="墨迹 477">
                <a:extLst>
                  <a:ext uri="{FF2B5EF4-FFF2-40B4-BE49-F238E27FC236}">
                    <a16:creationId xmlns:a16="http://schemas.microsoft.com/office/drawing/2014/main" id="{566608D5-0205-614E-BEF9-66519C013A7B}"/>
                  </a:ext>
                </a:extLst>
              </p14:cNvPr>
              <p14:cNvContentPartPr/>
              <p14:nvPr/>
            </p14:nvContentPartPr>
            <p14:xfrm>
              <a:off x="6687100" y="5694769"/>
              <a:ext cx="137160" cy="155880"/>
            </p14:xfrm>
          </p:contentPart>
        </mc:Choice>
        <mc:Fallback>
          <p:pic>
            <p:nvPicPr>
              <p:cNvPr id="478" name="墨迹 477">
                <a:extLst>
                  <a:ext uri="{FF2B5EF4-FFF2-40B4-BE49-F238E27FC236}">
                    <a16:creationId xmlns:a16="http://schemas.microsoft.com/office/drawing/2014/main" id="{566608D5-0205-614E-BEF9-66519C013A7B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6679540" y="5687209"/>
                <a:ext cx="15228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481" name="墨迹 481">
                <a:extLst>
                  <a:ext uri="{FF2B5EF4-FFF2-40B4-BE49-F238E27FC236}">
                    <a16:creationId xmlns:a16="http://schemas.microsoft.com/office/drawing/2014/main" id="{F1E305BA-6AD4-9243-A788-E8D0580967CE}"/>
                  </a:ext>
                </a:extLst>
              </p14:cNvPr>
              <p14:cNvContentPartPr/>
              <p14:nvPr/>
            </p14:nvContentPartPr>
            <p14:xfrm>
              <a:off x="2142460" y="6597649"/>
              <a:ext cx="162360" cy="180720"/>
            </p14:xfrm>
          </p:contentPart>
        </mc:Choice>
        <mc:Fallback>
          <p:pic>
            <p:nvPicPr>
              <p:cNvPr id="481" name="墨迹 481">
                <a:extLst>
                  <a:ext uri="{FF2B5EF4-FFF2-40B4-BE49-F238E27FC236}">
                    <a16:creationId xmlns:a16="http://schemas.microsoft.com/office/drawing/2014/main" id="{F1E305BA-6AD4-9243-A788-E8D0580967CE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2135260" y="6590089"/>
                <a:ext cx="17712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483" name="墨迹 482">
                <a:extLst>
                  <a:ext uri="{FF2B5EF4-FFF2-40B4-BE49-F238E27FC236}">
                    <a16:creationId xmlns:a16="http://schemas.microsoft.com/office/drawing/2014/main" id="{9FC6FEB5-DEED-4C4B-97DE-E0F9CEABC539}"/>
                  </a:ext>
                </a:extLst>
              </p14:cNvPr>
              <p14:cNvContentPartPr/>
              <p14:nvPr/>
            </p14:nvContentPartPr>
            <p14:xfrm>
              <a:off x="3512260" y="6572809"/>
              <a:ext cx="149760" cy="168480"/>
            </p14:xfrm>
          </p:contentPart>
        </mc:Choice>
        <mc:Fallback>
          <p:pic>
            <p:nvPicPr>
              <p:cNvPr id="483" name="墨迹 482">
                <a:extLst>
                  <a:ext uri="{FF2B5EF4-FFF2-40B4-BE49-F238E27FC236}">
                    <a16:creationId xmlns:a16="http://schemas.microsoft.com/office/drawing/2014/main" id="{9FC6FEB5-DEED-4C4B-97DE-E0F9CEABC539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504700" y="6565249"/>
                <a:ext cx="16488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484" name="墨迹 483">
                <a:extLst>
                  <a:ext uri="{FF2B5EF4-FFF2-40B4-BE49-F238E27FC236}">
                    <a16:creationId xmlns:a16="http://schemas.microsoft.com/office/drawing/2014/main" id="{DF007628-89D4-4F42-A2EE-B62B6E80704A}"/>
                  </a:ext>
                </a:extLst>
              </p14:cNvPr>
              <p14:cNvContentPartPr/>
              <p14:nvPr/>
            </p14:nvContentPartPr>
            <p14:xfrm>
              <a:off x="6463180" y="6603769"/>
              <a:ext cx="162360" cy="243000"/>
            </p14:xfrm>
          </p:contentPart>
        </mc:Choice>
        <mc:Fallback>
          <p:pic>
            <p:nvPicPr>
              <p:cNvPr id="484" name="墨迹 483">
                <a:extLst>
                  <a:ext uri="{FF2B5EF4-FFF2-40B4-BE49-F238E27FC236}">
                    <a16:creationId xmlns:a16="http://schemas.microsoft.com/office/drawing/2014/main" id="{DF007628-89D4-4F42-A2EE-B62B6E80704A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6455620" y="6596209"/>
                <a:ext cx="177120" cy="25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5004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墨迹 5">
                <a:extLst>
                  <a:ext uri="{FF2B5EF4-FFF2-40B4-BE49-F238E27FC236}">
                    <a16:creationId xmlns:a16="http://schemas.microsoft.com/office/drawing/2014/main" id="{C296BA8B-91B8-F54A-9E3F-D0A23AA913ED}"/>
                  </a:ext>
                </a:extLst>
              </p14:cNvPr>
              <p14:cNvContentPartPr/>
              <p14:nvPr/>
            </p14:nvContentPartPr>
            <p14:xfrm>
              <a:off x="698140" y="403129"/>
              <a:ext cx="442440" cy="355320"/>
            </p14:xfrm>
          </p:contentPart>
        </mc:Choice>
        <mc:Fallback>
          <p:pic>
            <p:nvPicPr>
              <p:cNvPr id="5" name="墨迹 5">
                <a:extLst>
                  <a:ext uri="{FF2B5EF4-FFF2-40B4-BE49-F238E27FC236}">
                    <a16:creationId xmlns:a16="http://schemas.microsoft.com/office/drawing/2014/main" id="{C296BA8B-91B8-F54A-9E3F-D0A23AA913E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0940" y="395569"/>
                <a:ext cx="45756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2F6D9D8A-4FF9-C742-9216-5F7FCBF5E81B}"/>
                  </a:ext>
                </a:extLst>
              </p14:cNvPr>
              <p14:cNvContentPartPr/>
              <p14:nvPr/>
            </p14:nvContentPartPr>
            <p14:xfrm>
              <a:off x="3014740" y="285049"/>
              <a:ext cx="105480" cy="38628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2F6D9D8A-4FF9-C742-9216-5F7FCBF5E81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07180" y="277489"/>
                <a:ext cx="12060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6" name="墨迹 17">
                <a:extLst>
                  <a:ext uri="{FF2B5EF4-FFF2-40B4-BE49-F238E27FC236}">
                    <a16:creationId xmlns:a16="http://schemas.microsoft.com/office/drawing/2014/main" id="{822BD406-382F-6045-BF7D-7F7284642D9E}"/>
                  </a:ext>
                </a:extLst>
              </p14:cNvPr>
              <p14:cNvContentPartPr/>
              <p14:nvPr/>
            </p14:nvContentPartPr>
            <p14:xfrm>
              <a:off x="2609380" y="490249"/>
              <a:ext cx="149760" cy="93960"/>
            </p14:xfrm>
          </p:contentPart>
        </mc:Choice>
        <mc:Fallback>
          <p:pic>
            <p:nvPicPr>
              <p:cNvPr id="16" name="墨迹 17">
                <a:extLst>
                  <a:ext uri="{FF2B5EF4-FFF2-40B4-BE49-F238E27FC236}">
                    <a16:creationId xmlns:a16="http://schemas.microsoft.com/office/drawing/2014/main" id="{822BD406-382F-6045-BF7D-7F7284642D9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02180" y="482660"/>
                <a:ext cx="164880" cy="1091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7" name="墨迹 18">
                <a:extLst>
                  <a:ext uri="{FF2B5EF4-FFF2-40B4-BE49-F238E27FC236}">
                    <a16:creationId xmlns:a16="http://schemas.microsoft.com/office/drawing/2014/main" id="{099A9933-57E7-F84F-9D64-8D4509CF36CD}"/>
                  </a:ext>
                </a:extLst>
              </p14:cNvPr>
              <p14:cNvContentPartPr/>
              <p14:nvPr/>
            </p14:nvContentPartPr>
            <p14:xfrm>
              <a:off x="1688140" y="248329"/>
              <a:ext cx="666360" cy="535320"/>
            </p14:xfrm>
          </p:contentPart>
        </mc:Choice>
        <mc:Fallback>
          <p:pic>
            <p:nvPicPr>
              <p:cNvPr id="17" name="墨迹 18">
                <a:extLst>
                  <a:ext uri="{FF2B5EF4-FFF2-40B4-BE49-F238E27FC236}">
                    <a16:creationId xmlns:a16="http://schemas.microsoft.com/office/drawing/2014/main" id="{099A9933-57E7-F84F-9D64-8D4509CF36C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80580" y="240764"/>
                <a:ext cx="681480" cy="550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8A4F455E-4526-DD45-A1FF-0BCAC1684A00}"/>
                  </a:ext>
                </a:extLst>
              </p14:cNvPr>
              <p14:cNvContentPartPr/>
              <p14:nvPr/>
            </p14:nvContentPartPr>
            <p14:xfrm>
              <a:off x="4421260" y="518689"/>
              <a:ext cx="100080" cy="13392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8A4F455E-4526-DD45-A1FF-0BCAC1684A0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13700" y="511129"/>
                <a:ext cx="11520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19CB2CCA-C9C1-CD41-A88D-7C966371E413}"/>
                  </a:ext>
                </a:extLst>
              </p14:cNvPr>
              <p14:cNvContentPartPr/>
              <p14:nvPr/>
            </p14:nvContentPartPr>
            <p14:xfrm>
              <a:off x="5541580" y="521569"/>
              <a:ext cx="68760" cy="1908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19CB2CCA-C9C1-CD41-A88D-7C966371E41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34380" y="514009"/>
                <a:ext cx="838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3" name="墨迹 46">
                <a:extLst>
                  <a:ext uri="{FF2B5EF4-FFF2-40B4-BE49-F238E27FC236}">
                    <a16:creationId xmlns:a16="http://schemas.microsoft.com/office/drawing/2014/main" id="{E1A0B15A-5F4D-8744-830D-38B5A651D32F}"/>
                  </a:ext>
                </a:extLst>
              </p14:cNvPr>
              <p14:cNvContentPartPr/>
              <p14:nvPr/>
            </p14:nvContentPartPr>
            <p14:xfrm>
              <a:off x="6544180" y="142489"/>
              <a:ext cx="616320" cy="572400"/>
            </p14:xfrm>
          </p:contentPart>
        </mc:Choice>
        <mc:Fallback>
          <p:pic>
            <p:nvPicPr>
              <p:cNvPr id="43" name="墨迹 46">
                <a:extLst>
                  <a:ext uri="{FF2B5EF4-FFF2-40B4-BE49-F238E27FC236}">
                    <a16:creationId xmlns:a16="http://schemas.microsoft.com/office/drawing/2014/main" id="{E1A0B15A-5F4D-8744-830D-38B5A651D32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36624" y="134929"/>
                <a:ext cx="631431" cy="58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4" name="墨迹 47">
                <a:extLst>
                  <a:ext uri="{FF2B5EF4-FFF2-40B4-BE49-F238E27FC236}">
                    <a16:creationId xmlns:a16="http://schemas.microsoft.com/office/drawing/2014/main" id="{E650F963-5DA6-3F4B-AC6A-7F971E067EA1}"/>
                  </a:ext>
                </a:extLst>
              </p14:cNvPr>
              <p14:cNvContentPartPr/>
              <p14:nvPr/>
            </p14:nvContentPartPr>
            <p14:xfrm>
              <a:off x="6090220" y="228889"/>
              <a:ext cx="279720" cy="330480"/>
            </p14:xfrm>
          </p:contentPart>
        </mc:Choice>
        <mc:Fallback>
          <p:pic>
            <p:nvPicPr>
              <p:cNvPr id="44" name="墨迹 47">
                <a:extLst>
                  <a:ext uri="{FF2B5EF4-FFF2-40B4-BE49-F238E27FC236}">
                    <a16:creationId xmlns:a16="http://schemas.microsoft.com/office/drawing/2014/main" id="{E650F963-5DA6-3F4B-AC6A-7F971E067EA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2660" y="221329"/>
                <a:ext cx="29484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5" name="墨迹 48">
                <a:extLst>
                  <a:ext uri="{FF2B5EF4-FFF2-40B4-BE49-F238E27FC236}">
                    <a16:creationId xmlns:a16="http://schemas.microsoft.com/office/drawing/2014/main" id="{C140F787-5CEE-744C-826A-41FA25EB0988}"/>
                  </a:ext>
                </a:extLst>
              </p14:cNvPr>
              <p14:cNvContentPartPr/>
              <p14:nvPr/>
            </p14:nvContentPartPr>
            <p14:xfrm>
              <a:off x="5006260" y="527689"/>
              <a:ext cx="374040" cy="12960"/>
            </p14:xfrm>
          </p:contentPart>
        </mc:Choice>
        <mc:Fallback>
          <p:pic>
            <p:nvPicPr>
              <p:cNvPr id="45" name="墨迹 48">
                <a:extLst>
                  <a:ext uri="{FF2B5EF4-FFF2-40B4-BE49-F238E27FC236}">
                    <a16:creationId xmlns:a16="http://schemas.microsoft.com/office/drawing/2014/main" id="{C140F787-5CEE-744C-826A-41FA25EB098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998700" y="520129"/>
                <a:ext cx="3888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6" name="墨迹 49">
                <a:extLst>
                  <a:ext uri="{FF2B5EF4-FFF2-40B4-BE49-F238E27FC236}">
                    <a16:creationId xmlns:a16="http://schemas.microsoft.com/office/drawing/2014/main" id="{A3A3CB6A-D4C2-6845-AE8C-22BA01E74EEB}"/>
                  </a:ext>
                </a:extLst>
              </p14:cNvPr>
              <p14:cNvContentPartPr/>
              <p14:nvPr/>
            </p14:nvContentPartPr>
            <p14:xfrm>
              <a:off x="3412540" y="123049"/>
              <a:ext cx="816120" cy="491400"/>
            </p14:xfrm>
          </p:contentPart>
        </mc:Choice>
        <mc:Fallback>
          <p:pic>
            <p:nvPicPr>
              <p:cNvPr id="46" name="墨迹 49">
                <a:extLst>
                  <a:ext uri="{FF2B5EF4-FFF2-40B4-BE49-F238E27FC236}">
                    <a16:creationId xmlns:a16="http://schemas.microsoft.com/office/drawing/2014/main" id="{A3A3CB6A-D4C2-6845-AE8C-22BA01E74EE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04977" y="115489"/>
                <a:ext cx="831247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9" name="墨迹 59">
                <a:extLst>
                  <a:ext uri="{FF2B5EF4-FFF2-40B4-BE49-F238E27FC236}">
                    <a16:creationId xmlns:a16="http://schemas.microsoft.com/office/drawing/2014/main" id="{14B5B361-170D-DA42-BDBF-BF692EC09880}"/>
                  </a:ext>
                </a:extLst>
              </p14:cNvPr>
              <p14:cNvContentPartPr/>
              <p14:nvPr/>
            </p14:nvContentPartPr>
            <p14:xfrm>
              <a:off x="7602220" y="135649"/>
              <a:ext cx="2287440" cy="504720"/>
            </p14:xfrm>
          </p:contentPart>
        </mc:Choice>
        <mc:Fallback>
          <p:pic>
            <p:nvPicPr>
              <p:cNvPr id="59" name="墨迹 59">
                <a:extLst>
                  <a:ext uri="{FF2B5EF4-FFF2-40B4-BE49-F238E27FC236}">
                    <a16:creationId xmlns:a16="http://schemas.microsoft.com/office/drawing/2014/main" id="{14B5B361-170D-DA42-BDBF-BF692EC0988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595020" y="128089"/>
                <a:ext cx="230220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81" name="墨迹 84">
                <a:extLst>
                  <a:ext uri="{FF2B5EF4-FFF2-40B4-BE49-F238E27FC236}">
                    <a16:creationId xmlns:a16="http://schemas.microsoft.com/office/drawing/2014/main" id="{0FBA4576-FF70-124B-8BA7-0B459FAB6751}"/>
                  </a:ext>
                </a:extLst>
              </p14:cNvPr>
              <p14:cNvContentPartPr/>
              <p14:nvPr/>
            </p14:nvContentPartPr>
            <p14:xfrm>
              <a:off x="3219580" y="1128169"/>
              <a:ext cx="3038400" cy="613800"/>
            </p14:xfrm>
          </p:contentPart>
        </mc:Choice>
        <mc:Fallback>
          <p:pic>
            <p:nvPicPr>
              <p:cNvPr id="81" name="墨迹 84">
                <a:extLst>
                  <a:ext uri="{FF2B5EF4-FFF2-40B4-BE49-F238E27FC236}">
                    <a16:creationId xmlns:a16="http://schemas.microsoft.com/office/drawing/2014/main" id="{0FBA4576-FF70-124B-8BA7-0B459FAB675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12020" y="1120609"/>
                <a:ext cx="3053520" cy="62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82" name="墨迹 85">
                <a:extLst>
                  <a:ext uri="{FF2B5EF4-FFF2-40B4-BE49-F238E27FC236}">
                    <a16:creationId xmlns:a16="http://schemas.microsoft.com/office/drawing/2014/main" id="{559CEA37-824F-AC49-BF19-75452FEE69B5}"/>
                  </a:ext>
                </a:extLst>
              </p14:cNvPr>
              <p14:cNvContentPartPr/>
              <p14:nvPr/>
            </p14:nvContentPartPr>
            <p14:xfrm>
              <a:off x="2635300" y="1225009"/>
              <a:ext cx="317160" cy="491400"/>
            </p14:xfrm>
          </p:contentPart>
        </mc:Choice>
        <mc:Fallback>
          <p:pic>
            <p:nvPicPr>
              <p:cNvPr id="82" name="墨迹 85">
                <a:extLst>
                  <a:ext uri="{FF2B5EF4-FFF2-40B4-BE49-F238E27FC236}">
                    <a16:creationId xmlns:a16="http://schemas.microsoft.com/office/drawing/2014/main" id="{559CEA37-824F-AC49-BF19-75452FEE69B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627740" y="1217449"/>
                <a:ext cx="33228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3" name="墨迹 86">
                <a:extLst>
                  <a:ext uri="{FF2B5EF4-FFF2-40B4-BE49-F238E27FC236}">
                    <a16:creationId xmlns:a16="http://schemas.microsoft.com/office/drawing/2014/main" id="{08109236-F34F-F44C-B7E5-BFE5A8B0FD0D}"/>
                  </a:ext>
                </a:extLst>
              </p14:cNvPr>
              <p14:cNvContentPartPr/>
              <p14:nvPr/>
            </p14:nvContentPartPr>
            <p14:xfrm>
              <a:off x="1644580" y="1318249"/>
              <a:ext cx="709920" cy="542160"/>
            </p14:xfrm>
          </p:contentPart>
        </mc:Choice>
        <mc:Fallback>
          <p:pic>
            <p:nvPicPr>
              <p:cNvPr id="83" name="墨迹 86">
                <a:extLst>
                  <a:ext uri="{FF2B5EF4-FFF2-40B4-BE49-F238E27FC236}">
                    <a16:creationId xmlns:a16="http://schemas.microsoft.com/office/drawing/2014/main" id="{08109236-F34F-F44C-B7E5-BFE5A8B0FD0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637020" y="1310684"/>
                <a:ext cx="725040" cy="557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4" name="墨迹 87">
                <a:extLst>
                  <a:ext uri="{FF2B5EF4-FFF2-40B4-BE49-F238E27FC236}">
                    <a16:creationId xmlns:a16="http://schemas.microsoft.com/office/drawing/2014/main" id="{A5881978-5813-F84A-936E-8AC2FEF5316A}"/>
                  </a:ext>
                </a:extLst>
              </p14:cNvPr>
              <p14:cNvContentPartPr/>
              <p14:nvPr/>
            </p14:nvContentPartPr>
            <p14:xfrm>
              <a:off x="654580" y="1368289"/>
              <a:ext cx="490320" cy="529560"/>
            </p14:xfrm>
          </p:contentPart>
        </mc:Choice>
        <mc:Fallback>
          <p:pic>
            <p:nvPicPr>
              <p:cNvPr id="84" name="墨迹 87">
                <a:extLst>
                  <a:ext uri="{FF2B5EF4-FFF2-40B4-BE49-F238E27FC236}">
                    <a16:creationId xmlns:a16="http://schemas.microsoft.com/office/drawing/2014/main" id="{A5881978-5813-F84A-936E-8AC2FEF5316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47375" y="1360729"/>
                <a:ext cx="505451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09" name="墨迹 108">
                <a:extLst>
                  <a:ext uri="{FF2B5EF4-FFF2-40B4-BE49-F238E27FC236}">
                    <a16:creationId xmlns:a16="http://schemas.microsoft.com/office/drawing/2014/main" id="{CC036069-8D53-B440-9C83-D11ECD23E1A9}"/>
                  </a:ext>
                </a:extLst>
              </p14:cNvPr>
              <p14:cNvContentPartPr/>
              <p14:nvPr/>
            </p14:nvContentPartPr>
            <p14:xfrm>
              <a:off x="9519940" y="1492849"/>
              <a:ext cx="162360" cy="6480"/>
            </p14:xfrm>
          </p:contentPart>
        </mc:Choice>
        <mc:Fallback>
          <p:pic>
            <p:nvPicPr>
              <p:cNvPr id="109" name="墨迹 108">
                <a:extLst>
                  <a:ext uri="{FF2B5EF4-FFF2-40B4-BE49-F238E27FC236}">
                    <a16:creationId xmlns:a16="http://schemas.microsoft.com/office/drawing/2014/main" id="{CC036069-8D53-B440-9C83-D11ECD23E1A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512380" y="1485289"/>
                <a:ext cx="1771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10" name="墨迹 109">
                <a:extLst>
                  <a:ext uri="{FF2B5EF4-FFF2-40B4-BE49-F238E27FC236}">
                    <a16:creationId xmlns:a16="http://schemas.microsoft.com/office/drawing/2014/main" id="{1EBB730F-EBF8-1D4B-BE32-28C726A40E45}"/>
                  </a:ext>
                </a:extLst>
              </p14:cNvPr>
              <p14:cNvContentPartPr/>
              <p14:nvPr/>
            </p14:nvContentPartPr>
            <p14:xfrm>
              <a:off x="9924580" y="1511209"/>
              <a:ext cx="31320" cy="19080"/>
            </p14:xfrm>
          </p:contentPart>
        </mc:Choice>
        <mc:Fallback>
          <p:pic>
            <p:nvPicPr>
              <p:cNvPr id="110" name="墨迹 109">
                <a:extLst>
                  <a:ext uri="{FF2B5EF4-FFF2-40B4-BE49-F238E27FC236}">
                    <a16:creationId xmlns:a16="http://schemas.microsoft.com/office/drawing/2014/main" id="{1EBB730F-EBF8-1D4B-BE32-28C726A40E4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917020" y="1504009"/>
                <a:ext cx="464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14" name="墨迹 113">
                <a:extLst>
                  <a:ext uri="{FF2B5EF4-FFF2-40B4-BE49-F238E27FC236}">
                    <a16:creationId xmlns:a16="http://schemas.microsoft.com/office/drawing/2014/main" id="{FA2C59D6-67FE-A44D-9D0D-0352AA406EB8}"/>
                  </a:ext>
                </a:extLst>
              </p14:cNvPr>
              <p14:cNvContentPartPr/>
              <p14:nvPr/>
            </p14:nvContentPartPr>
            <p14:xfrm>
              <a:off x="10951660" y="1299529"/>
              <a:ext cx="189720" cy="597960"/>
            </p14:xfrm>
          </p:contentPart>
        </mc:Choice>
        <mc:Fallback>
          <p:pic>
            <p:nvPicPr>
              <p:cNvPr id="114" name="墨迹 113">
                <a:extLst>
                  <a:ext uri="{FF2B5EF4-FFF2-40B4-BE49-F238E27FC236}">
                    <a16:creationId xmlns:a16="http://schemas.microsoft.com/office/drawing/2014/main" id="{FA2C59D6-67FE-A44D-9D0D-0352AA406EB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944100" y="1292329"/>
                <a:ext cx="204840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15" name="墨迹 117">
                <a:extLst>
                  <a:ext uri="{FF2B5EF4-FFF2-40B4-BE49-F238E27FC236}">
                    <a16:creationId xmlns:a16="http://schemas.microsoft.com/office/drawing/2014/main" id="{EB6FE57F-D81A-734F-BEB8-FC32C34666A3}"/>
                  </a:ext>
                </a:extLst>
              </p14:cNvPr>
              <p14:cNvContentPartPr/>
              <p14:nvPr/>
            </p14:nvContentPartPr>
            <p14:xfrm>
              <a:off x="10192060" y="1162729"/>
              <a:ext cx="579600" cy="619560"/>
            </p14:xfrm>
          </p:contentPart>
        </mc:Choice>
        <mc:Fallback>
          <p:pic>
            <p:nvPicPr>
              <p:cNvPr id="115" name="墨迹 117">
                <a:extLst>
                  <a:ext uri="{FF2B5EF4-FFF2-40B4-BE49-F238E27FC236}">
                    <a16:creationId xmlns:a16="http://schemas.microsoft.com/office/drawing/2014/main" id="{EB6FE57F-D81A-734F-BEB8-FC32C34666A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184495" y="1155169"/>
                <a:ext cx="594729" cy="63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16" name="墨迹 118">
                <a:extLst>
                  <a:ext uri="{FF2B5EF4-FFF2-40B4-BE49-F238E27FC236}">
                    <a16:creationId xmlns:a16="http://schemas.microsoft.com/office/drawing/2014/main" id="{74409022-C167-5F40-A127-2B286B9A26B1}"/>
                  </a:ext>
                </a:extLst>
              </p14:cNvPr>
              <p14:cNvContentPartPr/>
              <p14:nvPr/>
            </p14:nvContentPartPr>
            <p14:xfrm>
              <a:off x="7926220" y="1175329"/>
              <a:ext cx="1307520" cy="635400"/>
            </p14:xfrm>
          </p:contentPart>
        </mc:Choice>
        <mc:Fallback>
          <p:pic>
            <p:nvPicPr>
              <p:cNvPr id="116" name="墨迹 118">
                <a:extLst>
                  <a:ext uri="{FF2B5EF4-FFF2-40B4-BE49-F238E27FC236}">
                    <a16:creationId xmlns:a16="http://schemas.microsoft.com/office/drawing/2014/main" id="{74409022-C167-5F40-A127-2B286B9A26B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918662" y="1167769"/>
                <a:ext cx="1322276" cy="65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17" name="墨迹 119">
                <a:extLst>
                  <a:ext uri="{FF2B5EF4-FFF2-40B4-BE49-F238E27FC236}">
                    <a16:creationId xmlns:a16="http://schemas.microsoft.com/office/drawing/2014/main" id="{7828C5E3-D9CC-104F-8A68-A6776363B829}"/>
                  </a:ext>
                </a:extLst>
              </p14:cNvPr>
              <p14:cNvContentPartPr/>
              <p14:nvPr/>
            </p14:nvContentPartPr>
            <p14:xfrm>
              <a:off x="6606460" y="1181449"/>
              <a:ext cx="1052640" cy="554400"/>
            </p14:xfrm>
          </p:contentPart>
        </mc:Choice>
        <mc:Fallback>
          <p:pic>
            <p:nvPicPr>
              <p:cNvPr id="117" name="墨迹 119">
                <a:extLst>
                  <a:ext uri="{FF2B5EF4-FFF2-40B4-BE49-F238E27FC236}">
                    <a16:creationId xmlns:a16="http://schemas.microsoft.com/office/drawing/2014/main" id="{7828C5E3-D9CC-104F-8A68-A6776363B82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598900" y="1173889"/>
                <a:ext cx="106740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24" name="墨迹 124">
                <a:extLst>
                  <a:ext uri="{FF2B5EF4-FFF2-40B4-BE49-F238E27FC236}">
                    <a16:creationId xmlns:a16="http://schemas.microsoft.com/office/drawing/2014/main" id="{AC736368-3C34-764E-A2A0-5244F0F98A70}"/>
                  </a:ext>
                </a:extLst>
              </p14:cNvPr>
              <p14:cNvContentPartPr/>
              <p14:nvPr/>
            </p14:nvContentPartPr>
            <p14:xfrm>
              <a:off x="536500" y="2488609"/>
              <a:ext cx="548280" cy="472320"/>
            </p14:xfrm>
          </p:contentPart>
        </mc:Choice>
        <mc:Fallback>
          <p:pic>
            <p:nvPicPr>
              <p:cNvPr id="124" name="墨迹 124">
                <a:extLst>
                  <a:ext uri="{FF2B5EF4-FFF2-40B4-BE49-F238E27FC236}">
                    <a16:creationId xmlns:a16="http://schemas.microsoft.com/office/drawing/2014/main" id="{AC736368-3C34-764E-A2A0-5244F0F98A7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28940" y="2481409"/>
                <a:ext cx="563400" cy="48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26" name="墨迹 125">
                <a:extLst>
                  <a:ext uri="{FF2B5EF4-FFF2-40B4-BE49-F238E27FC236}">
                    <a16:creationId xmlns:a16="http://schemas.microsoft.com/office/drawing/2014/main" id="{4EEABC4A-A2B8-6D48-AFBF-78D53AE05F10}"/>
                  </a:ext>
                </a:extLst>
              </p14:cNvPr>
              <p14:cNvContentPartPr/>
              <p14:nvPr/>
            </p14:nvContentPartPr>
            <p14:xfrm>
              <a:off x="1501300" y="2501209"/>
              <a:ext cx="137160" cy="336600"/>
            </p14:xfrm>
          </p:contentPart>
        </mc:Choice>
        <mc:Fallback>
          <p:pic>
            <p:nvPicPr>
              <p:cNvPr id="126" name="墨迹 125">
                <a:extLst>
                  <a:ext uri="{FF2B5EF4-FFF2-40B4-BE49-F238E27FC236}">
                    <a16:creationId xmlns:a16="http://schemas.microsoft.com/office/drawing/2014/main" id="{4EEABC4A-A2B8-6D48-AFBF-78D53AE05F1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493740" y="2493649"/>
                <a:ext cx="15228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A563A950-5912-AB4D-9FAE-6FC3E7BA8E2F}"/>
                  </a:ext>
                </a:extLst>
              </p14:cNvPr>
              <p14:cNvContentPartPr/>
              <p14:nvPr/>
            </p14:nvContentPartPr>
            <p14:xfrm>
              <a:off x="2522260" y="2775169"/>
              <a:ext cx="62640" cy="56520"/>
            </p14:xfrm>
          </p:contentPart>
        </mc:Choice>
        <mc:Fallback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A563A950-5912-AB4D-9FAE-6FC3E7BA8E2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514700" y="2767609"/>
                <a:ext cx="7776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32" name="墨迹 131">
                <a:extLst>
                  <a:ext uri="{FF2B5EF4-FFF2-40B4-BE49-F238E27FC236}">
                    <a16:creationId xmlns:a16="http://schemas.microsoft.com/office/drawing/2014/main" id="{741C94EE-6CAA-0A41-9616-A72092C46F28}"/>
                  </a:ext>
                </a:extLst>
              </p14:cNvPr>
              <p14:cNvContentPartPr/>
              <p14:nvPr/>
            </p14:nvContentPartPr>
            <p14:xfrm>
              <a:off x="3543220" y="2694169"/>
              <a:ext cx="12960" cy="19080"/>
            </p14:xfrm>
          </p:contentPart>
        </mc:Choice>
        <mc:Fallback>
          <p:pic>
            <p:nvPicPr>
              <p:cNvPr id="132" name="墨迹 131">
                <a:extLst>
                  <a:ext uri="{FF2B5EF4-FFF2-40B4-BE49-F238E27FC236}">
                    <a16:creationId xmlns:a16="http://schemas.microsoft.com/office/drawing/2014/main" id="{741C94EE-6CAA-0A41-9616-A72092C46F2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535660" y="2686609"/>
                <a:ext cx="277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33" name="墨迹 132">
                <a:extLst>
                  <a:ext uri="{FF2B5EF4-FFF2-40B4-BE49-F238E27FC236}">
                    <a16:creationId xmlns:a16="http://schemas.microsoft.com/office/drawing/2014/main" id="{1DFD7C8A-599C-AD45-9F3E-FA64285D0A71}"/>
                  </a:ext>
                </a:extLst>
              </p14:cNvPr>
              <p14:cNvContentPartPr/>
              <p14:nvPr/>
            </p14:nvContentPartPr>
            <p14:xfrm>
              <a:off x="3842020" y="2544769"/>
              <a:ext cx="174600" cy="168480"/>
            </p14:xfrm>
          </p:contentPart>
        </mc:Choice>
        <mc:Fallback>
          <p:pic>
            <p:nvPicPr>
              <p:cNvPr id="133" name="墨迹 132">
                <a:extLst>
                  <a:ext uri="{FF2B5EF4-FFF2-40B4-BE49-F238E27FC236}">
                    <a16:creationId xmlns:a16="http://schemas.microsoft.com/office/drawing/2014/main" id="{1DFD7C8A-599C-AD45-9F3E-FA64285D0A7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834820" y="2537209"/>
                <a:ext cx="18972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47" name="墨迹 146">
                <a:extLst>
                  <a:ext uri="{FF2B5EF4-FFF2-40B4-BE49-F238E27FC236}">
                    <a16:creationId xmlns:a16="http://schemas.microsoft.com/office/drawing/2014/main" id="{4AB0F7F0-E584-154B-9EB8-5A33ED531D6F}"/>
                  </a:ext>
                </a:extLst>
              </p14:cNvPr>
              <p14:cNvContentPartPr/>
              <p14:nvPr/>
            </p14:nvContentPartPr>
            <p14:xfrm>
              <a:off x="6948820" y="2600929"/>
              <a:ext cx="37800" cy="25200"/>
            </p14:xfrm>
          </p:contentPart>
        </mc:Choice>
        <mc:Fallback>
          <p:pic>
            <p:nvPicPr>
              <p:cNvPr id="147" name="墨迹 146">
                <a:extLst>
                  <a:ext uri="{FF2B5EF4-FFF2-40B4-BE49-F238E27FC236}">
                    <a16:creationId xmlns:a16="http://schemas.microsoft.com/office/drawing/2014/main" id="{4AB0F7F0-E584-154B-9EB8-5A33ED531D6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941260" y="2593369"/>
                <a:ext cx="529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52" name="墨迹 159">
                <a:extLst>
                  <a:ext uri="{FF2B5EF4-FFF2-40B4-BE49-F238E27FC236}">
                    <a16:creationId xmlns:a16="http://schemas.microsoft.com/office/drawing/2014/main" id="{D44B5019-A834-DC4B-A64A-5469475BCB53}"/>
                  </a:ext>
                </a:extLst>
              </p14:cNvPr>
              <p14:cNvContentPartPr/>
              <p14:nvPr/>
            </p14:nvContentPartPr>
            <p14:xfrm>
              <a:off x="7160500" y="2289529"/>
              <a:ext cx="846000" cy="653760"/>
            </p14:xfrm>
          </p:contentPart>
        </mc:Choice>
        <mc:Fallback>
          <p:pic>
            <p:nvPicPr>
              <p:cNvPr id="152" name="墨迹 159">
                <a:extLst>
                  <a:ext uri="{FF2B5EF4-FFF2-40B4-BE49-F238E27FC236}">
                    <a16:creationId xmlns:a16="http://schemas.microsoft.com/office/drawing/2014/main" id="{D44B5019-A834-DC4B-A64A-5469475BCB5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152943" y="2281973"/>
                <a:ext cx="861114" cy="668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53" name="墨迹 160">
                <a:extLst>
                  <a:ext uri="{FF2B5EF4-FFF2-40B4-BE49-F238E27FC236}">
                    <a16:creationId xmlns:a16="http://schemas.microsoft.com/office/drawing/2014/main" id="{7AA3BBD8-FB05-0049-8E3E-820B1BA81353}"/>
                  </a:ext>
                </a:extLst>
              </p14:cNvPr>
              <p14:cNvContentPartPr/>
              <p14:nvPr/>
            </p14:nvContentPartPr>
            <p14:xfrm>
              <a:off x="6469300" y="2613169"/>
              <a:ext cx="299160" cy="31680"/>
            </p14:xfrm>
          </p:contentPart>
        </mc:Choice>
        <mc:Fallback>
          <p:pic>
            <p:nvPicPr>
              <p:cNvPr id="153" name="墨迹 160">
                <a:extLst>
                  <a:ext uri="{FF2B5EF4-FFF2-40B4-BE49-F238E27FC236}">
                    <a16:creationId xmlns:a16="http://schemas.microsoft.com/office/drawing/2014/main" id="{7AA3BBD8-FB05-0049-8E3E-820B1BA8135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461740" y="2605522"/>
                <a:ext cx="314280" cy="469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54" name="墨迹 161">
                <a:extLst>
                  <a:ext uri="{FF2B5EF4-FFF2-40B4-BE49-F238E27FC236}">
                    <a16:creationId xmlns:a16="http://schemas.microsoft.com/office/drawing/2014/main" id="{AA1D3DEE-C032-694A-B24E-8D1B7D79DF65}"/>
                  </a:ext>
                </a:extLst>
              </p14:cNvPr>
              <p14:cNvContentPartPr/>
              <p14:nvPr/>
            </p14:nvContentPartPr>
            <p14:xfrm>
              <a:off x="5834260" y="2675449"/>
              <a:ext cx="274320" cy="199440"/>
            </p14:xfrm>
          </p:contentPart>
        </mc:Choice>
        <mc:Fallback>
          <p:pic>
            <p:nvPicPr>
              <p:cNvPr id="154" name="墨迹 161">
                <a:extLst>
                  <a:ext uri="{FF2B5EF4-FFF2-40B4-BE49-F238E27FC236}">
                    <a16:creationId xmlns:a16="http://schemas.microsoft.com/office/drawing/2014/main" id="{AA1D3DEE-C032-694A-B24E-8D1B7D79DF6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826700" y="2667889"/>
                <a:ext cx="28944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55" name="墨迹 162">
                <a:extLst>
                  <a:ext uri="{FF2B5EF4-FFF2-40B4-BE49-F238E27FC236}">
                    <a16:creationId xmlns:a16="http://schemas.microsoft.com/office/drawing/2014/main" id="{9C41009B-BEB4-0949-B695-6413C213E59F}"/>
                  </a:ext>
                </a:extLst>
              </p14:cNvPr>
              <p14:cNvContentPartPr/>
              <p14:nvPr/>
            </p14:nvContentPartPr>
            <p14:xfrm>
              <a:off x="5305060" y="2675449"/>
              <a:ext cx="286920" cy="162360"/>
            </p14:xfrm>
          </p:contentPart>
        </mc:Choice>
        <mc:Fallback>
          <p:pic>
            <p:nvPicPr>
              <p:cNvPr id="155" name="墨迹 162">
                <a:extLst>
                  <a:ext uri="{FF2B5EF4-FFF2-40B4-BE49-F238E27FC236}">
                    <a16:creationId xmlns:a16="http://schemas.microsoft.com/office/drawing/2014/main" id="{9C41009B-BEB4-0949-B695-6413C213E59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297491" y="2667889"/>
                <a:ext cx="302059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56" name="墨迹 163">
                <a:extLst>
                  <a:ext uri="{FF2B5EF4-FFF2-40B4-BE49-F238E27FC236}">
                    <a16:creationId xmlns:a16="http://schemas.microsoft.com/office/drawing/2014/main" id="{C4A6D7D6-680F-EB4D-A5E7-990582CB4BDE}"/>
                  </a:ext>
                </a:extLst>
              </p14:cNvPr>
              <p14:cNvContentPartPr/>
              <p14:nvPr/>
            </p14:nvContentPartPr>
            <p14:xfrm>
              <a:off x="4875580" y="2401489"/>
              <a:ext cx="180720" cy="492120"/>
            </p14:xfrm>
          </p:contentPart>
        </mc:Choice>
        <mc:Fallback>
          <p:pic>
            <p:nvPicPr>
              <p:cNvPr id="156" name="墨迹 163">
                <a:extLst>
                  <a:ext uri="{FF2B5EF4-FFF2-40B4-BE49-F238E27FC236}">
                    <a16:creationId xmlns:a16="http://schemas.microsoft.com/office/drawing/2014/main" id="{C4A6D7D6-680F-EB4D-A5E7-990582CB4BD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868020" y="2393929"/>
                <a:ext cx="19584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57" name="墨迹 164">
                <a:extLst>
                  <a:ext uri="{FF2B5EF4-FFF2-40B4-BE49-F238E27FC236}">
                    <a16:creationId xmlns:a16="http://schemas.microsoft.com/office/drawing/2014/main" id="{76E55F8D-5D78-1145-A346-03DFCA72E2BB}"/>
                  </a:ext>
                </a:extLst>
              </p14:cNvPr>
              <p14:cNvContentPartPr/>
              <p14:nvPr/>
            </p14:nvContentPartPr>
            <p14:xfrm>
              <a:off x="4190860" y="2631889"/>
              <a:ext cx="380160" cy="218520"/>
            </p14:xfrm>
          </p:contentPart>
        </mc:Choice>
        <mc:Fallback>
          <p:pic>
            <p:nvPicPr>
              <p:cNvPr id="157" name="墨迹 164">
                <a:extLst>
                  <a:ext uri="{FF2B5EF4-FFF2-40B4-BE49-F238E27FC236}">
                    <a16:creationId xmlns:a16="http://schemas.microsoft.com/office/drawing/2014/main" id="{76E55F8D-5D78-1145-A346-03DFCA72E2B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183300" y="2624317"/>
                <a:ext cx="395280" cy="233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58" name="墨迹 165">
                <a:extLst>
                  <a:ext uri="{FF2B5EF4-FFF2-40B4-BE49-F238E27FC236}">
                    <a16:creationId xmlns:a16="http://schemas.microsoft.com/office/drawing/2014/main" id="{B838C63E-4061-3441-A0F8-FA5FD858894A}"/>
                  </a:ext>
                </a:extLst>
              </p14:cNvPr>
              <p14:cNvContentPartPr/>
              <p14:nvPr/>
            </p14:nvContentPartPr>
            <p14:xfrm>
              <a:off x="2902060" y="2700289"/>
              <a:ext cx="492480" cy="31320"/>
            </p14:xfrm>
          </p:contentPart>
        </mc:Choice>
        <mc:Fallback>
          <p:pic>
            <p:nvPicPr>
              <p:cNvPr id="158" name="墨迹 165">
                <a:extLst>
                  <a:ext uri="{FF2B5EF4-FFF2-40B4-BE49-F238E27FC236}">
                    <a16:creationId xmlns:a16="http://schemas.microsoft.com/office/drawing/2014/main" id="{B838C63E-4061-3441-A0F8-FA5FD858894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894494" y="2692729"/>
                <a:ext cx="507611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59" name="墨迹 166">
                <a:extLst>
                  <a:ext uri="{FF2B5EF4-FFF2-40B4-BE49-F238E27FC236}">
                    <a16:creationId xmlns:a16="http://schemas.microsoft.com/office/drawing/2014/main" id="{832B6F27-4A99-394C-B611-7DFF69B7B9AB}"/>
                  </a:ext>
                </a:extLst>
              </p14:cNvPr>
              <p14:cNvContentPartPr/>
              <p14:nvPr/>
            </p14:nvContentPartPr>
            <p14:xfrm>
              <a:off x="1868860" y="2601649"/>
              <a:ext cx="348840" cy="285840"/>
            </p14:xfrm>
          </p:contentPart>
        </mc:Choice>
        <mc:Fallback>
          <p:pic>
            <p:nvPicPr>
              <p:cNvPr id="159" name="墨迹 166">
                <a:extLst>
                  <a:ext uri="{FF2B5EF4-FFF2-40B4-BE49-F238E27FC236}">
                    <a16:creationId xmlns:a16="http://schemas.microsoft.com/office/drawing/2014/main" id="{832B6F27-4A99-394C-B611-7DFF69B7B9A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861300" y="2594099"/>
                <a:ext cx="363960" cy="3005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68" name="墨迹 167">
                <a:extLst>
                  <a:ext uri="{FF2B5EF4-FFF2-40B4-BE49-F238E27FC236}">
                    <a16:creationId xmlns:a16="http://schemas.microsoft.com/office/drawing/2014/main" id="{AD1BDF1C-2875-3F46-B5A2-5578A3FB30C7}"/>
                  </a:ext>
                </a:extLst>
              </p14:cNvPr>
              <p14:cNvContentPartPr/>
              <p14:nvPr/>
            </p14:nvContentPartPr>
            <p14:xfrm>
              <a:off x="8352820" y="2208529"/>
              <a:ext cx="582120" cy="660240"/>
            </p14:xfrm>
          </p:contentPart>
        </mc:Choice>
        <mc:Fallback>
          <p:pic>
            <p:nvPicPr>
              <p:cNvPr id="168" name="墨迹 167">
                <a:extLst>
                  <a:ext uri="{FF2B5EF4-FFF2-40B4-BE49-F238E27FC236}">
                    <a16:creationId xmlns:a16="http://schemas.microsoft.com/office/drawing/2014/main" id="{AD1BDF1C-2875-3F46-B5A2-5578A3FB30C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345260" y="2200969"/>
                <a:ext cx="59724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74" name="墨迹 173">
                <a:extLst>
                  <a:ext uri="{FF2B5EF4-FFF2-40B4-BE49-F238E27FC236}">
                    <a16:creationId xmlns:a16="http://schemas.microsoft.com/office/drawing/2014/main" id="{EB213277-2E55-3743-A734-E09EF7D3B581}"/>
                  </a:ext>
                </a:extLst>
              </p14:cNvPr>
              <p14:cNvContentPartPr/>
              <p14:nvPr/>
            </p14:nvContentPartPr>
            <p14:xfrm>
              <a:off x="2565820" y="3721249"/>
              <a:ext cx="25200" cy="93600"/>
            </p14:xfrm>
          </p:contentPart>
        </mc:Choice>
        <mc:Fallback>
          <p:pic>
            <p:nvPicPr>
              <p:cNvPr id="174" name="墨迹 173">
                <a:extLst>
                  <a:ext uri="{FF2B5EF4-FFF2-40B4-BE49-F238E27FC236}">
                    <a16:creationId xmlns:a16="http://schemas.microsoft.com/office/drawing/2014/main" id="{EB213277-2E55-3743-A734-E09EF7D3B58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558260" y="3714049"/>
                <a:ext cx="4032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79" name="墨迹 178">
                <a:extLst>
                  <a:ext uri="{FF2B5EF4-FFF2-40B4-BE49-F238E27FC236}">
                    <a16:creationId xmlns:a16="http://schemas.microsoft.com/office/drawing/2014/main" id="{040FDD5C-B9DF-DD41-96F4-7D35C7F8F756}"/>
                  </a:ext>
                </a:extLst>
              </p14:cNvPr>
              <p14:cNvContentPartPr/>
              <p14:nvPr/>
            </p14:nvContentPartPr>
            <p14:xfrm>
              <a:off x="3574540" y="3640609"/>
              <a:ext cx="86760" cy="87480"/>
            </p14:xfrm>
          </p:contentPart>
        </mc:Choice>
        <mc:Fallback>
          <p:pic>
            <p:nvPicPr>
              <p:cNvPr id="179" name="墨迹 178">
                <a:extLst>
                  <a:ext uri="{FF2B5EF4-FFF2-40B4-BE49-F238E27FC236}">
                    <a16:creationId xmlns:a16="http://schemas.microsoft.com/office/drawing/2014/main" id="{040FDD5C-B9DF-DD41-96F4-7D35C7F8F75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566980" y="3633049"/>
                <a:ext cx="10188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80" name="墨迹 179">
                <a:extLst>
                  <a:ext uri="{FF2B5EF4-FFF2-40B4-BE49-F238E27FC236}">
                    <a16:creationId xmlns:a16="http://schemas.microsoft.com/office/drawing/2014/main" id="{67A96122-AB1F-3B45-AB75-C0381AB55F41}"/>
                  </a:ext>
                </a:extLst>
              </p14:cNvPr>
              <p14:cNvContentPartPr/>
              <p14:nvPr/>
            </p14:nvContentPartPr>
            <p14:xfrm>
              <a:off x="3935620" y="3665449"/>
              <a:ext cx="137160" cy="12960"/>
            </p14:xfrm>
          </p:contentPart>
        </mc:Choice>
        <mc:Fallback>
          <p:pic>
            <p:nvPicPr>
              <p:cNvPr id="180" name="墨迹 179">
                <a:extLst>
                  <a:ext uri="{FF2B5EF4-FFF2-40B4-BE49-F238E27FC236}">
                    <a16:creationId xmlns:a16="http://schemas.microsoft.com/office/drawing/2014/main" id="{67A96122-AB1F-3B45-AB75-C0381AB55F4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928060" y="3657889"/>
                <a:ext cx="1522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81" name="墨迹 180">
                <a:extLst>
                  <a:ext uri="{FF2B5EF4-FFF2-40B4-BE49-F238E27FC236}">
                    <a16:creationId xmlns:a16="http://schemas.microsoft.com/office/drawing/2014/main" id="{0AEBC6AD-A221-3749-9561-A2A1A55EA5D9}"/>
                  </a:ext>
                </a:extLst>
              </p14:cNvPr>
              <p14:cNvContentPartPr/>
              <p14:nvPr/>
            </p14:nvContentPartPr>
            <p14:xfrm>
              <a:off x="4308940" y="3640609"/>
              <a:ext cx="187200" cy="12960"/>
            </p14:xfrm>
          </p:contentPart>
        </mc:Choice>
        <mc:Fallback>
          <p:pic>
            <p:nvPicPr>
              <p:cNvPr id="181" name="墨迹 180">
                <a:extLst>
                  <a:ext uri="{FF2B5EF4-FFF2-40B4-BE49-F238E27FC236}">
                    <a16:creationId xmlns:a16="http://schemas.microsoft.com/office/drawing/2014/main" id="{0AEBC6AD-A221-3749-9561-A2A1A55EA5D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301740" y="3633049"/>
                <a:ext cx="2023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82" name="墨迹 181">
                <a:extLst>
                  <a:ext uri="{FF2B5EF4-FFF2-40B4-BE49-F238E27FC236}">
                    <a16:creationId xmlns:a16="http://schemas.microsoft.com/office/drawing/2014/main" id="{A8D603DE-ED5A-E34B-BD6E-2ED7CC0F06B9}"/>
                  </a:ext>
                </a:extLst>
              </p14:cNvPr>
              <p14:cNvContentPartPr/>
              <p14:nvPr/>
            </p14:nvContentPartPr>
            <p14:xfrm>
              <a:off x="4713940" y="3634129"/>
              <a:ext cx="37800" cy="12960"/>
            </p14:xfrm>
          </p:contentPart>
        </mc:Choice>
        <mc:Fallback>
          <p:pic>
            <p:nvPicPr>
              <p:cNvPr id="182" name="墨迹 181">
                <a:extLst>
                  <a:ext uri="{FF2B5EF4-FFF2-40B4-BE49-F238E27FC236}">
                    <a16:creationId xmlns:a16="http://schemas.microsoft.com/office/drawing/2014/main" id="{A8D603DE-ED5A-E34B-BD6E-2ED7CC0F06B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706380" y="3626569"/>
                <a:ext cx="529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86" name="墨迹 185">
                <a:extLst>
                  <a:ext uri="{FF2B5EF4-FFF2-40B4-BE49-F238E27FC236}">
                    <a16:creationId xmlns:a16="http://schemas.microsoft.com/office/drawing/2014/main" id="{DDEDB957-3052-F845-806B-D92544A56F91}"/>
                  </a:ext>
                </a:extLst>
              </p14:cNvPr>
              <p14:cNvContentPartPr/>
              <p14:nvPr/>
            </p14:nvContentPartPr>
            <p14:xfrm>
              <a:off x="5610340" y="3597769"/>
              <a:ext cx="187200" cy="145800"/>
            </p14:xfrm>
          </p:contentPart>
        </mc:Choice>
        <mc:Fallback>
          <p:pic>
            <p:nvPicPr>
              <p:cNvPr id="186" name="墨迹 185">
                <a:extLst>
                  <a:ext uri="{FF2B5EF4-FFF2-40B4-BE49-F238E27FC236}">
                    <a16:creationId xmlns:a16="http://schemas.microsoft.com/office/drawing/2014/main" id="{DDEDB957-3052-F845-806B-D92544A56F9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602780" y="3590209"/>
                <a:ext cx="20232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87" name="墨迹 186">
                <a:extLst>
                  <a:ext uri="{FF2B5EF4-FFF2-40B4-BE49-F238E27FC236}">
                    <a16:creationId xmlns:a16="http://schemas.microsoft.com/office/drawing/2014/main" id="{92846D86-218D-4049-AF28-88453D215534}"/>
                  </a:ext>
                </a:extLst>
              </p14:cNvPr>
              <p14:cNvContentPartPr/>
              <p14:nvPr/>
            </p14:nvContentPartPr>
            <p14:xfrm>
              <a:off x="6108220" y="3378889"/>
              <a:ext cx="143640" cy="392400"/>
            </p14:xfrm>
          </p:contentPart>
        </mc:Choice>
        <mc:Fallback>
          <p:pic>
            <p:nvPicPr>
              <p:cNvPr id="187" name="墨迹 186">
                <a:extLst>
                  <a:ext uri="{FF2B5EF4-FFF2-40B4-BE49-F238E27FC236}">
                    <a16:creationId xmlns:a16="http://schemas.microsoft.com/office/drawing/2014/main" id="{92846D86-218D-4049-AF28-88453D21553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100660" y="3371329"/>
                <a:ext cx="15876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88" name="墨迹 187">
                <a:extLst>
                  <a:ext uri="{FF2B5EF4-FFF2-40B4-BE49-F238E27FC236}">
                    <a16:creationId xmlns:a16="http://schemas.microsoft.com/office/drawing/2014/main" id="{2A10A3E8-8673-2B4C-9549-F3F5C1F51972}"/>
                  </a:ext>
                </a:extLst>
              </p14:cNvPr>
              <p14:cNvContentPartPr/>
              <p14:nvPr/>
            </p14:nvContentPartPr>
            <p14:xfrm>
              <a:off x="6637420" y="3304369"/>
              <a:ext cx="93600" cy="87480"/>
            </p14:xfrm>
          </p:contentPart>
        </mc:Choice>
        <mc:Fallback>
          <p:pic>
            <p:nvPicPr>
              <p:cNvPr id="188" name="墨迹 187">
                <a:extLst>
                  <a:ext uri="{FF2B5EF4-FFF2-40B4-BE49-F238E27FC236}">
                    <a16:creationId xmlns:a16="http://schemas.microsoft.com/office/drawing/2014/main" id="{2A10A3E8-8673-2B4C-9549-F3F5C1F5197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629860" y="3296809"/>
                <a:ext cx="10872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89" name="墨迹 188">
                <a:extLst>
                  <a:ext uri="{FF2B5EF4-FFF2-40B4-BE49-F238E27FC236}">
                    <a16:creationId xmlns:a16="http://schemas.microsoft.com/office/drawing/2014/main" id="{EA3D7529-2D34-3C48-A6BF-815D3E819307}"/>
                  </a:ext>
                </a:extLst>
              </p14:cNvPr>
              <p14:cNvContentPartPr/>
              <p14:nvPr/>
            </p14:nvContentPartPr>
            <p14:xfrm>
              <a:off x="6662260" y="3522169"/>
              <a:ext cx="286560" cy="112320"/>
            </p14:xfrm>
          </p:contentPart>
        </mc:Choice>
        <mc:Fallback>
          <p:pic>
            <p:nvPicPr>
              <p:cNvPr id="189" name="墨迹 188">
                <a:extLst>
                  <a:ext uri="{FF2B5EF4-FFF2-40B4-BE49-F238E27FC236}">
                    <a16:creationId xmlns:a16="http://schemas.microsoft.com/office/drawing/2014/main" id="{EA3D7529-2D34-3C48-A6BF-815D3E81930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654700" y="3514609"/>
                <a:ext cx="3016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02" name="墨迹 205">
                <a:extLst>
                  <a:ext uri="{FF2B5EF4-FFF2-40B4-BE49-F238E27FC236}">
                    <a16:creationId xmlns:a16="http://schemas.microsoft.com/office/drawing/2014/main" id="{9BF07348-5541-944F-80D1-4EDE3ADF4D4C}"/>
                  </a:ext>
                </a:extLst>
              </p14:cNvPr>
              <p14:cNvContentPartPr/>
              <p14:nvPr/>
            </p14:nvContentPartPr>
            <p14:xfrm>
              <a:off x="7285060" y="3104929"/>
              <a:ext cx="3293280" cy="915840"/>
            </p14:xfrm>
          </p:contentPart>
        </mc:Choice>
        <mc:Fallback>
          <p:pic>
            <p:nvPicPr>
              <p:cNvPr id="202" name="墨迹 205">
                <a:extLst>
                  <a:ext uri="{FF2B5EF4-FFF2-40B4-BE49-F238E27FC236}">
                    <a16:creationId xmlns:a16="http://schemas.microsoft.com/office/drawing/2014/main" id="{9BF07348-5541-944F-80D1-4EDE3ADF4D4C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277501" y="3097726"/>
                <a:ext cx="3308398" cy="9309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03" name="墨迹 206">
                <a:extLst>
                  <a:ext uri="{FF2B5EF4-FFF2-40B4-BE49-F238E27FC236}">
                    <a16:creationId xmlns:a16="http://schemas.microsoft.com/office/drawing/2014/main" id="{B500FAE9-0790-9D44-997C-3C8BD548EA99}"/>
                  </a:ext>
                </a:extLst>
              </p14:cNvPr>
              <p14:cNvContentPartPr/>
              <p14:nvPr/>
            </p14:nvContentPartPr>
            <p14:xfrm>
              <a:off x="5112100" y="3404089"/>
              <a:ext cx="274320" cy="317160"/>
            </p14:xfrm>
          </p:contentPart>
        </mc:Choice>
        <mc:Fallback>
          <p:pic>
            <p:nvPicPr>
              <p:cNvPr id="203" name="墨迹 206">
                <a:extLst>
                  <a:ext uri="{FF2B5EF4-FFF2-40B4-BE49-F238E27FC236}">
                    <a16:creationId xmlns:a16="http://schemas.microsoft.com/office/drawing/2014/main" id="{B500FAE9-0790-9D44-997C-3C8BD548EA99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104540" y="3396529"/>
                <a:ext cx="28944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04" name="墨迹 207">
                <a:extLst>
                  <a:ext uri="{FF2B5EF4-FFF2-40B4-BE49-F238E27FC236}">
                    <a16:creationId xmlns:a16="http://schemas.microsoft.com/office/drawing/2014/main" id="{F7DDC9C5-E735-0240-B4A9-DF4BD42C44AF}"/>
                  </a:ext>
                </a:extLst>
              </p14:cNvPr>
              <p14:cNvContentPartPr/>
              <p14:nvPr/>
            </p14:nvContentPartPr>
            <p14:xfrm>
              <a:off x="2871100" y="3441169"/>
              <a:ext cx="435960" cy="293040"/>
            </p14:xfrm>
          </p:contentPart>
        </mc:Choice>
        <mc:Fallback>
          <p:pic>
            <p:nvPicPr>
              <p:cNvPr id="204" name="墨迹 207">
                <a:extLst>
                  <a:ext uri="{FF2B5EF4-FFF2-40B4-BE49-F238E27FC236}">
                    <a16:creationId xmlns:a16="http://schemas.microsoft.com/office/drawing/2014/main" id="{F7DDC9C5-E735-0240-B4A9-DF4BD42C44A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863546" y="3433609"/>
                <a:ext cx="450708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05" name="墨迹 208">
                <a:extLst>
                  <a:ext uri="{FF2B5EF4-FFF2-40B4-BE49-F238E27FC236}">
                    <a16:creationId xmlns:a16="http://schemas.microsoft.com/office/drawing/2014/main" id="{3AE8D0C1-38DD-8340-8C49-E3F08754C0E3}"/>
                  </a:ext>
                </a:extLst>
              </p14:cNvPr>
              <p14:cNvContentPartPr/>
              <p14:nvPr/>
            </p14:nvContentPartPr>
            <p14:xfrm>
              <a:off x="1464580" y="3341809"/>
              <a:ext cx="721800" cy="411120"/>
            </p14:xfrm>
          </p:contentPart>
        </mc:Choice>
        <mc:Fallback>
          <p:pic>
            <p:nvPicPr>
              <p:cNvPr id="205" name="墨迹 208">
                <a:extLst>
                  <a:ext uri="{FF2B5EF4-FFF2-40B4-BE49-F238E27FC236}">
                    <a16:creationId xmlns:a16="http://schemas.microsoft.com/office/drawing/2014/main" id="{3AE8D0C1-38DD-8340-8C49-E3F08754C0E3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457380" y="3334249"/>
                <a:ext cx="73692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12" name="墨迹 212">
                <a:extLst>
                  <a:ext uri="{FF2B5EF4-FFF2-40B4-BE49-F238E27FC236}">
                    <a16:creationId xmlns:a16="http://schemas.microsoft.com/office/drawing/2014/main" id="{CAA84BDB-F8FC-7943-9859-312F35C68C07}"/>
                  </a:ext>
                </a:extLst>
              </p14:cNvPr>
              <p14:cNvContentPartPr/>
              <p14:nvPr/>
            </p14:nvContentPartPr>
            <p14:xfrm>
              <a:off x="355780" y="4399849"/>
              <a:ext cx="797400" cy="548280"/>
            </p14:xfrm>
          </p:contentPart>
        </mc:Choice>
        <mc:Fallback>
          <p:pic>
            <p:nvPicPr>
              <p:cNvPr id="212" name="墨迹 212">
                <a:extLst>
                  <a:ext uri="{FF2B5EF4-FFF2-40B4-BE49-F238E27FC236}">
                    <a16:creationId xmlns:a16="http://schemas.microsoft.com/office/drawing/2014/main" id="{CAA84BDB-F8FC-7943-9859-312F35C68C07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48220" y="4392289"/>
                <a:ext cx="812160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14" name="墨迹 213">
                <a:extLst>
                  <a:ext uri="{FF2B5EF4-FFF2-40B4-BE49-F238E27FC236}">
                    <a16:creationId xmlns:a16="http://schemas.microsoft.com/office/drawing/2014/main" id="{1D9F1886-DF22-004B-B22C-0312B8C1C0E3}"/>
                  </a:ext>
                </a:extLst>
              </p14:cNvPr>
              <p14:cNvContentPartPr/>
              <p14:nvPr/>
            </p14:nvContentPartPr>
            <p14:xfrm>
              <a:off x="1566460" y="4580569"/>
              <a:ext cx="109800" cy="342720"/>
            </p14:xfrm>
          </p:contentPart>
        </mc:Choice>
        <mc:Fallback>
          <p:pic>
            <p:nvPicPr>
              <p:cNvPr id="214" name="墨迹 213">
                <a:extLst>
                  <a:ext uri="{FF2B5EF4-FFF2-40B4-BE49-F238E27FC236}">
                    <a16:creationId xmlns:a16="http://schemas.microsoft.com/office/drawing/2014/main" id="{1D9F1886-DF22-004B-B22C-0312B8C1C0E3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558900" y="4573009"/>
                <a:ext cx="12456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15" name="墨迹 214">
                <a:extLst>
                  <a:ext uri="{FF2B5EF4-FFF2-40B4-BE49-F238E27FC236}">
                    <a16:creationId xmlns:a16="http://schemas.microsoft.com/office/drawing/2014/main" id="{9FFEEE4D-6A08-824D-8CB1-04298DA0166B}"/>
                  </a:ext>
                </a:extLst>
              </p14:cNvPr>
              <p14:cNvContentPartPr/>
              <p14:nvPr/>
            </p14:nvContentPartPr>
            <p14:xfrm>
              <a:off x="1881100" y="4574449"/>
              <a:ext cx="261720" cy="293040"/>
            </p14:xfrm>
          </p:contentPart>
        </mc:Choice>
        <mc:Fallback>
          <p:pic>
            <p:nvPicPr>
              <p:cNvPr id="215" name="墨迹 214">
                <a:extLst>
                  <a:ext uri="{FF2B5EF4-FFF2-40B4-BE49-F238E27FC236}">
                    <a16:creationId xmlns:a16="http://schemas.microsoft.com/office/drawing/2014/main" id="{9FFEEE4D-6A08-824D-8CB1-04298DA0166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873540" y="4566889"/>
                <a:ext cx="27684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16" name="墨迹 215">
                <a:extLst>
                  <a:ext uri="{FF2B5EF4-FFF2-40B4-BE49-F238E27FC236}">
                    <a16:creationId xmlns:a16="http://schemas.microsoft.com/office/drawing/2014/main" id="{D48CD61C-2542-8241-AB62-24199C20C059}"/>
                  </a:ext>
                </a:extLst>
              </p14:cNvPr>
              <p14:cNvContentPartPr/>
              <p14:nvPr/>
            </p14:nvContentPartPr>
            <p14:xfrm>
              <a:off x="2366740" y="4499569"/>
              <a:ext cx="106200" cy="392400"/>
            </p14:xfrm>
          </p:contentPart>
        </mc:Choice>
        <mc:Fallback>
          <p:pic>
            <p:nvPicPr>
              <p:cNvPr id="216" name="墨迹 215">
                <a:extLst>
                  <a:ext uri="{FF2B5EF4-FFF2-40B4-BE49-F238E27FC236}">
                    <a16:creationId xmlns:a16="http://schemas.microsoft.com/office/drawing/2014/main" id="{D48CD61C-2542-8241-AB62-24199C20C059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359180" y="4492009"/>
                <a:ext cx="12132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17" name="墨迹 216">
                <a:extLst>
                  <a:ext uri="{FF2B5EF4-FFF2-40B4-BE49-F238E27FC236}">
                    <a16:creationId xmlns:a16="http://schemas.microsoft.com/office/drawing/2014/main" id="{4F7DD8EC-F154-2A4E-8A49-1FA32ED4985A}"/>
                  </a:ext>
                </a:extLst>
              </p14:cNvPr>
              <p14:cNvContentPartPr/>
              <p14:nvPr/>
            </p14:nvContentPartPr>
            <p14:xfrm>
              <a:off x="2671660" y="4350889"/>
              <a:ext cx="236880" cy="534960"/>
            </p14:xfrm>
          </p:contentPart>
        </mc:Choice>
        <mc:Fallback>
          <p:pic>
            <p:nvPicPr>
              <p:cNvPr id="217" name="墨迹 216">
                <a:extLst>
                  <a:ext uri="{FF2B5EF4-FFF2-40B4-BE49-F238E27FC236}">
                    <a16:creationId xmlns:a16="http://schemas.microsoft.com/office/drawing/2014/main" id="{4F7DD8EC-F154-2A4E-8A49-1FA32ED4985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664100" y="4343329"/>
                <a:ext cx="252000" cy="55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21" name="墨迹 220">
                <a:extLst>
                  <a:ext uri="{FF2B5EF4-FFF2-40B4-BE49-F238E27FC236}">
                    <a16:creationId xmlns:a16="http://schemas.microsoft.com/office/drawing/2014/main" id="{8928537D-EB6C-2F4F-82D0-05BA9F63B976}"/>
                  </a:ext>
                </a:extLst>
              </p14:cNvPr>
              <p14:cNvContentPartPr/>
              <p14:nvPr/>
            </p14:nvContentPartPr>
            <p14:xfrm>
              <a:off x="3686500" y="4636729"/>
              <a:ext cx="31320" cy="236880"/>
            </p14:xfrm>
          </p:contentPart>
        </mc:Choice>
        <mc:Fallback>
          <p:pic>
            <p:nvPicPr>
              <p:cNvPr id="221" name="墨迹 220">
                <a:extLst>
                  <a:ext uri="{FF2B5EF4-FFF2-40B4-BE49-F238E27FC236}">
                    <a16:creationId xmlns:a16="http://schemas.microsoft.com/office/drawing/2014/main" id="{8928537D-EB6C-2F4F-82D0-05BA9F63B976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678940" y="4629169"/>
                <a:ext cx="4644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28" name="墨迹 228">
                <a:extLst>
                  <a:ext uri="{FF2B5EF4-FFF2-40B4-BE49-F238E27FC236}">
                    <a16:creationId xmlns:a16="http://schemas.microsoft.com/office/drawing/2014/main" id="{95232E50-B47B-7E4A-B074-9B23E5872A97}"/>
                  </a:ext>
                </a:extLst>
              </p14:cNvPr>
              <p14:cNvContentPartPr/>
              <p14:nvPr/>
            </p14:nvContentPartPr>
            <p14:xfrm>
              <a:off x="4153420" y="4425049"/>
              <a:ext cx="2229120" cy="554040"/>
            </p14:xfrm>
          </p:contentPart>
        </mc:Choice>
        <mc:Fallback>
          <p:pic>
            <p:nvPicPr>
              <p:cNvPr id="228" name="墨迹 228">
                <a:extLst>
                  <a:ext uri="{FF2B5EF4-FFF2-40B4-BE49-F238E27FC236}">
                    <a16:creationId xmlns:a16="http://schemas.microsoft.com/office/drawing/2014/main" id="{95232E50-B47B-7E4A-B074-9B23E5872A97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145860" y="4417494"/>
                <a:ext cx="2244240" cy="569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34" name="墨迹 234">
                <a:extLst>
                  <a:ext uri="{FF2B5EF4-FFF2-40B4-BE49-F238E27FC236}">
                    <a16:creationId xmlns:a16="http://schemas.microsoft.com/office/drawing/2014/main" id="{FE19BC04-FA30-AF43-AF6F-11652443FED8}"/>
                  </a:ext>
                </a:extLst>
              </p14:cNvPr>
              <p14:cNvContentPartPr/>
              <p14:nvPr/>
            </p14:nvContentPartPr>
            <p14:xfrm>
              <a:off x="6587740" y="4474729"/>
              <a:ext cx="1126800" cy="721800"/>
            </p14:xfrm>
          </p:contentPart>
        </mc:Choice>
        <mc:Fallback>
          <p:pic>
            <p:nvPicPr>
              <p:cNvPr id="234" name="墨迹 234">
                <a:extLst>
                  <a:ext uri="{FF2B5EF4-FFF2-40B4-BE49-F238E27FC236}">
                    <a16:creationId xmlns:a16="http://schemas.microsoft.com/office/drawing/2014/main" id="{FE19BC04-FA30-AF43-AF6F-11652443FED8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580182" y="4467169"/>
                <a:ext cx="1141915" cy="73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57" name="墨迹 257">
                <a:extLst>
                  <a:ext uri="{FF2B5EF4-FFF2-40B4-BE49-F238E27FC236}">
                    <a16:creationId xmlns:a16="http://schemas.microsoft.com/office/drawing/2014/main" id="{63E61362-5EBE-9048-848D-73AE0D75C0A8}"/>
                  </a:ext>
                </a:extLst>
              </p14:cNvPr>
              <p14:cNvContentPartPr/>
              <p14:nvPr/>
            </p14:nvContentPartPr>
            <p14:xfrm>
              <a:off x="7988500" y="4206889"/>
              <a:ext cx="3467880" cy="722520"/>
            </p14:xfrm>
          </p:contentPart>
        </mc:Choice>
        <mc:Fallback>
          <p:pic>
            <p:nvPicPr>
              <p:cNvPr id="257" name="墨迹 257">
                <a:extLst>
                  <a:ext uri="{FF2B5EF4-FFF2-40B4-BE49-F238E27FC236}">
                    <a16:creationId xmlns:a16="http://schemas.microsoft.com/office/drawing/2014/main" id="{63E61362-5EBE-9048-848D-73AE0D75C0A8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980940" y="4199329"/>
                <a:ext cx="3483000" cy="73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65" name="墨迹 265">
                <a:extLst>
                  <a:ext uri="{FF2B5EF4-FFF2-40B4-BE49-F238E27FC236}">
                    <a16:creationId xmlns:a16="http://schemas.microsoft.com/office/drawing/2014/main" id="{633EEA08-7BB2-6647-9372-0C7028A207DB}"/>
                  </a:ext>
                </a:extLst>
              </p14:cNvPr>
              <p14:cNvContentPartPr/>
              <p14:nvPr/>
            </p14:nvContentPartPr>
            <p14:xfrm>
              <a:off x="1432900" y="5303449"/>
              <a:ext cx="890640" cy="504000"/>
            </p14:xfrm>
          </p:contentPart>
        </mc:Choice>
        <mc:Fallback>
          <p:pic>
            <p:nvPicPr>
              <p:cNvPr id="265" name="墨迹 265">
                <a:extLst>
                  <a:ext uri="{FF2B5EF4-FFF2-40B4-BE49-F238E27FC236}">
                    <a16:creationId xmlns:a16="http://schemas.microsoft.com/office/drawing/2014/main" id="{633EEA08-7BB2-6647-9372-0C7028A207DB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425340" y="5295889"/>
                <a:ext cx="905760" cy="51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67" name="墨迹 266">
                <a:extLst>
                  <a:ext uri="{FF2B5EF4-FFF2-40B4-BE49-F238E27FC236}">
                    <a16:creationId xmlns:a16="http://schemas.microsoft.com/office/drawing/2014/main" id="{D5A228A1-302B-DF45-B077-7032603762E5}"/>
                  </a:ext>
                </a:extLst>
              </p14:cNvPr>
              <p14:cNvContentPartPr/>
              <p14:nvPr/>
            </p14:nvContentPartPr>
            <p14:xfrm>
              <a:off x="3325420" y="5520529"/>
              <a:ext cx="124920" cy="498240"/>
            </p14:xfrm>
          </p:contentPart>
        </mc:Choice>
        <mc:Fallback>
          <p:pic>
            <p:nvPicPr>
              <p:cNvPr id="267" name="墨迹 266">
                <a:extLst>
                  <a:ext uri="{FF2B5EF4-FFF2-40B4-BE49-F238E27FC236}">
                    <a16:creationId xmlns:a16="http://schemas.microsoft.com/office/drawing/2014/main" id="{D5A228A1-302B-DF45-B077-7032603762E5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317860" y="5512969"/>
                <a:ext cx="14004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74" name="墨迹 273">
                <a:extLst>
                  <a:ext uri="{FF2B5EF4-FFF2-40B4-BE49-F238E27FC236}">
                    <a16:creationId xmlns:a16="http://schemas.microsoft.com/office/drawing/2014/main" id="{8597ABE2-B477-B543-A243-ECDA2896391E}"/>
                  </a:ext>
                </a:extLst>
              </p14:cNvPr>
              <p14:cNvContentPartPr/>
              <p14:nvPr/>
            </p14:nvContentPartPr>
            <p14:xfrm>
              <a:off x="4626460" y="5539249"/>
              <a:ext cx="274320" cy="417600"/>
            </p14:xfrm>
          </p:contentPart>
        </mc:Choice>
        <mc:Fallback>
          <p:pic>
            <p:nvPicPr>
              <p:cNvPr id="274" name="墨迹 273">
                <a:extLst>
                  <a:ext uri="{FF2B5EF4-FFF2-40B4-BE49-F238E27FC236}">
                    <a16:creationId xmlns:a16="http://schemas.microsoft.com/office/drawing/2014/main" id="{8597ABE2-B477-B543-A243-ECDA2896391E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618900" y="5531689"/>
                <a:ext cx="28944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81" name="墨迹 280">
                <a:extLst>
                  <a:ext uri="{FF2B5EF4-FFF2-40B4-BE49-F238E27FC236}">
                    <a16:creationId xmlns:a16="http://schemas.microsoft.com/office/drawing/2014/main" id="{CC325470-AA3B-C348-82A6-45934CD66A12}"/>
                  </a:ext>
                </a:extLst>
              </p14:cNvPr>
              <p14:cNvContentPartPr/>
              <p14:nvPr/>
            </p14:nvContentPartPr>
            <p14:xfrm>
              <a:off x="6205060" y="5557969"/>
              <a:ext cx="233640" cy="441720"/>
            </p14:xfrm>
          </p:contentPart>
        </mc:Choice>
        <mc:Fallback>
          <p:pic>
            <p:nvPicPr>
              <p:cNvPr id="281" name="墨迹 280">
                <a:extLst>
                  <a:ext uri="{FF2B5EF4-FFF2-40B4-BE49-F238E27FC236}">
                    <a16:creationId xmlns:a16="http://schemas.microsoft.com/office/drawing/2014/main" id="{CC325470-AA3B-C348-82A6-45934CD66A12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197500" y="5550409"/>
                <a:ext cx="248400" cy="4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92" name="墨迹 295">
                <a:extLst>
                  <a:ext uri="{FF2B5EF4-FFF2-40B4-BE49-F238E27FC236}">
                    <a16:creationId xmlns:a16="http://schemas.microsoft.com/office/drawing/2014/main" id="{80897429-CAB4-D047-A767-85143B3D8FE1}"/>
                  </a:ext>
                </a:extLst>
              </p14:cNvPr>
              <p14:cNvContentPartPr/>
              <p14:nvPr/>
            </p14:nvContentPartPr>
            <p14:xfrm>
              <a:off x="7751980" y="5520529"/>
              <a:ext cx="1332360" cy="573120"/>
            </p14:xfrm>
          </p:contentPart>
        </mc:Choice>
        <mc:Fallback>
          <p:pic>
            <p:nvPicPr>
              <p:cNvPr id="292" name="墨迹 295">
                <a:extLst>
                  <a:ext uri="{FF2B5EF4-FFF2-40B4-BE49-F238E27FC236}">
                    <a16:creationId xmlns:a16="http://schemas.microsoft.com/office/drawing/2014/main" id="{80897429-CAB4-D047-A767-85143B3D8FE1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744422" y="5512969"/>
                <a:ext cx="1347476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93" name="墨迹 296">
                <a:extLst>
                  <a:ext uri="{FF2B5EF4-FFF2-40B4-BE49-F238E27FC236}">
                    <a16:creationId xmlns:a16="http://schemas.microsoft.com/office/drawing/2014/main" id="{E4788100-EB89-2C46-88B0-865D47E79C62}"/>
                  </a:ext>
                </a:extLst>
              </p14:cNvPr>
              <p14:cNvContentPartPr/>
              <p14:nvPr/>
            </p14:nvContentPartPr>
            <p14:xfrm>
              <a:off x="6792220" y="5800609"/>
              <a:ext cx="492840" cy="68760"/>
            </p14:xfrm>
          </p:contentPart>
        </mc:Choice>
        <mc:Fallback>
          <p:pic>
            <p:nvPicPr>
              <p:cNvPr id="293" name="墨迹 296">
                <a:extLst>
                  <a:ext uri="{FF2B5EF4-FFF2-40B4-BE49-F238E27FC236}">
                    <a16:creationId xmlns:a16="http://schemas.microsoft.com/office/drawing/2014/main" id="{E4788100-EB89-2C46-88B0-865D47E79C6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785020" y="5793049"/>
                <a:ext cx="5079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94" name="墨迹 297">
                <a:extLst>
                  <a:ext uri="{FF2B5EF4-FFF2-40B4-BE49-F238E27FC236}">
                    <a16:creationId xmlns:a16="http://schemas.microsoft.com/office/drawing/2014/main" id="{414D8250-2340-3441-994F-C13BCFD9140F}"/>
                  </a:ext>
                </a:extLst>
              </p14:cNvPr>
              <p14:cNvContentPartPr/>
              <p14:nvPr/>
            </p14:nvContentPartPr>
            <p14:xfrm>
              <a:off x="5143420" y="5533129"/>
              <a:ext cx="797040" cy="448560"/>
            </p14:xfrm>
          </p:contentPart>
        </mc:Choice>
        <mc:Fallback>
          <p:pic>
            <p:nvPicPr>
              <p:cNvPr id="294" name="墨迹 297">
                <a:extLst>
                  <a:ext uri="{FF2B5EF4-FFF2-40B4-BE49-F238E27FC236}">
                    <a16:creationId xmlns:a16="http://schemas.microsoft.com/office/drawing/2014/main" id="{414D8250-2340-3441-994F-C13BCFD9140F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135863" y="5525569"/>
                <a:ext cx="811793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95" name="墨迹 298">
                <a:extLst>
                  <a:ext uri="{FF2B5EF4-FFF2-40B4-BE49-F238E27FC236}">
                    <a16:creationId xmlns:a16="http://schemas.microsoft.com/office/drawing/2014/main" id="{80C71380-3C87-6342-9372-CEFA9175DBC8}"/>
                  </a:ext>
                </a:extLst>
              </p14:cNvPr>
              <p14:cNvContentPartPr/>
              <p14:nvPr/>
            </p14:nvContentPartPr>
            <p14:xfrm>
              <a:off x="3621700" y="5439529"/>
              <a:ext cx="718560" cy="604440"/>
            </p14:xfrm>
          </p:contentPart>
        </mc:Choice>
        <mc:Fallback>
          <p:pic>
            <p:nvPicPr>
              <p:cNvPr id="295" name="墨迹 298">
                <a:extLst>
                  <a:ext uri="{FF2B5EF4-FFF2-40B4-BE49-F238E27FC236}">
                    <a16:creationId xmlns:a16="http://schemas.microsoft.com/office/drawing/2014/main" id="{80C71380-3C87-6342-9372-CEFA9175DBC8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614144" y="5431964"/>
                <a:ext cx="733672" cy="6195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307" name="墨迹 307">
                <a:extLst>
                  <a:ext uri="{FF2B5EF4-FFF2-40B4-BE49-F238E27FC236}">
                    <a16:creationId xmlns:a16="http://schemas.microsoft.com/office/drawing/2014/main" id="{784850CF-CDC2-1344-B1F6-0F57AE82BAFD}"/>
                  </a:ext>
                </a:extLst>
              </p14:cNvPr>
              <p14:cNvContentPartPr/>
              <p14:nvPr/>
            </p14:nvContentPartPr>
            <p14:xfrm>
              <a:off x="9245980" y="5433409"/>
              <a:ext cx="1693440" cy="884520"/>
            </p14:xfrm>
          </p:contentPart>
        </mc:Choice>
        <mc:Fallback>
          <p:pic>
            <p:nvPicPr>
              <p:cNvPr id="307" name="墨迹 307">
                <a:extLst>
                  <a:ext uri="{FF2B5EF4-FFF2-40B4-BE49-F238E27FC236}">
                    <a16:creationId xmlns:a16="http://schemas.microsoft.com/office/drawing/2014/main" id="{784850CF-CDC2-1344-B1F6-0F57AE82BAFD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9238422" y="5425849"/>
                <a:ext cx="1708557" cy="89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6265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437E122-81DE-FC48-AC9A-C390F4CE5F9F}"/>
                  </a:ext>
                </a:extLst>
              </p14:cNvPr>
              <p14:cNvContentPartPr/>
              <p14:nvPr/>
            </p14:nvContentPartPr>
            <p14:xfrm>
              <a:off x="729460" y="390889"/>
              <a:ext cx="386280" cy="4852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437E122-81DE-FC48-AC9A-C390F4CE5F9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1900" y="383329"/>
                <a:ext cx="401400" cy="50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B4D794C-CA19-044E-A61D-E5A443F14C41}"/>
                  </a:ext>
                </a:extLst>
              </p14:cNvPr>
              <p14:cNvContentPartPr/>
              <p14:nvPr/>
            </p14:nvContentPartPr>
            <p14:xfrm>
              <a:off x="1327060" y="353449"/>
              <a:ext cx="212040" cy="3740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B4D794C-CA19-044E-A61D-E5A443F14C4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9500" y="345889"/>
                <a:ext cx="22716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6F02D58D-4DC9-454A-9E84-20EC3F3B965F}"/>
                  </a:ext>
                </a:extLst>
              </p14:cNvPr>
              <p14:cNvContentPartPr/>
              <p14:nvPr/>
            </p14:nvContentPartPr>
            <p14:xfrm>
              <a:off x="2167660" y="459289"/>
              <a:ext cx="31320" cy="25560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6F02D58D-4DC9-454A-9E84-20EC3F3B965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60100" y="451729"/>
                <a:ext cx="4644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3B206F66-059C-8E49-88C0-8F07CFD5E8BD}"/>
                  </a:ext>
                </a:extLst>
              </p14:cNvPr>
              <p14:cNvContentPartPr/>
              <p14:nvPr/>
            </p14:nvContentPartPr>
            <p14:xfrm>
              <a:off x="2578420" y="689689"/>
              <a:ext cx="31320" cy="7524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3B206F66-059C-8E49-88C0-8F07CFD5E8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70860" y="682129"/>
                <a:ext cx="4644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墨迹 8">
                <a:extLst>
                  <a:ext uri="{FF2B5EF4-FFF2-40B4-BE49-F238E27FC236}">
                    <a16:creationId xmlns:a16="http://schemas.microsoft.com/office/drawing/2014/main" id="{09B6F2B5-8BF7-8B4C-B9A4-FF60F37CE8BE}"/>
                  </a:ext>
                </a:extLst>
              </p14:cNvPr>
              <p14:cNvContentPartPr/>
              <p14:nvPr/>
            </p14:nvContentPartPr>
            <p14:xfrm>
              <a:off x="1775260" y="546409"/>
              <a:ext cx="168480" cy="93600"/>
            </p14:xfrm>
          </p:contentPart>
        </mc:Choice>
        <mc:Fallback>
          <p:pic>
            <p:nvPicPr>
              <p:cNvPr id="8" name="墨迹 8">
                <a:extLst>
                  <a:ext uri="{FF2B5EF4-FFF2-40B4-BE49-F238E27FC236}">
                    <a16:creationId xmlns:a16="http://schemas.microsoft.com/office/drawing/2014/main" id="{09B6F2B5-8BF7-8B4C-B9A4-FF60F37CE8B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67700" y="538849"/>
                <a:ext cx="18360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9E793D38-1CF4-EF4D-8347-A71EEDF6BC13}"/>
                  </a:ext>
                </a:extLst>
              </p14:cNvPr>
              <p14:cNvContentPartPr/>
              <p14:nvPr/>
            </p14:nvContentPartPr>
            <p14:xfrm>
              <a:off x="4072420" y="415729"/>
              <a:ext cx="37800" cy="31788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9E793D38-1CF4-EF4D-8347-A71EEDF6BC1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64860" y="408169"/>
                <a:ext cx="5292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9" name="墨迹 20">
                <a:extLst>
                  <a:ext uri="{FF2B5EF4-FFF2-40B4-BE49-F238E27FC236}">
                    <a16:creationId xmlns:a16="http://schemas.microsoft.com/office/drawing/2014/main" id="{C3880C76-6BDD-E240-ADF8-3E0C14A3193B}"/>
                  </a:ext>
                </a:extLst>
              </p14:cNvPr>
              <p14:cNvContentPartPr/>
              <p14:nvPr/>
            </p14:nvContentPartPr>
            <p14:xfrm>
              <a:off x="4321540" y="303769"/>
              <a:ext cx="554760" cy="467280"/>
            </p14:xfrm>
          </p:contentPart>
        </mc:Choice>
        <mc:Fallback>
          <p:pic>
            <p:nvPicPr>
              <p:cNvPr id="19" name="墨迹 20">
                <a:extLst>
                  <a:ext uri="{FF2B5EF4-FFF2-40B4-BE49-F238E27FC236}">
                    <a16:creationId xmlns:a16="http://schemas.microsoft.com/office/drawing/2014/main" id="{C3880C76-6BDD-E240-ADF8-3E0C14A3193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13980" y="296209"/>
                <a:ext cx="56952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0" name="墨迹 21">
                <a:extLst>
                  <a:ext uri="{FF2B5EF4-FFF2-40B4-BE49-F238E27FC236}">
                    <a16:creationId xmlns:a16="http://schemas.microsoft.com/office/drawing/2014/main" id="{0FAD65D4-3ACC-CF41-82E1-DFD3192E68C6}"/>
                  </a:ext>
                </a:extLst>
              </p14:cNvPr>
              <p14:cNvContentPartPr/>
              <p14:nvPr/>
            </p14:nvContentPartPr>
            <p14:xfrm>
              <a:off x="3213460" y="434449"/>
              <a:ext cx="448560" cy="342720"/>
            </p14:xfrm>
          </p:contentPart>
        </mc:Choice>
        <mc:Fallback>
          <p:pic>
            <p:nvPicPr>
              <p:cNvPr id="20" name="墨迹 21">
                <a:extLst>
                  <a:ext uri="{FF2B5EF4-FFF2-40B4-BE49-F238E27FC236}">
                    <a16:creationId xmlns:a16="http://schemas.microsoft.com/office/drawing/2014/main" id="{0FAD65D4-3ACC-CF41-82E1-DFD3192E68C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05900" y="426889"/>
                <a:ext cx="46368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2" name="墨迹 34">
                <a:extLst>
                  <a:ext uri="{FF2B5EF4-FFF2-40B4-BE49-F238E27FC236}">
                    <a16:creationId xmlns:a16="http://schemas.microsoft.com/office/drawing/2014/main" id="{DF4E00C7-2C6D-2C48-BC41-50FA6A55E604}"/>
                  </a:ext>
                </a:extLst>
              </p14:cNvPr>
              <p14:cNvContentPartPr/>
              <p14:nvPr/>
            </p14:nvContentPartPr>
            <p14:xfrm>
              <a:off x="6730660" y="421849"/>
              <a:ext cx="660240" cy="178920"/>
            </p14:xfrm>
          </p:contentPart>
        </mc:Choice>
        <mc:Fallback>
          <p:pic>
            <p:nvPicPr>
              <p:cNvPr id="32" name="墨迹 34">
                <a:extLst>
                  <a:ext uri="{FF2B5EF4-FFF2-40B4-BE49-F238E27FC236}">
                    <a16:creationId xmlns:a16="http://schemas.microsoft.com/office/drawing/2014/main" id="{DF4E00C7-2C6D-2C48-BC41-50FA6A55E60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723460" y="414289"/>
                <a:ext cx="6753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3" name="墨迹 35">
                <a:extLst>
                  <a:ext uri="{FF2B5EF4-FFF2-40B4-BE49-F238E27FC236}">
                    <a16:creationId xmlns:a16="http://schemas.microsoft.com/office/drawing/2014/main" id="{EF60D05D-A461-6C4F-B77D-81CD60A0E496}"/>
                  </a:ext>
                </a:extLst>
              </p14:cNvPr>
              <p14:cNvContentPartPr/>
              <p14:nvPr/>
            </p14:nvContentPartPr>
            <p14:xfrm>
              <a:off x="5765860" y="435169"/>
              <a:ext cx="529560" cy="230040"/>
            </p14:xfrm>
          </p:contentPart>
        </mc:Choice>
        <mc:Fallback>
          <p:pic>
            <p:nvPicPr>
              <p:cNvPr id="33" name="墨迹 35">
                <a:extLst>
                  <a:ext uri="{FF2B5EF4-FFF2-40B4-BE49-F238E27FC236}">
                    <a16:creationId xmlns:a16="http://schemas.microsoft.com/office/drawing/2014/main" id="{EF60D05D-A461-6C4F-B77D-81CD60A0E49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758300" y="427609"/>
                <a:ext cx="54468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4" name="墨迹 36">
                <a:extLst>
                  <a:ext uri="{FF2B5EF4-FFF2-40B4-BE49-F238E27FC236}">
                    <a16:creationId xmlns:a16="http://schemas.microsoft.com/office/drawing/2014/main" id="{83E00E33-8B38-7748-B26D-A1667B4BDDDA}"/>
                  </a:ext>
                </a:extLst>
              </p14:cNvPr>
              <p14:cNvContentPartPr/>
              <p14:nvPr/>
            </p14:nvContentPartPr>
            <p14:xfrm>
              <a:off x="5286340" y="415729"/>
              <a:ext cx="274680" cy="236880"/>
            </p14:xfrm>
          </p:contentPart>
        </mc:Choice>
        <mc:Fallback>
          <p:pic>
            <p:nvPicPr>
              <p:cNvPr id="34" name="墨迹 36">
                <a:extLst>
                  <a:ext uri="{FF2B5EF4-FFF2-40B4-BE49-F238E27FC236}">
                    <a16:creationId xmlns:a16="http://schemas.microsoft.com/office/drawing/2014/main" id="{83E00E33-8B38-7748-B26D-A1667B4BDDD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279131" y="408169"/>
                <a:ext cx="28982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1" name="墨迹 54">
                <a:extLst>
                  <a:ext uri="{FF2B5EF4-FFF2-40B4-BE49-F238E27FC236}">
                    <a16:creationId xmlns:a16="http://schemas.microsoft.com/office/drawing/2014/main" id="{D889B6F2-5B0A-0E41-BEAE-2BC828AFF513}"/>
                  </a:ext>
                </a:extLst>
              </p14:cNvPr>
              <p14:cNvContentPartPr/>
              <p14:nvPr/>
            </p14:nvContentPartPr>
            <p14:xfrm>
              <a:off x="9451180" y="328609"/>
              <a:ext cx="977760" cy="417240"/>
            </p14:xfrm>
          </p:contentPart>
        </mc:Choice>
        <mc:Fallback>
          <p:pic>
            <p:nvPicPr>
              <p:cNvPr id="51" name="墨迹 54">
                <a:extLst>
                  <a:ext uri="{FF2B5EF4-FFF2-40B4-BE49-F238E27FC236}">
                    <a16:creationId xmlns:a16="http://schemas.microsoft.com/office/drawing/2014/main" id="{D889B6F2-5B0A-0E41-BEAE-2BC828AFF51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443980" y="321056"/>
                <a:ext cx="992880" cy="4319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2" name="墨迹 55">
                <a:extLst>
                  <a:ext uri="{FF2B5EF4-FFF2-40B4-BE49-F238E27FC236}">
                    <a16:creationId xmlns:a16="http://schemas.microsoft.com/office/drawing/2014/main" id="{17B89DB3-1AF1-944D-963E-FD726CA1E0F3}"/>
                  </a:ext>
                </a:extLst>
              </p14:cNvPr>
              <p14:cNvContentPartPr/>
              <p14:nvPr/>
            </p14:nvContentPartPr>
            <p14:xfrm>
              <a:off x="8747740" y="409609"/>
              <a:ext cx="448920" cy="286560"/>
            </p14:xfrm>
          </p:contentPart>
        </mc:Choice>
        <mc:Fallback>
          <p:pic>
            <p:nvPicPr>
              <p:cNvPr id="52" name="墨迹 55">
                <a:extLst>
                  <a:ext uri="{FF2B5EF4-FFF2-40B4-BE49-F238E27FC236}">
                    <a16:creationId xmlns:a16="http://schemas.microsoft.com/office/drawing/2014/main" id="{17B89DB3-1AF1-944D-963E-FD726CA1E0F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740174" y="402049"/>
                <a:ext cx="464052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3" name="墨迹 56">
                <a:extLst>
                  <a:ext uri="{FF2B5EF4-FFF2-40B4-BE49-F238E27FC236}">
                    <a16:creationId xmlns:a16="http://schemas.microsoft.com/office/drawing/2014/main" id="{0B7494C2-635E-F443-8D8C-1F696C59E9AB}"/>
                  </a:ext>
                </a:extLst>
              </p14:cNvPr>
              <p14:cNvContentPartPr/>
              <p14:nvPr/>
            </p14:nvContentPartPr>
            <p14:xfrm>
              <a:off x="8162740" y="309889"/>
              <a:ext cx="386280" cy="591120"/>
            </p14:xfrm>
          </p:contentPart>
        </mc:Choice>
        <mc:Fallback>
          <p:pic>
            <p:nvPicPr>
              <p:cNvPr id="53" name="墨迹 56">
                <a:extLst>
                  <a:ext uri="{FF2B5EF4-FFF2-40B4-BE49-F238E27FC236}">
                    <a16:creationId xmlns:a16="http://schemas.microsoft.com/office/drawing/2014/main" id="{0B7494C2-635E-F443-8D8C-1F696C59E9A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155180" y="302329"/>
                <a:ext cx="401400" cy="60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4" name="墨迹 57">
                <a:extLst>
                  <a:ext uri="{FF2B5EF4-FFF2-40B4-BE49-F238E27FC236}">
                    <a16:creationId xmlns:a16="http://schemas.microsoft.com/office/drawing/2014/main" id="{5D072B48-8374-564C-92C4-53365743BC0E}"/>
                  </a:ext>
                </a:extLst>
              </p14:cNvPr>
              <p14:cNvContentPartPr/>
              <p14:nvPr/>
            </p14:nvContentPartPr>
            <p14:xfrm>
              <a:off x="7764220" y="583849"/>
              <a:ext cx="156240" cy="124920"/>
            </p14:xfrm>
          </p:contentPart>
        </mc:Choice>
        <mc:Fallback>
          <p:pic>
            <p:nvPicPr>
              <p:cNvPr id="54" name="墨迹 57">
                <a:extLst>
                  <a:ext uri="{FF2B5EF4-FFF2-40B4-BE49-F238E27FC236}">
                    <a16:creationId xmlns:a16="http://schemas.microsoft.com/office/drawing/2014/main" id="{5D072B48-8374-564C-92C4-53365743BC0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756643" y="576289"/>
                <a:ext cx="171395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3" name="墨迹 63">
                <a:extLst>
                  <a:ext uri="{FF2B5EF4-FFF2-40B4-BE49-F238E27FC236}">
                    <a16:creationId xmlns:a16="http://schemas.microsoft.com/office/drawing/2014/main" id="{77286977-11A9-7C48-AB53-BFC2B0F8DCF6}"/>
                  </a:ext>
                </a:extLst>
              </p14:cNvPr>
              <p14:cNvContentPartPr/>
              <p14:nvPr/>
            </p14:nvContentPartPr>
            <p14:xfrm>
              <a:off x="664300" y="1200169"/>
              <a:ext cx="849240" cy="498240"/>
            </p14:xfrm>
          </p:contentPart>
        </mc:Choice>
        <mc:Fallback>
          <p:pic>
            <p:nvPicPr>
              <p:cNvPr id="63" name="墨迹 63">
                <a:extLst>
                  <a:ext uri="{FF2B5EF4-FFF2-40B4-BE49-F238E27FC236}">
                    <a16:creationId xmlns:a16="http://schemas.microsoft.com/office/drawing/2014/main" id="{77286977-11A9-7C48-AB53-BFC2B0F8DCF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56740" y="1192609"/>
                <a:ext cx="86400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90BF0F58-312C-FE4A-80C0-54F4123E82A4}"/>
                  </a:ext>
                </a:extLst>
              </p14:cNvPr>
              <p14:cNvContentPartPr/>
              <p14:nvPr/>
            </p14:nvContentPartPr>
            <p14:xfrm>
              <a:off x="1127980" y="1480249"/>
              <a:ext cx="43920" cy="286560"/>
            </p14:xfrm>
          </p:contentPart>
        </mc:Choice>
        <mc:Fallback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90BF0F58-312C-FE4A-80C0-54F4123E82A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120420" y="1472689"/>
                <a:ext cx="5904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3" name="墨迹 73">
                <a:extLst>
                  <a:ext uri="{FF2B5EF4-FFF2-40B4-BE49-F238E27FC236}">
                    <a16:creationId xmlns:a16="http://schemas.microsoft.com/office/drawing/2014/main" id="{024831D9-6227-3C46-B649-A0EE4D24057D}"/>
                  </a:ext>
                </a:extLst>
              </p14:cNvPr>
              <p14:cNvContentPartPr/>
              <p14:nvPr/>
            </p14:nvContentPartPr>
            <p14:xfrm>
              <a:off x="1709740" y="1156609"/>
              <a:ext cx="1279800" cy="548280"/>
            </p14:xfrm>
          </p:contentPart>
        </mc:Choice>
        <mc:Fallback>
          <p:pic>
            <p:nvPicPr>
              <p:cNvPr id="73" name="墨迹 73">
                <a:extLst>
                  <a:ext uri="{FF2B5EF4-FFF2-40B4-BE49-F238E27FC236}">
                    <a16:creationId xmlns:a16="http://schemas.microsoft.com/office/drawing/2014/main" id="{024831D9-6227-3C46-B649-A0EE4D24057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702182" y="1149049"/>
                <a:ext cx="1294916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85" name="墨迹 85">
                <a:extLst>
                  <a:ext uri="{FF2B5EF4-FFF2-40B4-BE49-F238E27FC236}">
                    <a16:creationId xmlns:a16="http://schemas.microsoft.com/office/drawing/2014/main" id="{5D843265-024E-F845-B9F9-DD6895319595}"/>
                  </a:ext>
                </a:extLst>
              </p14:cNvPr>
              <p14:cNvContentPartPr/>
              <p14:nvPr/>
            </p14:nvContentPartPr>
            <p14:xfrm>
              <a:off x="3338020" y="1207009"/>
              <a:ext cx="871920" cy="478800"/>
            </p14:xfrm>
          </p:contentPart>
        </mc:Choice>
        <mc:Fallback>
          <p:pic>
            <p:nvPicPr>
              <p:cNvPr id="85" name="墨迹 85">
                <a:extLst>
                  <a:ext uri="{FF2B5EF4-FFF2-40B4-BE49-F238E27FC236}">
                    <a16:creationId xmlns:a16="http://schemas.microsoft.com/office/drawing/2014/main" id="{5D843265-024E-F845-B9F9-DD689531959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330460" y="1199455"/>
                <a:ext cx="887040" cy="4935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06A7D915-E440-8F42-9F69-24C565FE651F}"/>
                  </a:ext>
                </a:extLst>
              </p14:cNvPr>
              <p14:cNvContentPartPr/>
              <p14:nvPr/>
            </p14:nvContentPartPr>
            <p14:xfrm>
              <a:off x="4433500" y="1206289"/>
              <a:ext cx="106200" cy="473400"/>
            </p14:xfrm>
          </p:contentPart>
        </mc:Choice>
        <mc:Fallback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06A7D915-E440-8F42-9F69-24C565FE651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425940" y="1198729"/>
                <a:ext cx="12132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7" name="墨迹 96">
                <a:extLst>
                  <a:ext uri="{FF2B5EF4-FFF2-40B4-BE49-F238E27FC236}">
                    <a16:creationId xmlns:a16="http://schemas.microsoft.com/office/drawing/2014/main" id="{6B16C428-644E-804E-9566-97E4AE3F8B6C}"/>
                  </a:ext>
                </a:extLst>
              </p14:cNvPr>
              <p14:cNvContentPartPr/>
              <p14:nvPr/>
            </p14:nvContentPartPr>
            <p14:xfrm>
              <a:off x="6556420" y="1729369"/>
              <a:ext cx="25200" cy="37800"/>
            </p14:xfrm>
          </p:contentPart>
        </mc:Choice>
        <mc:Fallback>
          <p:pic>
            <p:nvPicPr>
              <p:cNvPr id="97" name="墨迹 96">
                <a:extLst>
                  <a:ext uri="{FF2B5EF4-FFF2-40B4-BE49-F238E27FC236}">
                    <a16:creationId xmlns:a16="http://schemas.microsoft.com/office/drawing/2014/main" id="{6B16C428-644E-804E-9566-97E4AE3F8B6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548860" y="1721809"/>
                <a:ext cx="403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25" name="墨迹 128">
                <a:extLst>
                  <a:ext uri="{FF2B5EF4-FFF2-40B4-BE49-F238E27FC236}">
                    <a16:creationId xmlns:a16="http://schemas.microsoft.com/office/drawing/2014/main" id="{37637977-C244-7B41-8D94-E8C643815515}"/>
                  </a:ext>
                </a:extLst>
              </p14:cNvPr>
              <p14:cNvContentPartPr/>
              <p14:nvPr/>
            </p14:nvContentPartPr>
            <p14:xfrm>
              <a:off x="10285660" y="1007209"/>
              <a:ext cx="1743480" cy="1064880"/>
            </p14:xfrm>
          </p:contentPart>
        </mc:Choice>
        <mc:Fallback>
          <p:pic>
            <p:nvPicPr>
              <p:cNvPr id="125" name="墨迹 128">
                <a:extLst>
                  <a:ext uri="{FF2B5EF4-FFF2-40B4-BE49-F238E27FC236}">
                    <a16:creationId xmlns:a16="http://schemas.microsoft.com/office/drawing/2014/main" id="{37637977-C244-7B41-8D94-E8C64381551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278100" y="999649"/>
                <a:ext cx="1758600" cy="10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26" name="墨迹 129">
                <a:extLst>
                  <a:ext uri="{FF2B5EF4-FFF2-40B4-BE49-F238E27FC236}">
                    <a16:creationId xmlns:a16="http://schemas.microsoft.com/office/drawing/2014/main" id="{1A7D5070-9608-704F-8264-729670FFE824}"/>
                  </a:ext>
                </a:extLst>
              </p14:cNvPr>
              <p14:cNvContentPartPr/>
              <p14:nvPr/>
            </p14:nvContentPartPr>
            <p14:xfrm>
              <a:off x="9550900" y="1517689"/>
              <a:ext cx="429840" cy="37440"/>
            </p14:xfrm>
          </p:contentPart>
        </mc:Choice>
        <mc:Fallback>
          <p:pic>
            <p:nvPicPr>
              <p:cNvPr id="126" name="墨迹 129">
                <a:extLst>
                  <a:ext uri="{FF2B5EF4-FFF2-40B4-BE49-F238E27FC236}">
                    <a16:creationId xmlns:a16="http://schemas.microsoft.com/office/drawing/2014/main" id="{1A7D5070-9608-704F-8264-729670FFE82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543340" y="1510201"/>
                <a:ext cx="444960" cy="524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27" name="墨迹 130">
                <a:extLst>
                  <a:ext uri="{FF2B5EF4-FFF2-40B4-BE49-F238E27FC236}">
                    <a16:creationId xmlns:a16="http://schemas.microsoft.com/office/drawing/2014/main" id="{3F54E931-B2DF-9549-A033-F0DECF1A025B}"/>
                  </a:ext>
                </a:extLst>
              </p14:cNvPr>
              <p14:cNvContentPartPr/>
              <p14:nvPr/>
            </p14:nvContentPartPr>
            <p14:xfrm>
              <a:off x="6942340" y="1162729"/>
              <a:ext cx="2191680" cy="685080"/>
            </p14:xfrm>
          </p:contentPart>
        </mc:Choice>
        <mc:Fallback>
          <p:pic>
            <p:nvPicPr>
              <p:cNvPr id="127" name="墨迹 130">
                <a:extLst>
                  <a:ext uri="{FF2B5EF4-FFF2-40B4-BE49-F238E27FC236}">
                    <a16:creationId xmlns:a16="http://schemas.microsoft.com/office/drawing/2014/main" id="{3F54E931-B2DF-9549-A033-F0DECF1A025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934780" y="1155169"/>
                <a:ext cx="2206800" cy="7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28" name="墨迹 131">
                <a:extLst>
                  <a:ext uri="{FF2B5EF4-FFF2-40B4-BE49-F238E27FC236}">
                    <a16:creationId xmlns:a16="http://schemas.microsoft.com/office/drawing/2014/main" id="{16E24AC0-5886-B041-A9D8-F5943078A089}"/>
                  </a:ext>
                </a:extLst>
              </p14:cNvPr>
              <p14:cNvContentPartPr/>
              <p14:nvPr/>
            </p14:nvContentPartPr>
            <p14:xfrm>
              <a:off x="4757500" y="1218889"/>
              <a:ext cx="1586880" cy="429840"/>
            </p14:xfrm>
          </p:contentPart>
        </mc:Choice>
        <mc:Fallback>
          <p:pic>
            <p:nvPicPr>
              <p:cNvPr id="128" name="墨迹 131">
                <a:extLst>
                  <a:ext uri="{FF2B5EF4-FFF2-40B4-BE49-F238E27FC236}">
                    <a16:creationId xmlns:a16="http://schemas.microsoft.com/office/drawing/2014/main" id="{16E24AC0-5886-B041-A9D8-F5943078A08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749942" y="1211329"/>
                <a:ext cx="1601997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33" name="墨迹 132">
                <a:extLst>
                  <a:ext uri="{FF2B5EF4-FFF2-40B4-BE49-F238E27FC236}">
                    <a16:creationId xmlns:a16="http://schemas.microsoft.com/office/drawing/2014/main" id="{8BF7D167-1304-9742-BC1A-5520930D4481}"/>
                  </a:ext>
                </a:extLst>
              </p14:cNvPr>
              <p14:cNvContentPartPr/>
              <p14:nvPr/>
            </p14:nvContentPartPr>
            <p14:xfrm>
              <a:off x="4782340" y="1691929"/>
              <a:ext cx="1288440" cy="100080"/>
            </p14:xfrm>
          </p:contentPart>
        </mc:Choice>
        <mc:Fallback>
          <p:pic>
            <p:nvPicPr>
              <p:cNvPr id="133" name="墨迹 132">
                <a:extLst>
                  <a:ext uri="{FF2B5EF4-FFF2-40B4-BE49-F238E27FC236}">
                    <a16:creationId xmlns:a16="http://schemas.microsoft.com/office/drawing/2014/main" id="{8BF7D167-1304-9742-BC1A-5520930D448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774780" y="1684369"/>
                <a:ext cx="13035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34" name="墨迹 133">
                <a:extLst>
                  <a:ext uri="{FF2B5EF4-FFF2-40B4-BE49-F238E27FC236}">
                    <a16:creationId xmlns:a16="http://schemas.microsoft.com/office/drawing/2014/main" id="{E509EDFC-1B42-AE43-A944-744043D9813B}"/>
                  </a:ext>
                </a:extLst>
              </p14:cNvPr>
              <p14:cNvContentPartPr/>
              <p14:nvPr/>
            </p14:nvContentPartPr>
            <p14:xfrm>
              <a:off x="7054660" y="1766449"/>
              <a:ext cx="1506960" cy="43920"/>
            </p14:xfrm>
          </p:contentPart>
        </mc:Choice>
        <mc:Fallback>
          <p:pic>
            <p:nvPicPr>
              <p:cNvPr id="134" name="墨迹 133">
                <a:extLst>
                  <a:ext uri="{FF2B5EF4-FFF2-40B4-BE49-F238E27FC236}">
                    <a16:creationId xmlns:a16="http://schemas.microsoft.com/office/drawing/2014/main" id="{E509EDFC-1B42-AE43-A944-744043D9813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047100" y="1759249"/>
                <a:ext cx="15220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35" name="墨迹 134">
                <a:extLst>
                  <a:ext uri="{FF2B5EF4-FFF2-40B4-BE49-F238E27FC236}">
                    <a16:creationId xmlns:a16="http://schemas.microsoft.com/office/drawing/2014/main" id="{29CB7DEE-3B9F-6749-88B2-4142870C8CAE}"/>
                  </a:ext>
                </a:extLst>
              </p14:cNvPr>
              <p14:cNvContentPartPr/>
              <p14:nvPr/>
            </p14:nvContentPartPr>
            <p14:xfrm>
              <a:off x="10347940" y="1810369"/>
              <a:ext cx="1407240" cy="106200"/>
            </p14:xfrm>
          </p:contentPart>
        </mc:Choice>
        <mc:Fallback>
          <p:pic>
            <p:nvPicPr>
              <p:cNvPr id="135" name="墨迹 134">
                <a:extLst>
                  <a:ext uri="{FF2B5EF4-FFF2-40B4-BE49-F238E27FC236}">
                    <a16:creationId xmlns:a16="http://schemas.microsoft.com/office/drawing/2014/main" id="{29CB7DEE-3B9F-6749-88B2-4142870C8CA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340380" y="1802809"/>
                <a:ext cx="14223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41" name="墨迹 142">
                <a:extLst>
                  <a:ext uri="{FF2B5EF4-FFF2-40B4-BE49-F238E27FC236}">
                    <a16:creationId xmlns:a16="http://schemas.microsoft.com/office/drawing/2014/main" id="{6646DB88-EEDD-D141-B4A0-1882446E73F2}"/>
                  </a:ext>
                </a:extLst>
              </p14:cNvPr>
              <p14:cNvContentPartPr/>
              <p14:nvPr/>
            </p14:nvContentPartPr>
            <p14:xfrm>
              <a:off x="1333180" y="2121409"/>
              <a:ext cx="311760" cy="737640"/>
            </p14:xfrm>
          </p:contentPart>
        </mc:Choice>
        <mc:Fallback>
          <p:pic>
            <p:nvPicPr>
              <p:cNvPr id="141" name="墨迹 142">
                <a:extLst>
                  <a:ext uri="{FF2B5EF4-FFF2-40B4-BE49-F238E27FC236}">
                    <a16:creationId xmlns:a16="http://schemas.microsoft.com/office/drawing/2014/main" id="{6646DB88-EEDD-D141-B4A0-1882446E73F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325620" y="2113849"/>
                <a:ext cx="326880" cy="75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42" name="墨迹 143">
                <a:extLst>
                  <a:ext uri="{FF2B5EF4-FFF2-40B4-BE49-F238E27FC236}">
                    <a16:creationId xmlns:a16="http://schemas.microsoft.com/office/drawing/2014/main" id="{475F7CB2-AB75-F44D-9CB8-BDA7D7AD03AD}"/>
                  </a:ext>
                </a:extLst>
              </p14:cNvPr>
              <p14:cNvContentPartPr/>
              <p14:nvPr/>
            </p14:nvContentPartPr>
            <p14:xfrm>
              <a:off x="710740" y="2221129"/>
              <a:ext cx="417600" cy="293040"/>
            </p14:xfrm>
          </p:contentPart>
        </mc:Choice>
        <mc:Fallback>
          <p:pic>
            <p:nvPicPr>
              <p:cNvPr id="142" name="墨迹 143">
                <a:extLst>
                  <a:ext uri="{FF2B5EF4-FFF2-40B4-BE49-F238E27FC236}">
                    <a16:creationId xmlns:a16="http://schemas.microsoft.com/office/drawing/2014/main" id="{475F7CB2-AB75-F44D-9CB8-BDA7D7AD03A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03180" y="2213569"/>
                <a:ext cx="43236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46" name="墨迹 145">
                <a:extLst>
                  <a:ext uri="{FF2B5EF4-FFF2-40B4-BE49-F238E27FC236}">
                    <a16:creationId xmlns:a16="http://schemas.microsoft.com/office/drawing/2014/main" id="{62178B73-2453-5842-BB2E-479450C845F5}"/>
                  </a:ext>
                </a:extLst>
              </p14:cNvPr>
              <p14:cNvContentPartPr/>
              <p14:nvPr/>
            </p14:nvContentPartPr>
            <p14:xfrm>
              <a:off x="2783980" y="2152729"/>
              <a:ext cx="56520" cy="62640"/>
            </p14:xfrm>
          </p:contentPart>
        </mc:Choice>
        <mc:Fallback>
          <p:pic>
            <p:nvPicPr>
              <p:cNvPr id="146" name="墨迹 145">
                <a:extLst>
                  <a:ext uri="{FF2B5EF4-FFF2-40B4-BE49-F238E27FC236}">
                    <a16:creationId xmlns:a16="http://schemas.microsoft.com/office/drawing/2014/main" id="{62178B73-2453-5842-BB2E-479450C845F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776420" y="2145169"/>
                <a:ext cx="712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53" name="墨迹 152">
                <a:extLst>
                  <a:ext uri="{FF2B5EF4-FFF2-40B4-BE49-F238E27FC236}">
                    <a16:creationId xmlns:a16="http://schemas.microsoft.com/office/drawing/2014/main" id="{10B7D38C-6295-AA43-BFA2-6FA803EBD3A8}"/>
                  </a:ext>
                </a:extLst>
              </p14:cNvPr>
              <p14:cNvContentPartPr/>
              <p14:nvPr/>
            </p14:nvContentPartPr>
            <p14:xfrm>
              <a:off x="3686500" y="2209249"/>
              <a:ext cx="112320" cy="74520"/>
            </p14:xfrm>
          </p:contentPart>
        </mc:Choice>
        <mc:Fallback>
          <p:pic>
            <p:nvPicPr>
              <p:cNvPr id="153" name="墨迹 152">
                <a:extLst>
                  <a:ext uri="{FF2B5EF4-FFF2-40B4-BE49-F238E27FC236}">
                    <a16:creationId xmlns:a16="http://schemas.microsoft.com/office/drawing/2014/main" id="{10B7D38C-6295-AA43-BFA2-6FA803EBD3A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678940" y="2201689"/>
                <a:ext cx="12744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60" name="墨迹 159">
                <a:extLst>
                  <a:ext uri="{FF2B5EF4-FFF2-40B4-BE49-F238E27FC236}">
                    <a16:creationId xmlns:a16="http://schemas.microsoft.com/office/drawing/2014/main" id="{060709D9-2EFE-794E-8325-039E3608AB39}"/>
                  </a:ext>
                </a:extLst>
              </p14:cNvPr>
              <p14:cNvContentPartPr/>
              <p14:nvPr/>
            </p14:nvContentPartPr>
            <p14:xfrm>
              <a:off x="6126940" y="2196289"/>
              <a:ext cx="50040" cy="87480"/>
            </p14:xfrm>
          </p:contentPart>
        </mc:Choice>
        <mc:Fallback>
          <p:pic>
            <p:nvPicPr>
              <p:cNvPr id="160" name="墨迹 159">
                <a:extLst>
                  <a:ext uri="{FF2B5EF4-FFF2-40B4-BE49-F238E27FC236}">
                    <a16:creationId xmlns:a16="http://schemas.microsoft.com/office/drawing/2014/main" id="{060709D9-2EFE-794E-8325-039E3608AB3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119380" y="2188729"/>
                <a:ext cx="6516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63" name="墨迹 166">
                <a:extLst>
                  <a:ext uri="{FF2B5EF4-FFF2-40B4-BE49-F238E27FC236}">
                    <a16:creationId xmlns:a16="http://schemas.microsoft.com/office/drawing/2014/main" id="{43C5E593-83BC-6443-BCA4-7E32952B0285}"/>
                  </a:ext>
                </a:extLst>
              </p14:cNvPr>
              <p14:cNvContentPartPr/>
              <p14:nvPr/>
            </p14:nvContentPartPr>
            <p14:xfrm>
              <a:off x="5523220" y="2438929"/>
              <a:ext cx="915480" cy="205920"/>
            </p14:xfrm>
          </p:contentPart>
        </mc:Choice>
        <mc:Fallback>
          <p:pic>
            <p:nvPicPr>
              <p:cNvPr id="163" name="墨迹 166">
                <a:extLst>
                  <a:ext uri="{FF2B5EF4-FFF2-40B4-BE49-F238E27FC236}">
                    <a16:creationId xmlns:a16="http://schemas.microsoft.com/office/drawing/2014/main" id="{43C5E593-83BC-6443-BCA4-7E32952B028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515660" y="2431369"/>
                <a:ext cx="93060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64" name="墨迹 167">
                <a:extLst>
                  <a:ext uri="{FF2B5EF4-FFF2-40B4-BE49-F238E27FC236}">
                    <a16:creationId xmlns:a16="http://schemas.microsoft.com/office/drawing/2014/main" id="{B0FF9932-8DB7-274E-AA18-8ED14BD7D63A}"/>
                  </a:ext>
                </a:extLst>
              </p14:cNvPr>
              <p14:cNvContentPartPr/>
              <p14:nvPr/>
            </p14:nvContentPartPr>
            <p14:xfrm>
              <a:off x="4726180" y="2488609"/>
              <a:ext cx="361440" cy="25560"/>
            </p14:xfrm>
          </p:contentPart>
        </mc:Choice>
        <mc:Fallback>
          <p:pic>
            <p:nvPicPr>
              <p:cNvPr id="164" name="墨迹 167">
                <a:extLst>
                  <a:ext uri="{FF2B5EF4-FFF2-40B4-BE49-F238E27FC236}">
                    <a16:creationId xmlns:a16="http://schemas.microsoft.com/office/drawing/2014/main" id="{B0FF9932-8DB7-274E-AA18-8ED14BD7D63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718620" y="2481306"/>
                <a:ext cx="376560" cy="408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65" name="墨迹 168">
                <a:extLst>
                  <a:ext uri="{FF2B5EF4-FFF2-40B4-BE49-F238E27FC236}">
                    <a16:creationId xmlns:a16="http://schemas.microsoft.com/office/drawing/2014/main" id="{2A27974E-58D2-104B-B8F0-F65C0E364FEE}"/>
                  </a:ext>
                </a:extLst>
              </p14:cNvPr>
              <p14:cNvContentPartPr/>
              <p14:nvPr/>
            </p14:nvContentPartPr>
            <p14:xfrm>
              <a:off x="3561940" y="2401489"/>
              <a:ext cx="834480" cy="212040"/>
            </p14:xfrm>
          </p:contentPart>
        </mc:Choice>
        <mc:Fallback>
          <p:pic>
            <p:nvPicPr>
              <p:cNvPr id="165" name="墨迹 168">
                <a:extLst>
                  <a:ext uri="{FF2B5EF4-FFF2-40B4-BE49-F238E27FC236}">
                    <a16:creationId xmlns:a16="http://schemas.microsoft.com/office/drawing/2014/main" id="{2A27974E-58D2-104B-B8F0-F65C0E364FE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554380" y="2393929"/>
                <a:ext cx="8496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66" name="墨迹 169">
                <a:extLst>
                  <a:ext uri="{FF2B5EF4-FFF2-40B4-BE49-F238E27FC236}">
                    <a16:creationId xmlns:a16="http://schemas.microsoft.com/office/drawing/2014/main" id="{A3DBAF2B-916D-F147-B3DA-8B3B2A3183F2}"/>
                  </a:ext>
                </a:extLst>
              </p14:cNvPr>
              <p14:cNvContentPartPr/>
              <p14:nvPr/>
            </p14:nvContentPartPr>
            <p14:xfrm>
              <a:off x="1986940" y="2370529"/>
              <a:ext cx="1357560" cy="317880"/>
            </p14:xfrm>
          </p:contentPart>
        </mc:Choice>
        <mc:Fallback>
          <p:pic>
            <p:nvPicPr>
              <p:cNvPr id="166" name="墨迹 169">
                <a:extLst>
                  <a:ext uri="{FF2B5EF4-FFF2-40B4-BE49-F238E27FC236}">
                    <a16:creationId xmlns:a16="http://schemas.microsoft.com/office/drawing/2014/main" id="{A3DBAF2B-916D-F147-B3DA-8B3B2A3183F2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979380" y="2362969"/>
                <a:ext cx="13726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76" name="墨迹 176">
                <a:extLst>
                  <a:ext uri="{FF2B5EF4-FFF2-40B4-BE49-F238E27FC236}">
                    <a16:creationId xmlns:a16="http://schemas.microsoft.com/office/drawing/2014/main" id="{3C8CF347-2F04-2347-BE9E-45D6DE5D51C9}"/>
                  </a:ext>
                </a:extLst>
              </p14:cNvPr>
              <p14:cNvContentPartPr/>
              <p14:nvPr/>
            </p14:nvContentPartPr>
            <p14:xfrm>
              <a:off x="6643540" y="2445049"/>
              <a:ext cx="1040040" cy="274680"/>
            </p14:xfrm>
          </p:contentPart>
        </mc:Choice>
        <mc:Fallback>
          <p:pic>
            <p:nvPicPr>
              <p:cNvPr id="176" name="墨迹 176">
                <a:extLst>
                  <a:ext uri="{FF2B5EF4-FFF2-40B4-BE49-F238E27FC236}">
                    <a16:creationId xmlns:a16="http://schemas.microsoft.com/office/drawing/2014/main" id="{3C8CF347-2F04-2347-BE9E-45D6DE5D51C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635980" y="2437479"/>
                <a:ext cx="1055160" cy="2898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84" name="墨迹 183">
                <a:extLst>
                  <a:ext uri="{FF2B5EF4-FFF2-40B4-BE49-F238E27FC236}">
                    <a16:creationId xmlns:a16="http://schemas.microsoft.com/office/drawing/2014/main" id="{B6011155-A3D1-014F-8FEB-95AD2553E02C}"/>
                  </a:ext>
                </a:extLst>
              </p14:cNvPr>
              <p14:cNvContentPartPr/>
              <p14:nvPr/>
            </p14:nvContentPartPr>
            <p14:xfrm>
              <a:off x="2148940" y="3522169"/>
              <a:ext cx="174600" cy="6480"/>
            </p14:xfrm>
          </p:contentPart>
        </mc:Choice>
        <mc:Fallback>
          <p:pic>
            <p:nvPicPr>
              <p:cNvPr id="184" name="墨迹 183">
                <a:extLst>
                  <a:ext uri="{FF2B5EF4-FFF2-40B4-BE49-F238E27FC236}">
                    <a16:creationId xmlns:a16="http://schemas.microsoft.com/office/drawing/2014/main" id="{B6011155-A3D1-014F-8FEB-95AD2553E02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141380" y="3514609"/>
                <a:ext cx="1897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89" name="墨迹 190">
                <a:extLst>
                  <a:ext uri="{FF2B5EF4-FFF2-40B4-BE49-F238E27FC236}">
                    <a16:creationId xmlns:a16="http://schemas.microsoft.com/office/drawing/2014/main" id="{CF626CDF-6B26-2347-A61B-2944F7ABE13B}"/>
                  </a:ext>
                </a:extLst>
              </p14:cNvPr>
              <p14:cNvContentPartPr/>
              <p14:nvPr/>
            </p14:nvContentPartPr>
            <p14:xfrm>
              <a:off x="2565820" y="3217249"/>
              <a:ext cx="996480" cy="641520"/>
            </p14:xfrm>
          </p:contentPart>
        </mc:Choice>
        <mc:Fallback>
          <p:pic>
            <p:nvPicPr>
              <p:cNvPr id="189" name="墨迹 190">
                <a:extLst>
                  <a:ext uri="{FF2B5EF4-FFF2-40B4-BE49-F238E27FC236}">
                    <a16:creationId xmlns:a16="http://schemas.microsoft.com/office/drawing/2014/main" id="{CF626CDF-6B26-2347-A61B-2944F7ABE13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558260" y="3209689"/>
                <a:ext cx="1011600" cy="65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90" name="墨迹 191">
                <a:extLst>
                  <a:ext uri="{FF2B5EF4-FFF2-40B4-BE49-F238E27FC236}">
                    <a16:creationId xmlns:a16="http://schemas.microsoft.com/office/drawing/2014/main" id="{DC02958F-B26D-274F-8013-1F56C5283BD4}"/>
                  </a:ext>
                </a:extLst>
              </p14:cNvPr>
              <p14:cNvContentPartPr/>
              <p14:nvPr/>
            </p14:nvContentPartPr>
            <p14:xfrm>
              <a:off x="1258660" y="3323089"/>
              <a:ext cx="660240" cy="464400"/>
            </p14:xfrm>
          </p:contentPart>
        </mc:Choice>
        <mc:Fallback>
          <p:pic>
            <p:nvPicPr>
              <p:cNvPr id="190" name="墨迹 191">
                <a:extLst>
                  <a:ext uri="{FF2B5EF4-FFF2-40B4-BE49-F238E27FC236}">
                    <a16:creationId xmlns:a16="http://schemas.microsoft.com/office/drawing/2014/main" id="{DC02958F-B26D-274F-8013-1F56C5283BD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251100" y="3315529"/>
                <a:ext cx="6753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95" name="墨迹 195">
                <a:extLst>
                  <a:ext uri="{FF2B5EF4-FFF2-40B4-BE49-F238E27FC236}">
                    <a16:creationId xmlns:a16="http://schemas.microsoft.com/office/drawing/2014/main" id="{BDE0D2B9-91A3-8941-9005-76C48ADB291F}"/>
                  </a:ext>
                </a:extLst>
              </p14:cNvPr>
              <p14:cNvContentPartPr/>
              <p14:nvPr/>
            </p14:nvContentPartPr>
            <p14:xfrm>
              <a:off x="866260" y="3092689"/>
              <a:ext cx="386280" cy="1170720"/>
            </p14:xfrm>
          </p:contentPart>
        </mc:Choice>
        <mc:Fallback>
          <p:pic>
            <p:nvPicPr>
              <p:cNvPr id="195" name="墨迹 195">
                <a:extLst>
                  <a:ext uri="{FF2B5EF4-FFF2-40B4-BE49-F238E27FC236}">
                    <a16:creationId xmlns:a16="http://schemas.microsoft.com/office/drawing/2014/main" id="{BDE0D2B9-91A3-8941-9005-76C48ADB291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58700" y="3085129"/>
                <a:ext cx="401400" cy="11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97" name="墨迹 196">
                <a:extLst>
                  <a:ext uri="{FF2B5EF4-FFF2-40B4-BE49-F238E27FC236}">
                    <a16:creationId xmlns:a16="http://schemas.microsoft.com/office/drawing/2014/main" id="{4D6BD96D-F3EA-2049-9739-864C9D8C9765}"/>
                  </a:ext>
                </a:extLst>
              </p14:cNvPr>
              <p14:cNvContentPartPr/>
              <p14:nvPr/>
            </p14:nvContentPartPr>
            <p14:xfrm>
              <a:off x="3642940" y="3179809"/>
              <a:ext cx="180720" cy="635400"/>
            </p14:xfrm>
          </p:contentPart>
        </mc:Choice>
        <mc:Fallback>
          <p:pic>
            <p:nvPicPr>
              <p:cNvPr id="197" name="墨迹 196">
                <a:extLst>
                  <a:ext uri="{FF2B5EF4-FFF2-40B4-BE49-F238E27FC236}">
                    <a16:creationId xmlns:a16="http://schemas.microsoft.com/office/drawing/2014/main" id="{4D6BD96D-F3EA-2049-9739-864C9D8C976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635380" y="3172249"/>
                <a:ext cx="195840" cy="65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98" name="墨迹 197">
                <a:extLst>
                  <a:ext uri="{FF2B5EF4-FFF2-40B4-BE49-F238E27FC236}">
                    <a16:creationId xmlns:a16="http://schemas.microsoft.com/office/drawing/2014/main" id="{4153F139-C7DA-F74D-A477-C244EC4C1341}"/>
                  </a:ext>
                </a:extLst>
              </p14:cNvPr>
              <p14:cNvContentPartPr/>
              <p14:nvPr/>
            </p14:nvContentPartPr>
            <p14:xfrm>
              <a:off x="4060180" y="3385369"/>
              <a:ext cx="212040" cy="299160"/>
            </p14:xfrm>
          </p:contentPart>
        </mc:Choice>
        <mc:Fallback>
          <p:pic>
            <p:nvPicPr>
              <p:cNvPr id="198" name="墨迹 197">
                <a:extLst>
                  <a:ext uri="{FF2B5EF4-FFF2-40B4-BE49-F238E27FC236}">
                    <a16:creationId xmlns:a16="http://schemas.microsoft.com/office/drawing/2014/main" id="{4153F139-C7DA-F74D-A477-C244EC4C134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052620" y="3377809"/>
                <a:ext cx="22716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33" name="墨迹 235">
                <a:extLst>
                  <a:ext uri="{FF2B5EF4-FFF2-40B4-BE49-F238E27FC236}">
                    <a16:creationId xmlns:a16="http://schemas.microsoft.com/office/drawing/2014/main" id="{DD503E2E-5FDA-FB4D-913C-262E9F35277A}"/>
                  </a:ext>
                </a:extLst>
              </p14:cNvPr>
              <p14:cNvContentPartPr/>
              <p14:nvPr/>
            </p14:nvContentPartPr>
            <p14:xfrm>
              <a:off x="8567380" y="3030409"/>
              <a:ext cx="2808000" cy="1158480"/>
            </p14:xfrm>
          </p:contentPart>
        </mc:Choice>
        <mc:Fallback>
          <p:pic>
            <p:nvPicPr>
              <p:cNvPr id="233" name="墨迹 235">
                <a:extLst>
                  <a:ext uri="{FF2B5EF4-FFF2-40B4-BE49-F238E27FC236}">
                    <a16:creationId xmlns:a16="http://schemas.microsoft.com/office/drawing/2014/main" id="{DD503E2E-5FDA-FB4D-913C-262E9F35277A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559820" y="3022849"/>
                <a:ext cx="2823120" cy="11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34" name="墨迹 236">
                <a:extLst>
                  <a:ext uri="{FF2B5EF4-FFF2-40B4-BE49-F238E27FC236}">
                    <a16:creationId xmlns:a16="http://schemas.microsoft.com/office/drawing/2014/main" id="{4C1B9221-2708-7546-B74B-B87D20B7D1AE}"/>
                  </a:ext>
                </a:extLst>
              </p14:cNvPr>
              <p14:cNvContentPartPr/>
              <p14:nvPr/>
            </p14:nvContentPartPr>
            <p14:xfrm>
              <a:off x="7434460" y="3323089"/>
              <a:ext cx="716040" cy="317160"/>
            </p14:xfrm>
          </p:contentPart>
        </mc:Choice>
        <mc:Fallback>
          <p:pic>
            <p:nvPicPr>
              <p:cNvPr id="234" name="墨迹 236">
                <a:extLst>
                  <a:ext uri="{FF2B5EF4-FFF2-40B4-BE49-F238E27FC236}">
                    <a16:creationId xmlns:a16="http://schemas.microsoft.com/office/drawing/2014/main" id="{4C1B9221-2708-7546-B74B-B87D20B7D1A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426904" y="3315529"/>
                <a:ext cx="731152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35" name="墨迹 237">
                <a:extLst>
                  <a:ext uri="{FF2B5EF4-FFF2-40B4-BE49-F238E27FC236}">
                    <a16:creationId xmlns:a16="http://schemas.microsoft.com/office/drawing/2014/main" id="{E8FE3636-EBE3-0C49-A685-1F160980CB79}"/>
                  </a:ext>
                </a:extLst>
              </p14:cNvPr>
              <p14:cNvContentPartPr/>
              <p14:nvPr/>
            </p14:nvContentPartPr>
            <p14:xfrm>
              <a:off x="4520620" y="3204649"/>
              <a:ext cx="2602080" cy="560160"/>
            </p14:xfrm>
          </p:contentPart>
        </mc:Choice>
        <mc:Fallback>
          <p:pic>
            <p:nvPicPr>
              <p:cNvPr id="235" name="墨迹 237">
                <a:extLst>
                  <a:ext uri="{FF2B5EF4-FFF2-40B4-BE49-F238E27FC236}">
                    <a16:creationId xmlns:a16="http://schemas.microsoft.com/office/drawing/2014/main" id="{E8FE3636-EBE3-0C49-A685-1F160980CB79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513060" y="3197084"/>
                <a:ext cx="2616840" cy="575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39" name="墨迹 238">
                <a:extLst>
                  <a:ext uri="{FF2B5EF4-FFF2-40B4-BE49-F238E27FC236}">
                    <a16:creationId xmlns:a16="http://schemas.microsoft.com/office/drawing/2014/main" id="{B476E741-B80E-A045-9F11-1D9AE0A5D44A}"/>
                  </a:ext>
                </a:extLst>
              </p14:cNvPr>
              <p14:cNvContentPartPr/>
              <p14:nvPr/>
            </p14:nvContentPartPr>
            <p14:xfrm>
              <a:off x="462340" y="4929049"/>
              <a:ext cx="360720" cy="25200"/>
            </p14:xfrm>
          </p:contentPart>
        </mc:Choice>
        <mc:Fallback>
          <p:pic>
            <p:nvPicPr>
              <p:cNvPr id="239" name="墨迹 238">
                <a:extLst>
                  <a:ext uri="{FF2B5EF4-FFF2-40B4-BE49-F238E27FC236}">
                    <a16:creationId xmlns:a16="http://schemas.microsoft.com/office/drawing/2014/main" id="{B476E741-B80E-A045-9F11-1D9AE0A5D44A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54780" y="4921489"/>
                <a:ext cx="3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40" name="墨迹 239">
                <a:extLst>
                  <a:ext uri="{FF2B5EF4-FFF2-40B4-BE49-F238E27FC236}">
                    <a16:creationId xmlns:a16="http://schemas.microsoft.com/office/drawing/2014/main" id="{268AD09F-243C-A245-AABF-8ACF86D1A13F}"/>
                  </a:ext>
                </a:extLst>
              </p14:cNvPr>
              <p14:cNvContentPartPr/>
              <p14:nvPr/>
            </p14:nvContentPartPr>
            <p14:xfrm>
              <a:off x="523900" y="4723849"/>
              <a:ext cx="311760" cy="50040"/>
            </p14:xfrm>
          </p:contentPart>
        </mc:Choice>
        <mc:Fallback>
          <p:pic>
            <p:nvPicPr>
              <p:cNvPr id="240" name="墨迹 239">
                <a:extLst>
                  <a:ext uri="{FF2B5EF4-FFF2-40B4-BE49-F238E27FC236}">
                    <a16:creationId xmlns:a16="http://schemas.microsoft.com/office/drawing/2014/main" id="{268AD09F-243C-A245-AABF-8ACF86D1A13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16340" y="4716289"/>
                <a:ext cx="32688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41" name="墨迹 240">
                <a:extLst>
                  <a:ext uri="{FF2B5EF4-FFF2-40B4-BE49-F238E27FC236}">
                    <a16:creationId xmlns:a16="http://schemas.microsoft.com/office/drawing/2014/main" id="{5B652DF1-EFE9-1E4E-ABFC-7512D4B03899}"/>
                  </a:ext>
                </a:extLst>
              </p14:cNvPr>
              <p14:cNvContentPartPr/>
              <p14:nvPr/>
            </p14:nvContentPartPr>
            <p14:xfrm>
              <a:off x="1202500" y="4493449"/>
              <a:ext cx="87480" cy="595080"/>
            </p14:xfrm>
          </p:contentPart>
        </mc:Choice>
        <mc:Fallback>
          <p:pic>
            <p:nvPicPr>
              <p:cNvPr id="241" name="墨迹 240">
                <a:extLst>
                  <a:ext uri="{FF2B5EF4-FFF2-40B4-BE49-F238E27FC236}">
                    <a16:creationId xmlns:a16="http://schemas.microsoft.com/office/drawing/2014/main" id="{5B652DF1-EFE9-1E4E-ABFC-7512D4B03899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194940" y="4485889"/>
                <a:ext cx="102600" cy="61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48" name="墨迹 247">
                <a:extLst>
                  <a:ext uri="{FF2B5EF4-FFF2-40B4-BE49-F238E27FC236}">
                    <a16:creationId xmlns:a16="http://schemas.microsoft.com/office/drawing/2014/main" id="{DE8DEC4E-65E7-BB47-BDAF-B954E5E6100C}"/>
                  </a:ext>
                </a:extLst>
              </p14:cNvPr>
              <p14:cNvContentPartPr/>
              <p14:nvPr/>
            </p14:nvContentPartPr>
            <p14:xfrm>
              <a:off x="2553580" y="4655089"/>
              <a:ext cx="192600" cy="279720"/>
            </p14:xfrm>
          </p:contentPart>
        </mc:Choice>
        <mc:Fallback>
          <p:pic>
            <p:nvPicPr>
              <p:cNvPr id="248" name="墨迹 247">
                <a:extLst>
                  <a:ext uri="{FF2B5EF4-FFF2-40B4-BE49-F238E27FC236}">
                    <a16:creationId xmlns:a16="http://schemas.microsoft.com/office/drawing/2014/main" id="{DE8DEC4E-65E7-BB47-BDAF-B954E5E6100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546020" y="4647529"/>
                <a:ext cx="20772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55" name="墨迹 254">
                <a:extLst>
                  <a:ext uri="{FF2B5EF4-FFF2-40B4-BE49-F238E27FC236}">
                    <a16:creationId xmlns:a16="http://schemas.microsoft.com/office/drawing/2014/main" id="{63A19DE4-CF53-0241-B399-69D51E426806}"/>
                  </a:ext>
                </a:extLst>
              </p14:cNvPr>
              <p14:cNvContentPartPr/>
              <p14:nvPr/>
            </p14:nvContentPartPr>
            <p14:xfrm>
              <a:off x="4190860" y="4611529"/>
              <a:ext cx="224640" cy="249480"/>
            </p14:xfrm>
          </p:contentPart>
        </mc:Choice>
        <mc:Fallback>
          <p:pic>
            <p:nvPicPr>
              <p:cNvPr id="255" name="墨迹 254">
                <a:extLst>
                  <a:ext uri="{FF2B5EF4-FFF2-40B4-BE49-F238E27FC236}">
                    <a16:creationId xmlns:a16="http://schemas.microsoft.com/office/drawing/2014/main" id="{63A19DE4-CF53-0241-B399-69D51E42680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183300" y="4603969"/>
                <a:ext cx="23940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72" name="墨迹 275">
                <a:extLst>
                  <a:ext uri="{FF2B5EF4-FFF2-40B4-BE49-F238E27FC236}">
                    <a16:creationId xmlns:a16="http://schemas.microsoft.com/office/drawing/2014/main" id="{D41CFB3D-9AFB-174D-983D-F03342F9AE53}"/>
                  </a:ext>
                </a:extLst>
              </p14:cNvPr>
              <p14:cNvContentPartPr/>
              <p14:nvPr/>
            </p14:nvContentPartPr>
            <p14:xfrm>
              <a:off x="5585500" y="4144609"/>
              <a:ext cx="3162600" cy="1164600"/>
            </p14:xfrm>
          </p:contentPart>
        </mc:Choice>
        <mc:Fallback>
          <p:pic>
            <p:nvPicPr>
              <p:cNvPr id="272" name="墨迹 275">
                <a:extLst>
                  <a:ext uri="{FF2B5EF4-FFF2-40B4-BE49-F238E27FC236}">
                    <a16:creationId xmlns:a16="http://schemas.microsoft.com/office/drawing/2014/main" id="{D41CFB3D-9AFB-174D-983D-F03342F9AE53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577941" y="4137049"/>
                <a:ext cx="3177718" cy="11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73" name="墨迹 276">
                <a:extLst>
                  <a:ext uri="{FF2B5EF4-FFF2-40B4-BE49-F238E27FC236}">
                    <a16:creationId xmlns:a16="http://schemas.microsoft.com/office/drawing/2014/main" id="{D04E93EC-9706-D849-B533-9C5AB0895995}"/>
                  </a:ext>
                </a:extLst>
              </p14:cNvPr>
              <p14:cNvContentPartPr/>
              <p14:nvPr/>
            </p14:nvContentPartPr>
            <p14:xfrm>
              <a:off x="4738780" y="4692529"/>
              <a:ext cx="348840" cy="50400"/>
            </p14:xfrm>
          </p:contentPart>
        </mc:Choice>
        <mc:Fallback>
          <p:pic>
            <p:nvPicPr>
              <p:cNvPr id="273" name="墨迹 276">
                <a:extLst>
                  <a:ext uri="{FF2B5EF4-FFF2-40B4-BE49-F238E27FC236}">
                    <a16:creationId xmlns:a16="http://schemas.microsoft.com/office/drawing/2014/main" id="{D04E93EC-9706-D849-B533-9C5AB0895995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731220" y="4684915"/>
                <a:ext cx="363960" cy="656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74" name="墨迹 277">
                <a:extLst>
                  <a:ext uri="{FF2B5EF4-FFF2-40B4-BE49-F238E27FC236}">
                    <a16:creationId xmlns:a16="http://schemas.microsoft.com/office/drawing/2014/main" id="{D969B589-893A-1D4D-8282-F43C87B4A497}"/>
                  </a:ext>
                </a:extLst>
              </p14:cNvPr>
              <p14:cNvContentPartPr/>
              <p14:nvPr/>
            </p14:nvContentPartPr>
            <p14:xfrm>
              <a:off x="3076300" y="4512169"/>
              <a:ext cx="834840" cy="429840"/>
            </p14:xfrm>
          </p:contentPart>
        </mc:Choice>
        <mc:Fallback>
          <p:pic>
            <p:nvPicPr>
              <p:cNvPr id="274" name="墨迹 277">
                <a:extLst>
                  <a:ext uri="{FF2B5EF4-FFF2-40B4-BE49-F238E27FC236}">
                    <a16:creationId xmlns:a16="http://schemas.microsoft.com/office/drawing/2014/main" id="{D969B589-893A-1D4D-8282-F43C87B4A497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069097" y="4504609"/>
                <a:ext cx="849967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75" name="墨迹 278">
                <a:extLst>
                  <a:ext uri="{FF2B5EF4-FFF2-40B4-BE49-F238E27FC236}">
                    <a16:creationId xmlns:a16="http://schemas.microsoft.com/office/drawing/2014/main" id="{357C7838-2342-7548-ACCE-05894F1E0C9E}"/>
                  </a:ext>
                </a:extLst>
              </p14:cNvPr>
              <p14:cNvContentPartPr/>
              <p14:nvPr/>
            </p14:nvContentPartPr>
            <p14:xfrm>
              <a:off x="1560340" y="4537009"/>
              <a:ext cx="725760" cy="461160"/>
            </p14:xfrm>
          </p:contentPart>
        </mc:Choice>
        <mc:Fallback>
          <p:pic>
            <p:nvPicPr>
              <p:cNvPr id="275" name="墨迹 278">
                <a:extLst>
                  <a:ext uri="{FF2B5EF4-FFF2-40B4-BE49-F238E27FC236}">
                    <a16:creationId xmlns:a16="http://schemas.microsoft.com/office/drawing/2014/main" id="{357C7838-2342-7548-ACCE-05894F1E0C9E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552784" y="4529449"/>
                <a:ext cx="740513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82" name="墨迹 281">
                <a:extLst>
                  <a:ext uri="{FF2B5EF4-FFF2-40B4-BE49-F238E27FC236}">
                    <a16:creationId xmlns:a16="http://schemas.microsoft.com/office/drawing/2014/main" id="{D0C160EB-A527-3A4B-B9E6-0DDF6F78EC14}"/>
                  </a:ext>
                </a:extLst>
              </p14:cNvPr>
              <p14:cNvContentPartPr/>
              <p14:nvPr/>
            </p14:nvContentPartPr>
            <p14:xfrm>
              <a:off x="1046980" y="5626369"/>
              <a:ext cx="37800" cy="529560"/>
            </p14:xfrm>
          </p:contentPart>
        </mc:Choice>
        <mc:Fallback>
          <p:pic>
            <p:nvPicPr>
              <p:cNvPr id="282" name="墨迹 281">
                <a:extLst>
                  <a:ext uri="{FF2B5EF4-FFF2-40B4-BE49-F238E27FC236}">
                    <a16:creationId xmlns:a16="http://schemas.microsoft.com/office/drawing/2014/main" id="{D0C160EB-A527-3A4B-B9E6-0DDF6F78EC1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039420" y="5618809"/>
                <a:ext cx="5292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89" name="墨迹 288">
                <a:extLst>
                  <a:ext uri="{FF2B5EF4-FFF2-40B4-BE49-F238E27FC236}">
                    <a16:creationId xmlns:a16="http://schemas.microsoft.com/office/drawing/2014/main" id="{58E7C690-D13C-DF41-B240-59B6AE383D6B}"/>
                  </a:ext>
                </a:extLst>
              </p14:cNvPr>
              <p14:cNvContentPartPr/>
              <p14:nvPr/>
            </p14:nvContentPartPr>
            <p14:xfrm>
              <a:off x="2391580" y="5633209"/>
              <a:ext cx="286560" cy="341280"/>
            </p14:xfrm>
          </p:contentPart>
        </mc:Choice>
        <mc:Fallback>
          <p:pic>
            <p:nvPicPr>
              <p:cNvPr id="289" name="墨迹 288">
                <a:extLst>
                  <a:ext uri="{FF2B5EF4-FFF2-40B4-BE49-F238E27FC236}">
                    <a16:creationId xmlns:a16="http://schemas.microsoft.com/office/drawing/2014/main" id="{58E7C690-D13C-DF41-B240-59B6AE383D6B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384020" y="5625649"/>
                <a:ext cx="30168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96" name="墨迹 295">
                <a:extLst>
                  <a:ext uri="{FF2B5EF4-FFF2-40B4-BE49-F238E27FC236}">
                    <a16:creationId xmlns:a16="http://schemas.microsoft.com/office/drawing/2014/main" id="{32A22D51-1C5B-C240-B502-41D3C882CEEF}"/>
                  </a:ext>
                </a:extLst>
              </p14:cNvPr>
              <p14:cNvContentPartPr/>
              <p14:nvPr/>
            </p14:nvContentPartPr>
            <p14:xfrm>
              <a:off x="4097260" y="5557969"/>
              <a:ext cx="280440" cy="361440"/>
            </p14:xfrm>
          </p:contentPart>
        </mc:Choice>
        <mc:Fallback>
          <p:pic>
            <p:nvPicPr>
              <p:cNvPr id="296" name="墨迹 295">
                <a:extLst>
                  <a:ext uri="{FF2B5EF4-FFF2-40B4-BE49-F238E27FC236}">
                    <a16:creationId xmlns:a16="http://schemas.microsoft.com/office/drawing/2014/main" id="{32A22D51-1C5B-C240-B502-41D3C882CEEF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090060" y="5550409"/>
                <a:ext cx="29556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307" name="墨迹 306">
                <a:extLst>
                  <a:ext uri="{FF2B5EF4-FFF2-40B4-BE49-F238E27FC236}">
                    <a16:creationId xmlns:a16="http://schemas.microsoft.com/office/drawing/2014/main" id="{B85BA65C-6BC4-5E47-935C-126B94ACDE2A}"/>
                  </a:ext>
                </a:extLst>
              </p14:cNvPr>
              <p14:cNvContentPartPr/>
              <p14:nvPr/>
            </p14:nvContentPartPr>
            <p14:xfrm>
              <a:off x="7104340" y="5203009"/>
              <a:ext cx="37800" cy="654120"/>
            </p14:xfrm>
          </p:contentPart>
        </mc:Choice>
        <mc:Fallback>
          <p:pic>
            <p:nvPicPr>
              <p:cNvPr id="307" name="墨迹 306">
                <a:extLst>
                  <a:ext uri="{FF2B5EF4-FFF2-40B4-BE49-F238E27FC236}">
                    <a16:creationId xmlns:a16="http://schemas.microsoft.com/office/drawing/2014/main" id="{B85BA65C-6BC4-5E47-935C-126B94ACDE2A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096780" y="5195449"/>
                <a:ext cx="52920" cy="6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315" name="墨迹 320">
                <a:extLst>
                  <a:ext uri="{FF2B5EF4-FFF2-40B4-BE49-F238E27FC236}">
                    <a16:creationId xmlns:a16="http://schemas.microsoft.com/office/drawing/2014/main" id="{DD63D459-3284-184E-A579-D4F7BD5615B8}"/>
                  </a:ext>
                </a:extLst>
              </p14:cNvPr>
              <p14:cNvContentPartPr/>
              <p14:nvPr/>
            </p14:nvContentPartPr>
            <p14:xfrm>
              <a:off x="7421860" y="5134609"/>
              <a:ext cx="1743480" cy="822240"/>
            </p14:xfrm>
          </p:contentPart>
        </mc:Choice>
        <mc:Fallback>
          <p:pic>
            <p:nvPicPr>
              <p:cNvPr id="315" name="墨迹 320">
                <a:extLst>
                  <a:ext uri="{FF2B5EF4-FFF2-40B4-BE49-F238E27FC236}">
                    <a16:creationId xmlns:a16="http://schemas.microsoft.com/office/drawing/2014/main" id="{DD63D459-3284-184E-A579-D4F7BD5615B8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414300" y="5127049"/>
                <a:ext cx="1758600" cy="83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316" name="墨迹 321">
                <a:extLst>
                  <a:ext uri="{FF2B5EF4-FFF2-40B4-BE49-F238E27FC236}">
                    <a16:creationId xmlns:a16="http://schemas.microsoft.com/office/drawing/2014/main" id="{347F3A33-C074-764F-AE6D-4AFCBE651811}"/>
                  </a:ext>
                </a:extLst>
              </p14:cNvPr>
              <p14:cNvContentPartPr/>
              <p14:nvPr/>
            </p14:nvContentPartPr>
            <p14:xfrm>
              <a:off x="5678740" y="5284009"/>
              <a:ext cx="1208160" cy="510840"/>
            </p14:xfrm>
          </p:contentPart>
        </mc:Choice>
        <mc:Fallback>
          <p:pic>
            <p:nvPicPr>
              <p:cNvPr id="316" name="墨迹 321">
                <a:extLst>
                  <a:ext uri="{FF2B5EF4-FFF2-40B4-BE49-F238E27FC236}">
                    <a16:creationId xmlns:a16="http://schemas.microsoft.com/office/drawing/2014/main" id="{347F3A33-C074-764F-AE6D-4AFCBE651811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671180" y="5276449"/>
                <a:ext cx="122328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317" name="墨迹 322">
                <a:extLst>
                  <a:ext uri="{FF2B5EF4-FFF2-40B4-BE49-F238E27FC236}">
                    <a16:creationId xmlns:a16="http://schemas.microsoft.com/office/drawing/2014/main" id="{97345CCA-9D8E-C046-80A2-77E1329824EC}"/>
                  </a:ext>
                </a:extLst>
              </p14:cNvPr>
              <p14:cNvContentPartPr/>
              <p14:nvPr/>
            </p14:nvContentPartPr>
            <p14:xfrm>
              <a:off x="4782340" y="5713489"/>
              <a:ext cx="523440" cy="37800"/>
            </p14:xfrm>
          </p:contentPart>
        </mc:Choice>
        <mc:Fallback>
          <p:pic>
            <p:nvPicPr>
              <p:cNvPr id="317" name="墨迹 322">
                <a:extLst>
                  <a:ext uri="{FF2B5EF4-FFF2-40B4-BE49-F238E27FC236}">
                    <a16:creationId xmlns:a16="http://schemas.microsoft.com/office/drawing/2014/main" id="{97345CCA-9D8E-C046-80A2-77E1329824EC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774780" y="5705929"/>
                <a:ext cx="5382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318" name="墨迹 323">
                <a:extLst>
                  <a:ext uri="{FF2B5EF4-FFF2-40B4-BE49-F238E27FC236}">
                    <a16:creationId xmlns:a16="http://schemas.microsoft.com/office/drawing/2014/main" id="{51AAF43D-CE6D-CB4C-9D52-AF0298383BCF}"/>
                  </a:ext>
                </a:extLst>
              </p14:cNvPr>
              <p14:cNvContentPartPr/>
              <p14:nvPr/>
            </p14:nvContentPartPr>
            <p14:xfrm>
              <a:off x="2952100" y="5539249"/>
              <a:ext cx="852840" cy="398880"/>
            </p14:xfrm>
          </p:contentPart>
        </mc:Choice>
        <mc:Fallback>
          <p:pic>
            <p:nvPicPr>
              <p:cNvPr id="318" name="墨迹 323">
                <a:extLst>
                  <a:ext uri="{FF2B5EF4-FFF2-40B4-BE49-F238E27FC236}">
                    <a16:creationId xmlns:a16="http://schemas.microsoft.com/office/drawing/2014/main" id="{51AAF43D-CE6D-CB4C-9D52-AF0298383BCF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944543" y="5531689"/>
                <a:ext cx="867954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319" name="墨迹 324">
                <a:extLst>
                  <a:ext uri="{FF2B5EF4-FFF2-40B4-BE49-F238E27FC236}">
                    <a16:creationId xmlns:a16="http://schemas.microsoft.com/office/drawing/2014/main" id="{2C0F27F9-B126-6040-8245-7A4950B225FB}"/>
                  </a:ext>
                </a:extLst>
              </p14:cNvPr>
              <p14:cNvContentPartPr/>
              <p14:nvPr/>
            </p14:nvContentPartPr>
            <p14:xfrm>
              <a:off x="1370620" y="5614129"/>
              <a:ext cx="716400" cy="429480"/>
            </p14:xfrm>
          </p:contentPart>
        </mc:Choice>
        <mc:Fallback>
          <p:pic>
            <p:nvPicPr>
              <p:cNvPr id="319" name="墨迹 324">
                <a:extLst>
                  <a:ext uri="{FF2B5EF4-FFF2-40B4-BE49-F238E27FC236}">
                    <a16:creationId xmlns:a16="http://schemas.microsoft.com/office/drawing/2014/main" id="{2C0F27F9-B126-6040-8245-7A4950B225FB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363060" y="5606575"/>
                <a:ext cx="731520" cy="4445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320" name="墨迹 325">
                <a:extLst>
                  <a:ext uri="{FF2B5EF4-FFF2-40B4-BE49-F238E27FC236}">
                    <a16:creationId xmlns:a16="http://schemas.microsoft.com/office/drawing/2014/main" id="{6FA241AE-D741-3440-BE64-90DF1759F98F}"/>
                  </a:ext>
                </a:extLst>
              </p14:cNvPr>
              <p14:cNvContentPartPr/>
              <p14:nvPr/>
            </p14:nvContentPartPr>
            <p14:xfrm>
              <a:off x="461620" y="5707369"/>
              <a:ext cx="317880" cy="386280"/>
            </p14:xfrm>
          </p:contentPart>
        </mc:Choice>
        <mc:Fallback>
          <p:pic>
            <p:nvPicPr>
              <p:cNvPr id="320" name="墨迹 325">
                <a:extLst>
                  <a:ext uri="{FF2B5EF4-FFF2-40B4-BE49-F238E27FC236}">
                    <a16:creationId xmlns:a16="http://schemas.microsoft.com/office/drawing/2014/main" id="{6FA241AE-D741-3440-BE64-90DF1759F98F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54060" y="5699809"/>
                <a:ext cx="33300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327" name="墨迹 326">
                <a:extLst>
                  <a:ext uri="{FF2B5EF4-FFF2-40B4-BE49-F238E27FC236}">
                    <a16:creationId xmlns:a16="http://schemas.microsoft.com/office/drawing/2014/main" id="{040C8251-07E6-6A4A-9D22-D540B2258CA4}"/>
                  </a:ext>
                </a:extLst>
              </p14:cNvPr>
              <p14:cNvContentPartPr/>
              <p14:nvPr/>
            </p14:nvContentPartPr>
            <p14:xfrm>
              <a:off x="256420" y="5576689"/>
              <a:ext cx="604080" cy="622800"/>
            </p14:xfrm>
          </p:contentPart>
        </mc:Choice>
        <mc:Fallback>
          <p:pic>
            <p:nvPicPr>
              <p:cNvPr id="327" name="墨迹 326">
                <a:extLst>
                  <a:ext uri="{FF2B5EF4-FFF2-40B4-BE49-F238E27FC236}">
                    <a16:creationId xmlns:a16="http://schemas.microsoft.com/office/drawing/2014/main" id="{040C8251-07E6-6A4A-9D22-D540B2258CA4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48860" y="5569129"/>
                <a:ext cx="619200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328" name="墨迹 327">
                <a:extLst>
                  <a:ext uri="{FF2B5EF4-FFF2-40B4-BE49-F238E27FC236}">
                    <a16:creationId xmlns:a16="http://schemas.microsoft.com/office/drawing/2014/main" id="{577C2082-3ACA-444C-B453-500E7C614F13}"/>
                  </a:ext>
                </a:extLst>
              </p14:cNvPr>
              <p14:cNvContentPartPr/>
              <p14:nvPr/>
            </p14:nvContentPartPr>
            <p14:xfrm>
              <a:off x="1464220" y="4848409"/>
              <a:ext cx="5441400" cy="243000"/>
            </p14:xfrm>
          </p:contentPart>
        </mc:Choice>
        <mc:Fallback>
          <p:pic>
            <p:nvPicPr>
              <p:cNvPr id="328" name="墨迹 327">
                <a:extLst>
                  <a:ext uri="{FF2B5EF4-FFF2-40B4-BE49-F238E27FC236}">
                    <a16:creationId xmlns:a16="http://schemas.microsoft.com/office/drawing/2014/main" id="{577C2082-3ACA-444C-B453-500E7C614F13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456660" y="4840849"/>
                <a:ext cx="545652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331" name="墨迹 331">
                <a:extLst>
                  <a:ext uri="{FF2B5EF4-FFF2-40B4-BE49-F238E27FC236}">
                    <a16:creationId xmlns:a16="http://schemas.microsoft.com/office/drawing/2014/main" id="{3944A5F9-C3E8-2E4D-ADB8-649B3936940D}"/>
                  </a:ext>
                </a:extLst>
              </p14:cNvPr>
              <p14:cNvContentPartPr/>
              <p14:nvPr/>
            </p14:nvContentPartPr>
            <p14:xfrm>
              <a:off x="537220" y="6379849"/>
              <a:ext cx="298440" cy="348840"/>
            </p14:xfrm>
          </p:contentPart>
        </mc:Choice>
        <mc:Fallback>
          <p:pic>
            <p:nvPicPr>
              <p:cNvPr id="331" name="墨迹 331">
                <a:extLst>
                  <a:ext uri="{FF2B5EF4-FFF2-40B4-BE49-F238E27FC236}">
                    <a16:creationId xmlns:a16="http://schemas.microsoft.com/office/drawing/2014/main" id="{3944A5F9-C3E8-2E4D-ADB8-649B3936940D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29660" y="6372289"/>
                <a:ext cx="31356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340" name="墨迹 340">
                <a:extLst>
                  <a:ext uri="{FF2B5EF4-FFF2-40B4-BE49-F238E27FC236}">
                    <a16:creationId xmlns:a16="http://schemas.microsoft.com/office/drawing/2014/main" id="{9EAE2AD0-9A74-024F-9849-93BF9755D525}"/>
                  </a:ext>
                </a:extLst>
              </p14:cNvPr>
              <p14:cNvContentPartPr/>
              <p14:nvPr/>
            </p14:nvContentPartPr>
            <p14:xfrm>
              <a:off x="1172260" y="6074569"/>
              <a:ext cx="5434560" cy="759960"/>
            </p14:xfrm>
          </p:contentPart>
        </mc:Choice>
        <mc:Fallback>
          <p:pic>
            <p:nvPicPr>
              <p:cNvPr id="340" name="墨迹 340">
                <a:extLst>
                  <a:ext uri="{FF2B5EF4-FFF2-40B4-BE49-F238E27FC236}">
                    <a16:creationId xmlns:a16="http://schemas.microsoft.com/office/drawing/2014/main" id="{9EAE2AD0-9A74-024F-9849-93BF9755D525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164700" y="6067009"/>
                <a:ext cx="5449680" cy="77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347" name="墨迹 348">
                <a:extLst>
                  <a:ext uri="{FF2B5EF4-FFF2-40B4-BE49-F238E27FC236}">
                    <a16:creationId xmlns:a16="http://schemas.microsoft.com/office/drawing/2014/main" id="{25394C1A-4D8A-AF4A-8793-BF8C65A9FBE0}"/>
                  </a:ext>
                </a:extLst>
              </p14:cNvPr>
              <p14:cNvContentPartPr/>
              <p14:nvPr/>
            </p14:nvContentPartPr>
            <p14:xfrm>
              <a:off x="4433500" y="6305329"/>
              <a:ext cx="1121040" cy="473400"/>
            </p14:xfrm>
          </p:contentPart>
        </mc:Choice>
        <mc:Fallback>
          <p:pic>
            <p:nvPicPr>
              <p:cNvPr id="347" name="墨迹 348">
                <a:extLst>
                  <a:ext uri="{FF2B5EF4-FFF2-40B4-BE49-F238E27FC236}">
                    <a16:creationId xmlns:a16="http://schemas.microsoft.com/office/drawing/2014/main" id="{25394C1A-4D8A-AF4A-8793-BF8C65A9FBE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425940" y="6297769"/>
                <a:ext cx="113616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348" name="墨迹 349">
                <a:extLst>
                  <a:ext uri="{FF2B5EF4-FFF2-40B4-BE49-F238E27FC236}">
                    <a16:creationId xmlns:a16="http://schemas.microsoft.com/office/drawing/2014/main" id="{DE82FB4A-D478-0B49-9E57-88BE25B445EF}"/>
                  </a:ext>
                </a:extLst>
              </p14:cNvPr>
              <p14:cNvContentPartPr/>
              <p14:nvPr/>
            </p14:nvContentPartPr>
            <p14:xfrm>
              <a:off x="2824660" y="6517009"/>
              <a:ext cx="538560" cy="261720"/>
            </p14:xfrm>
          </p:contentPart>
        </mc:Choice>
        <mc:Fallback>
          <p:pic>
            <p:nvPicPr>
              <p:cNvPr id="348" name="墨迹 349">
                <a:extLst>
                  <a:ext uri="{FF2B5EF4-FFF2-40B4-BE49-F238E27FC236}">
                    <a16:creationId xmlns:a16="http://schemas.microsoft.com/office/drawing/2014/main" id="{DE82FB4A-D478-0B49-9E57-88BE25B445EF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817100" y="6509449"/>
                <a:ext cx="55368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355" name="墨迹 355">
                <a:extLst>
                  <a:ext uri="{FF2B5EF4-FFF2-40B4-BE49-F238E27FC236}">
                    <a16:creationId xmlns:a16="http://schemas.microsoft.com/office/drawing/2014/main" id="{E27946D7-15CC-DB4F-B97E-F01D8DDE5099}"/>
                  </a:ext>
                </a:extLst>
              </p14:cNvPr>
              <p14:cNvContentPartPr/>
              <p14:nvPr/>
            </p14:nvContentPartPr>
            <p14:xfrm>
              <a:off x="9458380" y="1860769"/>
              <a:ext cx="472680" cy="2763360"/>
            </p14:xfrm>
          </p:contentPart>
        </mc:Choice>
        <mc:Fallback>
          <p:pic>
            <p:nvPicPr>
              <p:cNvPr id="355" name="墨迹 355">
                <a:extLst>
                  <a:ext uri="{FF2B5EF4-FFF2-40B4-BE49-F238E27FC236}">
                    <a16:creationId xmlns:a16="http://schemas.microsoft.com/office/drawing/2014/main" id="{E27946D7-15CC-DB4F-B97E-F01D8DDE5099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9448300" y="1850688"/>
                <a:ext cx="492840" cy="27835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365" name="墨迹 365">
                <a:extLst>
                  <a:ext uri="{FF2B5EF4-FFF2-40B4-BE49-F238E27FC236}">
                    <a16:creationId xmlns:a16="http://schemas.microsoft.com/office/drawing/2014/main" id="{7352B265-1738-B945-A841-2C19C0DBF181}"/>
                  </a:ext>
                </a:extLst>
              </p14:cNvPr>
              <p14:cNvContentPartPr/>
              <p14:nvPr/>
            </p14:nvContentPartPr>
            <p14:xfrm>
              <a:off x="9936820" y="4163689"/>
              <a:ext cx="2073600" cy="498240"/>
            </p14:xfrm>
          </p:contentPart>
        </mc:Choice>
        <mc:Fallback>
          <p:pic>
            <p:nvPicPr>
              <p:cNvPr id="365" name="墨迹 365">
                <a:extLst>
                  <a:ext uri="{FF2B5EF4-FFF2-40B4-BE49-F238E27FC236}">
                    <a16:creationId xmlns:a16="http://schemas.microsoft.com/office/drawing/2014/main" id="{7352B265-1738-B945-A841-2C19C0DBF181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9929260" y="4156129"/>
                <a:ext cx="208836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367" name="墨迹 366">
                <a:extLst>
                  <a:ext uri="{FF2B5EF4-FFF2-40B4-BE49-F238E27FC236}">
                    <a16:creationId xmlns:a16="http://schemas.microsoft.com/office/drawing/2014/main" id="{53DAF6DD-A7D6-4E46-AEB3-BCBF880B7BA9}"/>
                  </a:ext>
                </a:extLst>
              </p14:cNvPr>
              <p14:cNvContentPartPr/>
              <p14:nvPr/>
            </p14:nvContentPartPr>
            <p14:xfrm>
              <a:off x="5709700" y="1150489"/>
              <a:ext cx="441720" cy="585720"/>
            </p14:xfrm>
          </p:contentPart>
        </mc:Choice>
        <mc:Fallback>
          <p:pic>
            <p:nvPicPr>
              <p:cNvPr id="367" name="墨迹 366">
                <a:extLst>
                  <a:ext uri="{FF2B5EF4-FFF2-40B4-BE49-F238E27FC236}">
                    <a16:creationId xmlns:a16="http://schemas.microsoft.com/office/drawing/2014/main" id="{53DAF6DD-A7D6-4E46-AEB3-BCBF880B7BA9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02140" y="1142929"/>
                <a:ext cx="456840" cy="60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368" name="墨迹 367">
                <a:extLst>
                  <a:ext uri="{FF2B5EF4-FFF2-40B4-BE49-F238E27FC236}">
                    <a16:creationId xmlns:a16="http://schemas.microsoft.com/office/drawing/2014/main" id="{B3191F33-AE44-BC47-9B65-F68EE1076EF6}"/>
                  </a:ext>
                </a:extLst>
              </p14:cNvPr>
              <p14:cNvContentPartPr/>
              <p14:nvPr/>
            </p14:nvContentPartPr>
            <p14:xfrm>
              <a:off x="8293420" y="1206649"/>
              <a:ext cx="360720" cy="466560"/>
            </p14:xfrm>
          </p:contentPart>
        </mc:Choice>
        <mc:Fallback>
          <p:pic>
            <p:nvPicPr>
              <p:cNvPr id="368" name="墨迹 367">
                <a:extLst>
                  <a:ext uri="{FF2B5EF4-FFF2-40B4-BE49-F238E27FC236}">
                    <a16:creationId xmlns:a16="http://schemas.microsoft.com/office/drawing/2014/main" id="{B3191F33-AE44-BC47-9B65-F68EE1076EF6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285860" y="1199089"/>
                <a:ext cx="375840" cy="48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369" name="墨迹 368">
                <a:extLst>
                  <a:ext uri="{FF2B5EF4-FFF2-40B4-BE49-F238E27FC236}">
                    <a16:creationId xmlns:a16="http://schemas.microsoft.com/office/drawing/2014/main" id="{89ED3259-8516-D941-9623-26208E3B96F8}"/>
                  </a:ext>
                </a:extLst>
              </p14:cNvPr>
              <p14:cNvContentPartPr/>
              <p14:nvPr/>
            </p14:nvContentPartPr>
            <p14:xfrm>
              <a:off x="11337580" y="1312489"/>
              <a:ext cx="380160" cy="535680"/>
            </p14:xfrm>
          </p:contentPart>
        </mc:Choice>
        <mc:Fallback>
          <p:pic>
            <p:nvPicPr>
              <p:cNvPr id="369" name="墨迹 368">
                <a:extLst>
                  <a:ext uri="{FF2B5EF4-FFF2-40B4-BE49-F238E27FC236}">
                    <a16:creationId xmlns:a16="http://schemas.microsoft.com/office/drawing/2014/main" id="{89ED3259-8516-D941-9623-26208E3B96F8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1330020" y="1304929"/>
                <a:ext cx="395280" cy="55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6291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7" name="墨迹 20">
                <a:extLst>
                  <a:ext uri="{FF2B5EF4-FFF2-40B4-BE49-F238E27FC236}">
                    <a16:creationId xmlns:a16="http://schemas.microsoft.com/office/drawing/2014/main" id="{285D6489-19C9-4244-AC9E-1C8F7B578627}"/>
                  </a:ext>
                </a:extLst>
              </p14:cNvPr>
              <p14:cNvContentPartPr/>
              <p14:nvPr/>
            </p14:nvContentPartPr>
            <p14:xfrm>
              <a:off x="2834380" y="427969"/>
              <a:ext cx="497520" cy="324360"/>
            </p14:xfrm>
          </p:contentPart>
        </mc:Choice>
        <mc:Fallback>
          <p:pic>
            <p:nvPicPr>
              <p:cNvPr id="17" name="墨迹 20">
                <a:extLst>
                  <a:ext uri="{FF2B5EF4-FFF2-40B4-BE49-F238E27FC236}">
                    <a16:creationId xmlns:a16="http://schemas.microsoft.com/office/drawing/2014/main" id="{285D6489-19C9-4244-AC9E-1C8F7B57862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6825" y="420761"/>
                <a:ext cx="512269" cy="3394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8" name="墨迹 21">
                <a:extLst>
                  <a:ext uri="{FF2B5EF4-FFF2-40B4-BE49-F238E27FC236}">
                    <a16:creationId xmlns:a16="http://schemas.microsoft.com/office/drawing/2014/main" id="{E0A2113C-B4AD-E843-A9A5-77C0F673326B}"/>
                  </a:ext>
                </a:extLst>
              </p14:cNvPr>
              <p14:cNvContentPartPr/>
              <p14:nvPr/>
            </p14:nvContentPartPr>
            <p14:xfrm>
              <a:off x="2236780" y="372169"/>
              <a:ext cx="242640" cy="243000"/>
            </p14:xfrm>
          </p:contentPart>
        </mc:Choice>
        <mc:Fallback>
          <p:pic>
            <p:nvPicPr>
              <p:cNvPr id="18" name="墨迹 21">
                <a:extLst>
                  <a:ext uri="{FF2B5EF4-FFF2-40B4-BE49-F238E27FC236}">
                    <a16:creationId xmlns:a16="http://schemas.microsoft.com/office/drawing/2014/main" id="{E0A2113C-B4AD-E843-A9A5-77C0F673326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29220" y="364609"/>
                <a:ext cx="25740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9" name="墨迹 22">
                <a:extLst>
                  <a:ext uri="{FF2B5EF4-FFF2-40B4-BE49-F238E27FC236}">
                    <a16:creationId xmlns:a16="http://schemas.microsoft.com/office/drawing/2014/main" id="{88B02F03-B088-D349-8496-22C2B86BC110}"/>
                  </a:ext>
                </a:extLst>
              </p14:cNvPr>
              <p14:cNvContentPartPr/>
              <p14:nvPr/>
            </p14:nvContentPartPr>
            <p14:xfrm>
              <a:off x="1787860" y="403849"/>
              <a:ext cx="224640" cy="409680"/>
            </p14:xfrm>
          </p:contentPart>
        </mc:Choice>
        <mc:Fallback>
          <p:pic>
            <p:nvPicPr>
              <p:cNvPr id="19" name="墨迹 22">
                <a:extLst>
                  <a:ext uri="{FF2B5EF4-FFF2-40B4-BE49-F238E27FC236}">
                    <a16:creationId xmlns:a16="http://schemas.microsoft.com/office/drawing/2014/main" id="{88B02F03-B088-D349-8496-22C2B86BC11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80300" y="396289"/>
                <a:ext cx="239400" cy="42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" name="墨迹 23">
                <a:extLst>
                  <a:ext uri="{FF2B5EF4-FFF2-40B4-BE49-F238E27FC236}">
                    <a16:creationId xmlns:a16="http://schemas.microsoft.com/office/drawing/2014/main" id="{08B1E33D-C066-B242-827D-BAF215EAD5EC}"/>
                  </a:ext>
                </a:extLst>
              </p14:cNvPr>
              <p14:cNvContentPartPr/>
              <p14:nvPr/>
            </p14:nvContentPartPr>
            <p14:xfrm>
              <a:off x="878860" y="427969"/>
              <a:ext cx="423000" cy="398880"/>
            </p14:xfrm>
          </p:contentPart>
        </mc:Choice>
        <mc:Fallback>
          <p:pic>
            <p:nvPicPr>
              <p:cNvPr id="20" name="墨迹 23">
                <a:extLst>
                  <a:ext uri="{FF2B5EF4-FFF2-40B4-BE49-F238E27FC236}">
                    <a16:creationId xmlns:a16="http://schemas.microsoft.com/office/drawing/2014/main" id="{08B1E33D-C066-B242-827D-BAF215EAD5E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1300" y="420769"/>
                <a:ext cx="43812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6" name="墨迹 26">
                <a:extLst>
                  <a:ext uri="{FF2B5EF4-FFF2-40B4-BE49-F238E27FC236}">
                    <a16:creationId xmlns:a16="http://schemas.microsoft.com/office/drawing/2014/main" id="{F286BCE9-CE8A-7B4B-97AB-E472FE405AFB}"/>
                  </a:ext>
                </a:extLst>
              </p14:cNvPr>
              <p14:cNvContentPartPr/>
              <p14:nvPr/>
            </p14:nvContentPartPr>
            <p14:xfrm>
              <a:off x="3618100" y="322129"/>
              <a:ext cx="678960" cy="497880"/>
            </p14:xfrm>
          </p:contentPart>
        </mc:Choice>
        <mc:Fallback>
          <p:pic>
            <p:nvPicPr>
              <p:cNvPr id="26" name="墨迹 26">
                <a:extLst>
                  <a:ext uri="{FF2B5EF4-FFF2-40B4-BE49-F238E27FC236}">
                    <a16:creationId xmlns:a16="http://schemas.microsoft.com/office/drawing/2014/main" id="{F286BCE9-CE8A-7B4B-97AB-E472FE405AF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10540" y="314929"/>
                <a:ext cx="694080" cy="5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04F4B3D9-0ECE-3B40-9327-99F6AA723B33}"/>
                  </a:ext>
                </a:extLst>
              </p14:cNvPr>
              <p14:cNvContentPartPr/>
              <p14:nvPr/>
            </p14:nvContentPartPr>
            <p14:xfrm>
              <a:off x="5398660" y="683209"/>
              <a:ext cx="12960" cy="56520"/>
            </p14:xfrm>
          </p:contentPart>
        </mc:Choice>
        <mc:Fallback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04F4B3D9-0ECE-3B40-9327-99F6AA723B3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91100" y="676009"/>
                <a:ext cx="2772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3" name="墨迹 57">
                <a:extLst>
                  <a:ext uri="{FF2B5EF4-FFF2-40B4-BE49-F238E27FC236}">
                    <a16:creationId xmlns:a16="http://schemas.microsoft.com/office/drawing/2014/main" id="{E836E16E-269B-104F-94FA-9232D7591ACC}"/>
                  </a:ext>
                </a:extLst>
              </p14:cNvPr>
              <p14:cNvContentPartPr/>
              <p14:nvPr/>
            </p14:nvContentPartPr>
            <p14:xfrm>
              <a:off x="6550300" y="1480249"/>
              <a:ext cx="74880" cy="124920"/>
            </p14:xfrm>
          </p:contentPart>
        </mc:Choice>
        <mc:Fallback>
          <p:pic>
            <p:nvPicPr>
              <p:cNvPr id="53" name="墨迹 57">
                <a:extLst>
                  <a:ext uri="{FF2B5EF4-FFF2-40B4-BE49-F238E27FC236}">
                    <a16:creationId xmlns:a16="http://schemas.microsoft.com/office/drawing/2014/main" id="{E836E16E-269B-104F-94FA-9232D7591AC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42776" y="1472689"/>
                <a:ext cx="89569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4" name="墨迹 58">
                <a:extLst>
                  <a:ext uri="{FF2B5EF4-FFF2-40B4-BE49-F238E27FC236}">
                    <a16:creationId xmlns:a16="http://schemas.microsoft.com/office/drawing/2014/main" id="{285400B3-BCA3-B646-BF51-236D0C069B19}"/>
                  </a:ext>
                </a:extLst>
              </p14:cNvPr>
              <p14:cNvContentPartPr/>
              <p14:nvPr/>
            </p14:nvContentPartPr>
            <p14:xfrm>
              <a:off x="2565820" y="1032049"/>
              <a:ext cx="3686040" cy="697680"/>
            </p14:xfrm>
          </p:contentPart>
        </mc:Choice>
        <mc:Fallback>
          <p:pic>
            <p:nvPicPr>
              <p:cNvPr id="54" name="墨迹 58">
                <a:extLst>
                  <a:ext uri="{FF2B5EF4-FFF2-40B4-BE49-F238E27FC236}">
                    <a16:creationId xmlns:a16="http://schemas.microsoft.com/office/drawing/2014/main" id="{285400B3-BCA3-B646-BF51-236D0C069B1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58259" y="1024489"/>
                <a:ext cx="3701161" cy="71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5" name="墨迹 59">
                <a:extLst>
                  <a:ext uri="{FF2B5EF4-FFF2-40B4-BE49-F238E27FC236}">
                    <a16:creationId xmlns:a16="http://schemas.microsoft.com/office/drawing/2014/main" id="{B1A29688-0E41-E948-9763-A8D5BDDA7000}"/>
                  </a:ext>
                </a:extLst>
              </p14:cNvPr>
              <p14:cNvContentPartPr/>
              <p14:nvPr/>
            </p14:nvContentPartPr>
            <p14:xfrm>
              <a:off x="1576180" y="1168849"/>
              <a:ext cx="641520" cy="467280"/>
            </p14:xfrm>
          </p:contentPart>
        </mc:Choice>
        <mc:Fallback>
          <p:pic>
            <p:nvPicPr>
              <p:cNvPr id="55" name="墨迹 59">
                <a:extLst>
                  <a:ext uri="{FF2B5EF4-FFF2-40B4-BE49-F238E27FC236}">
                    <a16:creationId xmlns:a16="http://schemas.microsoft.com/office/drawing/2014/main" id="{B1A29688-0E41-E948-9763-A8D5BDDA700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568620" y="1161289"/>
                <a:ext cx="65664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6" name="墨迹 60">
                <a:extLst>
                  <a:ext uri="{FF2B5EF4-FFF2-40B4-BE49-F238E27FC236}">
                    <a16:creationId xmlns:a16="http://schemas.microsoft.com/office/drawing/2014/main" id="{3AC4EF9B-705E-3F4B-B6F4-9D29CB9FAFED}"/>
                  </a:ext>
                </a:extLst>
              </p14:cNvPr>
              <p14:cNvContentPartPr/>
              <p14:nvPr/>
            </p14:nvContentPartPr>
            <p14:xfrm>
              <a:off x="536500" y="1274689"/>
              <a:ext cx="491400" cy="361440"/>
            </p14:xfrm>
          </p:contentPart>
        </mc:Choice>
        <mc:Fallback>
          <p:pic>
            <p:nvPicPr>
              <p:cNvPr id="56" name="墨迹 60">
                <a:extLst>
                  <a:ext uri="{FF2B5EF4-FFF2-40B4-BE49-F238E27FC236}">
                    <a16:creationId xmlns:a16="http://schemas.microsoft.com/office/drawing/2014/main" id="{3AC4EF9B-705E-3F4B-B6F4-9D29CB9FAFE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28940" y="1267129"/>
                <a:ext cx="50652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7" name="墨迹 61">
                <a:extLst>
                  <a:ext uri="{FF2B5EF4-FFF2-40B4-BE49-F238E27FC236}">
                    <a16:creationId xmlns:a16="http://schemas.microsoft.com/office/drawing/2014/main" id="{C723F67A-DF2B-4849-9989-6605E94D9613}"/>
                  </a:ext>
                </a:extLst>
              </p14:cNvPr>
              <p14:cNvContentPartPr/>
              <p14:nvPr/>
            </p14:nvContentPartPr>
            <p14:xfrm>
              <a:off x="4265380" y="415729"/>
              <a:ext cx="834840" cy="254880"/>
            </p14:xfrm>
          </p:contentPart>
        </mc:Choice>
        <mc:Fallback>
          <p:pic>
            <p:nvPicPr>
              <p:cNvPr id="57" name="墨迹 61">
                <a:extLst>
                  <a:ext uri="{FF2B5EF4-FFF2-40B4-BE49-F238E27FC236}">
                    <a16:creationId xmlns:a16="http://schemas.microsoft.com/office/drawing/2014/main" id="{C723F67A-DF2B-4849-9989-6605E94D961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257817" y="408169"/>
                <a:ext cx="849967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7F283254-EDE5-2643-9D2B-99B7542C48E0}"/>
                  </a:ext>
                </a:extLst>
              </p14:cNvPr>
              <p14:cNvContentPartPr/>
              <p14:nvPr/>
            </p14:nvContentPartPr>
            <p14:xfrm>
              <a:off x="8399260" y="1393129"/>
              <a:ext cx="87480" cy="93600"/>
            </p14:xfrm>
          </p:contentPart>
        </mc:Choice>
        <mc:Fallback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7F283254-EDE5-2643-9D2B-99B7542C48E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391700" y="1385569"/>
                <a:ext cx="10260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48E16681-668F-CD44-9EF9-E608BA4B8C96}"/>
                  </a:ext>
                </a:extLst>
              </p14:cNvPr>
              <p14:cNvContentPartPr/>
              <p14:nvPr/>
            </p14:nvContentPartPr>
            <p14:xfrm>
              <a:off x="8810020" y="1293409"/>
              <a:ext cx="100080" cy="12960"/>
            </p14:xfrm>
          </p:contentPart>
        </mc:Choice>
        <mc:Fallback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48E16681-668F-CD44-9EF9-E608BA4B8C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802460" y="1285849"/>
                <a:ext cx="1152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426187C9-D1A6-8240-9588-84FAF0B7E173}"/>
                  </a:ext>
                </a:extLst>
              </p14:cNvPr>
              <p14:cNvContentPartPr/>
              <p14:nvPr/>
            </p14:nvContentPartPr>
            <p14:xfrm>
              <a:off x="9115300" y="1299529"/>
              <a:ext cx="137160" cy="648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426187C9-D1A6-8240-9588-84FAF0B7E17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107740" y="1292329"/>
                <a:ext cx="1522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36804C65-2858-3642-AB7F-13C34C28E432}"/>
                  </a:ext>
                </a:extLst>
              </p14:cNvPr>
              <p14:cNvContentPartPr/>
              <p14:nvPr/>
            </p14:nvContentPartPr>
            <p14:xfrm>
              <a:off x="10565740" y="1324729"/>
              <a:ext cx="75240" cy="299160"/>
            </p14:xfrm>
          </p:contentPart>
        </mc:Choice>
        <mc:Fallback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36804C65-2858-3642-AB7F-13C34C28E43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558180" y="1317169"/>
                <a:ext cx="9000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5" name="墨迹 77">
                <a:extLst>
                  <a:ext uri="{FF2B5EF4-FFF2-40B4-BE49-F238E27FC236}">
                    <a16:creationId xmlns:a16="http://schemas.microsoft.com/office/drawing/2014/main" id="{E873A3F9-7A67-0F4E-9A85-09CD6A01F535}"/>
                  </a:ext>
                </a:extLst>
              </p14:cNvPr>
              <p14:cNvContentPartPr/>
              <p14:nvPr/>
            </p14:nvContentPartPr>
            <p14:xfrm>
              <a:off x="9588340" y="1125289"/>
              <a:ext cx="803160" cy="330480"/>
            </p14:xfrm>
          </p:contentPart>
        </mc:Choice>
        <mc:Fallback>
          <p:pic>
            <p:nvPicPr>
              <p:cNvPr id="75" name="墨迹 77">
                <a:extLst>
                  <a:ext uri="{FF2B5EF4-FFF2-40B4-BE49-F238E27FC236}">
                    <a16:creationId xmlns:a16="http://schemas.microsoft.com/office/drawing/2014/main" id="{E873A3F9-7A67-0F4E-9A85-09CD6A01F53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580783" y="1117729"/>
                <a:ext cx="818273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6" name="墨迹 78">
                <a:extLst>
                  <a:ext uri="{FF2B5EF4-FFF2-40B4-BE49-F238E27FC236}">
                    <a16:creationId xmlns:a16="http://schemas.microsoft.com/office/drawing/2014/main" id="{BFAA4DEF-1832-794E-AF14-6FED00A857E2}"/>
                  </a:ext>
                </a:extLst>
              </p14:cNvPr>
              <p14:cNvContentPartPr/>
              <p14:nvPr/>
            </p14:nvContentPartPr>
            <p14:xfrm>
              <a:off x="7708060" y="1156609"/>
              <a:ext cx="498240" cy="286920"/>
            </p14:xfrm>
          </p:contentPart>
        </mc:Choice>
        <mc:Fallback>
          <p:pic>
            <p:nvPicPr>
              <p:cNvPr id="76" name="墨迹 78">
                <a:extLst>
                  <a:ext uri="{FF2B5EF4-FFF2-40B4-BE49-F238E27FC236}">
                    <a16:creationId xmlns:a16="http://schemas.microsoft.com/office/drawing/2014/main" id="{BFAA4DEF-1832-794E-AF14-6FED00A857E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700860" y="1149040"/>
                <a:ext cx="513360" cy="3020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7" name="墨迹 79">
                <a:extLst>
                  <a:ext uri="{FF2B5EF4-FFF2-40B4-BE49-F238E27FC236}">
                    <a16:creationId xmlns:a16="http://schemas.microsoft.com/office/drawing/2014/main" id="{43445DF5-177B-F14B-AC17-218D9B2E0091}"/>
                  </a:ext>
                </a:extLst>
              </p14:cNvPr>
              <p14:cNvContentPartPr/>
              <p14:nvPr/>
            </p14:nvContentPartPr>
            <p14:xfrm>
              <a:off x="6917500" y="1187569"/>
              <a:ext cx="560880" cy="274320"/>
            </p14:xfrm>
          </p:contentPart>
        </mc:Choice>
        <mc:Fallback>
          <p:pic>
            <p:nvPicPr>
              <p:cNvPr id="77" name="墨迹 79">
                <a:extLst>
                  <a:ext uri="{FF2B5EF4-FFF2-40B4-BE49-F238E27FC236}">
                    <a16:creationId xmlns:a16="http://schemas.microsoft.com/office/drawing/2014/main" id="{43445DF5-177B-F14B-AC17-218D9B2E009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909935" y="1180009"/>
                <a:ext cx="57601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B01DDBD5-F54D-6945-8E21-1429EAAE4159}"/>
                  </a:ext>
                </a:extLst>
              </p14:cNvPr>
              <p14:cNvContentPartPr/>
              <p14:nvPr/>
            </p14:nvContentPartPr>
            <p14:xfrm>
              <a:off x="3070180" y="2432809"/>
              <a:ext cx="131040" cy="149760"/>
            </p14:xfrm>
          </p:contentPart>
        </mc:Choice>
        <mc:Fallback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B01DDBD5-F54D-6945-8E21-1429EAAE415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062620" y="2425249"/>
                <a:ext cx="14616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BB515726-FD75-2D4D-9968-4F5A14876FE4}"/>
                  </a:ext>
                </a:extLst>
              </p14:cNvPr>
              <p14:cNvContentPartPr/>
              <p14:nvPr/>
            </p14:nvContentPartPr>
            <p14:xfrm>
              <a:off x="3487420" y="2476369"/>
              <a:ext cx="50040" cy="75240"/>
            </p14:xfrm>
          </p:contentPart>
        </mc:Choice>
        <mc:Fallback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BB515726-FD75-2D4D-9968-4F5A14876FE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479860" y="2468809"/>
                <a:ext cx="6516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0" name="墨迹 89">
                <a:extLst>
                  <a:ext uri="{FF2B5EF4-FFF2-40B4-BE49-F238E27FC236}">
                    <a16:creationId xmlns:a16="http://schemas.microsoft.com/office/drawing/2014/main" id="{1CD9438E-5EB8-334F-A99E-D34D0D3F9CAE}"/>
                  </a:ext>
                </a:extLst>
              </p14:cNvPr>
              <p14:cNvContentPartPr/>
              <p14:nvPr/>
            </p14:nvContentPartPr>
            <p14:xfrm>
              <a:off x="4078900" y="2451529"/>
              <a:ext cx="68760" cy="19080"/>
            </p14:xfrm>
          </p:contentPart>
        </mc:Choice>
        <mc:Fallback>
          <p:pic>
            <p:nvPicPr>
              <p:cNvPr id="90" name="墨迹 89">
                <a:extLst>
                  <a:ext uri="{FF2B5EF4-FFF2-40B4-BE49-F238E27FC236}">
                    <a16:creationId xmlns:a16="http://schemas.microsoft.com/office/drawing/2014/main" id="{1CD9438E-5EB8-334F-A99E-D34D0D3F9CA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071340" y="2443969"/>
                <a:ext cx="838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0DBB2E6A-BCED-A14F-89F5-4A4518E7103E}"/>
                  </a:ext>
                </a:extLst>
              </p14:cNvPr>
              <p14:cNvContentPartPr/>
              <p14:nvPr/>
            </p14:nvContentPartPr>
            <p14:xfrm>
              <a:off x="6226660" y="2021689"/>
              <a:ext cx="585720" cy="535680"/>
            </p14:xfrm>
          </p:contentPart>
        </mc:Choice>
        <mc:Fallback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0DBB2E6A-BCED-A14F-89F5-4A4518E7103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219100" y="2014489"/>
                <a:ext cx="60048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6" name="墨迹 100">
                <a:extLst>
                  <a:ext uri="{FF2B5EF4-FFF2-40B4-BE49-F238E27FC236}">
                    <a16:creationId xmlns:a16="http://schemas.microsoft.com/office/drawing/2014/main" id="{DA5424A7-4BE7-4944-AED6-E878317A15DF}"/>
                  </a:ext>
                </a:extLst>
              </p14:cNvPr>
              <p14:cNvContentPartPr/>
              <p14:nvPr/>
            </p14:nvContentPartPr>
            <p14:xfrm>
              <a:off x="5199220" y="2270809"/>
              <a:ext cx="591840" cy="271440"/>
            </p14:xfrm>
          </p:contentPart>
        </mc:Choice>
        <mc:Fallback>
          <p:pic>
            <p:nvPicPr>
              <p:cNvPr id="96" name="墨迹 100">
                <a:extLst>
                  <a:ext uri="{FF2B5EF4-FFF2-40B4-BE49-F238E27FC236}">
                    <a16:creationId xmlns:a16="http://schemas.microsoft.com/office/drawing/2014/main" id="{DA5424A7-4BE7-4944-AED6-E878317A15D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191660" y="2263249"/>
                <a:ext cx="60696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97" name="墨迹 101">
                <a:extLst>
                  <a:ext uri="{FF2B5EF4-FFF2-40B4-BE49-F238E27FC236}">
                    <a16:creationId xmlns:a16="http://schemas.microsoft.com/office/drawing/2014/main" id="{14E09CE0-7257-0541-99AE-9A206147612D}"/>
                  </a:ext>
                </a:extLst>
              </p14:cNvPr>
              <p14:cNvContentPartPr/>
              <p14:nvPr/>
            </p14:nvContentPartPr>
            <p14:xfrm>
              <a:off x="4427380" y="2432809"/>
              <a:ext cx="317880" cy="31320"/>
            </p14:xfrm>
          </p:contentPart>
        </mc:Choice>
        <mc:Fallback>
          <p:pic>
            <p:nvPicPr>
              <p:cNvPr id="97" name="墨迹 101">
                <a:extLst>
                  <a:ext uri="{FF2B5EF4-FFF2-40B4-BE49-F238E27FC236}">
                    <a16:creationId xmlns:a16="http://schemas.microsoft.com/office/drawing/2014/main" id="{14E09CE0-7257-0541-99AE-9A206147612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419820" y="2425249"/>
                <a:ext cx="3330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98" name="墨迹 102">
                <a:extLst>
                  <a:ext uri="{FF2B5EF4-FFF2-40B4-BE49-F238E27FC236}">
                    <a16:creationId xmlns:a16="http://schemas.microsoft.com/office/drawing/2014/main" id="{50BB2520-B29F-AB40-AC8A-312D84911924}"/>
                  </a:ext>
                </a:extLst>
              </p14:cNvPr>
              <p14:cNvContentPartPr/>
              <p14:nvPr/>
            </p14:nvContentPartPr>
            <p14:xfrm>
              <a:off x="2388340" y="2321209"/>
              <a:ext cx="445680" cy="286200"/>
            </p14:xfrm>
          </p:contentPart>
        </mc:Choice>
        <mc:Fallback>
          <p:pic>
            <p:nvPicPr>
              <p:cNvPr id="98" name="墨迹 102">
                <a:extLst>
                  <a:ext uri="{FF2B5EF4-FFF2-40B4-BE49-F238E27FC236}">
                    <a16:creationId xmlns:a16="http://schemas.microsoft.com/office/drawing/2014/main" id="{50BB2520-B29F-AB40-AC8A-312D8491192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380780" y="2314009"/>
                <a:ext cx="46080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99" name="墨迹 103">
                <a:extLst>
                  <a:ext uri="{FF2B5EF4-FFF2-40B4-BE49-F238E27FC236}">
                    <a16:creationId xmlns:a16="http://schemas.microsoft.com/office/drawing/2014/main" id="{C4BD2A1C-C37D-7641-85CA-59516D4E7BB9}"/>
                  </a:ext>
                </a:extLst>
              </p14:cNvPr>
              <p14:cNvContentPartPr/>
              <p14:nvPr/>
            </p14:nvContentPartPr>
            <p14:xfrm>
              <a:off x="1657180" y="2302129"/>
              <a:ext cx="423360" cy="317880"/>
            </p14:xfrm>
          </p:contentPart>
        </mc:Choice>
        <mc:Fallback>
          <p:pic>
            <p:nvPicPr>
              <p:cNvPr id="99" name="墨迹 103">
                <a:extLst>
                  <a:ext uri="{FF2B5EF4-FFF2-40B4-BE49-F238E27FC236}">
                    <a16:creationId xmlns:a16="http://schemas.microsoft.com/office/drawing/2014/main" id="{C4BD2A1C-C37D-7641-85CA-59516D4E7BB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649626" y="2294569"/>
                <a:ext cx="438467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00" name="墨迹 104">
                <a:extLst>
                  <a:ext uri="{FF2B5EF4-FFF2-40B4-BE49-F238E27FC236}">
                    <a16:creationId xmlns:a16="http://schemas.microsoft.com/office/drawing/2014/main" id="{4164D8CA-4923-6441-B001-137D1132793A}"/>
                  </a:ext>
                </a:extLst>
              </p14:cNvPr>
              <p14:cNvContentPartPr/>
              <p14:nvPr/>
            </p14:nvContentPartPr>
            <p14:xfrm>
              <a:off x="854020" y="2308249"/>
              <a:ext cx="491400" cy="423720"/>
            </p14:xfrm>
          </p:contentPart>
        </mc:Choice>
        <mc:Fallback>
          <p:pic>
            <p:nvPicPr>
              <p:cNvPr id="100" name="墨迹 104">
                <a:extLst>
                  <a:ext uri="{FF2B5EF4-FFF2-40B4-BE49-F238E27FC236}">
                    <a16:creationId xmlns:a16="http://schemas.microsoft.com/office/drawing/2014/main" id="{4164D8CA-4923-6441-B001-137D1132793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46460" y="2300689"/>
                <a:ext cx="50652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47652685-EE4E-AC42-92D7-399008D1393B}"/>
                  </a:ext>
                </a:extLst>
              </p14:cNvPr>
              <p14:cNvContentPartPr/>
              <p14:nvPr/>
            </p14:nvContentPartPr>
            <p14:xfrm>
              <a:off x="6930820" y="2183689"/>
              <a:ext cx="180360" cy="305280"/>
            </p14:xfrm>
          </p:contentPart>
        </mc:Choice>
        <mc:Fallback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47652685-EE4E-AC42-92D7-399008D1393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923260" y="2176129"/>
                <a:ext cx="19512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07" name="墨迹 106">
                <a:extLst>
                  <a:ext uri="{FF2B5EF4-FFF2-40B4-BE49-F238E27FC236}">
                    <a16:creationId xmlns:a16="http://schemas.microsoft.com/office/drawing/2014/main" id="{E7CB8457-009D-1448-8AC2-FFF209027B20}"/>
                  </a:ext>
                </a:extLst>
              </p14:cNvPr>
              <p14:cNvContentPartPr/>
              <p14:nvPr/>
            </p14:nvContentPartPr>
            <p14:xfrm>
              <a:off x="7116940" y="2183689"/>
              <a:ext cx="62640" cy="255600"/>
            </p14:xfrm>
          </p:contentPart>
        </mc:Choice>
        <mc:Fallback>
          <p:pic>
            <p:nvPicPr>
              <p:cNvPr id="107" name="墨迹 106">
                <a:extLst>
                  <a:ext uri="{FF2B5EF4-FFF2-40B4-BE49-F238E27FC236}">
                    <a16:creationId xmlns:a16="http://schemas.microsoft.com/office/drawing/2014/main" id="{E7CB8457-009D-1448-8AC2-FFF209027B2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109380" y="2176129"/>
                <a:ext cx="7776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2D1A19E3-02F4-1E4E-94FC-AC8E22106BBD}"/>
                  </a:ext>
                </a:extLst>
              </p14:cNvPr>
              <p14:cNvContentPartPr/>
              <p14:nvPr/>
            </p14:nvContentPartPr>
            <p14:xfrm>
              <a:off x="7060780" y="2351809"/>
              <a:ext cx="137160" cy="1296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2D1A19E3-02F4-1E4E-94FC-AC8E22106BB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053220" y="2344249"/>
                <a:ext cx="1522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09" name="墨迹 108">
                <a:extLst>
                  <a:ext uri="{FF2B5EF4-FFF2-40B4-BE49-F238E27FC236}">
                    <a16:creationId xmlns:a16="http://schemas.microsoft.com/office/drawing/2014/main" id="{37357138-18EF-6341-A32A-DD24E3846988}"/>
                  </a:ext>
                </a:extLst>
              </p14:cNvPr>
              <p14:cNvContentPartPr/>
              <p14:nvPr/>
            </p14:nvContentPartPr>
            <p14:xfrm>
              <a:off x="7346980" y="2407969"/>
              <a:ext cx="37800" cy="124920"/>
            </p14:xfrm>
          </p:contentPart>
        </mc:Choice>
        <mc:Fallback>
          <p:pic>
            <p:nvPicPr>
              <p:cNvPr id="109" name="墨迹 108">
                <a:extLst>
                  <a:ext uri="{FF2B5EF4-FFF2-40B4-BE49-F238E27FC236}">
                    <a16:creationId xmlns:a16="http://schemas.microsoft.com/office/drawing/2014/main" id="{37357138-18EF-6341-A32A-DD24E384698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339780" y="2400409"/>
                <a:ext cx="529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10" name="墨迹 109">
                <a:extLst>
                  <a:ext uri="{FF2B5EF4-FFF2-40B4-BE49-F238E27FC236}">
                    <a16:creationId xmlns:a16="http://schemas.microsoft.com/office/drawing/2014/main" id="{06BF2EE8-780B-C54D-A992-49DBBC41CBCC}"/>
                  </a:ext>
                </a:extLst>
              </p14:cNvPr>
              <p14:cNvContentPartPr/>
              <p14:nvPr/>
            </p14:nvContentPartPr>
            <p14:xfrm>
              <a:off x="7620940" y="2495089"/>
              <a:ext cx="100080" cy="81360"/>
            </p14:xfrm>
          </p:contentPart>
        </mc:Choice>
        <mc:Fallback>
          <p:pic>
            <p:nvPicPr>
              <p:cNvPr id="110" name="墨迹 109">
                <a:extLst>
                  <a:ext uri="{FF2B5EF4-FFF2-40B4-BE49-F238E27FC236}">
                    <a16:creationId xmlns:a16="http://schemas.microsoft.com/office/drawing/2014/main" id="{06BF2EE8-780B-C54D-A992-49DBBC41CBC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613380" y="2487529"/>
                <a:ext cx="11520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11" name="墨迹 110">
                <a:extLst>
                  <a:ext uri="{FF2B5EF4-FFF2-40B4-BE49-F238E27FC236}">
                    <a16:creationId xmlns:a16="http://schemas.microsoft.com/office/drawing/2014/main" id="{4F718486-8FBE-9247-BF62-448E07EEAEA4}"/>
                  </a:ext>
                </a:extLst>
              </p14:cNvPr>
              <p14:cNvContentPartPr/>
              <p14:nvPr/>
            </p14:nvContentPartPr>
            <p14:xfrm>
              <a:off x="7963300" y="2196289"/>
              <a:ext cx="199440" cy="280440"/>
            </p14:xfrm>
          </p:contentPart>
        </mc:Choice>
        <mc:Fallback>
          <p:pic>
            <p:nvPicPr>
              <p:cNvPr id="111" name="墨迹 110">
                <a:extLst>
                  <a:ext uri="{FF2B5EF4-FFF2-40B4-BE49-F238E27FC236}">
                    <a16:creationId xmlns:a16="http://schemas.microsoft.com/office/drawing/2014/main" id="{4F718486-8FBE-9247-BF62-448E07EEAEA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956100" y="2188729"/>
                <a:ext cx="21456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12" name="墨迹 111">
                <a:extLst>
                  <a:ext uri="{FF2B5EF4-FFF2-40B4-BE49-F238E27FC236}">
                    <a16:creationId xmlns:a16="http://schemas.microsoft.com/office/drawing/2014/main" id="{7EA6CF54-971C-2B43-ABDC-B9E830703DF9}"/>
                  </a:ext>
                </a:extLst>
              </p14:cNvPr>
              <p14:cNvContentPartPr/>
              <p14:nvPr/>
            </p14:nvContentPartPr>
            <p14:xfrm>
              <a:off x="8075620" y="2208529"/>
              <a:ext cx="100080" cy="224640"/>
            </p14:xfrm>
          </p:contentPart>
        </mc:Choice>
        <mc:Fallback>
          <p:pic>
            <p:nvPicPr>
              <p:cNvPr id="112" name="墨迹 111">
                <a:extLst>
                  <a:ext uri="{FF2B5EF4-FFF2-40B4-BE49-F238E27FC236}">
                    <a16:creationId xmlns:a16="http://schemas.microsoft.com/office/drawing/2014/main" id="{7EA6CF54-971C-2B43-ABDC-B9E830703DF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068060" y="2200969"/>
                <a:ext cx="11520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13" name="墨迹 112">
                <a:extLst>
                  <a:ext uri="{FF2B5EF4-FFF2-40B4-BE49-F238E27FC236}">
                    <a16:creationId xmlns:a16="http://schemas.microsoft.com/office/drawing/2014/main" id="{BC3C6BD9-ECFD-C146-8996-110346149F26}"/>
                  </a:ext>
                </a:extLst>
              </p14:cNvPr>
              <p14:cNvContentPartPr/>
              <p14:nvPr/>
            </p14:nvContentPartPr>
            <p14:xfrm>
              <a:off x="8059780" y="2364409"/>
              <a:ext cx="128160" cy="12960"/>
            </p14:xfrm>
          </p:contentPart>
        </mc:Choice>
        <mc:Fallback>
          <p:pic>
            <p:nvPicPr>
              <p:cNvPr id="113" name="墨迹 112">
                <a:extLst>
                  <a:ext uri="{FF2B5EF4-FFF2-40B4-BE49-F238E27FC236}">
                    <a16:creationId xmlns:a16="http://schemas.microsoft.com/office/drawing/2014/main" id="{BC3C6BD9-ECFD-C146-8996-110346149F2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052220" y="2356849"/>
                <a:ext cx="1432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14" name="墨迹 113">
                <a:extLst>
                  <a:ext uri="{FF2B5EF4-FFF2-40B4-BE49-F238E27FC236}">
                    <a16:creationId xmlns:a16="http://schemas.microsoft.com/office/drawing/2014/main" id="{1A251CBD-AD8B-F44F-824C-73540D7CBC1B}"/>
                  </a:ext>
                </a:extLst>
              </p14:cNvPr>
              <p14:cNvContentPartPr/>
              <p14:nvPr/>
            </p14:nvContentPartPr>
            <p14:xfrm>
              <a:off x="8306020" y="2401489"/>
              <a:ext cx="100080" cy="118800"/>
            </p14:xfrm>
          </p:contentPart>
        </mc:Choice>
        <mc:Fallback>
          <p:pic>
            <p:nvPicPr>
              <p:cNvPr id="114" name="墨迹 113">
                <a:extLst>
                  <a:ext uri="{FF2B5EF4-FFF2-40B4-BE49-F238E27FC236}">
                    <a16:creationId xmlns:a16="http://schemas.microsoft.com/office/drawing/2014/main" id="{1A251CBD-AD8B-F44F-824C-73540D7CBC1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98460" y="2393929"/>
                <a:ext cx="1152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15" name="墨迹 114">
                <a:extLst>
                  <a:ext uri="{FF2B5EF4-FFF2-40B4-BE49-F238E27FC236}">
                    <a16:creationId xmlns:a16="http://schemas.microsoft.com/office/drawing/2014/main" id="{E2446433-0502-004C-9E5F-A7AD933A95D8}"/>
                  </a:ext>
                </a:extLst>
              </p14:cNvPr>
              <p14:cNvContentPartPr/>
              <p14:nvPr/>
            </p14:nvContentPartPr>
            <p14:xfrm>
              <a:off x="8754220" y="2520649"/>
              <a:ext cx="81360" cy="24480"/>
            </p14:xfrm>
          </p:contentPart>
        </mc:Choice>
        <mc:Fallback>
          <p:pic>
            <p:nvPicPr>
              <p:cNvPr id="115" name="墨迹 114">
                <a:extLst>
                  <a:ext uri="{FF2B5EF4-FFF2-40B4-BE49-F238E27FC236}">
                    <a16:creationId xmlns:a16="http://schemas.microsoft.com/office/drawing/2014/main" id="{E2446433-0502-004C-9E5F-A7AD933A95D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746660" y="2513089"/>
                <a:ext cx="9648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5C2E53EB-59CA-6E4C-A98E-35688D99CC73}"/>
                  </a:ext>
                </a:extLst>
              </p14:cNvPr>
              <p14:cNvContentPartPr/>
              <p14:nvPr/>
            </p14:nvContentPartPr>
            <p14:xfrm>
              <a:off x="9134020" y="2445049"/>
              <a:ext cx="243000" cy="19080"/>
            </p14:xfrm>
          </p:contentPart>
        </mc:Choice>
        <mc:Fallback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5C2E53EB-59CA-6E4C-A98E-35688D99CC7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126460" y="2437489"/>
                <a:ext cx="2581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A2DC5A95-17A9-8446-ADFC-C477B8F556E4}"/>
                  </a:ext>
                </a:extLst>
              </p14:cNvPr>
              <p14:cNvContentPartPr/>
              <p14:nvPr/>
            </p14:nvContentPartPr>
            <p14:xfrm>
              <a:off x="9463780" y="2426689"/>
              <a:ext cx="68760" cy="6480"/>
            </p14:xfrm>
          </p:contentPart>
        </mc:Choice>
        <mc:Fallback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A2DC5A95-17A9-8446-ADFC-C477B8F556E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456220" y="2419129"/>
                <a:ext cx="838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18" name="墨迹 117">
                <a:extLst>
                  <a:ext uri="{FF2B5EF4-FFF2-40B4-BE49-F238E27FC236}">
                    <a16:creationId xmlns:a16="http://schemas.microsoft.com/office/drawing/2014/main" id="{36862009-C7C0-284E-B455-309697444A8D}"/>
                  </a:ext>
                </a:extLst>
              </p14:cNvPr>
              <p14:cNvContentPartPr/>
              <p14:nvPr/>
            </p14:nvContentPartPr>
            <p14:xfrm>
              <a:off x="9889300" y="2146249"/>
              <a:ext cx="216000" cy="317880"/>
            </p14:xfrm>
          </p:contentPart>
        </mc:Choice>
        <mc:Fallback>
          <p:pic>
            <p:nvPicPr>
              <p:cNvPr id="118" name="墨迹 117">
                <a:extLst>
                  <a:ext uri="{FF2B5EF4-FFF2-40B4-BE49-F238E27FC236}">
                    <a16:creationId xmlns:a16="http://schemas.microsoft.com/office/drawing/2014/main" id="{36862009-C7C0-284E-B455-309697444A8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881740" y="2138689"/>
                <a:ext cx="23112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19" name="墨迹 118">
                <a:extLst>
                  <a:ext uri="{FF2B5EF4-FFF2-40B4-BE49-F238E27FC236}">
                    <a16:creationId xmlns:a16="http://schemas.microsoft.com/office/drawing/2014/main" id="{9B4C6DA6-E9FD-044D-92DC-BAE26DE3B6A3}"/>
                  </a:ext>
                </a:extLst>
              </p14:cNvPr>
              <p14:cNvContentPartPr/>
              <p14:nvPr/>
            </p14:nvContentPartPr>
            <p14:xfrm>
              <a:off x="10111420" y="2109529"/>
              <a:ext cx="37800" cy="342000"/>
            </p14:xfrm>
          </p:contentPart>
        </mc:Choice>
        <mc:Fallback>
          <p:pic>
            <p:nvPicPr>
              <p:cNvPr id="119" name="墨迹 118">
                <a:extLst>
                  <a:ext uri="{FF2B5EF4-FFF2-40B4-BE49-F238E27FC236}">
                    <a16:creationId xmlns:a16="http://schemas.microsoft.com/office/drawing/2014/main" id="{9B4C6DA6-E9FD-044D-92DC-BAE26DE3B6A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103860" y="2102329"/>
                <a:ext cx="5292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20" name="墨迹 119">
                <a:extLst>
                  <a:ext uri="{FF2B5EF4-FFF2-40B4-BE49-F238E27FC236}">
                    <a16:creationId xmlns:a16="http://schemas.microsoft.com/office/drawing/2014/main" id="{043FB1AD-EF13-7246-B168-9D26B21F8580}"/>
                  </a:ext>
                </a:extLst>
              </p14:cNvPr>
              <p14:cNvContentPartPr/>
              <p14:nvPr/>
            </p14:nvContentPartPr>
            <p14:xfrm>
              <a:off x="10036540" y="2339209"/>
              <a:ext cx="118800" cy="19080"/>
            </p14:xfrm>
          </p:contentPart>
        </mc:Choice>
        <mc:Fallback>
          <p:pic>
            <p:nvPicPr>
              <p:cNvPr id="120" name="墨迹 119">
                <a:extLst>
                  <a:ext uri="{FF2B5EF4-FFF2-40B4-BE49-F238E27FC236}">
                    <a16:creationId xmlns:a16="http://schemas.microsoft.com/office/drawing/2014/main" id="{043FB1AD-EF13-7246-B168-9D26B21F858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0028980" y="2331649"/>
                <a:ext cx="1335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21" name="墨迹 120">
                <a:extLst>
                  <a:ext uri="{FF2B5EF4-FFF2-40B4-BE49-F238E27FC236}">
                    <a16:creationId xmlns:a16="http://schemas.microsoft.com/office/drawing/2014/main" id="{BDE71E0D-88C9-7840-8D39-BE857ED2B590}"/>
                  </a:ext>
                </a:extLst>
              </p14:cNvPr>
              <p14:cNvContentPartPr/>
              <p14:nvPr/>
            </p14:nvContentPartPr>
            <p14:xfrm>
              <a:off x="10323460" y="2345689"/>
              <a:ext cx="130320" cy="155880"/>
            </p14:xfrm>
          </p:contentPart>
        </mc:Choice>
        <mc:Fallback>
          <p:pic>
            <p:nvPicPr>
              <p:cNvPr id="121" name="墨迹 120">
                <a:extLst>
                  <a:ext uri="{FF2B5EF4-FFF2-40B4-BE49-F238E27FC236}">
                    <a16:creationId xmlns:a16="http://schemas.microsoft.com/office/drawing/2014/main" id="{BDE71E0D-88C9-7840-8D39-BE857ED2B59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316260" y="2338129"/>
                <a:ext cx="14544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22" name="墨迹 121">
                <a:extLst>
                  <a:ext uri="{FF2B5EF4-FFF2-40B4-BE49-F238E27FC236}">
                    <a16:creationId xmlns:a16="http://schemas.microsoft.com/office/drawing/2014/main" id="{C18A1F7E-62AE-5D41-BE18-14B558F6EDF7}"/>
                  </a:ext>
                </a:extLst>
              </p14:cNvPr>
              <p14:cNvContentPartPr/>
              <p14:nvPr/>
            </p14:nvContentPartPr>
            <p14:xfrm>
              <a:off x="1237060" y="3067849"/>
              <a:ext cx="183600" cy="68760"/>
            </p14:xfrm>
          </p:contentPart>
        </mc:Choice>
        <mc:Fallback>
          <p:pic>
            <p:nvPicPr>
              <p:cNvPr id="122" name="墨迹 121">
                <a:extLst>
                  <a:ext uri="{FF2B5EF4-FFF2-40B4-BE49-F238E27FC236}">
                    <a16:creationId xmlns:a16="http://schemas.microsoft.com/office/drawing/2014/main" id="{C18A1F7E-62AE-5D41-BE18-14B558F6EDF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229500" y="3060289"/>
                <a:ext cx="1987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23" name="墨迹 122">
                <a:extLst>
                  <a:ext uri="{FF2B5EF4-FFF2-40B4-BE49-F238E27FC236}">
                    <a16:creationId xmlns:a16="http://schemas.microsoft.com/office/drawing/2014/main" id="{3AA9FCD2-9C89-7247-8822-73C57CC9EA74}"/>
                  </a:ext>
                </a:extLst>
              </p14:cNvPr>
              <p14:cNvContentPartPr/>
              <p14:nvPr/>
            </p14:nvContentPartPr>
            <p14:xfrm>
              <a:off x="1252540" y="3428929"/>
              <a:ext cx="423720" cy="172080"/>
            </p14:xfrm>
          </p:contentPart>
        </mc:Choice>
        <mc:Fallback>
          <p:pic>
            <p:nvPicPr>
              <p:cNvPr id="123" name="墨迹 122">
                <a:extLst>
                  <a:ext uri="{FF2B5EF4-FFF2-40B4-BE49-F238E27FC236}">
                    <a16:creationId xmlns:a16="http://schemas.microsoft.com/office/drawing/2014/main" id="{3AA9FCD2-9C89-7247-8822-73C57CC9EA74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244980" y="3421369"/>
                <a:ext cx="43884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24" name="墨迹 123">
                <a:extLst>
                  <a:ext uri="{FF2B5EF4-FFF2-40B4-BE49-F238E27FC236}">
                    <a16:creationId xmlns:a16="http://schemas.microsoft.com/office/drawing/2014/main" id="{948773F0-E2F4-E843-828B-6B02C31F1FEA}"/>
                  </a:ext>
                </a:extLst>
              </p14:cNvPr>
              <p14:cNvContentPartPr/>
              <p14:nvPr/>
            </p14:nvContentPartPr>
            <p14:xfrm>
              <a:off x="1283500" y="3428929"/>
              <a:ext cx="423000" cy="218160"/>
            </p14:xfrm>
          </p:contentPart>
        </mc:Choice>
        <mc:Fallback>
          <p:pic>
            <p:nvPicPr>
              <p:cNvPr id="124" name="墨迹 123">
                <a:extLst>
                  <a:ext uri="{FF2B5EF4-FFF2-40B4-BE49-F238E27FC236}">
                    <a16:creationId xmlns:a16="http://schemas.microsoft.com/office/drawing/2014/main" id="{948773F0-E2F4-E843-828B-6B02C31F1FEA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275940" y="3421369"/>
                <a:ext cx="43812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E28FD6C9-A6B7-E748-A024-F28AEB62A75D}"/>
                  </a:ext>
                </a:extLst>
              </p14:cNvPr>
              <p14:cNvContentPartPr/>
              <p14:nvPr/>
            </p14:nvContentPartPr>
            <p14:xfrm>
              <a:off x="2030500" y="3154969"/>
              <a:ext cx="429840" cy="547560"/>
            </p14:xfrm>
          </p:contentPart>
        </mc:Choice>
        <mc:Fallback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E28FD6C9-A6B7-E748-A024-F28AEB62A75D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022940" y="3147409"/>
                <a:ext cx="444960" cy="56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26" name="墨迹 125">
                <a:extLst>
                  <a:ext uri="{FF2B5EF4-FFF2-40B4-BE49-F238E27FC236}">
                    <a16:creationId xmlns:a16="http://schemas.microsoft.com/office/drawing/2014/main" id="{18CE89AC-CBC8-E343-AE28-375FF4DEA816}"/>
                  </a:ext>
                </a:extLst>
              </p14:cNvPr>
              <p14:cNvContentPartPr/>
              <p14:nvPr/>
            </p14:nvContentPartPr>
            <p14:xfrm>
              <a:off x="2587420" y="3123649"/>
              <a:ext cx="284040" cy="703800"/>
            </p14:xfrm>
          </p:contentPart>
        </mc:Choice>
        <mc:Fallback>
          <p:pic>
            <p:nvPicPr>
              <p:cNvPr id="126" name="墨迹 125">
                <a:extLst>
                  <a:ext uri="{FF2B5EF4-FFF2-40B4-BE49-F238E27FC236}">
                    <a16:creationId xmlns:a16="http://schemas.microsoft.com/office/drawing/2014/main" id="{18CE89AC-CBC8-E343-AE28-375FF4DEA81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579860" y="3116089"/>
                <a:ext cx="299160" cy="71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27" name="墨迹 126">
                <a:extLst>
                  <a:ext uri="{FF2B5EF4-FFF2-40B4-BE49-F238E27FC236}">
                    <a16:creationId xmlns:a16="http://schemas.microsoft.com/office/drawing/2014/main" id="{5DD343D1-CB6A-2A4A-A0E6-1EC5EE9BF6C4}"/>
                  </a:ext>
                </a:extLst>
              </p14:cNvPr>
              <p14:cNvContentPartPr/>
              <p14:nvPr/>
            </p14:nvContentPartPr>
            <p14:xfrm>
              <a:off x="3107620" y="3210769"/>
              <a:ext cx="448560" cy="311760"/>
            </p14:xfrm>
          </p:contentPart>
        </mc:Choice>
        <mc:Fallback>
          <p:pic>
            <p:nvPicPr>
              <p:cNvPr id="127" name="墨迹 126">
                <a:extLst>
                  <a:ext uri="{FF2B5EF4-FFF2-40B4-BE49-F238E27FC236}">
                    <a16:creationId xmlns:a16="http://schemas.microsoft.com/office/drawing/2014/main" id="{5DD343D1-CB6A-2A4A-A0E6-1EC5EE9BF6C4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100060" y="3203569"/>
                <a:ext cx="46368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28" name="墨迹 127">
                <a:extLst>
                  <a:ext uri="{FF2B5EF4-FFF2-40B4-BE49-F238E27FC236}">
                    <a16:creationId xmlns:a16="http://schemas.microsoft.com/office/drawing/2014/main" id="{1A5743A7-EC15-A64D-8C88-4EA1C59ADA28}"/>
                  </a:ext>
                </a:extLst>
              </p14:cNvPr>
              <p14:cNvContentPartPr/>
              <p14:nvPr/>
            </p14:nvContentPartPr>
            <p14:xfrm>
              <a:off x="3456100" y="3111409"/>
              <a:ext cx="81360" cy="43920"/>
            </p14:xfrm>
          </p:contentPart>
        </mc:Choice>
        <mc:Fallback>
          <p:pic>
            <p:nvPicPr>
              <p:cNvPr id="128" name="墨迹 127">
                <a:extLst>
                  <a:ext uri="{FF2B5EF4-FFF2-40B4-BE49-F238E27FC236}">
                    <a16:creationId xmlns:a16="http://schemas.microsoft.com/office/drawing/2014/main" id="{1A5743A7-EC15-A64D-8C88-4EA1C59ADA28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448540" y="3103849"/>
                <a:ext cx="964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21006CC6-A1ED-C849-B766-5E4BB93B1F63}"/>
                  </a:ext>
                </a:extLst>
              </p14:cNvPr>
              <p14:cNvContentPartPr/>
              <p14:nvPr/>
            </p14:nvContentPartPr>
            <p14:xfrm>
              <a:off x="3793060" y="2993689"/>
              <a:ext cx="385560" cy="541440"/>
            </p14:xfrm>
          </p:contentPart>
        </mc:Choice>
        <mc:Fallback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21006CC6-A1ED-C849-B766-5E4BB93B1F63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785500" y="2986129"/>
                <a:ext cx="400680" cy="55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30" name="墨迹 129">
                <a:extLst>
                  <a:ext uri="{FF2B5EF4-FFF2-40B4-BE49-F238E27FC236}">
                    <a16:creationId xmlns:a16="http://schemas.microsoft.com/office/drawing/2014/main" id="{A1B622AF-80E3-C14D-B497-CCFB69D10DDC}"/>
                  </a:ext>
                </a:extLst>
              </p14:cNvPr>
              <p14:cNvContentPartPr/>
              <p14:nvPr/>
            </p14:nvContentPartPr>
            <p14:xfrm>
              <a:off x="4418380" y="3011689"/>
              <a:ext cx="227160" cy="342720"/>
            </p14:xfrm>
          </p:contentPart>
        </mc:Choice>
        <mc:Fallback>
          <p:pic>
            <p:nvPicPr>
              <p:cNvPr id="130" name="墨迹 129">
                <a:extLst>
                  <a:ext uri="{FF2B5EF4-FFF2-40B4-BE49-F238E27FC236}">
                    <a16:creationId xmlns:a16="http://schemas.microsoft.com/office/drawing/2014/main" id="{A1B622AF-80E3-C14D-B497-CCFB69D10DDC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410820" y="3004129"/>
                <a:ext cx="24228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31" name="墨迹 130">
                <a:extLst>
                  <a:ext uri="{FF2B5EF4-FFF2-40B4-BE49-F238E27FC236}">
                    <a16:creationId xmlns:a16="http://schemas.microsoft.com/office/drawing/2014/main" id="{5F166C5C-163A-A846-BAB9-6C6CE6B92790}"/>
                  </a:ext>
                </a:extLst>
              </p14:cNvPr>
              <p14:cNvContentPartPr/>
              <p14:nvPr/>
            </p14:nvContentPartPr>
            <p14:xfrm>
              <a:off x="4496500" y="3372769"/>
              <a:ext cx="180360" cy="174600"/>
            </p14:xfrm>
          </p:contentPart>
        </mc:Choice>
        <mc:Fallback>
          <p:pic>
            <p:nvPicPr>
              <p:cNvPr id="131" name="墨迹 130">
                <a:extLst>
                  <a:ext uri="{FF2B5EF4-FFF2-40B4-BE49-F238E27FC236}">
                    <a16:creationId xmlns:a16="http://schemas.microsoft.com/office/drawing/2014/main" id="{5F166C5C-163A-A846-BAB9-6C6CE6B9279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488940" y="3365209"/>
                <a:ext cx="1951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32" name="墨迹 131">
                <a:extLst>
                  <a:ext uri="{FF2B5EF4-FFF2-40B4-BE49-F238E27FC236}">
                    <a16:creationId xmlns:a16="http://schemas.microsoft.com/office/drawing/2014/main" id="{D0FC73F9-4404-6741-91F8-0D556B61BD5D}"/>
                  </a:ext>
                </a:extLst>
              </p14:cNvPr>
              <p14:cNvContentPartPr/>
              <p14:nvPr/>
            </p14:nvContentPartPr>
            <p14:xfrm>
              <a:off x="5015980" y="3547009"/>
              <a:ext cx="77760" cy="105480"/>
            </p14:xfrm>
          </p:contentPart>
        </mc:Choice>
        <mc:Fallback>
          <p:pic>
            <p:nvPicPr>
              <p:cNvPr id="132" name="墨迹 131">
                <a:extLst>
                  <a:ext uri="{FF2B5EF4-FFF2-40B4-BE49-F238E27FC236}">
                    <a16:creationId xmlns:a16="http://schemas.microsoft.com/office/drawing/2014/main" id="{D0FC73F9-4404-6741-91F8-0D556B61BD5D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008420" y="3539449"/>
                <a:ext cx="9288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33" name="墨迹 132">
                <a:extLst>
                  <a:ext uri="{FF2B5EF4-FFF2-40B4-BE49-F238E27FC236}">
                    <a16:creationId xmlns:a16="http://schemas.microsoft.com/office/drawing/2014/main" id="{522CFDBF-A94C-4946-99D2-FBE6EB31B807}"/>
                  </a:ext>
                </a:extLst>
              </p14:cNvPr>
              <p14:cNvContentPartPr/>
              <p14:nvPr/>
            </p14:nvContentPartPr>
            <p14:xfrm>
              <a:off x="5429620" y="3459889"/>
              <a:ext cx="37800" cy="6480"/>
            </p14:xfrm>
          </p:contentPart>
        </mc:Choice>
        <mc:Fallback>
          <p:pic>
            <p:nvPicPr>
              <p:cNvPr id="133" name="墨迹 132">
                <a:extLst>
                  <a:ext uri="{FF2B5EF4-FFF2-40B4-BE49-F238E27FC236}">
                    <a16:creationId xmlns:a16="http://schemas.microsoft.com/office/drawing/2014/main" id="{522CFDBF-A94C-4946-99D2-FBE6EB31B807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422060" y="3452329"/>
                <a:ext cx="529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43" name="墨迹 142">
                <a:extLst>
                  <a:ext uri="{FF2B5EF4-FFF2-40B4-BE49-F238E27FC236}">
                    <a16:creationId xmlns:a16="http://schemas.microsoft.com/office/drawing/2014/main" id="{1E437FA8-3F52-E94A-80DD-739D86528141}"/>
                  </a:ext>
                </a:extLst>
              </p14:cNvPr>
              <p14:cNvContentPartPr/>
              <p14:nvPr/>
            </p14:nvContentPartPr>
            <p14:xfrm>
              <a:off x="580060" y="3932929"/>
              <a:ext cx="12960" cy="6480"/>
            </p14:xfrm>
          </p:contentPart>
        </mc:Choice>
        <mc:Fallback>
          <p:pic>
            <p:nvPicPr>
              <p:cNvPr id="143" name="墨迹 142">
                <a:extLst>
                  <a:ext uri="{FF2B5EF4-FFF2-40B4-BE49-F238E27FC236}">
                    <a16:creationId xmlns:a16="http://schemas.microsoft.com/office/drawing/2014/main" id="{1E437FA8-3F52-E94A-80DD-739D86528141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72500" y="3925729"/>
                <a:ext cx="277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51" name="墨迹 151">
                <a:extLst>
                  <a:ext uri="{FF2B5EF4-FFF2-40B4-BE49-F238E27FC236}">
                    <a16:creationId xmlns:a16="http://schemas.microsoft.com/office/drawing/2014/main" id="{21EB4D2D-7C8B-D64F-9024-B9EEE0DB1266}"/>
                  </a:ext>
                </a:extLst>
              </p14:cNvPr>
              <p14:cNvContentPartPr/>
              <p14:nvPr/>
            </p14:nvContentPartPr>
            <p14:xfrm>
              <a:off x="716860" y="4119769"/>
              <a:ext cx="1438560" cy="635760"/>
            </p14:xfrm>
          </p:contentPart>
        </mc:Choice>
        <mc:Fallback>
          <p:pic>
            <p:nvPicPr>
              <p:cNvPr id="151" name="墨迹 151">
                <a:extLst>
                  <a:ext uri="{FF2B5EF4-FFF2-40B4-BE49-F238E27FC236}">
                    <a16:creationId xmlns:a16="http://schemas.microsoft.com/office/drawing/2014/main" id="{21EB4D2D-7C8B-D64F-9024-B9EEE0DB1266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09300" y="4112205"/>
                <a:ext cx="1453680" cy="6508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55" name="墨迹 155">
                <a:extLst>
                  <a:ext uri="{FF2B5EF4-FFF2-40B4-BE49-F238E27FC236}">
                    <a16:creationId xmlns:a16="http://schemas.microsoft.com/office/drawing/2014/main" id="{415702EF-62D5-D946-A86D-7BDAD6E01D3F}"/>
                  </a:ext>
                </a:extLst>
              </p14:cNvPr>
              <p14:cNvContentPartPr/>
              <p14:nvPr/>
            </p14:nvContentPartPr>
            <p14:xfrm>
              <a:off x="2565820" y="4319209"/>
              <a:ext cx="374040" cy="386280"/>
            </p14:xfrm>
          </p:contentPart>
        </mc:Choice>
        <mc:Fallback>
          <p:pic>
            <p:nvPicPr>
              <p:cNvPr id="155" name="墨迹 155">
                <a:extLst>
                  <a:ext uri="{FF2B5EF4-FFF2-40B4-BE49-F238E27FC236}">
                    <a16:creationId xmlns:a16="http://schemas.microsoft.com/office/drawing/2014/main" id="{415702EF-62D5-D946-A86D-7BDAD6E01D3F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558260" y="4311649"/>
                <a:ext cx="38880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63" name="墨迹 163">
                <a:extLst>
                  <a:ext uri="{FF2B5EF4-FFF2-40B4-BE49-F238E27FC236}">
                    <a16:creationId xmlns:a16="http://schemas.microsoft.com/office/drawing/2014/main" id="{1BE503BD-AEED-A542-881E-EAC82267BCE0}"/>
                  </a:ext>
                </a:extLst>
              </p14:cNvPr>
              <p14:cNvContentPartPr/>
              <p14:nvPr/>
            </p14:nvContentPartPr>
            <p14:xfrm>
              <a:off x="3306700" y="3989089"/>
              <a:ext cx="1077480" cy="535680"/>
            </p14:xfrm>
          </p:contentPart>
        </mc:Choice>
        <mc:Fallback>
          <p:pic>
            <p:nvPicPr>
              <p:cNvPr id="163" name="墨迹 163">
                <a:extLst>
                  <a:ext uri="{FF2B5EF4-FFF2-40B4-BE49-F238E27FC236}">
                    <a16:creationId xmlns:a16="http://schemas.microsoft.com/office/drawing/2014/main" id="{1BE503BD-AEED-A542-881E-EAC82267BCE0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299140" y="3981529"/>
                <a:ext cx="109260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69" name="墨迹 169">
                <a:extLst>
                  <a:ext uri="{FF2B5EF4-FFF2-40B4-BE49-F238E27FC236}">
                    <a16:creationId xmlns:a16="http://schemas.microsoft.com/office/drawing/2014/main" id="{65C9ED9F-23B9-3E4D-928D-F25B04A6E57C}"/>
                  </a:ext>
                </a:extLst>
              </p14:cNvPr>
              <p14:cNvContentPartPr/>
              <p14:nvPr/>
            </p14:nvContentPartPr>
            <p14:xfrm>
              <a:off x="4502260" y="3970369"/>
              <a:ext cx="672480" cy="554400"/>
            </p14:xfrm>
          </p:contentPart>
        </mc:Choice>
        <mc:Fallback>
          <p:pic>
            <p:nvPicPr>
              <p:cNvPr id="169" name="墨迹 169">
                <a:extLst>
                  <a:ext uri="{FF2B5EF4-FFF2-40B4-BE49-F238E27FC236}">
                    <a16:creationId xmlns:a16="http://schemas.microsoft.com/office/drawing/2014/main" id="{65C9ED9F-23B9-3E4D-928D-F25B04A6E57C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494704" y="3962809"/>
                <a:ext cx="687592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ECC51254-4018-5342-8063-A0F741F77B78}"/>
                  </a:ext>
                </a:extLst>
              </p14:cNvPr>
              <p14:cNvContentPartPr/>
              <p14:nvPr/>
            </p14:nvContentPartPr>
            <p14:xfrm>
              <a:off x="5305060" y="4088809"/>
              <a:ext cx="461160" cy="405000"/>
            </p14:xfrm>
          </p:contentPart>
        </mc:Choice>
        <mc:Fallback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ECC51254-4018-5342-8063-A0F741F77B78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297500" y="4081249"/>
                <a:ext cx="47628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76" name="墨迹 175">
                <a:extLst>
                  <a:ext uri="{FF2B5EF4-FFF2-40B4-BE49-F238E27FC236}">
                    <a16:creationId xmlns:a16="http://schemas.microsoft.com/office/drawing/2014/main" id="{3EE9233E-A8F0-3B43-A0FB-B5618DC5131C}"/>
                  </a:ext>
                </a:extLst>
              </p14:cNvPr>
              <p14:cNvContentPartPr/>
              <p14:nvPr/>
            </p14:nvContentPartPr>
            <p14:xfrm>
              <a:off x="6531580" y="4020409"/>
              <a:ext cx="510840" cy="853200"/>
            </p14:xfrm>
          </p:contentPart>
        </mc:Choice>
        <mc:Fallback>
          <p:pic>
            <p:nvPicPr>
              <p:cNvPr id="176" name="墨迹 175">
                <a:extLst>
                  <a:ext uri="{FF2B5EF4-FFF2-40B4-BE49-F238E27FC236}">
                    <a16:creationId xmlns:a16="http://schemas.microsoft.com/office/drawing/2014/main" id="{3EE9233E-A8F0-3B43-A0FB-B5618DC5131C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524020" y="4012849"/>
                <a:ext cx="525960" cy="86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77" name="墨迹 176">
                <a:extLst>
                  <a:ext uri="{FF2B5EF4-FFF2-40B4-BE49-F238E27FC236}">
                    <a16:creationId xmlns:a16="http://schemas.microsoft.com/office/drawing/2014/main" id="{8111C448-0818-8347-9B4A-62826965A0E5}"/>
                  </a:ext>
                </a:extLst>
              </p14:cNvPr>
              <p14:cNvContentPartPr/>
              <p14:nvPr/>
            </p14:nvContentPartPr>
            <p14:xfrm>
              <a:off x="7318900" y="4505689"/>
              <a:ext cx="78480" cy="31320"/>
            </p14:xfrm>
          </p:contentPart>
        </mc:Choice>
        <mc:Fallback>
          <p:pic>
            <p:nvPicPr>
              <p:cNvPr id="177" name="墨迹 176">
                <a:extLst>
                  <a:ext uri="{FF2B5EF4-FFF2-40B4-BE49-F238E27FC236}">
                    <a16:creationId xmlns:a16="http://schemas.microsoft.com/office/drawing/2014/main" id="{8111C448-0818-8347-9B4A-62826965A0E5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311340" y="4498129"/>
                <a:ext cx="936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78" name="墨迹 177">
                <a:extLst>
                  <a:ext uri="{FF2B5EF4-FFF2-40B4-BE49-F238E27FC236}">
                    <a16:creationId xmlns:a16="http://schemas.microsoft.com/office/drawing/2014/main" id="{6217EF76-7EC4-1E42-88D8-BDFA365DFFD5}"/>
                  </a:ext>
                </a:extLst>
              </p14:cNvPr>
              <p14:cNvContentPartPr/>
              <p14:nvPr/>
            </p14:nvContentPartPr>
            <p14:xfrm>
              <a:off x="7365700" y="4692529"/>
              <a:ext cx="12960" cy="19080"/>
            </p14:xfrm>
          </p:contentPart>
        </mc:Choice>
        <mc:Fallback>
          <p:pic>
            <p:nvPicPr>
              <p:cNvPr id="178" name="墨迹 177">
                <a:extLst>
                  <a:ext uri="{FF2B5EF4-FFF2-40B4-BE49-F238E27FC236}">
                    <a16:creationId xmlns:a16="http://schemas.microsoft.com/office/drawing/2014/main" id="{6217EF76-7EC4-1E42-88D8-BDFA365DFFD5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358140" y="4684969"/>
                <a:ext cx="277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79" name="墨迹 179">
                <a:extLst>
                  <a:ext uri="{FF2B5EF4-FFF2-40B4-BE49-F238E27FC236}">
                    <a16:creationId xmlns:a16="http://schemas.microsoft.com/office/drawing/2014/main" id="{1F2EE342-2A54-6141-8993-CB02585AD66B}"/>
                  </a:ext>
                </a:extLst>
              </p14:cNvPr>
              <p14:cNvContentPartPr/>
              <p14:nvPr/>
            </p14:nvContentPartPr>
            <p14:xfrm>
              <a:off x="5983660" y="3951649"/>
              <a:ext cx="317880" cy="585720"/>
            </p14:xfrm>
          </p:contentPart>
        </mc:Choice>
        <mc:Fallback>
          <p:pic>
            <p:nvPicPr>
              <p:cNvPr id="179" name="墨迹 179">
                <a:extLst>
                  <a:ext uri="{FF2B5EF4-FFF2-40B4-BE49-F238E27FC236}">
                    <a16:creationId xmlns:a16="http://schemas.microsoft.com/office/drawing/2014/main" id="{1F2EE342-2A54-6141-8993-CB02585AD66B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976100" y="3944089"/>
                <a:ext cx="333000" cy="60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84" name="墨迹 184">
                <a:extLst>
                  <a:ext uri="{FF2B5EF4-FFF2-40B4-BE49-F238E27FC236}">
                    <a16:creationId xmlns:a16="http://schemas.microsoft.com/office/drawing/2014/main" id="{D2935A97-4F36-754F-8CA3-4359AA2DFD50}"/>
                  </a:ext>
                </a:extLst>
              </p14:cNvPr>
              <p14:cNvContentPartPr/>
              <p14:nvPr/>
            </p14:nvContentPartPr>
            <p14:xfrm>
              <a:off x="3488140" y="4879369"/>
              <a:ext cx="921240" cy="491400"/>
            </p14:xfrm>
          </p:contentPart>
        </mc:Choice>
        <mc:Fallback>
          <p:pic>
            <p:nvPicPr>
              <p:cNvPr id="184" name="墨迹 184">
                <a:extLst>
                  <a:ext uri="{FF2B5EF4-FFF2-40B4-BE49-F238E27FC236}">
                    <a16:creationId xmlns:a16="http://schemas.microsoft.com/office/drawing/2014/main" id="{D2935A97-4F36-754F-8CA3-4359AA2DFD50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480577" y="4871809"/>
                <a:ext cx="936366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88" name="墨迹 188">
                <a:extLst>
                  <a:ext uri="{FF2B5EF4-FFF2-40B4-BE49-F238E27FC236}">
                    <a16:creationId xmlns:a16="http://schemas.microsoft.com/office/drawing/2014/main" id="{E9CD5AA5-82A7-7043-BDA6-396132924B3F}"/>
                  </a:ext>
                </a:extLst>
              </p14:cNvPr>
              <p14:cNvContentPartPr/>
              <p14:nvPr/>
            </p14:nvContentPartPr>
            <p14:xfrm>
              <a:off x="4621060" y="4873249"/>
              <a:ext cx="479160" cy="486000"/>
            </p14:xfrm>
          </p:contentPart>
        </mc:Choice>
        <mc:Fallback>
          <p:pic>
            <p:nvPicPr>
              <p:cNvPr id="188" name="墨迹 188">
                <a:extLst>
                  <a:ext uri="{FF2B5EF4-FFF2-40B4-BE49-F238E27FC236}">
                    <a16:creationId xmlns:a16="http://schemas.microsoft.com/office/drawing/2014/main" id="{E9CD5AA5-82A7-7043-BDA6-396132924B3F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613500" y="4865689"/>
                <a:ext cx="49392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04" name="墨迹 203">
                <a:extLst>
                  <a:ext uri="{FF2B5EF4-FFF2-40B4-BE49-F238E27FC236}">
                    <a16:creationId xmlns:a16="http://schemas.microsoft.com/office/drawing/2014/main" id="{EB895425-D360-9041-B89C-F668D610834D}"/>
                  </a:ext>
                </a:extLst>
              </p14:cNvPr>
              <p14:cNvContentPartPr/>
              <p14:nvPr/>
            </p14:nvContentPartPr>
            <p14:xfrm>
              <a:off x="8293420" y="5053609"/>
              <a:ext cx="50040" cy="25200"/>
            </p14:xfrm>
          </p:contentPart>
        </mc:Choice>
        <mc:Fallback>
          <p:pic>
            <p:nvPicPr>
              <p:cNvPr id="204" name="墨迹 203">
                <a:extLst>
                  <a:ext uri="{FF2B5EF4-FFF2-40B4-BE49-F238E27FC236}">
                    <a16:creationId xmlns:a16="http://schemas.microsoft.com/office/drawing/2014/main" id="{EB895425-D360-9041-B89C-F668D610834D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285860" y="5046049"/>
                <a:ext cx="651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10" name="墨迹 213">
                <a:extLst>
                  <a:ext uri="{FF2B5EF4-FFF2-40B4-BE49-F238E27FC236}">
                    <a16:creationId xmlns:a16="http://schemas.microsoft.com/office/drawing/2014/main" id="{90DDA1CC-567E-1744-AC82-32A488704382}"/>
                  </a:ext>
                </a:extLst>
              </p14:cNvPr>
              <p14:cNvContentPartPr/>
              <p14:nvPr/>
            </p14:nvContentPartPr>
            <p14:xfrm>
              <a:off x="8704180" y="4742569"/>
              <a:ext cx="759960" cy="442080"/>
            </p14:xfrm>
          </p:contentPart>
        </mc:Choice>
        <mc:Fallback>
          <p:pic>
            <p:nvPicPr>
              <p:cNvPr id="210" name="墨迹 213">
                <a:extLst>
                  <a:ext uri="{FF2B5EF4-FFF2-40B4-BE49-F238E27FC236}">
                    <a16:creationId xmlns:a16="http://schemas.microsoft.com/office/drawing/2014/main" id="{90DDA1CC-567E-1744-AC82-32A488704382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8696620" y="4735015"/>
                <a:ext cx="775080" cy="4571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11" name="墨迹 214">
                <a:extLst>
                  <a:ext uri="{FF2B5EF4-FFF2-40B4-BE49-F238E27FC236}">
                    <a16:creationId xmlns:a16="http://schemas.microsoft.com/office/drawing/2014/main" id="{7B039F41-40CB-B349-AAF6-874EA67D7FEA}"/>
                  </a:ext>
                </a:extLst>
              </p14:cNvPr>
              <p14:cNvContentPartPr/>
              <p14:nvPr/>
            </p14:nvContentPartPr>
            <p14:xfrm>
              <a:off x="7677100" y="5028769"/>
              <a:ext cx="386280" cy="118800"/>
            </p14:xfrm>
          </p:contentPart>
        </mc:Choice>
        <mc:Fallback>
          <p:pic>
            <p:nvPicPr>
              <p:cNvPr id="211" name="墨迹 214">
                <a:extLst>
                  <a:ext uri="{FF2B5EF4-FFF2-40B4-BE49-F238E27FC236}">
                    <a16:creationId xmlns:a16="http://schemas.microsoft.com/office/drawing/2014/main" id="{7B039F41-40CB-B349-AAF6-874EA67D7FEA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69540" y="5021209"/>
                <a:ext cx="4014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12" name="墨迹 215">
                <a:extLst>
                  <a:ext uri="{FF2B5EF4-FFF2-40B4-BE49-F238E27FC236}">
                    <a16:creationId xmlns:a16="http://schemas.microsoft.com/office/drawing/2014/main" id="{0C5C322A-C28D-C84F-BEE3-A2145D5700FB}"/>
                  </a:ext>
                </a:extLst>
              </p14:cNvPr>
              <p14:cNvContentPartPr/>
              <p14:nvPr/>
            </p14:nvContentPartPr>
            <p14:xfrm>
              <a:off x="7054660" y="4885489"/>
              <a:ext cx="379800" cy="280440"/>
            </p14:xfrm>
          </p:contentPart>
        </mc:Choice>
        <mc:Fallback>
          <p:pic>
            <p:nvPicPr>
              <p:cNvPr id="212" name="墨迹 215">
                <a:extLst>
                  <a:ext uri="{FF2B5EF4-FFF2-40B4-BE49-F238E27FC236}">
                    <a16:creationId xmlns:a16="http://schemas.microsoft.com/office/drawing/2014/main" id="{0C5C322A-C28D-C84F-BEE3-A2145D5700FB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047107" y="4877929"/>
                <a:ext cx="394906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13" name="墨迹 216">
                <a:extLst>
                  <a:ext uri="{FF2B5EF4-FFF2-40B4-BE49-F238E27FC236}">
                    <a16:creationId xmlns:a16="http://schemas.microsoft.com/office/drawing/2014/main" id="{26274BC5-62BF-9540-BFB5-1FEDB6F9F537}"/>
                  </a:ext>
                </a:extLst>
              </p14:cNvPr>
              <p14:cNvContentPartPr/>
              <p14:nvPr/>
            </p14:nvContentPartPr>
            <p14:xfrm>
              <a:off x="5374180" y="4835809"/>
              <a:ext cx="1469160" cy="522720"/>
            </p14:xfrm>
          </p:contentPart>
        </mc:Choice>
        <mc:Fallback>
          <p:pic>
            <p:nvPicPr>
              <p:cNvPr id="213" name="墨迹 216">
                <a:extLst>
                  <a:ext uri="{FF2B5EF4-FFF2-40B4-BE49-F238E27FC236}">
                    <a16:creationId xmlns:a16="http://schemas.microsoft.com/office/drawing/2014/main" id="{26274BC5-62BF-9540-BFB5-1FEDB6F9F537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366978" y="4828249"/>
                <a:ext cx="1484284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18" name="墨迹 217">
                <a:extLst>
                  <a:ext uri="{FF2B5EF4-FFF2-40B4-BE49-F238E27FC236}">
                    <a16:creationId xmlns:a16="http://schemas.microsoft.com/office/drawing/2014/main" id="{25B481F7-FC81-AF41-97B1-C281E8E43A14}"/>
                  </a:ext>
                </a:extLst>
              </p14:cNvPr>
              <p14:cNvContentPartPr/>
              <p14:nvPr/>
            </p14:nvContentPartPr>
            <p14:xfrm>
              <a:off x="3574540" y="5434129"/>
              <a:ext cx="43920" cy="298440"/>
            </p14:xfrm>
          </p:contentPart>
        </mc:Choice>
        <mc:Fallback>
          <p:pic>
            <p:nvPicPr>
              <p:cNvPr id="218" name="墨迹 217">
                <a:extLst>
                  <a:ext uri="{FF2B5EF4-FFF2-40B4-BE49-F238E27FC236}">
                    <a16:creationId xmlns:a16="http://schemas.microsoft.com/office/drawing/2014/main" id="{25B481F7-FC81-AF41-97B1-C281E8E43A14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566980" y="5426569"/>
                <a:ext cx="5904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19" name="墨迹 218">
                <a:extLst>
                  <a:ext uri="{FF2B5EF4-FFF2-40B4-BE49-F238E27FC236}">
                    <a16:creationId xmlns:a16="http://schemas.microsoft.com/office/drawing/2014/main" id="{CA983879-CB05-1B43-8BD5-B3DA7C4775E7}"/>
                  </a:ext>
                </a:extLst>
              </p14:cNvPr>
              <p14:cNvContentPartPr/>
              <p14:nvPr/>
            </p14:nvContentPartPr>
            <p14:xfrm>
              <a:off x="3780100" y="5420809"/>
              <a:ext cx="81360" cy="277920"/>
            </p14:xfrm>
          </p:contentPart>
        </mc:Choice>
        <mc:Fallback>
          <p:pic>
            <p:nvPicPr>
              <p:cNvPr id="219" name="墨迹 218">
                <a:extLst>
                  <a:ext uri="{FF2B5EF4-FFF2-40B4-BE49-F238E27FC236}">
                    <a16:creationId xmlns:a16="http://schemas.microsoft.com/office/drawing/2014/main" id="{CA983879-CB05-1B43-8BD5-B3DA7C4775E7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772540" y="5413609"/>
                <a:ext cx="9648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220" name="墨迹 219">
                <a:extLst>
                  <a:ext uri="{FF2B5EF4-FFF2-40B4-BE49-F238E27FC236}">
                    <a16:creationId xmlns:a16="http://schemas.microsoft.com/office/drawing/2014/main" id="{AC0C2BF9-9922-2249-9378-1014B87CBDD0}"/>
                  </a:ext>
                </a:extLst>
              </p14:cNvPr>
              <p14:cNvContentPartPr/>
              <p14:nvPr/>
            </p14:nvContentPartPr>
            <p14:xfrm>
              <a:off x="3848500" y="5427289"/>
              <a:ext cx="81360" cy="305280"/>
            </p14:xfrm>
          </p:contentPart>
        </mc:Choice>
        <mc:Fallback>
          <p:pic>
            <p:nvPicPr>
              <p:cNvPr id="220" name="墨迹 219">
                <a:extLst>
                  <a:ext uri="{FF2B5EF4-FFF2-40B4-BE49-F238E27FC236}">
                    <a16:creationId xmlns:a16="http://schemas.microsoft.com/office/drawing/2014/main" id="{AC0C2BF9-9922-2249-9378-1014B87CBDD0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840940" y="5419729"/>
                <a:ext cx="9648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221" name="墨迹 220">
                <a:extLst>
                  <a:ext uri="{FF2B5EF4-FFF2-40B4-BE49-F238E27FC236}">
                    <a16:creationId xmlns:a16="http://schemas.microsoft.com/office/drawing/2014/main" id="{6031FE14-7A2E-F84A-909C-8F7B173E4FC3}"/>
                  </a:ext>
                </a:extLst>
              </p14:cNvPr>
              <p14:cNvContentPartPr/>
              <p14:nvPr/>
            </p14:nvContentPartPr>
            <p14:xfrm>
              <a:off x="3829780" y="5607649"/>
              <a:ext cx="93600" cy="12960"/>
            </p14:xfrm>
          </p:contentPart>
        </mc:Choice>
        <mc:Fallback>
          <p:pic>
            <p:nvPicPr>
              <p:cNvPr id="221" name="墨迹 220">
                <a:extLst>
                  <a:ext uri="{FF2B5EF4-FFF2-40B4-BE49-F238E27FC236}">
                    <a16:creationId xmlns:a16="http://schemas.microsoft.com/office/drawing/2014/main" id="{6031FE14-7A2E-F84A-909C-8F7B173E4FC3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822220" y="5600089"/>
                <a:ext cx="1087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222" name="墨迹 221">
                <a:extLst>
                  <a:ext uri="{FF2B5EF4-FFF2-40B4-BE49-F238E27FC236}">
                    <a16:creationId xmlns:a16="http://schemas.microsoft.com/office/drawing/2014/main" id="{F30F1D75-DE28-844E-9DBC-6A644AE3663F}"/>
                  </a:ext>
                </a:extLst>
              </p14:cNvPr>
              <p14:cNvContentPartPr/>
              <p14:nvPr/>
            </p14:nvContentPartPr>
            <p14:xfrm>
              <a:off x="4047580" y="5632489"/>
              <a:ext cx="87480" cy="62640"/>
            </p14:xfrm>
          </p:contentPart>
        </mc:Choice>
        <mc:Fallback>
          <p:pic>
            <p:nvPicPr>
              <p:cNvPr id="222" name="墨迹 221">
                <a:extLst>
                  <a:ext uri="{FF2B5EF4-FFF2-40B4-BE49-F238E27FC236}">
                    <a16:creationId xmlns:a16="http://schemas.microsoft.com/office/drawing/2014/main" id="{F30F1D75-DE28-844E-9DBC-6A644AE3663F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040020" y="5624929"/>
                <a:ext cx="1026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223" name="墨迹 222">
                <a:extLst>
                  <a:ext uri="{FF2B5EF4-FFF2-40B4-BE49-F238E27FC236}">
                    <a16:creationId xmlns:a16="http://schemas.microsoft.com/office/drawing/2014/main" id="{A0890D46-0191-A844-B254-18445CB845D9}"/>
                  </a:ext>
                </a:extLst>
              </p14:cNvPr>
              <p14:cNvContentPartPr/>
              <p14:nvPr/>
            </p14:nvContentPartPr>
            <p14:xfrm>
              <a:off x="4129300" y="5508289"/>
              <a:ext cx="49320" cy="31320"/>
            </p14:xfrm>
          </p:contentPart>
        </mc:Choice>
        <mc:Fallback>
          <p:pic>
            <p:nvPicPr>
              <p:cNvPr id="223" name="墨迹 222">
                <a:extLst>
                  <a:ext uri="{FF2B5EF4-FFF2-40B4-BE49-F238E27FC236}">
                    <a16:creationId xmlns:a16="http://schemas.microsoft.com/office/drawing/2014/main" id="{A0890D46-0191-A844-B254-18445CB845D9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121740" y="5500729"/>
                <a:ext cx="644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224" name="墨迹 223">
                <a:extLst>
                  <a:ext uri="{FF2B5EF4-FFF2-40B4-BE49-F238E27FC236}">
                    <a16:creationId xmlns:a16="http://schemas.microsoft.com/office/drawing/2014/main" id="{C5C210C4-7FD8-FF48-ABC8-EC0441C76402}"/>
                  </a:ext>
                </a:extLst>
              </p14:cNvPr>
              <p14:cNvContentPartPr/>
              <p14:nvPr/>
            </p14:nvContentPartPr>
            <p14:xfrm>
              <a:off x="4271860" y="5632489"/>
              <a:ext cx="50040" cy="112320"/>
            </p14:xfrm>
          </p:contentPart>
        </mc:Choice>
        <mc:Fallback>
          <p:pic>
            <p:nvPicPr>
              <p:cNvPr id="224" name="墨迹 223">
                <a:extLst>
                  <a:ext uri="{FF2B5EF4-FFF2-40B4-BE49-F238E27FC236}">
                    <a16:creationId xmlns:a16="http://schemas.microsoft.com/office/drawing/2014/main" id="{C5C210C4-7FD8-FF48-ABC8-EC0441C7640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264300" y="5624929"/>
                <a:ext cx="651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25" name="墨迹 224">
                <a:extLst>
                  <a:ext uri="{FF2B5EF4-FFF2-40B4-BE49-F238E27FC236}">
                    <a16:creationId xmlns:a16="http://schemas.microsoft.com/office/drawing/2014/main" id="{B86F70BA-9449-AC4D-85B4-3969E3021EF6}"/>
                  </a:ext>
                </a:extLst>
              </p14:cNvPr>
              <p14:cNvContentPartPr/>
              <p14:nvPr/>
            </p14:nvContentPartPr>
            <p14:xfrm>
              <a:off x="4458340" y="5434129"/>
              <a:ext cx="149760" cy="242640"/>
            </p14:xfrm>
          </p:contentPart>
        </mc:Choice>
        <mc:Fallback>
          <p:pic>
            <p:nvPicPr>
              <p:cNvPr id="225" name="墨迹 224">
                <a:extLst>
                  <a:ext uri="{FF2B5EF4-FFF2-40B4-BE49-F238E27FC236}">
                    <a16:creationId xmlns:a16="http://schemas.microsoft.com/office/drawing/2014/main" id="{B86F70BA-9449-AC4D-85B4-3969E3021EF6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451140" y="5426569"/>
                <a:ext cx="16488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226" name="墨迹 225">
                <a:extLst>
                  <a:ext uri="{FF2B5EF4-FFF2-40B4-BE49-F238E27FC236}">
                    <a16:creationId xmlns:a16="http://schemas.microsoft.com/office/drawing/2014/main" id="{2231FC9F-C7A7-6F4B-AF81-2688DE6A9069}"/>
                  </a:ext>
                </a:extLst>
              </p14:cNvPr>
              <p14:cNvContentPartPr/>
              <p14:nvPr/>
            </p14:nvContentPartPr>
            <p14:xfrm>
              <a:off x="4813300" y="5395969"/>
              <a:ext cx="81360" cy="239760"/>
            </p14:xfrm>
          </p:contentPart>
        </mc:Choice>
        <mc:Fallback>
          <p:pic>
            <p:nvPicPr>
              <p:cNvPr id="226" name="墨迹 225">
                <a:extLst>
                  <a:ext uri="{FF2B5EF4-FFF2-40B4-BE49-F238E27FC236}">
                    <a16:creationId xmlns:a16="http://schemas.microsoft.com/office/drawing/2014/main" id="{2231FC9F-C7A7-6F4B-AF81-2688DE6A9069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805740" y="5388409"/>
                <a:ext cx="9648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227" name="墨迹 226">
                <a:extLst>
                  <a:ext uri="{FF2B5EF4-FFF2-40B4-BE49-F238E27FC236}">
                    <a16:creationId xmlns:a16="http://schemas.microsoft.com/office/drawing/2014/main" id="{6A89CC3E-039A-FB40-B837-2603C0C06758}"/>
                  </a:ext>
                </a:extLst>
              </p14:cNvPr>
              <p14:cNvContentPartPr/>
              <p14:nvPr/>
            </p14:nvContentPartPr>
            <p14:xfrm>
              <a:off x="4863340" y="5439529"/>
              <a:ext cx="75240" cy="199440"/>
            </p14:xfrm>
          </p:contentPart>
        </mc:Choice>
        <mc:Fallback>
          <p:pic>
            <p:nvPicPr>
              <p:cNvPr id="227" name="墨迹 226">
                <a:extLst>
                  <a:ext uri="{FF2B5EF4-FFF2-40B4-BE49-F238E27FC236}">
                    <a16:creationId xmlns:a16="http://schemas.microsoft.com/office/drawing/2014/main" id="{6A89CC3E-039A-FB40-B837-2603C0C06758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4855780" y="5431969"/>
                <a:ext cx="9000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228" name="墨迹 227">
                <a:extLst>
                  <a:ext uri="{FF2B5EF4-FFF2-40B4-BE49-F238E27FC236}">
                    <a16:creationId xmlns:a16="http://schemas.microsoft.com/office/drawing/2014/main" id="{48CFA08F-768C-114C-8DDC-320758735804}"/>
                  </a:ext>
                </a:extLst>
              </p14:cNvPr>
              <p14:cNvContentPartPr/>
              <p14:nvPr/>
            </p14:nvContentPartPr>
            <p14:xfrm>
              <a:off x="4869460" y="5551849"/>
              <a:ext cx="68760" cy="37800"/>
            </p14:xfrm>
          </p:contentPart>
        </mc:Choice>
        <mc:Fallback>
          <p:pic>
            <p:nvPicPr>
              <p:cNvPr id="228" name="墨迹 227">
                <a:extLst>
                  <a:ext uri="{FF2B5EF4-FFF2-40B4-BE49-F238E27FC236}">
                    <a16:creationId xmlns:a16="http://schemas.microsoft.com/office/drawing/2014/main" id="{48CFA08F-768C-114C-8DDC-320758735804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861900" y="5544289"/>
                <a:ext cx="838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229" name="墨迹 228">
                <a:extLst>
                  <a:ext uri="{FF2B5EF4-FFF2-40B4-BE49-F238E27FC236}">
                    <a16:creationId xmlns:a16="http://schemas.microsoft.com/office/drawing/2014/main" id="{1D9192FD-08E1-134B-921A-E17321140071}"/>
                  </a:ext>
                </a:extLst>
              </p14:cNvPr>
              <p14:cNvContentPartPr/>
              <p14:nvPr/>
            </p14:nvContentPartPr>
            <p14:xfrm>
              <a:off x="4987540" y="5601529"/>
              <a:ext cx="131040" cy="74520"/>
            </p14:xfrm>
          </p:contentPart>
        </mc:Choice>
        <mc:Fallback>
          <p:pic>
            <p:nvPicPr>
              <p:cNvPr id="229" name="墨迹 228">
                <a:extLst>
                  <a:ext uri="{FF2B5EF4-FFF2-40B4-BE49-F238E27FC236}">
                    <a16:creationId xmlns:a16="http://schemas.microsoft.com/office/drawing/2014/main" id="{1D9192FD-08E1-134B-921A-E17321140071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4979980" y="5593969"/>
                <a:ext cx="14616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230" name="墨迹 229">
                <a:extLst>
                  <a:ext uri="{FF2B5EF4-FFF2-40B4-BE49-F238E27FC236}">
                    <a16:creationId xmlns:a16="http://schemas.microsoft.com/office/drawing/2014/main" id="{C85ED4C9-1731-1F45-BE8B-755D236889C9}"/>
                  </a:ext>
                </a:extLst>
              </p14:cNvPr>
              <p14:cNvContentPartPr/>
              <p14:nvPr/>
            </p14:nvContentPartPr>
            <p14:xfrm>
              <a:off x="5081140" y="5496409"/>
              <a:ext cx="56520" cy="18360"/>
            </p14:xfrm>
          </p:contentPart>
        </mc:Choice>
        <mc:Fallback>
          <p:pic>
            <p:nvPicPr>
              <p:cNvPr id="230" name="墨迹 229">
                <a:extLst>
                  <a:ext uri="{FF2B5EF4-FFF2-40B4-BE49-F238E27FC236}">
                    <a16:creationId xmlns:a16="http://schemas.microsoft.com/office/drawing/2014/main" id="{C85ED4C9-1731-1F45-BE8B-755D236889C9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5073580" y="5488849"/>
                <a:ext cx="7128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231" name="墨迹 230">
                <a:extLst>
                  <a:ext uri="{FF2B5EF4-FFF2-40B4-BE49-F238E27FC236}">
                    <a16:creationId xmlns:a16="http://schemas.microsoft.com/office/drawing/2014/main" id="{0BE3FE24-E84E-9946-9F8A-CCD3F53F73A3}"/>
                  </a:ext>
                </a:extLst>
              </p14:cNvPr>
              <p14:cNvContentPartPr/>
              <p14:nvPr/>
            </p14:nvContentPartPr>
            <p14:xfrm>
              <a:off x="5205700" y="5607649"/>
              <a:ext cx="124920" cy="68760"/>
            </p14:xfrm>
          </p:contentPart>
        </mc:Choice>
        <mc:Fallback>
          <p:pic>
            <p:nvPicPr>
              <p:cNvPr id="231" name="墨迹 230">
                <a:extLst>
                  <a:ext uri="{FF2B5EF4-FFF2-40B4-BE49-F238E27FC236}">
                    <a16:creationId xmlns:a16="http://schemas.microsoft.com/office/drawing/2014/main" id="{0BE3FE24-E84E-9946-9F8A-CCD3F53F73A3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198140" y="5600089"/>
                <a:ext cx="14004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232" name="墨迹 231">
                <a:extLst>
                  <a:ext uri="{FF2B5EF4-FFF2-40B4-BE49-F238E27FC236}">
                    <a16:creationId xmlns:a16="http://schemas.microsoft.com/office/drawing/2014/main" id="{2F0AAEC8-344A-4D43-A665-32D8BD283DD3}"/>
                  </a:ext>
                </a:extLst>
              </p14:cNvPr>
              <p14:cNvContentPartPr/>
              <p14:nvPr/>
            </p14:nvContentPartPr>
            <p14:xfrm>
              <a:off x="5629060" y="5557969"/>
              <a:ext cx="131040" cy="25200"/>
            </p14:xfrm>
          </p:contentPart>
        </mc:Choice>
        <mc:Fallback>
          <p:pic>
            <p:nvPicPr>
              <p:cNvPr id="232" name="墨迹 231">
                <a:extLst>
                  <a:ext uri="{FF2B5EF4-FFF2-40B4-BE49-F238E27FC236}">
                    <a16:creationId xmlns:a16="http://schemas.microsoft.com/office/drawing/2014/main" id="{2F0AAEC8-344A-4D43-A665-32D8BD283DD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5621500" y="5550409"/>
                <a:ext cx="1461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233" name="墨迹 232">
                <a:extLst>
                  <a:ext uri="{FF2B5EF4-FFF2-40B4-BE49-F238E27FC236}">
                    <a16:creationId xmlns:a16="http://schemas.microsoft.com/office/drawing/2014/main" id="{61B943F8-FFF0-9A44-8F58-BEC3192ED21A}"/>
                  </a:ext>
                </a:extLst>
              </p14:cNvPr>
              <p14:cNvContentPartPr/>
              <p14:nvPr/>
            </p14:nvContentPartPr>
            <p14:xfrm>
              <a:off x="5840740" y="5564089"/>
              <a:ext cx="93600" cy="19080"/>
            </p14:xfrm>
          </p:contentPart>
        </mc:Choice>
        <mc:Fallback>
          <p:pic>
            <p:nvPicPr>
              <p:cNvPr id="233" name="墨迹 232">
                <a:extLst>
                  <a:ext uri="{FF2B5EF4-FFF2-40B4-BE49-F238E27FC236}">
                    <a16:creationId xmlns:a16="http://schemas.microsoft.com/office/drawing/2014/main" id="{61B943F8-FFF0-9A44-8F58-BEC3192ED21A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5833180" y="5556529"/>
                <a:ext cx="1087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234" name="墨迹 233">
                <a:extLst>
                  <a:ext uri="{FF2B5EF4-FFF2-40B4-BE49-F238E27FC236}">
                    <a16:creationId xmlns:a16="http://schemas.microsoft.com/office/drawing/2014/main" id="{171AB88B-8251-FA4A-9FA7-0BA3AA3CC159}"/>
                  </a:ext>
                </a:extLst>
              </p14:cNvPr>
              <p14:cNvContentPartPr/>
              <p14:nvPr/>
            </p14:nvContentPartPr>
            <p14:xfrm>
              <a:off x="6170500" y="5564089"/>
              <a:ext cx="37800" cy="6480"/>
            </p14:xfrm>
          </p:contentPart>
        </mc:Choice>
        <mc:Fallback>
          <p:pic>
            <p:nvPicPr>
              <p:cNvPr id="234" name="墨迹 233">
                <a:extLst>
                  <a:ext uri="{FF2B5EF4-FFF2-40B4-BE49-F238E27FC236}">
                    <a16:creationId xmlns:a16="http://schemas.microsoft.com/office/drawing/2014/main" id="{171AB88B-8251-FA4A-9FA7-0BA3AA3CC159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162940" y="5556529"/>
                <a:ext cx="529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235" name="墨迹 234">
                <a:extLst>
                  <a:ext uri="{FF2B5EF4-FFF2-40B4-BE49-F238E27FC236}">
                    <a16:creationId xmlns:a16="http://schemas.microsoft.com/office/drawing/2014/main" id="{D10AC1DB-20B3-9E4B-8DC8-D64969CA220C}"/>
                  </a:ext>
                </a:extLst>
              </p14:cNvPr>
              <p14:cNvContentPartPr/>
              <p14:nvPr/>
            </p14:nvContentPartPr>
            <p14:xfrm>
              <a:off x="6338620" y="5365009"/>
              <a:ext cx="205920" cy="243000"/>
            </p14:xfrm>
          </p:contentPart>
        </mc:Choice>
        <mc:Fallback>
          <p:pic>
            <p:nvPicPr>
              <p:cNvPr id="235" name="墨迹 234">
                <a:extLst>
                  <a:ext uri="{FF2B5EF4-FFF2-40B4-BE49-F238E27FC236}">
                    <a16:creationId xmlns:a16="http://schemas.microsoft.com/office/drawing/2014/main" id="{D10AC1DB-20B3-9E4B-8DC8-D64969CA220C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331060" y="5357449"/>
                <a:ext cx="22104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236" name="墨迹 235">
                <a:extLst>
                  <a:ext uri="{FF2B5EF4-FFF2-40B4-BE49-F238E27FC236}">
                    <a16:creationId xmlns:a16="http://schemas.microsoft.com/office/drawing/2014/main" id="{D8644E57-8A80-C94B-B1D1-2E62219A405D}"/>
                  </a:ext>
                </a:extLst>
              </p14:cNvPr>
              <p14:cNvContentPartPr/>
              <p14:nvPr/>
            </p14:nvContentPartPr>
            <p14:xfrm>
              <a:off x="6612580" y="5346289"/>
              <a:ext cx="149760" cy="273600"/>
            </p14:xfrm>
          </p:contentPart>
        </mc:Choice>
        <mc:Fallback>
          <p:pic>
            <p:nvPicPr>
              <p:cNvPr id="236" name="墨迹 235">
                <a:extLst>
                  <a:ext uri="{FF2B5EF4-FFF2-40B4-BE49-F238E27FC236}">
                    <a16:creationId xmlns:a16="http://schemas.microsoft.com/office/drawing/2014/main" id="{D8644E57-8A80-C94B-B1D1-2E62219A405D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605020" y="5338729"/>
                <a:ext cx="16488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237" name="墨迹 236">
                <a:extLst>
                  <a:ext uri="{FF2B5EF4-FFF2-40B4-BE49-F238E27FC236}">
                    <a16:creationId xmlns:a16="http://schemas.microsoft.com/office/drawing/2014/main" id="{37B37482-2622-4F4C-8302-485A282728D7}"/>
                  </a:ext>
                </a:extLst>
              </p14:cNvPr>
              <p14:cNvContentPartPr/>
              <p14:nvPr/>
            </p14:nvContentPartPr>
            <p14:xfrm>
              <a:off x="6768100" y="5346289"/>
              <a:ext cx="25200" cy="299160"/>
            </p14:xfrm>
          </p:contentPart>
        </mc:Choice>
        <mc:Fallback>
          <p:pic>
            <p:nvPicPr>
              <p:cNvPr id="237" name="墨迹 236">
                <a:extLst>
                  <a:ext uri="{FF2B5EF4-FFF2-40B4-BE49-F238E27FC236}">
                    <a16:creationId xmlns:a16="http://schemas.microsoft.com/office/drawing/2014/main" id="{37B37482-2622-4F4C-8302-485A282728D7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760540" y="5338729"/>
                <a:ext cx="4032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238" name="墨迹 237">
                <a:extLst>
                  <a:ext uri="{FF2B5EF4-FFF2-40B4-BE49-F238E27FC236}">
                    <a16:creationId xmlns:a16="http://schemas.microsoft.com/office/drawing/2014/main" id="{69B2AF19-3802-4245-9968-6744199604F1}"/>
                  </a:ext>
                </a:extLst>
              </p14:cNvPr>
              <p14:cNvContentPartPr/>
              <p14:nvPr/>
            </p14:nvContentPartPr>
            <p14:xfrm>
              <a:off x="6737140" y="5501809"/>
              <a:ext cx="93600" cy="43920"/>
            </p14:xfrm>
          </p:contentPart>
        </mc:Choice>
        <mc:Fallback>
          <p:pic>
            <p:nvPicPr>
              <p:cNvPr id="238" name="墨迹 237">
                <a:extLst>
                  <a:ext uri="{FF2B5EF4-FFF2-40B4-BE49-F238E27FC236}">
                    <a16:creationId xmlns:a16="http://schemas.microsoft.com/office/drawing/2014/main" id="{69B2AF19-3802-4245-9968-6744199604F1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729580" y="5494249"/>
                <a:ext cx="1087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239" name="墨迹 238">
                <a:extLst>
                  <a:ext uri="{FF2B5EF4-FFF2-40B4-BE49-F238E27FC236}">
                    <a16:creationId xmlns:a16="http://schemas.microsoft.com/office/drawing/2014/main" id="{3D76ECF4-A24F-B346-AA07-84161E834AC3}"/>
                  </a:ext>
                </a:extLst>
              </p14:cNvPr>
              <p14:cNvContentPartPr/>
              <p14:nvPr/>
            </p14:nvContentPartPr>
            <p14:xfrm>
              <a:off x="6905260" y="5570209"/>
              <a:ext cx="112320" cy="92880"/>
            </p14:xfrm>
          </p:contentPart>
        </mc:Choice>
        <mc:Fallback>
          <p:pic>
            <p:nvPicPr>
              <p:cNvPr id="239" name="墨迹 238">
                <a:extLst>
                  <a:ext uri="{FF2B5EF4-FFF2-40B4-BE49-F238E27FC236}">
                    <a16:creationId xmlns:a16="http://schemas.microsoft.com/office/drawing/2014/main" id="{3D76ECF4-A24F-B346-AA07-84161E834AC3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6897700" y="5563009"/>
                <a:ext cx="12744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240" name="墨迹 239">
                <a:extLst>
                  <a:ext uri="{FF2B5EF4-FFF2-40B4-BE49-F238E27FC236}">
                    <a16:creationId xmlns:a16="http://schemas.microsoft.com/office/drawing/2014/main" id="{C3B0FA4D-38F1-A14F-BAD8-E94E0C42A213}"/>
                  </a:ext>
                </a:extLst>
              </p14:cNvPr>
              <p14:cNvContentPartPr/>
              <p14:nvPr/>
            </p14:nvContentPartPr>
            <p14:xfrm>
              <a:off x="7002100" y="5452129"/>
              <a:ext cx="34200" cy="37800"/>
            </p14:xfrm>
          </p:contentPart>
        </mc:Choice>
        <mc:Fallback>
          <p:pic>
            <p:nvPicPr>
              <p:cNvPr id="240" name="墨迹 239">
                <a:extLst>
                  <a:ext uri="{FF2B5EF4-FFF2-40B4-BE49-F238E27FC236}">
                    <a16:creationId xmlns:a16="http://schemas.microsoft.com/office/drawing/2014/main" id="{C3B0FA4D-38F1-A14F-BAD8-E94E0C42A213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6994540" y="5444569"/>
                <a:ext cx="493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241" name="墨迹 240">
                <a:extLst>
                  <a:ext uri="{FF2B5EF4-FFF2-40B4-BE49-F238E27FC236}">
                    <a16:creationId xmlns:a16="http://schemas.microsoft.com/office/drawing/2014/main" id="{D436BDC2-EC56-8947-9168-38083C64BFEE}"/>
                  </a:ext>
                </a:extLst>
              </p14:cNvPr>
              <p14:cNvContentPartPr/>
              <p14:nvPr/>
            </p14:nvContentPartPr>
            <p14:xfrm>
              <a:off x="7154020" y="5570209"/>
              <a:ext cx="37800" cy="121320"/>
            </p14:xfrm>
          </p:contentPart>
        </mc:Choice>
        <mc:Fallback>
          <p:pic>
            <p:nvPicPr>
              <p:cNvPr id="241" name="墨迹 240">
                <a:extLst>
                  <a:ext uri="{FF2B5EF4-FFF2-40B4-BE49-F238E27FC236}">
                    <a16:creationId xmlns:a16="http://schemas.microsoft.com/office/drawing/2014/main" id="{D436BDC2-EC56-8947-9168-38083C64BFEE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7146460" y="5563009"/>
                <a:ext cx="5292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242" name="墨迹 241">
                <a:extLst>
                  <a:ext uri="{FF2B5EF4-FFF2-40B4-BE49-F238E27FC236}">
                    <a16:creationId xmlns:a16="http://schemas.microsoft.com/office/drawing/2014/main" id="{842D9F75-9EDE-0E45-89C2-B82D6DD6DE59}"/>
                  </a:ext>
                </a:extLst>
              </p14:cNvPr>
              <p14:cNvContentPartPr/>
              <p14:nvPr/>
            </p14:nvContentPartPr>
            <p14:xfrm>
              <a:off x="7216300" y="5607649"/>
              <a:ext cx="106200" cy="93600"/>
            </p14:xfrm>
          </p:contentPart>
        </mc:Choice>
        <mc:Fallback>
          <p:pic>
            <p:nvPicPr>
              <p:cNvPr id="242" name="墨迹 241">
                <a:extLst>
                  <a:ext uri="{FF2B5EF4-FFF2-40B4-BE49-F238E27FC236}">
                    <a16:creationId xmlns:a16="http://schemas.microsoft.com/office/drawing/2014/main" id="{842D9F75-9EDE-0E45-89C2-B82D6DD6DE59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7208740" y="5600089"/>
                <a:ext cx="12132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243" name="墨迹 242">
                <a:extLst>
                  <a:ext uri="{FF2B5EF4-FFF2-40B4-BE49-F238E27FC236}">
                    <a16:creationId xmlns:a16="http://schemas.microsoft.com/office/drawing/2014/main" id="{BF7ECA0B-15F0-E945-AF7D-1D8D5CC75F0D}"/>
                  </a:ext>
                </a:extLst>
              </p14:cNvPr>
              <p14:cNvContentPartPr/>
              <p14:nvPr/>
            </p14:nvContentPartPr>
            <p14:xfrm>
              <a:off x="7393420" y="5333689"/>
              <a:ext cx="34920" cy="504720"/>
            </p14:xfrm>
          </p:contentPart>
        </mc:Choice>
        <mc:Fallback>
          <p:pic>
            <p:nvPicPr>
              <p:cNvPr id="243" name="墨迹 242">
                <a:extLst>
                  <a:ext uri="{FF2B5EF4-FFF2-40B4-BE49-F238E27FC236}">
                    <a16:creationId xmlns:a16="http://schemas.microsoft.com/office/drawing/2014/main" id="{BF7ECA0B-15F0-E945-AF7D-1D8D5CC75F0D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7385860" y="5326129"/>
                <a:ext cx="5004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244" name="墨迹 243">
                <a:extLst>
                  <a:ext uri="{FF2B5EF4-FFF2-40B4-BE49-F238E27FC236}">
                    <a16:creationId xmlns:a16="http://schemas.microsoft.com/office/drawing/2014/main" id="{26CBC075-276F-5549-83B3-D11C5B50812D}"/>
                  </a:ext>
                </a:extLst>
              </p14:cNvPr>
              <p14:cNvContentPartPr/>
              <p14:nvPr/>
            </p14:nvContentPartPr>
            <p14:xfrm>
              <a:off x="7646140" y="5458249"/>
              <a:ext cx="224640" cy="212040"/>
            </p14:xfrm>
          </p:contentPart>
        </mc:Choice>
        <mc:Fallback>
          <p:pic>
            <p:nvPicPr>
              <p:cNvPr id="244" name="墨迹 243">
                <a:extLst>
                  <a:ext uri="{FF2B5EF4-FFF2-40B4-BE49-F238E27FC236}">
                    <a16:creationId xmlns:a16="http://schemas.microsoft.com/office/drawing/2014/main" id="{26CBC075-276F-5549-83B3-D11C5B50812D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7638580" y="5450689"/>
                <a:ext cx="2394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245" name="墨迹 244">
                <a:extLst>
                  <a:ext uri="{FF2B5EF4-FFF2-40B4-BE49-F238E27FC236}">
                    <a16:creationId xmlns:a16="http://schemas.microsoft.com/office/drawing/2014/main" id="{12476099-EC45-8A4D-8741-55BB5534FCB3}"/>
                  </a:ext>
                </a:extLst>
              </p14:cNvPr>
              <p14:cNvContentPartPr/>
              <p14:nvPr/>
            </p14:nvContentPartPr>
            <p14:xfrm>
              <a:off x="7683220" y="5595409"/>
              <a:ext cx="205920" cy="162360"/>
            </p14:xfrm>
          </p:contentPart>
        </mc:Choice>
        <mc:Fallback>
          <p:pic>
            <p:nvPicPr>
              <p:cNvPr id="245" name="墨迹 244">
                <a:extLst>
                  <a:ext uri="{FF2B5EF4-FFF2-40B4-BE49-F238E27FC236}">
                    <a16:creationId xmlns:a16="http://schemas.microsoft.com/office/drawing/2014/main" id="{12476099-EC45-8A4D-8741-55BB5534FCB3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7675660" y="5587849"/>
                <a:ext cx="22104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246" name="墨迹 245">
                <a:extLst>
                  <a:ext uri="{FF2B5EF4-FFF2-40B4-BE49-F238E27FC236}">
                    <a16:creationId xmlns:a16="http://schemas.microsoft.com/office/drawing/2014/main" id="{87622811-0083-F24E-A668-99B38421DADA}"/>
                  </a:ext>
                </a:extLst>
              </p14:cNvPr>
              <p14:cNvContentPartPr/>
              <p14:nvPr/>
            </p14:nvContentPartPr>
            <p14:xfrm>
              <a:off x="8113420" y="5321449"/>
              <a:ext cx="292320" cy="361440"/>
            </p14:xfrm>
          </p:contentPart>
        </mc:Choice>
        <mc:Fallback>
          <p:pic>
            <p:nvPicPr>
              <p:cNvPr id="246" name="墨迹 245">
                <a:extLst>
                  <a:ext uri="{FF2B5EF4-FFF2-40B4-BE49-F238E27FC236}">
                    <a16:creationId xmlns:a16="http://schemas.microsoft.com/office/drawing/2014/main" id="{87622811-0083-F24E-A668-99B38421DADA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8105860" y="5313889"/>
                <a:ext cx="30744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259" name="墨迹 259">
                <a:extLst>
                  <a:ext uri="{FF2B5EF4-FFF2-40B4-BE49-F238E27FC236}">
                    <a16:creationId xmlns:a16="http://schemas.microsoft.com/office/drawing/2014/main" id="{81A483C6-1432-7648-B678-47D35EE2321D}"/>
                  </a:ext>
                </a:extLst>
              </p14:cNvPr>
              <p14:cNvContentPartPr/>
              <p14:nvPr/>
            </p14:nvContentPartPr>
            <p14:xfrm>
              <a:off x="8667100" y="4929049"/>
              <a:ext cx="1774440" cy="529560"/>
            </p14:xfrm>
          </p:contentPart>
        </mc:Choice>
        <mc:Fallback>
          <p:pic>
            <p:nvPicPr>
              <p:cNvPr id="259" name="墨迹 259">
                <a:extLst>
                  <a:ext uri="{FF2B5EF4-FFF2-40B4-BE49-F238E27FC236}">
                    <a16:creationId xmlns:a16="http://schemas.microsoft.com/office/drawing/2014/main" id="{81A483C6-1432-7648-B678-47D35EE2321D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659542" y="4921489"/>
                <a:ext cx="1789197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268" name="墨迹 268">
                <a:extLst>
                  <a:ext uri="{FF2B5EF4-FFF2-40B4-BE49-F238E27FC236}">
                    <a16:creationId xmlns:a16="http://schemas.microsoft.com/office/drawing/2014/main" id="{DF27E6C5-5BE6-9047-BBC4-516F6013FD07}"/>
                  </a:ext>
                </a:extLst>
              </p14:cNvPr>
              <p14:cNvContentPartPr/>
              <p14:nvPr/>
            </p14:nvContentPartPr>
            <p14:xfrm>
              <a:off x="10378900" y="4624129"/>
              <a:ext cx="1388160" cy="1071000"/>
            </p14:xfrm>
          </p:contentPart>
        </mc:Choice>
        <mc:Fallback>
          <p:pic>
            <p:nvPicPr>
              <p:cNvPr id="268" name="墨迹 268">
                <a:extLst>
                  <a:ext uri="{FF2B5EF4-FFF2-40B4-BE49-F238E27FC236}">
                    <a16:creationId xmlns:a16="http://schemas.microsoft.com/office/drawing/2014/main" id="{DF27E6C5-5BE6-9047-BBC4-516F6013FD0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0371338" y="4616569"/>
                <a:ext cx="1403284" cy="10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273" name="墨迹 273">
                <a:extLst>
                  <a:ext uri="{FF2B5EF4-FFF2-40B4-BE49-F238E27FC236}">
                    <a16:creationId xmlns:a16="http://schemas.microsoft.com/office/drawing/2014/main" id="{E183D9BA-E43E-5745-911D-6FBA563E942F}"/>
                  </a:ext>
                </a:extLst>
              </p14:cNvPr>
              <p14:cNvContentPartPr/>
              <p14:nvPr/>
            </p14:nvContentPartPr>
            <p14:xfrm>
              <a:off x="2554300" y="5912929"/>
              <a:ext cx="528840" cy="485280"/>
            </p14:xfrm>
          </p:contentPart>
        </mc:Choice>
        <mc:Fallback>
          <p:pic>
            <p:nvPicPr>
              <p:cNvPr id="273" name="墨迹 273">
                <a:extLst>
                  <a:ext uri="{FF2B5EF4-FFF2-40B4-BE49-F238E27FC236}">
                    <a16:creationId xmlns:a16="http://schemas.microsoft.com/office/drawing/2014/main" id="{E183D9BA-E43E-5745-911D-6FBA563E942F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2546740" y="5905369"/>
                <a:ext cx="543960" cy="50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300" name="墨迹 305">
                <a:extLst>
                  <a:ext uri="{FF2B5EF4-FFF2-40B4-BE49-F238E27FC236}">
                    <a16:creationId xmlns:a16="http://schemas.microsoft.com/office/drawing/2014/main" id="{90128646-8D55-CF48-BFF7-527FDAB119CE}"/>
                  </a:ext>
                </a:extLst>
              </p14:cNvPr>
              <p14:cNvContentPartPr/>
              <p14:nvPr/>
            </p14:nvContentPartPr>
            <p14:xfrm>
              <a:off x="9028180" y="6491809"/>
              <a:ext cx="298800" cy="112320"/>
            </p14:xfrm>
          </p:contentPart>
        </mc:Choice>
        <mc:Fallback>
          <p:pic>
            <p:nvPicPr>
              <p:cNvPr id="300" name="墨迹 305">
                <a:extLst>
                  <a:ext uri="{FF2B5EF4-FFF2-40B4-BE49-F238E27FC236}">
                    <a16:creationId xmlns:a16="http://schemas.microsoft.com/office/drawing/2014/main" id="{90128646-8D55-CF48-BFF7-527FDAB119CE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9020629" y="6484249"/>
                <a:ext cx="313902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301" name="墨迹 306">
                <a:extLst>
                  <a:ext uri="{FF2B5EF4-FFF2-40B4-BE49-F238E27FC236}">
                    <a16:creationId xmlns:a16="http://schemas.microsoft.com/office/drawing/2014/main" id="{AB406D2C-8C70-264A-A594-7911A1AA8177}"/>
                  </a:ext>
                </a:extLst>
              </p14:cNvPr>
              <p14:cNvContentPartPr/>
              <p14:nvPr/>
            </p14:nvContentPartPr>
            <p14:xfrm>
              <a:off x="7646140" y="5993569"/>
              <a:ext cx="1077120" cy="454680"/>
            </p14:xfrm>
          </p:contentPart>
        </mc:Choice>
        <mc:Fallback>
          <p:pic>
            <p:nvPicPr>
              <p:cNvPr id="301" name="墨迹 306">
                <a:extLst>
                  <a:ext uri="{FF2B5EF4-FFF2-40B4-BE49-F238E27FC236}">
                    <a16:creationId xmlns:a16="http://schemas.microsoft.com/office/drawing/2014/main" id="{AB406D2C-8C70-264A-A594-7911A1AA8177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7638583" y="5986009"/>
                <a:ext cx="1092235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302" name="墨迹 307">
                <a:extLst>
                  <a:ext uri="{FF2B5EF4-FFF2-40B4-BE49-F238E27FC236}">
                    <a16:creationId xmlns:a16="http://schemas.microsoft.com/office/drawing/2014/main" id="{E51F2DF9-9FD5-894F-AEF7-730FA4E21B23}"/>
                  </a:ext>
                </a:extLst>
              </p14:cNvPr>
              <p14:cNvContentPartPr/>
              <p14:nvPr/>
            </p14:nvContentPartPr>
            <p14:xfrm>
              <a:off x="7042060" y="6093289"/>
              <a:ext cx="373320" cy="535680"/>
            </p14:xfrm>
          </p:contentPart>
        </mc:Choice>
        <mc:Fallback>
          <p:pic>
            <p:nvPicPr>
              <p:cNvPr id="302" name="墨迹 307">
                <a:extLst>
                  <a:ext uri="{FF2B5EF4-FFF2-40B4-BE49-F238E27FC236}">
                    <a16:creationId xmlns:a16="http://schemas.microsoft.com/office/drawing/2014/main" id="{E51F2DF9-9FD5-894F-AEF7-730FA4E21B23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7034500" y="6085729"/>
                <a:ext cx="38844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303" name="墨迹 308">
                <a:extLst>
                  <a:ext uri="{FF2B5EF4-FFF2-40B4-BE49-F238E27FC236}">
                    <a16:creationId xmlns:a16="http://schemas.microsoft.com/office/drawing/2014/main" id="{D387B618-617A-8B46-BDF9-B65E66B3881E}"/>
                  </a:ext>
                </a:extLst>
              </p14:cNvPr>
              <p14:cNvContentPartPr/>
              <p14:nvPr/>
            </p14:nvContentPartPr>
            <p14:xfrm>
              <a:off x="5871700" y="5975209"/>
              <a:ext cx="946800" cy="629280"/>
            </p14:xfrm>
          </p:contentPart>
        </mc:Choice>
        <mc:Fallback>
          <p:pic>
            <p:nvPicPr>
              <p:cNvPr id="303" name="墨迹 308">
                <a:extLst>
                  <a:ext uri="{FF2B5EF4-FFF2-40B4-BE49-F238E27FC236}">
                    <a16:creationId xmlns:a16="http://schemas.microsoft.com/office/drawing/2014/main" id="{D387B618-617A-8B46-BDF9-B65E66B3881E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5864140" y="5967649"/>
                <a:ext cx="961560" cy="64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304" name="墨迹 309">
                <a:extLst>
                  <a:ext uri="{FF2B5EF4-FFF2-40B4-BE49-F238E27FC236}">
                    <a16:creationId xmlns:a16="http://schemas.microsoft.com/office/drawing/2014/main" id="{FBF8E725-F9B4-EE44-A076-B67A2346161E}"/>
                  </a:ext>
                </a:extLst>
              </p14:cNvPr>
              <p14:cNvContentPartPr/>
              <p14:nvPr/>
            </p14:nvContentPartPr>
            <p14:xfrm>
              <a:off x="5355100" y="6223969"/>
              <a:ext cx="205560" cy="162360"/>
            </p14:xfrm>
          </p:contentPart>
        </mc:Choice>
        <mc:Fallback>
          <p:pic>
            <p:nvPicPr>
              <p:cNvPr id="304" name="墨迹 309">
                <a:extLst>
                  <a:ext uri="{FF2B5EF4-FFF2-40B4-BE49-F238E27FC236}">
                    <a16:creationId xmlns:a16="http://schemas.microsoft.com/office/drawing/2014/main" id="{FBF8E725-F9B4-EE44-A076-B67A2346161E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5347553" y="6216409"/>
                <a:ext cx="220654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305" name="墨迹 310">
                <a:extLst>
                  <a:ext uri="{FF2B5EF4-FFF2-40B4-BE49-F238E27FC236}">
                    <a16:creationId xmlns:a16="http://schemas.microsoft.com/office/drawing/2014/main" id="{AD8C08DF-26DB-FF4C-9087-794395321349}"/>
                  </a:ext>
                </a:extLst>
              </p14:cNvPr>
              <p14:cNvContentPartPr/>
              <p14:nvPr/>
            </p14:nvContentPartPr>
            <p14:xfrm>
              <a:off x="3506140" y="5975209"/>
              <a:ext cx="1152000" cy="566640"/>
            </p14:xfrm>
          </p:contentPart>
        </mc:Choice>
        <mc:Fallback>
          <p:pic>
            <p:nvPicPr>
              <p:cNvPr id="305" name="墨迹 310">
                <a:extLst>
                  <a:ext uri="{FF2B5EF4-FFF2-40B4-BE49-F238E27FC236}">
                    <a16:creationId xmlns:a16="http://schemas.microsoft.com/office/drawing/2014/main" id="{AD8C08DF-26DB-FF4C-9087-794395321349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3498580" y="5967654"/>
                <a:ext cx="1167120" cy="5817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7829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墨迹 9">
                <a:extLst>
                  <a:ext uri="{FF2B5EF4-FFF2-40B4-BE49-F238E27FC236}">
                    <a16:creationId xmlns:a16="http://schemas.microsoft.com/office/drawing/2014/main" id="{284CA4C4-5CA7-A548-8081-120D7EB636C7}"/>
                  </a:ext>
                </a:extLst>
              </p14:cNvPr>
              <p14:cNvContentPartPr/>
              <p14:nvPr/>
            </p14:nvContentPartPr>
            <p14:xfrm>
              <a:off x="884118" y="329969"/>
              <a:ext cx="999000" cy="519120"/>
            </p14:xfrm>
          </p:contentPart>
        </mc:Choice>
        <mc:Fallback>
          <p:pic>
            <p:nvPicPr>
              <p:cNvPr id="9" name="墨迹 9">
                <a:extLst>
                  <a:ext uri="{FF2B5EF4-FFF2-40B4-BE49-F238E27FC236}">
                    <a16:creationId xmlns:a16="http://schemas.microsoft.com/office/drawing/2014/main" id="{284CA4C4-5CA7-A548-8081-120D7EB636C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6558" y="322409"/>
                <a:ext cx="1014120" cy="53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33063F29-314C-D54D-B39A-1648DFAD3BAB}"/>
                  </a:ext>
                </a:extLst>
              </p14:cNvPr>
              <p14:cNvContentPartPr/>
              <p14:nvPr/>
            </p14:nvContentPartPr>
            <p14:xfrm>
              <a:off x="2292798" y="381089"/>
              <a:ext cx="70920" cy="10296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33063F29-314C-D54D-B39A-1648DFAD3BA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85238" y="373529"/>
                <a:ext cx="8568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B53A7966-4547-5643-9094-9EABFBF1A459}"/>
                  </a:ext>
                </a:extLst>
              </p14:cNvPr>
              <p14:cNvContentPartPr/>
              <p14:nvPr/>
            </p14:nvContentPartPr>
            <p14:xfrm>
              <a:off x="2222238" y="643889"/>
              <a:ext cx="115560" cy="16668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B53A7966-4547-5643-9094-9EABFBF1A45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14678" y="636329"/>
                <a:ext cx="13068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97B9E10E-B18E-BD41-AAAA-9B08E56DA0A0}"/>
                  </a:ext>
                </a:extLst>
              </p14:cNvPr>
              <p14:cNvContentPartPr/>
              <p14:nvPr/>
            </p14:nvContentPartPr>
            <p14:xfrm>
              <a:off x="2516718" y="310889"/>
              <a:ext cx="141120" cy="50616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97B9E10E-B18E-BD41-AAAA-9B08E56DA0A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09158" y="303329"/>
                <a:ext cx="156240" cy="52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7" name="墨迹 66">
                <a:extLst>
                  <a:ext uri="{FF2B5EF4-FFF2-40B4-BE49-F238E27FC236}">
                    <a16:creationId xmlns:a16="http://schemas.microsoft.com/office/drawing/2014/main" id="{6242213F-2168-3A45-90FD-0CC40803B621}"/>
                  </a:ext>
                </a:extLst>
              </p14:cNvPr>
              <p14:cNvContentPartPr/>
              <p14:nvPr/>
            </p14:nvContentPartPr>
            <p14:xfrm>
              <a:off x="9726078" y="176249"/>
              <a:ext cx="1312560" cy="512640"/>
            </p14:xfrm>
          </p:contentPart>
        </mc:Choice>
        <mc:Fallback>
          <p:pic>
            <p:nvPicPr>
              <p:cNvPr id="57" name="墨迹 66">
                <a:extLst>
                  <a:ext uri="{FF2B5EF4-FFF2-40B4-BE49-F238E27FC236}">
                    <a16:creationId xmlns:a16="http://schemas.microsoft.com/office/drawing/2014/main" id="{6242213F-2168-3A45-90FD-0CC40803B62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718520" y="168689"/>
                <a:ext cx="1327676" cy="52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8" name="墨迹 67">
                <a:extLst>
                  <a:ext uri="{FF2B5EF4-FFF2-40B4-BE49-F238E27FC236}">
                    <a16:creationId xmlns:a16="http://schemas.microsoft.com/office/drawing/2014/main" id="{24C965A8-EA31-4E4F-9292-63BD336DF5B2}"/>
                  </a:ext>
                </a:extLst>
              </p14:cNvPr>
              <p14:cNvContentPartPr/>
              <p14:nvPr/>
            </p14:nvContentPartPr>
            <p14:xfrm>
              <a:off x="9207318" y="285329"/>
              <a:ext cx="307800" cy="281880"/>
            </p14:xfrm>
          </p:contentPart>
        </mc:Choice>
        <mc:Fallback>
          <p:pic>
            <p:nvPicPr>
              <p:cNvPr id="58" name="墨迹 67">
                <a:extLst>
                  <a:ext uri="{FF2B5EF4-FFF2-40B4-BE49-F238E27FC236}">
                    <a16:creationId xmlns:a16="http://schemas.microsoft.com/office/drawing/2014/main" id="{24C965A8-EA31-4E4F-9292-63BD336DF5B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199758" y="277779"/>
                <a:ext cx="322920" cy="2966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9" name="墨迹 68">
                <a:extLst>
                  <a:ext uri="{FF2B5EF4-FFF2-40B4-BE49-F238E27FC236}">
                    <a16:creationId xmlns:a16="http://schemas.microsoft.com/office/drawing/2014/main" id="{4B386601-9059-CE4E-AF00-B852457F7016}"/>
                  </a:ext>
                </a:extLst>
              </p14:cNvPr>
              <p14:cNvContentPartPr/>
              <p14:nvPr/>
            </p14:nvContentPartPr>
            <p14:xfrm>
              <a:off x="8727078" y="240329"/>
              <a:ext cx="243720" cy="467640"/>
            </p14:xfrm>
          </p:contentPart>
        </mc:Choice>
        <mc:Fallback>
          <p:pic>
            <p:nvPicPr>
              <p:cNvPr id="59" name="墨迹 68">
                <a:extLst>
                  <a:ext uri="{FF2B5EF4-FFF2-40B4-BE49-F238E27FC236}">
                    <a16:creationId xmlns:a16="http://schemas.microsoft.com/office/drawing/2014/main" id="{4B386601-9059-CE4E-AF00-B852457F701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719878" y="232769"/>
                <a:ext cx="25884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0" name="墨迹 69">
                <a:extLst>
                  <a:ext uri="{FF2B5EF4-FFF2-40B4-BE49-F238E27FC236}">
                    <a16:creationId xmlns:a16="http://schemas.microsoft.com/office/drawing/2014/main" id="{8EE19450-3AE5-0145-84E4-412C7010202F}"/>
                  </a:ext>
                </a:extLst>
              </p14:cNvPr>
              <p14:cNvContentPartPr/>
              <p14:nvPr/>
            </p14:nvContentPartPr>
            <p14:xfrm>
              <a:off x="8247198" y="240329"/>
              <a:ext cx="227160" cy="416520"/>
            </p14:xfrm>
          </p:contentPart>
        </mc:Choice>
        <mc:Fallback>
          <p:pic>
            <p:nvPicPr>
              <p:cNvPr id="60" name="墨迹 69">
                <a:extLst>
                  <a:ext uri="{FF2B5EF4-FFF2-40B4-BE49-F238E27FC236}">
                    <a16:creationId xmlns:a16="http://schemas.microsoft.com/office/drawing/2014/main" id="{8EE19450-3AE5-0145-84E4-412C7010202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239638" y="232769"/>
                <a:ext cx="24228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1" name="墨迹 70">
                <a:extLst>
                  <a:ext uri="{FF2B5EF4-FFF2-40B4-BE49-F238E27FC236}">
                    <a16:creationId xmlns:a16="http://schemas.microsoft.com/office/drawing/2014/main" id="{3C0EBA0D-7783-204B-BEF9-3117F6AEDE11}"/>
                  </a:ext>
                </a:extLst>
              </p14:cNvPr>
              <p14:cNvContentPartPr/>
              <p14:nvPr/>
            </p14:nvContentPartPr>
            <p14:xfrm>
              <a:off x="6006198" y="214769"/>
              <a:ext cx="2004120" cy="480240"/>
            </p14:xfrm>
          </p:contentPart>
        </mc:Choice>
        <mc:Fallback>
          <p:pic>
            <p:nvPicPr>
              <p:cNvPr id="61" name="墨迹 70">
                <a:extLst>
                  <a:ext uri="{FF2B5EF4-FFF2-40B4-BE49-F238E27FC236}">
                    <a16:creationId xmlns:a16="http://schemas.microsoft.com/office/drawing/2014/main" id="{3C0EBA0D-7783-204B-BEF9-3117F6AEDE1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998639" y="207215"/>
                <a:ext cx="2018877" cy="4953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2" name="墨迹 71">
                <a:extLst>
                  <a:ext uri="{FF2B5EF4-FFF2-40B4-BE49-F238E27FC236}">
                    <a16:creationId xmlns:a16="http://schemas.microsoft.com/office/drawing/2014/main" id="{8B9FEB5E-4C4E-584C-887F-CF49232B1636}"/>
                  </a:ext>
                </a:extLst>
              </p14:cNvPr>
              <p14:cNvContentPartPr/>
              <p14:nvPr/>
            </p14:nvContentPartPr>
            <p14:xfrm>
              <a:off x="5359638" y="586289"/>
              <a:ext cx="250200" cy="32400"/>
            </p14:xfrm>
          </p:contentPart>
        </mc:Choice>
        <mc:Fallback>
          <p:pic>
            <p:nvPicPr>
              <p:cNvPr id="62" name="墨迹 71">
                <a:extLst>
                  <a:ext uri="{FF2B5EF4-FFF2-40B4-BE49-F238E27FC236}">
                    <a16:creationId xmlns:a16="http://schemas.microsoft.com/office/drawing/2014/main" id="{8B9FEB5E-4C4E-584C-887F-CF49232B163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352078" y="578729"/>
                <a:ext cx="2649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3" name="墨迹 72">
                <a:extLst>
                  <a:ext uri="{FF2B5EF4-FFF2-40B4-BE49-F238E27FC236}">
                    <a16:creationId xmlns:a16="http://schemas.microsoft.com/office/drawing/2014/main" id="{C02603C6-0DF5-464B-B67E-461A4F0266D8}"/>
                  </a:ext>
                </a:extLst>
              </p14:cNvPr>
              <p14:cNvContentPartPr/>
              <p14:nvPr/>
            </p14:nvContentPartPr>
            <p14:xfrm>
              <a:off x="4681038" y="387569"/>
              <a:ext cx="474120" cy="269640"/>
            </p14:xfrm>
          </p:contentPart>
        </mc:Choice>
        <mc:Fallback>
          <p:pic>
            <p:nvPicPr>
              <p:cNvPr id="63" name="墨迹 72">
                <a:extLst>
                  <a:ext uri="{FF2B5EF4-FFF2-40B4-BE49-F238E27FC236}">
                    <a16:creationId xmlns:a16="http://schemas.microsoft.com/office/drawing/2014/main" id="{C02603C6-0DF5-464B-B67E-461A4F0266D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673478" y="379999"/>
                <a:ext cx="489240" cy="2847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4" name="墨迹 73">
                <a:extLst>
                  <a:ext uri="{FF2B5EF4-FFF2-40B4-BE49-F238E27FC236}">
                    <a16:creationId xmlns:a16="http://schemas.microsoft.com/office/drawing/2014/main" id="{117B2EFE-6FBD-0741-9E39-EAEA16F2537B}"/>
                  </a:ext>
                </a:extLst>
              </p14:cNvPr>
              <p14:cNvContentPartPr/>
              <p14:nvPr/>
            </p14:nvContentPartPr>
            <p14:xfrm>
              <a:off x="3950958" y="394049"/>
              <a:ext cx="467640" cy="307440"/>
            </p14:xfrm>
          </p:contentPart>
        </mc:Choice>
        <mc:Fallback>
          <p:pic>
            <p:nvPicPr>
              <p:cNvPr id="64" name="墨迹 73">
                <a:extLst>
                  <a:ext uri="{FF2B5EF4-FFF2-40B4-BE49-F238E27FC236}">
                    <a16:creationId xmlns:a16="http://schemas.microsoft.com/office/drawing/2014/main" id="{117B2EFE-6FBD-0741-9E39-EAEA16F2537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943398" y="386498"/>
                <a:ext cx="482760" cy="3225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5" name="墨迹 74">
                <a:extLst>
                  <a:ext uri="{FF2B5EF4-FFF2-40B4-BE49-F238E27FC236}">
                    <a16:creationId xmlns:a16="http://schemas.microsoft.com/office/drawing/2014/main" id="{62DD3D6D-869E-A744-87D8-5BBE7BAE3D44}"/>
                  </a:ext>
                </a:extLst>
              </p14:cNvPr>
              <p14:cNvContentPartPr/>
              <p14:nvPr/>
            </p14:nvContentPartPr>
            <p14:xfrm>
              <a:off x="3560358" y="554249"/>
              <a:ext cx="173160" cy="102960"/>
            </p14:xfrm>
          </p:contentPart>
        </mc:Choice>
        <mc:Fallback>
          <p:pic>
            <p:nvPicPr>
              <p:cNvPr id="65" name="墨迹 74">
                <a:extLst>
                  <a:ext uri="{FF2B5EF4-FFF2-40B4-BE49-F238E27FC236}">
                    <a16:creationId xmlns:a16="http://schemas.microsoft.com/office/drawing/2014/main" id="{62DD3D6D-869E-A744-87D8-5BBE7BAE3D4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552798" y="546689"/>
                <a:ext cx="18828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6" name="墨迹 75">
                <a:extLst>
                  <a:ext uri="{FF2B5EF4-FFF2-40B4-BE49-F238E27FC236}">
                    <a16:creationId xmlns:a16="http://schemas.microsoft.com/office/drawing/2014/main" id="{0B69EC17-438C-8049-8003-B5A7E2C89C62}"/>
                  </a:ext>
                </a:extLst>
              </p14:cNvPr>
              <p14:cNvContentPartPr/>
              <p14:nvPr/>
            </p14:nvContentPartPr>
            <p14:xfrm>
              <a:off x="2971398" y="438689"/>
              <a:ext cx="307440" cy="278640"/>
            </p14:xfrm>
          </p:contentPart>
        </mc:Choice>
        <mc:Fallback>
          <p:pic>
            <p:nvPicPr>
              <p:cNvPr id="66" name="墨迹 75">
                <a:extLst>
                  <a:ext uri="{FF2B5EF4-FFF2-40B4-BE49-F238E27FC236}">
                    <a16:creationId xmlns:a16="http://schemas.microsoft.com/office/drawing/2014/main" id="{0B69EC17-438C-8049-8003-B5A7E2C89C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963847" y="431489"/>
                <a:ext cx="322542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0" name="墨迹 80">
                <a:extLst>
                  <a:ext uri="{FF2B5EF4-FFF2-40B4-BE49-F238E27FC236}">
                    <a16:creationId xmlns:a16="http://schemas.microsoft.com/office/drawing/2014/main" id="{E6A5BC7B-8015-264F-9981-FB5B3176C9EF}"/>
                  </a:ext>
                </a:extLst>
              </p14:cNvPr>
              <p14:cNvContentPartPr/>
              <p14:nvPr/>
            </p14:nvContentPartPr>
            <p14:xfrm>
              <a:off x="11320158" y="272369"/>
              <a:ext cx="320760" cy="339840"/>
            </p14:xfrm>
          </p:contentPart>
        </mc:Choice>
        <mc:Fallback>
          <p:pic>
            <p:nvPicPr>
              <p:cNvPr id="80" name="墨迹 80">
                <a:extLst>
                  <a:ext uri="{FF2B5EF4-FFF2-40B4-BE49-F238E27FC236}">
                    <a16:creationId xmlns:a16="http://schemas.microsoft.com/office/drawing/2014/main" id="{E6A5BC7B-8015-264F-9981-FB5B3176C9E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312590" y="264809"/>
                <a:ext cx="335897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2" name="墨迹 81">
                <a:extLst>
                  <a:ext uri="{FF2B5EF4-FFF2-40B4-BE49-F238E27FC236}">
                    <a16:creationId xmlns:a16="http://schemas.microsoft.com/office/drawing/2014/main" id="{D5A18876-5677-6E4F-B523-581CF9BE0826}"/>
                  </a:ext>
                </a:extLst>
              </p14:cNvPr>
              <p14:cNvContentPartPr/>
              <p14:nvPr/>
            </p14:nvContentPartPr>
            <p14:xfrm>
              <a:off x="558318" y="1130249"/>
              <a:ext cx="543960" cy="582840"/>
            </p14:xfrm>
          </p:contentPart>
        </mc:Choice>
        <mc:Fallback>
          <p:pic>
            <p:nvPicPr>
              <p:cNvPr id="82" name="墨迹 81">
                <a:extLst>
                  <a:ext uri="{FF2B5EF4-FFF2-40B4-BE49-F238E27FC236}">
                    <a16:creationId xmlns:a16="http://schemas.microsoft.com/office/drawing/2014/main" id="{D5A18876-5677-6E4F-B523-581CF9BE082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50758" y="1122689"/>
                <a:ext cx="559080" cy="59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A01601AD-D6FE-5341-8AFD-9B275BBD5CFF}"/>
                  </a:ext>
                </a:extLst>
              </p14:cNvPr>
              <p14:cNvContentPartPr/>
              <p14:nvPr/>
            </p14:nvContentPartPr>
            <p14:xfrm>
              <a:off x="1306758" y="1437689"/>
              <a:ext cx="109080" cy="141120"/>
            </p14:xfrm>
          </p:contentPart>
        </mc:Choice>
        <mc:Fallback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A01601AD-D6FE-5341-8AFD-9B275BBD5CF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299198" y="1430129"/>
                <a:ext cx="12420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1" name="墨迹 92">
                <a:extLst>
                  <a:ext uri="{FF2B5EF4-FFF2-40B4-BE49-F238E27FC236}">
                    <a16:creationId xmlns:a16="http://schemas.microsoft.com/office/drawing/2014/main" id="{68470316-7B4C-7846-A54E-AA42F4023067}"/>
                  </a:ext>
                </a:extLst>
              </p14:cNvPr>
              <p14:cNvContentPartPr/>
              <p14:nvPr/>
            </p14:nvContentPartPr>
            <p14:xfrm>
              <a:off x="2452638" y="1290449"/>
              <a:ext cx="519120" cy="198720"/>
            </p14:xfrm>
          </p:contentPart>
        </mc:Choice>
        <mc:Fallback>
          <p:pic>
            <p:nvPicPr>
              <p:cNvPr id="91" name="墨迹 92">
                <a:extLst>
                  <a:ext uri="{FF2B5EF4-FFF2-40B4-BE49-F238E27FC236}">
                    <a16:creationId xmlns:a16="http://schemas.microsoft.com/office/drawing/2014/main" id="{68470316-7B4C-7846-A54E-AA42F402306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445438" y="1282889"/>
                <a:ext cx="53388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2" name="墨迹 93">
                <a:extLst>
                  <a:ext uri="{FF2B5EF4-FFF2-40B4-BE49-F238E27FC236}">
                    <a16:creationId xmlns:a16="http://schemas.microsoft.com/office/drawing/2014/main" id="{D5D9C39A-3488-2D42-9C48-E0E409B46988}"/>
                  </a:ext>
                </a:extLst>
              </p14:cNvPr>
              <p14:cNvContentPartPr/>
              <p14:nvPr/>
            </p14:nvContentPartPr>
            <p14:xfrm>
              <a:off x="1652358" y="1264889"/>
              <a:ext cx="557280" cy="301320"/>
            </p14:xfrm>
          </p:contentPart>
        </mc:Choice>
        <mc:Fallback>
          <p:pic>
            <p:nvPicPr>
              <p:cNvPr id="92" name="墨迹 93">
                <a:extLst>
                  <a:ext uri="{FF2B5EF4-FFF2-40B4-BE49-F238E27FC236}">
                    <a16:creationId xmlns:a16="http://schemas.microsoft.com/office/drawing/2014/main" id="{D5D9C39A-3488-2D42-9C48-E0E409B4698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644798" y="1257329"/>
                <a:ext cx="57240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03" name="墨迹 103">
                <a:extLst>
                  <a:ext uri="{FF2B5EF4-FFF2-40B4-BE49-F238E27FC236}">
                    <a16:creationId xmlns:a16="http://schemas.microsoft.com/office/drawing/2014/main" id="{EC45AC77-2900-A442-A6B7-29E5E9B8F2CE}"/>
                  </a:ext>
                </a:extLst>
              </p14:cNvPr>
              <p14:cNvContentPartPr/>
              <p14:nvPr/>
            </p14:nvContentPartPr>
            <p14:xfrm>
              <a:off x="3265878" y="1040609"/>
              <a:ext cx="1870200" cy="544680"/>
            </p14:xfrm>
          </p:contentPart>
        </mc:Choice>
        <mc:Fallback>
          <p:pic>
            <p:nvPicPr>
              <p:cNvPr id="103" name="墨迹 103">
                <a:extLst>
                  <a:ext uri="{FF2B5EF4-FFF2-40B4-BE49-F238E27FC236}">
                    <a16:creationId xmlns:a16="http://schemas.microsoft.com/office/drawing/2014/main" id="{EC45AC77-2900-A442-A6B7-29E5E9B8F2C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258317" y="1033049"/>
                <a:ext cx="1885323" cy="55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09" name="墨迹 109">
                <a:extLst>
                  <a:ext uri="{FF2B5EF4-FFF2-40B4-BE49-F238E27FC236}">
                    <a16:creationId xmlns:a16="http://schemas.microsoft.com/office/drawing/2014/main" id="{605292EF-F29C-6D45-A808-955EA218ABBB}"/>
                  </a:ext>
                </a:extLst>
              </p14:cNvPr>
              <p14:cNvContentPartPr/>
              <p14:nvPr/>
            </p14:nvContentPartPr>
            <p14:xfrm>
              <a:off x="5346678" y="1104689"/>
              <a:ext cx="378000" cy="467640"/>
            </p14:xfrm>
          </p:contentPart>
        </mc:Choice>
        <mc:Fallback>
          <p:pic>
            <p:nvPicPr>
              <p:cNvPr id="109" name="墨迹 109">
                <a:extLst>
                  <a:ext uri="{FF2B5EF4-FFF2-40B4-BE49-F238E27FC236}">
                    <a16:creationId xmlns:a16="http://schemas.microsoft.com/office/drawing/2014/main" id="{605292EF-F29C-6D45-A808-955EA218ABB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339118" y="1097129"/>
                <a:ext cx="39312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29" name="墨迹 134">
                <a:extLst>
                  <a:ext uri="{FF2B5EF4-FFF2-40B4-BE49-F238E27FC236}">
                    <a16:creationId xmlns:a16="http://schemas.microsoft.com/office/drawing/2014/main" id="{0820F67E-DAE9-1345-B881-7D08B73800C8}"/>
                  </a:ext>
                </a:extLst>
              </p14:cNvPr>
              <p14:cNvContentPartPr/>
              <p14:nvPr/>
            </p14:nvContentPartPr>
            <p14:xfrm>
              <a:off x="9975558" y="1060049"/>
              <a:ext cx="416520" cy="435600"/>
            </p14:xfrm>
          </p:contentPart>
        </mc:Choice>
        <mc:Fallback>
          <p:pic>
            <p:nvPicPr>
              <p:cNvPr id="129" name="墨迹 134">
                <a:extLst>
                  <a:ext uri="{FF2B5EF4-FFF2-40B4-BE49-F238E27FC236}">
                    <a16:creationId xmlns:a16="http://schemas.microsoft.com/office/drawing/2014/main" id="{0820F67E-DAE9-1345-B881-7D08B73800C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968358" y="1052489"/>
                <a:ext cx="43164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30" name="墨迹 135">
                <a:extLst>
                  <a:ext uri="{FF2B5EF4-FFF2-40B4-BE49-F238E27FC236}">
                    <a16:creationId xmlns:a16="http://schemas.microsoft.com/office/drawing/2014/main" id="{17FE38C8-6497-3B41-8C5D-C08CC5D6B2A1}"/>
                  </a:ext>
                </a:extLst>
              </p14:cNvPr>
              <p14:cNvContentPartPr/>
              <p14:nvPr/>
            </p14:nvContentPartPr>
            <p14:xfrm>
              <a:off x="8938398" y="1008569"/>
              <a:ext cx="723240" cy="557640"/>
            </p14:xfrm>
          </p:contentPart>
        </mc:Choice>
        <mc:Fallback>
          <p:pic>
            <p:nvPicPr>
              <p:cNvPr id="130" name="墨迹 135">
                <a:extLst>
                  <a:ext uri="{FF2B5EF4-FFF2-40B4-BE49-F238E27FC236}">
                    <a16:creationId xmlns:a16="http://schemas.microsoft.com/office/drawing/2014/main" id="{17FE38C8-6497-3B41-8C5D-C08CC5D6B2A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930838" y="1001004"/>
                <a:ext cx="738360" cy="572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31" name="墨迹 136">
                <a:extLst>
                  <a:ext uri="{FF2B5EF4-FFF2-40B4-BE49-F238E27FC236}">
                    <a16:creationId xmlns:a16="http://schemas.microsoft.com/office/drawing/2014/main" id="{4E420F29-1439-4C4C-BF82-AEFACA5035CB}"/>
                  </a:ext>
                </a:extLst>
              </p14:cNvPr>
              <p14:cNvContentPartPr/>
              <p14:nvPr/>
            </p14:nvContentPartPr>
            <p14:xfrm>
              <a:off x="8522238" y="1155809"/>
              <a:ext cx="180360" cy="448560"/>
            </p14:xfrm>
          </p:contentPart>
        </mc:Choice>
        <mc:Fallback>
          <p:pic>
            <p:nvPicPr>
              <p:cNvPr id="131" name="墨迹 136">
                <a:extLst>
                  <a:ext uri="{FF2B5EF4-FFF2-40B4-BE49-F238E27FC236}">
                    <a16:creationId xmlns:a16="http://schemas.microsoft.com/office/drawing/2014/main" id="{4E420F29-1439-4C4C-BF82-AEFACA5035C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514678" y="1148249"/>
                <a:ext cx="19548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32" name="墨迹 137">
                <a:extLst>
                  <a:ext uri="{FF2B5EF4-FFF2-40B4-BE49-F238E27FC236}">
                    <a16:creationId xmlns:a16="http://schemas.microsoft.com/office/drawing/2014/main" id="{865F1432-7D0B-834F-A76C-68FE2E5D608E}"/>
                  </a:ext>
                </a:extLst>
              </p14:cNvPr>
              <p14:cNvContentPartPr/>
              <p14:nvPr/>
            </p14:nvContentPartPr>
            <p14:xfrm>
              <a:off x="8010318" y="1213409"/>
              <a:ext cx="230760" cy="287640"/>
            </p14:xfrm>
          </p:contentPart>
        </mc:Choice>
        <mc:Fallback>
          <p:pic>
            <p:nvPicPr>
              <p:cNvPr id="132" name="墨迹 137">
                <a:extLst>
                  <a:ext uri="{FF2B5EF4-FFF2-40B4-BE49-F238E27FC236}">
                    <a16:creationId xmlns:a16="http://schemas.microsoft.com/office/drawing/2014/main" id="{865F1432-7D0B-834F-A76C-68FE2E5D608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002758" y="1205849"/>
                <a:ext cx="24588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33" name="墨迹 138">
                <a:extLst>
                  <a:ext uri="{FF2B5EF4-FFF2-40B4-BE49-F238E27FC236}">
                    <a16:creationId xmlns:a16="http://schemas.microsoft.com/office/drawing/2014/main" id="{39484FA3-38DE-2A4C-B844-3BA589383DAE}"/>
                  </a:ext>
                </a:extLst>
              </p14:cNvPr>
              <p14:cNvContentPartPr/>
              <p14:nvPr/>
            </p14:nvContentPartPr>
            <p14:xfrm>
              <a:off x="7261158" y="976529"/>
              <a:ext cx="480600" cy="928080"/>
            </p14:xfrm>
          </p:contentPart>
        </mc:Choice>
        <mc:Fallback>
          <p:pic>
            <p:nvPicPr>
              <p:cNvPr id="133" name="墨迹 138">
                <a:extLst>
                  <a:ext uri="{FF2B5EF4-FFF2-40B4-BE49-F238E27FC236}">
                    <a16:creationId xmlns:a16="http://schemas.microsoft.com/office/drawing/2014/main" id="{39484FA3-38DE-2A4C-B844-3BA589383DA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253598" y="968969"/>
                <a:ext cx="495720" cy="9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34" name="墨迹 139">
                <a:extLst>
                  <a:ext uri="{FF2B5EF4-FFF2-40B4-BE49-F238E27FC236}">
                    <a16:creationId xmlns:a16="http://schemas.microsoft.com/office/drawing/2014/main" id="{442CE5DA-CEAB-194A-B159-BD7F12306E96}"/>
                  </a:ext>
                </a:extLst>
              </p14:cNvPr>
              <p14:cNvContentPartPr/>
              <p14:nvPr/>
            </p14:nvContentPartPr>
            <p14:xfrm>
              <a:off x="5948598" y="912809"/>
              <a:ext cx="1063080" cy="684360"/>
            </p14:xfrm>
          </p:contentPart>
        </mc:Choice>
        <mc:Fallback>
          <p:pic>
            <p:nvPicPr>
              <p:cNvPr id="134" name="墨迹 139">
                <a:extLst>
                  <a:ext uri="{FF2B5EF4-FFF2-40B4-BE49-F238E27FC236}">
                    <a16:creationId xmlns:a16="http://schemas.microsoft.com/office/drawing/2014/main" id="{442CE5DA-CEAB-194A-B159-BD7F12306E9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941038" y="905253"/>
                <a:ext cx="1078200" cy="6994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49" name="墨迹 149">
                <a:extLst>
                  <a:ext uri="{FF2B5EF4-FFF2-40B4-BE49-F238E27FC236}">
                    <a16:creationId xmlns:a16="http://schemas.microsoft.com/office/drawing/2014/main" id="{8AB1EEC0-8C0D-D246-A7EF-33C3AE8ECF3E}"/>
                  </a:ext>
                </a:extLst>
              </p14:cNvPr>
              <p14:cNvContentPartPr/>
              <p14:nvPr/>
            </p14:nvContentPartPr>
            <p14:xfrm>
              <a:off x="10590438" y="1040609"/>
              <a:ext cx="1165320" cy="455040"/>
            </p14:xfrm>
          </p:contentPart>
        </mc:Choice>
        <mc:Fallback>
          <p:pic>
            <p:nvPicPr>
              <p:cNvPr id="149" name="墨迹 149">
                <a:extLst>
                  <a:ext uri="{FF2B5EF4-FFF2-40B4-BE49-F238E27FC236}">
                    <a16:creationId xmlns:a16="http://schemas.microsoft.com/office/drawing/2014/main" id="{8AB1EEC0-8C0D-D246-A7EF-33C3AE8ECF3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582880" y="1033049"/>
                <a:ext cx="1180435" cy="47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59" name="墨迹 160">
                <a:extLst>
                  <a:ext uri="{FF2B5EF4-FFF2-40B4-BE49-F238E27FC236}">
                    <a16:creationId xmlns:a16="http://schemas.microsoft.com/office/drawing/2014/main" id="{2812E3C7-E278-DC44-A33E-2132FD9E9808}"/>
                  </a:ext>
                </a:extLst>
              </p14:cNvPr>
              <p14:cNvContentPartPr/>
              <p14:nvPr/>
            </p14:nvContentPartPr>
            <p14:xfrm>
              <a:off x="2683398" y="1860329"/>
              <a:ext cx="1011600" cy="544320"/>
            </p14:xfrm>
          </p:contentPart>
        </mc:Choice>
        <mc:Fallback>
          <p:pic>
            <p:nvPicPr>
              <p:cNvPr id="159" name="墨迹 160">
                <a:extLst>
                  <a:ext uri="{FF2B5EF4-FFF2-40B4-BE49-F238E27FC236}">
                    <a16:creationId xmlns:a16="http://schemas.microsoft.com/office/drawing/2014/main" id="{2812E3C7-E278-DC44-A33E-2132FD9E980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675841" y="1852774"/>
                <a:ext cx="1026715" cy="559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60" name="墨迹 161">
                <a:extLst>
                  <a:ext uri="{FF2B5EF4-FFF2-40B4-BE49-F238E27FC236}">
                    <a16:creationId xmlns:a16="http://schemas.microsoft.com/office/drawing/2014/main" id="{5AA9F51A-7E69-F147-A8A6-5663C4AFA084}"/>
                  </a:ext>
                </a:extLst>
              </p14:cNvPr>
              <p14:cNvContentPartPr/>
              <p14:nvPr/>
            </p14:nvContentPartPr>
            <p14:xfrm>
              <a:off x="577038" y="1917929"/>
              <a:ext cx="1792800" cy="800640"/>
            </p14:xfrm>
          </p:contentPart>
        </mc:Choice>
        <mc:Fallback>
          <p:pic>
            <p:nvPicPr>
              <p:cNvPr id="160" name="墨迹 161">
                <a:extLst>
                  <a:ext uri="{FF2B5EF4-FFF2-40B4-BE49-F238E27FC236}">
                    <a16:creationId xmlns:a16="http://schemas.microsoft.com/office/drawing/2014/main" id="{5AA9F51A-7E69-F147-A8A6-5663C4AFA08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69480" y="1910369"/>
                <a:ext cx="1807917" cy="81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67" name="墨迹 167">
                <a:extLst>
                  <a:ext uri="{FF2B5EF4-FFF2-40B4-BE49-F238E27FC236}">
                    <a16:creationId xmlns:a16="http://schemas.microsoft.com/office/drawing/2014/main" id="{4F89E549-3319-5845-B614-FC97676CEA58}"/>
                  </a:ext>
                </a:extLst>
              </p14:cNvPr>
              <p14:cNvContentPartPr/>
              <p14:nvPr/>
            </p14:nvContentPartPr>
            <p14:xfrm>
              <a:off x="3949188" y="1922374"/>
              <a:ext cx="1065600" cy="515520"/>
            </p14:xfrm>
          </p:contentPart>
        </mc:Choice>
        <mc:Fallback>
          <p:pic>
            <p:nvPicPr>
              <p:cNvPr id="167" name="墨迹 167">
                <a:extLst>
                  <a:ext uri="{FF2B5EF4-FFF2-40B4-BE49-F238E27FC236}">
                    <a16:creationId xmlns:a16="http://schemas.microsoft.com/office/drawing/2014/main" id="{4F89E549-3319-5845-B614-FC97676CEA5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941625" y="1914814"/>
                <a:ext cx="1080725" cy="53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72" name="墨迹 172">
                <a:extLst>
                  <a:ext uri="{FF2B5EF4-FFF2-40B4-BE49-F238E27FC236}">
                    <a16:creationId xmlns:a16="http://schemas.microsoft.com/office/drawing/2014/main" id="{6ACF719F-6724-604D-A1EF-334173AB8843}"/>
                  </a:ext>
                </a:extLst>
              </p14:cNvPr>
              <p14:cNvContentPartPr/>
              <p14:nvPr/>
            </p14:nvContentPartPr>
            <p14:xfrm>
              <a:off x="1634748" y="2901574"/>
              <a:ext cx="438120" cy="456120"/>
            </p14:xfrm>
          </p:contentPart>
        </mc:Choice>
        <mc:Fallback>
          <p:pic>
            <p:nvPicPr>
              <p:cNvPr id="172" name="墨迹 172">
                <a:extLst>
                  <a:ext uri="{FF2B5EF4-FFF2-40B4-BE49-F238E27FC236}">
                    <a16:creationId xmlns:a16="http://schemas.microsoft.com/office/drawing/2014/main" id="{6ACF719F-6724-604D-A1EF-334173AB884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627188" y="2894014"/>
                <a:ext cx="453240" cy="47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78" name="墨迹 177">
                <a:extLst>
                  <a:ext uri="{FF2B5EF4-FFF2-40B4-BE49-F238E27FC236}">
                    <a16:creationId xmlns:a16="http://schemas.microsoft.com/office/drawing/2014/main" id="{F81C5E14-9DB3-C341-B7F3-41966D0543C4}"/>
                  </a:ext>
                </a:extLst>
              </p14:cNvPr>
              <p14:cNvContentPartPr/>
              <p14:nvPr/>
            </p14:nvContentPartPr>
            <p14:xfrm>
              <a:off x="2703228" y="2984734"/>
              <a:ext cx="225720" cy="277200"/>
            </p14:xfrm>
          </p:contentPart>
        </mc:Choice>
        <mc:Fallback>
          <p:pic>
            <p:nvPicPr>
              <p:cNvPr id="178" name="墨迹 177">
                <a:extLst>
                  <a:ext uri="{FF2B5EF4-FFF2-40B4-BE49-F238E27FC236}">
                    <a16:creationId xmlns:a16="http://schemas.microsoft.com/office/drawing/2014/main" id="{F81C5E14-9DB3-C341-B7F3-41966D0543C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695668" y="2977174"/>
                <a:ext cx="24084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96" name="墨迹 201">
                <a:extLst>
                  <a:ext uri="{FF2B5EF4-FFF2-40B4-BE49-F238E27FC236}">
                    <a16:creationId xmlns:a16="http://schemas.microsoft.com/office/drawing/2014/main" id="{E5F166AF-0F3A-2C4E-8879-663839811282}"/>
                  </a:ext>
                </a:extLst>
              </p14:cNvPr>
              <p14:cNvContentPartPr/>
              <p14:nvPr/>
            </p14:nvContentPartPr>
            <p14:xfrm>
              <a:off x="6224748" y="2939734"/>
              <a:ext cx="418680" cy="335160"/>
            </p14:xfrm>
          </p:contentPart>
        </mc:Choice>
        <mc:Fallback>
          <p:pic>
            <p:nvPicPr>
              <p:cNvPr id="196" name="墨迹 201">
                <a:extLst>
                  <a:ext uri="{FF2B5EF4-FFF2-40B4-BE49-F238E27FC236}">
                    <a16:creationId xmlns:a16="http://schemas.microsoft.com/office/drawing/2014/main" id="{E5F166AF-0F3A-2C4E-8879-66383981128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217188" y="2932174"/>
                <a:ext cx="43380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97" name="墨迹 202">
                <a:extLst>
                  <a:ext uri="{FF2B5EF4-FFF2-40B4-BE49-F238E27FC236}">
                    <a16:creationId xmlns:a16="http://schemas.microsoft.com/office/drawing/2014/main" id="{FA0340F5-912E-834A-A2D3-7F12BB0E9728}"/>
                  </a:ext>
                </a:extLst>
              </p14:cNvPr>
              <p14:cNvContentPartPr/>
              <p14:nvPr/>
            </p14:nvContentPartPr>
            <p14:xfrm>
              <a:off x="5400708" y="2817334"/>
              <a:ext cx="573480" cy="379440"/>
            </p14:xfrm>
          </p:contentPart>
        </mc:Choice>
        <mc:Fallback>
          <p:pic>
            <p:nvPicPr>
              <p:cNvPr id="197" name="墨迹 202">
                <a:extLst>
                  <a:ext uri="{FF2B5EF4-FFF2-40B4-BE49-F238E27FC236}">
                    <a16:creationId xmlns:a16="http://schemas.microsoft.com/office/drawing/2014/main" id="{FA0340F5-912E-834A-A2D3-7F12BB0E972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393148" y="2809774"/>
                <a:ext cx="58824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98" name="墨迹 203">
                <a:extLst>
                  <a:ext uri="{FF2B5EF4-FFF2-40B4-BE49-F238E27FC236}">
                    <a16:creationId xmlns:a16="http://schemas.microsoft.com/office/drawing/2014/main" id="{8F4A9603-F6E8-CA44-B28C-FFA2568AB33B}"/>
                  </a:ext>
                </a:extLst>
              </p14:cNvPr>
              <p14:cNvContentPartPr/>
              <p14:nvPr/>
            </p14:nvContentPartPr>
            <p14:xfrm>
              <a:off x="4628148" y="3016774"/>
              <a:ext cx="412200" cy="39240"/>
            </p14:xfrm>
          </p:contentPart>
        </mc:Choice>
        <mc:Fallback>
          <p:pic>
            <p:nvPicPr>
              <p:cNvPr id="198" name="墨迹 203">
                <a:extLst>
                  <a:ext uri="{FF2B5EF4-FFF2-40B4-BE49-F238E27FC236}">
                    <a16:creationId xmlns:a16="http://schemas.microsoft.com/office/drawing/2014/main" id="{8F4A9603-F6E8-CA44-B28C-FFA2568AB33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620588" y="3009144"/>
                <a:ext cx="427320" cy="5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99" name="墨迹 204">
                <a:extLst>
                  <a:ext uri="{FF2B5EF4-FFF2-40B4-BE49-F238E27FC236}">
                    <a16:creationId xmlns:a16="http://schemas.microsoft.com/office/drawing/2014/main" id="{F882783E-A3E7-1740-B0A4-3DD695F8CBB2}"/>
                  </a:ext>
                </a:extLst>
              </p14:cNvPr>
              <p14:cNvContentPartPr/>
              <p14:nvPr/>
            </p14:nvContentPartPr>
            <p14:xfrm>
              <a:off x="3810588" y="2926774"/>
              <a:ext cx="534600" cy="277200"/>
            </p14:xfrm>
          </p:contentPart>
        </mc:Choice>
        <mc:Fallback>
          <p:pic>
            <p:nvPicPr>
              <p:cNvPr id="199" name="墨迹 204">
                <a:extLst>
                  <a:ext uri="{FF2B5EF4-FFF2-40B4-BE49-F238E27FC236}">
                    <a16:creationId xmlns:a16="http://schemas.microsoft.com/office/drawing/2014/main" id="{F882783E-A3E7-1740-B0A4-3DD695F8CBB2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803028" y="2919214"/>
                <a:ext cx="54972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00" name="墨迹 205">
                <a:extLst>
                  <a:ext uri="{FF2B5EF4-FFF2-40B4-BE49-F238E27FC236}">
                    <a16:creationId xmlns:a16="http://schemas.microsoft.com/office/drawing/2014/main" id="{008E8388-04E5-F34A-B431-992B959FCFBE}"/>
                  </a:ext>
                </a:extLst>
              </p14:cNvPr>
              <p14:cNvContentPartPr/>
              <p14:nvPr/>
            </p14:nvContentPartPr>
            <p14:xfrm>
              <a:off x="3195348" y="2868814"/>
              <a:ext cx="441720" cy="309240"/>
            </p14:xfrm>
          </p:contentPart>
        </mc:Choice>
        <mc:Fallback>
          <p:pic>
            <p:nvPicPr>
              <p:cNvPr id="200" name="墨迹 205">
                <a:extLst>
                  <a:ext uri="{FF2B5EF4-FFF2-40B4-BE49-F238E27FC236}">
                    <a16:creationId xmlns:a16="http://schemas.microsoft.com/office/drawing/2014/main" id="{008E8388-04E5-F34A-B431-992B959FCFB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187788" y="2861254"/>
                <a:ext cx="45684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01" name="墨迹 206">
                <a:extLst>
                  <a:ext uri="{FF2B5EF4-FFF2-40B4-BE49-F238E27FC236}">
                    <a16:creationId xmlns:a16="http://schemas.microsoft.com/office/drawing/2014/main" id="{5D60CA6A-85C6-C24C-8F2D-4D3460B85787}"/>
                  </a:ext>
                </a:extLst>
              </p14:cNvPr>
              <p14:cNvContentPartPr/>
              <p14:nvPr/>
            </p14:nvContentPartPr>
            <p14:xfrm>
              <a:off x="1963068" y="2991214"/>
              <a:ext cx="483120" cy="309240"/>
            </p14:xfrm>
          </p:contentPart>
        </mc:Choice>
        <mc:Fallback>
          <p:pic>
            <p:nvPicPr>
              <p:cNvPr id="201" name="墨迹 206">
                <a:extLst>
                  <a:ext uri="{FF2B5EF4-FFF2-40B4-BE49-F238E27FC236}">
                    <a16:creationId xmlns:a16="http://schemas.microsoft.com/office/drawing/2014/main" id="{5D60CA6A-85C6-C24C-8F2D-4D3460B8578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955508" y="2983654"/>
                <a:ext cx="49824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08" name="墨迹 207">
                <a:extLst>
                  <a:ext uri="{FF2B5EF4-FFF2-40B4-BE49-F238E27FC236}">
                    <a16:creationId xmlns:a16="http://schemas.microsoft.com/office/drawing/2014/main" id="{FDEA8901-BB47-D54B-921E-DE26E1286972}"/>
                  </a:ext>
                </a:extLst>
              </p14:cNvPr>
              <p14:cNvContentPartPr/>
              <p14:nvPr/>
            </p14:nvContentPartPr>
            <p14:xfrm>
              <a:off x="6784548" y="2759374"/>
              <a:ext cx="83880" cy="605520"/>
            </p14:xfrm>
          </p:contentPart>
        </mc:Choice>
        <mc:Fallback>
          <p:pic>
            <p:nvPicPr>
              <p:cNvPr id="208" name="墨迹 207">
                <a:extLst>
                  <a:ext uri="{FF2B5EF4-FFF2-40B4-BE49-F238E27FC236}">
                    <a16:creationId xmlns:a16="http://schemas.microsoft.com/office/drawing/2014/main" id="{FDEA8901-BB47-D54B-921E-DE26E128697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776988" y="2751814"/>
                <a:ext cx="99000" cy="62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19" name="墨迹 220">
                <a:extLst>
                  <a:ext uri="{FF2B5EF4-FFF2-40B4-BE49-F238E27FC236}">
                    <a16:creationId xmlns:a16="http://schemas.microsoft.com/office/drawing/2014/main" id="{3A5277F9-A6FB-8A49-8288-862894F46F59}"/>
                  </a:ext>
                </a:extLst>
              </p14:cNvPr>
              <p14:cNvContentPartPr/>
              <p14:nvPr/>
            </p14:nvContentPartPr>
            <p14:xfrm>
              <a:off x="7885428" y="2746414"/>
              <a:ext cx="2137680" cy="489960"/>
            </p14:xfrm>
          </p:contentPart>
        </mc:Choice>
        <mc:Fallback>
          <p:pic>
            <p:nvPicPr>
              <p:cNvPr id="219" name="墨迹 220">
                <a:extLst>
                  <a:ext uri="{FF2B5EF4-FFF2-40B4-BE49-F238E27FC236}">
                    <a16:creationId xmlns:a16="http://schemas.microsoft.com/office/drawing/2014/main" id="{3A5277F9-A6FB-8A49-8288-862894F46F5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877868" y="2738848"/>
                <a:ext cx="2152800" cy="5050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20" name="墨迹 221">
                <a:extLst>
                  <a:ext uri="{FF2B5EF4-FFF2-40B4-BE49-F238E27FC236}">
                    <a16:creationId xmlns:a16="http://schemas.microsoft.com/office/drawing/2014/main" id="{DFB6F8D8-90FF-7D44-9318-EF05D6F0B78B}"/>
                  </a:ext>
                </a:extLst>
              </p14:cNvPr>
              <p14:cNvContentPartPr/>
              <p14:nvPr/>
            </p14:nvContentPartPr>
            <p14:xfrm>
              <a:off x="7270188" y="2920294"/>
              <a:ext cx="351720" cy="373680"/>
            </p14:xfrm>
          </p:contentPart>
        </mc:Choice>
        <mc:Fallback>
          <p:pic>
            <p:nvPicPr>
              <p:cNvPr id="220" name="墨迹 221">
                <a:extLst>
                  <a:ext uri="{FF2B5EF4-FFF2-40B4-BE49-F238E27FC236}">
                    <a16:creationId xmlns:a16="http://schemas.microsoft.com/office/drawing/2014/main" id="{DFB6F8D8-90FF-7D44-9318-EF05D6F0B78B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262628" y="2912734"/>
                <a:ext cx="36648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26" name="墨迹 225">
                <a:extLst>
                  <a:ext uri="{FF2B5EF4-FFF2-40B4-BE49-F238E27FC236}">
                    <a16:creationId xmlns:a16="http://schemas.microsoft.com/office/drawing/2014/main" id="{3FEC04CB-DFDB-2241-9886-49A2B9AF640B}"/>
                  </a:ext>
                </a:extLst>
              </p14:cNvPr>
              <p14:cNvContentPartPr/>
              <p14:nvPr/>
            </p14:nvContentPartPr>
            <p14:xfrm>
              <a:off x="308508" y="4040254"/>
              <a:ext cx="58320" cy="187200"/>
            </p14:xfrm>
          </p:contentPart>
        </mc:Choice>
        <mc:Fallback>
          <p:pic>
            <p:nvPicPr>
              <p:cNvPr id="226" name="墨迹 225">
                <a:extLst>
                  <a:ext uri="{FF2B5EF4-FFF2-40B4-BE49-F238E27FC236}">
                    <a16:creationId xmlns:a16="http://schemas.microsoft.com/office/drawing/2014/main" id="{3FEC04CB-DFDB-2241-9886-49A2B9AF640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00948" y="4032694"/>
                <a:ext cx="7344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30" name="墨迹 229">
                <a:extLst>
                  <a:ext uri="{FF2B5EF4-FFF2-40B4-BE49-F238E27FC236}">
                    <a16:creationId xmlns:a16="http://schemas.microsoft.com/office/drawing/2014/main" id="{48F2929C-BA79-CA45-A0AC-25F3D032E767}"/>
                  </a:ext>
                </a:extLst>
              </p14:cNvPr>
              <p14:cNvContentPartPr/>
              <p14:nvPr/>
            </p14:nvContentPartPr>
            <p14:xfrm>
              <a:off x="2226948" y="4121254"/>
              <a:ext cx="58320" cy="80640"/>
            </p14:xfrm>
          </p:contentPart>
        </mc:Choice>
        <mc:Fallback>
          <p:pic>
            <p:nvPicPr>
              <p:cNvPr id="230" name="墨迹 229">
                <a:extLst>
                  <a:ext uri="{FF2B5EF4-FFF2-40B4-BE49-F238E27FC236}">
                    <a16:creationId xmlns:a16="http://schemas.microsoft.com/office/drawing/2014/main" id="{48F2929C-BA79-CA45-A0AC-25F3D032E76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219388" y="4113694"/>
                <a:ext cx="7344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33" name="墨迹 232">
                <a:extLst>
                  <a:ext uri="{FF2B5EF4-FFF2-40B4-BE49-F238E27FC236}">
                    <a16:creationId xmlns:a16="http://schemas.microsoft.com/office/drawing/2014/main" id="{3D8F101B-FF41-084D-B944-CE6A47355F02}"/>
                  </a:ext>
                </a:extLst>
              </p14:cNvPr>
              <p14:cNvContentPartPr/>
              <p14:nvPr/>
            </p14:nvContentPartPr>
            <p14:xfrm>
              <a:off x="3643188" y="3998854"/>
              <a:ext cx="19800" cy="138240"/>
            </p14:xfrm>
          </p:contentPart>
        </mc:Choice>
        <mc:Fallback>
          <p:pic>
            <p:nvPicPr>
              <p:cNvPr id="233" name="墨迹 232">
                <a:extLst>
                  <a:ext uri="{FF2B5EF4-FFF2-40B4-BE49-F238E27FC236}">
                    <a16:creationId xmlns:a16="http://schemas.microsoft.com/office/drawing/2014/main" id="{3D8F101B-FF41-084D-B944-CE6A47355F0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635628" y="3991294"/>
                <a:ext cx="3492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34" name="墨迹 233">
                <a:extLst>
                  <a:ext uri="{FF2B5EF4-FFF2-40B4-BE49-F238E27FC236}">
                    <a16:creationId xmlns:a16="http://schemas.microsoft.com/office/drawing/2014/main" id="{AB0BB713-8C83-9344-BC92-BC3E36CCC98F}"/>
                  </a:ext>
                </a:extLst>
              </p14:cNvPr>
              <p14:cNvContentPartPr/>
              <p14:nvPr/>
            </p14:nvContentPartPr>
            <p14:xfrm>
              <a:off x="3958548" y="3866734"/>
              <a:ext cx="193320" cy="116280"/>
            </p14:xfrm>
          </p:contentPart>
        </mc:Choice>
        <mc:Fallback>
          <p:pic>
            <p:nvPicPr>
              <p:cNvPr id="234" name="墨迹 233">
                <a:extLst>
                  <a:ext uri="{FF2B5EF4-FFF2-40B4-BE49-F238E27FC236}">
                    <a16:creationId xmlns:a16="http://schemas.microsoft.com/office/drawing/2014/main" id="{AB0BB713-8C83-9344-BC92-BC3E36CCC98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950988" y="3859174"/>
                <a:ext cx="20844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38" name="墨迹 237">
                <a:extLst>
                  <a:ext uri="{FF2B5EF4-FFF2-40B4-BE49-F238E27FC236}">
                    <a16:creationId xmlns:a16="http://schemas.microsoft.com/office/drawing/2014/main" id="{6181920A-8984-EA4B-B003-9F77DD2BB9C5}"/>
                  </a:ext>
                </a:extLst>
              </p14:cNvPr>
              <p14:cNvContentPartPr/>
              <p14:nvPr/>
            </p14:nvContentPartPr>
            <p14:xfrm>
              <a:off x="5168868" y="3872854"/>
              <a:ext cx="206280" cy="148320"/>
            </p14:xfrm>
          </p:contentPart>
        </mc:Choice>
        <mc:Fallback>
          <p:pic>
            <p:nvPicPr>
              <p:cNvPr id="238" name="墨迹 237">
                <a:extLst>
                  <a:ext uri="{FF2B5EF4-FFF2-40B4-BE49-F238E27FC236}">
                    <a16:creationId xmlns:a16="http://schemas.microsoft.com/office/drawing/2014/main" id="{6181920A-8984-EA4B-B003-9F77DD2BB9C5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161308" y="3865654"/>
                <a:ext cx="22140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52" name="墨迹 251">
                <a:extLst>
                  <a:ext uri="{FF2B5EF4-FFF2-40B4-BE49-F238E27FC236}">
                    <a16:creationId xmlns:a16="http://schemas.microsoft.com/office/drawing/2014/main" id="{71B32913-756C-8146-92FF-BBAB263AC1FD}"/>
                  </a:ext>
                </a:extLst>
              </p14:cNvPr>
              <p14:cNvContentPartPr/>
              <p14:nvPr/>
            </p14:nvContentPartPr>
            <p14:xfrm>
              <a:off x="8072268" y="4281454"/>
              <a:ext cx="225720" cy="119880"/>
            </p14:xfrm>
          </p:contentPart>
        </mc:Choice>
        <mc:Fallback>
          <p:pic>
            <p:nvPicPr>
              <p:cNvPr id="252" name="墨迹 251">
                <a:extLst>
                  <a:ext uri="{FF2B5EF4-FFF2-40B4-BE49-F238E27FC236}">
                    <a16:creationId xmlns:a16="http://schemas.microsoft.com/office/drawing/2014/main" id="{71B32913-756C-8146-92FF-BBAB263AC1FD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064708" y="4273894"/>
                <a:ext cx="24084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53" name="墨迹 259">
                <a:extLst>
                  <a:ext uri="{FF2B5EF4-FFF2-40B4-BE49-F238E27FC236}">
                    <a16:creationId xmlns:a16="http://schemas.microsoft.com/office/drawing/2014/main" id="{3C8C891C-E2BB-9343-A0EE-68D002DD5D4E}"/>
                  </a:ext>
                </a:extLst>
              </p14:cNvPr>
              <p14:cNvContentPartPr/>
              <p14:nvPr/>
            </p14:nvContentPartPr>
            <p14:xfrm>
              <a:off x="2561748" y="3763414"/>
              <a:ext cx="412200" cy="328680"/>
            </p14:xfrm>
          </p:contentPart>
        </mc:Choice>
        <mc:Fallback>
          <p:pic>
            <p:nvPicPr>
              <p:cNvPr id="253" name="墨迹 259">
                <a:extLst>
                  <a:ext uri="{FF2B5EF4-FFF2-40B4-BE49-F238E27FC236}">
                    <a16:creationId xmlns:a16="http://schemas.microsoft.com/office/drawing/2014/main" id="{3C8C891C-E2BB-9343-A0EE-68D002DD5D4E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554188" y="3756214"/>
                <a:ext cx="42732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54" name="墨迹 260">
                <a:extLst>
                  <a:ext uri="{FF2B5EF4-FFF2-40B4-BE49-F238E27FC236}">
                    <a16:creationId xmlns:a16="http://schemas.microsoft.com/office/drawing/2014/main" id="{D065D925-A97D-9F48-8CB4-1962EEA38594}"/>
                  </a:ext>
                </a:extLst>
              </p14:cNvPr>
              <p14:cNvContentPartPr/>
              <p14:nvPr/>
            </p14:nvContentPartPr>
            <p14:xfrm>
              <a:off x="7325988" y="3866734"/>
              <a:ext cx="533880" cy="296280"/>
            </p14:xfrm>
          </p:contentPart>
        </mc:Choice>
        <mc:Fallback>
          <p:pic>
            <p:nvPicPr>
              <p:cNvPr id="254" name="墨迹 260">
                <a:extLst>
                  <a:ext uri="{FF2B5EF4-FFF2-40B4-BE49-F238E27FC236}">
                    <a16:creationId xmlns:a16="http://schemas.microsoft.com/office/drawing/2014/main" id="{D065D925-A97D-9F48-8CB4-1962EEA38594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318428" y="3859183"/>
                <a:ext cx="549000" cy="31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55" name="墨迹 261">
                <a:extLst>
                  <a:ext uri="{FF2B5EF4-FFF2-40B4-BE49-F238E27FC236}">
                    <a16:creationId xmlns:a16="http://schemas.microsoft.com/office/drawing/2014/main" id="{5E0A53B8-1282-5C4B-ADAA-F7F22356C27A}"/>
                  </a:ext>
                </a:extLst>
              </p14:cNvPr>
              <p14:cNvContentPartPr/>
              <p14:nvPr/>
            </p14:nvContentPartPr>
            <p14:xfrm>
              <a:off x="6140868" y="3712654"/>
              <a:ext cx="920880" cy="456840"/>
            </p14:xfrm>
          </p:contentPart>
        </mc:Choice>
        <mc:Fallback>
          <p:pic>
            <p:nvPicPr>
              <p:cNvPr id="255" name="墨迹 261">
                <a:extLst>
                  <a:ext uri="{FF2B5EF4-FFF2-40B4-BE49-F238E27FC236}">
                    <a16:creationId xmlns:a16="http://schemas.microsoft.com/office/drawing/2014/main" id="{5E0A53B8-1282-5C4B-ADAA-F7F22356C27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133308" y="3705094"/>
                <a:ext cx="93600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56" name="墨迹 262">
                <a:extLst>
                  <a:ext uri="{FF2B5EF4-FFF2-40B4-BE49-F238E27FC236}">
                    <a16:creationId xmlns:a16="http://schemas.microsoft.com/office/drawing/2014/main" id="{22F29677-333D-BD43-AD7C-29D22F198C50}"/>
                  </a:ext>
                </a:extLst>
              </p14:cNvPr>
              <p14:cNvContentPartPr/>
              <p14:nvPr/>
            </p14:nvContentPartPr>
            <p14:xfrm>
              <a:off x="5555148" y="3963214"/>
              <a:ext cx="315720" cy="38880"/>
            </p14:xfrm>
          </p:contentPart>
        </mc:Choice>
        <mc:Fallback>
          <p:pic>
            <p:nvPicPr>
              <p:cNvPr id="256" name="墨迹 262">
                <a:extLst>
                  <a:ext uri="{FF2B5EF4-FFF2-40B4-BE49-F238E27FC236}">
                    <a16:creationId xmlns:a16="http://schemas.microsoft.com/office/drawing/2014/main" id="{22F29677-333D-BD43-AD7C-29D22F198C50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547588" y="3955654"/>
                <a:ext cx="33084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57" name="墨迹 263">
                <a:extLst>
                  <a:ext uri="{FF2B5EF4-FFF2-40B4-BE49-F238E27FC236}">
                    <a16:creationId xmlns:a16="http://schemas.microsoft.com/office/drawing/2014/main" id="{B200F4E0-5E2C-414F-AF79-52B1E84BACC6}"/>
                  </a:ext>
                </a:extLst>
              </p14:cNvPr>
              <p14:cNvContentPartPr/>
              <p14:nvPr/>
            </p14:nvContentPartPr>
            <p14:xfrm>
              <a:off x="4473708" y="3679894"/>
              <a:ext cx="450720" cy="380160"/>
            </p14:xfrm>
          </p:contentPart>
        </mc:Choice>
        <mc:Fallback>
          <p:pic>
            <p:nvPicPr>
              <p:cNvPr id="257" name="墨迹 263">
                <a:extLst>
                  <a:ext uri="{FF2B5EF4-FFF2-40B4-BE49-F238E27FC236}">
                    <a16:creationId xmlns:a16="http://schemas.microsoft.com/office/drawing/2014/main" id="{B200F4E0-5E2C-414F-AF79-52B1E84BACC6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466154" y="3672334"/>
                <a:ext cx="465828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58" name="墨迹 264">
                <a:extLst>
                  <a:ext uri="{FF2B5EF4-FFF2-40B4-BE49-F238E27FC236}">
                    <a16:creationId xmlns:a16="http://schemas.microsoft.com/office/drawing/2014/main" id="{5FEC806A-BE0C-0442-9D83-705376381A4A}"/>
                  </a:ext>
                </a:extLst>
              </p14:cNvPr>
              <p14:cNvContentPartPr/>
              <p14:nvPr/>
            </p14:nvContentPartPr>
            <p14:xfrm>
              <a:off x="3173028" y="3621934"/>
              <a:ext cx="206280" cy="443880"/>
            </p14:xfrm>
          </p:contentPart>
        </mc:Choice>
        <mc:Fallback>
          <p:pic>
            <p:nvPicPr>
              <p:cNvPr id="258" name="墨迹 264">
                <a:extLst>
                  <a:ext uri="{FF2B5EF4-FFF2-40B4-BE49-F238E27FC236}">
                    <a16:creationId xmlns:a16="http://schemas.microsoft.com/office/drawing/2014/main" id="{5FEC806A-BE0C-0442-9D83-705376381A4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165468" y="3614374"/>
                <a:ext cx="221400" cy="45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59" name="墨迹 265">
                <a:extLst>
                  <a:ext uri="{FF2B5EF4-FFF2-40B4-BE49-F238E27FC236}">
                    <a16:creationId xmlns:a16="http://schemas.microsoft.com/office/drawing/2014/main" id="{E0AC05AE-C16A-6643-AC3D-B39D37A9F473}"/>
                  </a:ext>
                </a:extLst>
              </p14:cNvPr>
              <p14:cNvContentPartPr/>
              <p14:nvPr/>
            </p14:nvContentPartPr>
            <p14:xfrm>
              <a:off x="572388" y="3686374"/>
              <a:ext cx="1391040" cy="451080"/>
            </p14:xfrm>
          </p:contentPart>
        </mc:Choice>
        <mc:Fallback>
          <p:pic>
            <p:nvPicPr>
              <p:cNvPr id="259" name="墨迹 265">
                <a:extLst>
                  <a:ext uri="{FF2B5EF4-FFF2-40B4-BE49-F238E27FC236}">
                    <a16:creationId xmlns:a16="http://schemas.microsoft.com/office/drawing/2014/main" id="{E0AC05AE-C16A-6643-AC3D-B39D37A9F473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64828" y="3678814"/>
                <a:ext cx="1405800" cy="46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69" name="墨迹 269">
                <a:extLst>
                  <a:ext uri="{FF2B5EF4-FFF2-40B4-BE49-F238E27FC236}">
                    <a16:creationId xmlns:a16="http://schemas.microsoft.com/office/drawing/2014/main" id="{5743C175-180D-EE49-AB07-F828B959B9CF}"/>
                  </a:ext>
                </a:extLst>
              </p14:cNvPr>
              <p14:cNvContentPartPr/>
              <p14:nvPr/>
            </p14:nvContentPartPr>
            <p14:xfrm>
              <a:off x="7949868" y="1722934"/>
              <a:ext cx="914400" cy="367200"/>
            </p14:xfrm>
          </p:contentPart>
        </mc:Choice>
        <mc:Fallback>
          <p:pic>
            <p:nvPicPr>
              <p:cNvPr id="269" name="墨迹 269">
                <a:extLst>
                  <a:ext uri="{FF2B5EF4-FFF2-40B4-BE49-F238E27FC236}">
                    <a16:creationId xmlns:a16="http://schemas.microsoft.com/office/drawing/2014/main" id="{5743C175-180D-EE49-AB07-F828B959B9CF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942308" y="1715374"/>
                <a:ext cx="92952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73" name="墨迹 273">
                <a:extLst>
                  <a:ext uri="{FF2B5EF4-FFF2-40B4-BE49-F238E27FC236}">
                    <a16:creationId xmlns:a16="http://schemas.microsoft.com/office/drawing/2014/main" id="{30A093E2-86FB-904D-A6E3-2ECFD829217C}"/>
                  </a:ext>
                </a:extLst>
              </p14:cNvPr>
              <p14:cNvContentPartPr/>
              <p14:nvPr/>
            </p14:nvContentPartPr>
            <p14:xfrm>
              <a:off x="7093788" y="2920294"/>
              <a:ext cx="406080" cy="58320"/>
            </p14:xfrm>
          </p:contentPart>
        </mc:Choice>
        <mc:Fallback>
          <p:pic>
            <p:nvPicPr>
              <p:cNvPr id="273" name="墨迹 273">
                <a:extLst>
                  <a:ext uri="{FF2B5EF4-FFF2-40B4-BE49-F238E27FC236}">
                    <a16:creationId xmlns:a16="http://schemas.microsoft.com/office/drawing/2014/main" id="{30A093E2-86FB-904D-A6E3-2ECFD829217C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086228" y="2912734"/>
                <a:ext cx="42084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79" name="墨迹 279">
                <a:extLst>
                  <a:ext uri="{FF2B5EF4-FFF2-40B4-BE49-F238E27FC236}">
                    <a16:creationId xmlns:a16="http://schemas.microsoft.com/office/drawing/2014/main" id="{7E639AEB-C17B-D84D-908F-663EB448A026}"/>
                  </a:ext>
                </a:extLst>
              </p14:cNvPr>
              <p14:cNvContentPartPr/>
              <p14:nvPr/>
            </p14:nvContentPartPr>
            <p14:xfrm>
              <a:off x="6906948" y="2089774"/>
              <a:ext cx="1133280" cy="624960"/>
            </p14:xfrm>
          </p:contentPart>
        </mc:Choice>
        <mc:Fallback>
          <p:pic>
            <p:nvPicPr>
              <p:cNvPr id="279" name="墨迹 279">
                <a:extLst>
                  <a:ext uri="{FF2B5EF4-FFF2-40B4-BE49-F238E27FC236}">
                    <a16:creationId xmlns:a16="http://schemas.microsoft.com/office/drawing/2014/main" id="{7E639AEB-C17B-D84D-908F-663EB448A026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899388" y="2082214"/>
                <a:ext cx="1148400" cy="63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81" name="墨迹 280">
                <a:extLst>
                  <a:ext uri="{FF2B5EF4-FFF2-40B4-BE49-F238E27FC236}">
                    <a16:creationId xmlns:a16="http://schemas.microsoft.com/office/drawing/2014/main" id="{DEAE9652-1661-6846-9AA8-05F2CC251E95}"/>
                  </a:ext>
                </a:extLst>
              </p14:cNvPr>
              <p14:cNvContentPartPr/>
              <p14:nvPr/>
            </p14:nvContentPartPr>
            <p14:xfrm>
              <a:off x="7673028" y="3293614"/>
              <a:ext cx="2504520" cy="77760"/>
            </p14:xfrm>
          </p:contentPart>
        </mc:Choice>
        <mc:Fallback>
          <p:pic>
            <p:nvPicPr>
              <p:cNvPr id="281" name="墨迹 280">
                <a:extLst>
                  <a:ext uri="{FF2B5EF4-FFF2-40B4-BE49-F238E27FC236}">
                    <a16:creationId xmlns:a16="http://schemas.microsoft.com/office/drawing/2014/main" id="{DEAE9652-1661-6846-9AA8-05F2CC251E95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665468" y="3286054"/>
                <a:ext cx="251964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82" name="墨迹 281">
                <a:extLst>
                  <a:ext uri="{FF2B5EF4-FFF2-40B4-BE49-F238E27FC236}">
                    <a16:creationId xmlns:a16="http://schemas.microsoft.com/office/drawing/2014/main" id="{82A39F9D-C437-C14D-B576-1F62D9FBB1A1}"/>
                  </a:ext>
                </a:extLst>
              </p14:cNvPr>
              <p14:cNvContentPartPr/>
              <p14:nvPr/>
            </p14:nvContentPartPr>
            <p14:xfrm>
              <a:off x="1666788" y="4780774"/>
              <a:ext cx="257760" cy="245160"/>
            </p14:xfrm>
          </p:contentPart>
        </mc:Choice>
        <mc:Fallback>
          <p:pic>
            <p:nvPicPr>
              <p:cNvPr id="282" name="墨迹 281">
                <a:extLst>
                  <a:ext uri="{FF2B5EF4-FFF2-40B4-BE49-F238E27FC236}">
                    <a16:creationId xmlns:a16="http://schemas.microsoft.com/office/drawing/2014/main" id="{82A39F9D-C437-C14D-B576-1F62D9FBB1A1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659228" y="4773214"/>
                <a:ext cx="27288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85" name="墨迹 285">
                <a:extLst>
                  <a:ext uri="{FF2B5EF4-FFF2-40B4-BE49-F238E27FC236}">
                    <a16:creationId xmlns:a16="http://schemas.microsoft.com/office/drawing/2014/main" id="{13719468-6A9D-F74C-98A7-4008519ACCAA}"/>
                  </a:ext>
                </a:extLst>
              </p14:cNvPr>
              <p14:cNvContentPartPr/>
              <p14:nvPr/>
            </p14:nvContentPartPr>
            <p14:xfrm>
              <a:off x="2226948" y="4627054"/>
              <a:ext cx="148320" cy="437040"/>
            </p14:xfrm>
          </p:contentPart>
        </mc:Choice>
        <mc:Fallback>
          <p:pic>
            <p:nvPicPr>
              <p:cNvPr id="285" name="墨迹 285">
                <a:extLst>
                  <a:ext uri="{FF2B5EF4-FFF2-40B4-BE49-F238E27FC236}">
                    <a16:creationId xmlns:a16="http://schemas.microsoft.com/office/drawing/2014/main" id="{13719468-6A9D-F74C-98A7-4008519ACCA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219388" y="4619500"/>
                <a:ext cx="163440" cy="4521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301" name="墨迹 303">
                <a:extLst>
                  <a:ext uri="{FF2B5EF4-FFF2-40B4-BE49-F238E27FC236}">
                    <a16:creationId xmlns:a16="http://schemas.microsoft.com/office/drawing/2014/main" id="{F2C83AEC-0A2F-8945-95E0-6CB5BA3610E8}"/>
                  </a:ext>
                </a:extLst>
              </p14:cNvPr>
              <p14:cNvContentPartPr/>
              <p14:nvPr/>
            </p14:nvContentPartPr>
            <p14:xfrm>
              <a:off x="5175348" y="4439494"/>
              <a:ext cx="991440" cy="657000"/>
            </p14:xfrm>
          </p:contentPart>
        </mc:Choice>
        <mc:Fallback>
          <p:pic>
            <p:nvPicPr>
              <p:cNvPr id="301" name="墨迹 303">
                <a:extLst>
                  <a:ext uri="{FF2B5EF4-FFF2-40B4-BE49-F238E27FC236}">
                    <a16:creationId xmlns:a16="http://schemas.microsoft.com/office/drawing/2014/main" id="{F2C83AEC-0A2F-8945-95E0-6CB5BA3610E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167791" y="4431934"/>
                <a:ext cx="1006555" cy="67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302" name="墨迹 304">
                <a:extLst>
                  <a:ext uri="{FF2B5EF4-FFF2-40B4-BE49-F238E27FC236}">
                    <a16:creationId xmlns:a16="http://schemas.microsoft.com/office/drawing/2014/main" id="{6C2F48C0-F772-7149-AEE3-D60BF916263B}"/>
                  </a:ext>
                </a:extLst>
              </p14:cNvPr>
              <p14:cNvContentPartPr/>
              <p14:nvPr/>
            </p14:nvContentPartPr>
            <p14:xfrm>
              <a:off x="4480548" y="4503934"/>
              <a:ext cx="450360" cy="463680"/>
            </p14:xfrm>
          </p:contentPart>
        </mc:Choice>
        <mc:Fallback>
          <p:pic>
            <p:nvPicPr>
              <p:cNvPr id="302" name="墨迹 304">
                <a:extLst>
                  <a:ext uri="{FF2B5EF4-FFF2-40B4-BE49-F238E27FC236}">
                    <a16:creationId xmlns:a16="http://schemas.microsoft.com/office/drawing/2014/main" id="{6C2F48C0-F772-7149-AEE3-D60BF916263B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473348" y="4496380"/>
                <a:ext cx="465480" cy="478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303" name="墨迹 305">
                <a:extLst>
                  <a:ext uri="{FF2B5EF4-FFF2-40B4-BE49-F238E27FC236}">
                    <a16:creationId xmlns:a16="http://schemas.microsoft.com/office/drawing/2014/main" id="{4E6E5903-AC90-C74D-AAEC-C50B2C38B373}"/>
                  </a:ext>
                </a:extLst>
              </p14:cNvPr>
              <p14:cNvContentPartPr/>
              <p14:nvPr/>
            </p14:nvContentPartPr>
            <p14:xfrm>
              <a:off x="2825628" y="4503934"/>
              <a:ext cx="1415880" cy="611640"/>
            </p14:xfrm>
          </p:contentPart>
        </mc:Choice>
        <mc:Fallback>
          <p:pic>
            <p:nvPicPr>
              <p:cNvPr id="303" name="墨迹 305">
                <a:extLst>
                  <a:ext uri="{FF2B5EF4-FFF2-40B4-BE49-F238E27FC236}">
                    <a16:creationId xmlns:a16="http://schemas.microsoft.com/office/drawing/2014/main" id="{4E6E5903-AC90-C74D-AAEC-C50B2C38B37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818068" y="4496378"/>
                <a:ext cx="1431000" cy="6267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329" name="墨迹 330">
                <a:extLst>
                  <a:ext uri="{FF2B5EF4-FFF2-40B4-BE49-F238E27FC236}">
                    <a16:creationId xmlns:a16="http://schemas.microsoft.com/office/drawing/2014/main" id="{0D121CCE-18BD-DE44-ADA6-81AAB9A6B4BE}"/>
                  </a:ext>
                </a:extLst>
              </p14:cNvPr>
              <p14:cNvContentPartPr/>
              <p14:nvPr/>
            </p14:nvContentPartPr>
            <p14:xfrm>
              <a:off x="8600028" y="4535974"/>
              <a:ext cx="1596960" cy="546840"/>
            </p14:xfrm>
          </p:contentPart>
        </mc:Choice>
        <mc:Fallback>
          <p:pic>
            <p:nvPicPr>
              <p:cNvPr id="329" name="墨迹 330">
                <a:extLst>
                  <a:ext uri="{FF2B5EF4-FFF2-40B4-BE49-F238E27FC236}">
                    <a16:creationId xmlns:a16="http://schemas.microsoft.com/office/drawing/2014/main" id="{0D121CCE-18BD-DE44-ADA6-81AAB9A6B4BE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8592468" y="4528414"/>
                <a:ext cx="161208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330" name="墨迹 331">
                <a:extLst>
                  <a:ext uri="{FF2B5EF4-FFF2-40B4-BE49-F238E27FC236}">
                    <a16:creationId xmlns:a16="http://schemas.microsoft.com/office/drawing/2014/main" id="{893AB29F-FE22-F141-835C-7C8231F635CE}"/>
                  </a:ext>
                </a:extLst>
              </p14:cNvPr>
              <p14:cNvContentPartPr/>
              <p14:nvPr/>
            </p14:nvContentPartPr>
            <p14:xfrm>
              <a:off x="6656028" y="4593934"/>
              <a:ext cx="1532520" cy="380520"/>
            </p14:xfrm>
          </p:contentPart>
        </mc:Choice>
        <mc:Fallback>
          <p:pic>
            <p:nvPicPr>
              <p:cNvPr id="330" name="墨迹 331">
                <a:extLst>
                  <a:ext uri="{FF2B5EF4-FFF2-40B4-BE49-F238E27FC236}">
                    <a16:creationId xmlns:a16="http://schemas.microsoft.com/office/drawing/2014/main" id="{893AB29F-FE22-F141-835C-7C8231F635CE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648468" y="4586367"/>
                <a:ext cx="1547640" cy="3956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343" name="墨迹 342">
                <a:extLst>
                  <a:ext uri="{FF2B5EF4-FFF2-40B4-BE49-F238E27FC236}">
                    <a16:creationId xmlns:a16="http://schemas.microsoft.com/office/drawing/2014/main" id="{4833B393-9B1E-C442-B3AB-A48A135CDC00}"/>
                  </a:ext>
                </a:extLst>
              </p14:cNvPr>
              <p14:cNvContentPartPr/>
              <p14:nvPr/>
            </p14:nvContentPartPr>
            <p14:xfrm>
              <a:off x="4125948" y="5398534"/>
              <a:ext cx="45360" cy="6840"/>
            </p14:xfrm>
          </p:contentPart>
        </mc:Choice>
        <mc:Fallback>
          <p:pic>
            <p:nvPicPr>
              <p:cNvPr id="343" name="墨迹 342">
                <a:extLst>
                  <a:ext uri="{FF2B5EF4-FFF2-40B4-BE49-F238E27FC236}">
                    <a16:creationId xmlns:a16="http://schemas.microsoft.com/office/drawing/2014/main" id="{4833B393-9B1E-C442-B3AB-A48A135CDC00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118388" y="5391334"/>
                <a:ext cx="6048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347" name="墨迹 346">
                <a:extLst>
                  <a:ext uri="{FF2B5EF4-FFF2-40B4-BE49-F238E27FC236}">
                    <a16:creationId xmlns:a16="http://schemas.microsoft.com/office/drawing/2014/main" id="{3F8239EA-CF04-1647-B064-9648B5608824}"/>
                  </a:ext>
                </a:extLst>
              </p14:cNvPr>
              <p14:cNvContentPartPr/>
              <p14:nvPr/>
            </p14:nvContentPartPr>
            <p14:xfrm>
              <a:off x="5928468" y="5392414"/>
              <a:ext cx="19800" cy="45360"/>
            </p14:xfrm>
          </p:contentPart>
        </mc:Choice>
        <mc:Fallback>
          <p:pic>
            <p:nvPicPr>
              <p:cNvPr id="347" name="墨迹 346">
                <a:extLst>
                  <a:ext uri="{FF2B5EF4-FFF2-40B4-BE49-F238E27FC236}">
                    <a16:creationId xmlns:a16="http://schemas.microsoft.com/office/drawing/2014/main" id="{3F8239EA-CF04-1647-B064-9648B560882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920908" y="5384854"/>
                <a:ext cx="3492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348" name="墨迹 347">
                <a:extLst>
                  <a:ext uri="{FF2B5EF4-FFF2-40B4-BE49-F238E27FC236}">
                    <a16:creationId xmlns:a16="http://schemas.microsoft.com/office/drawing/2014/main" id="{37D37B30-0A55-BE42-A100-AE9E95E16560}"/>
                  </a:ext>
                </a:extLst>
              </p14:cNvPr>
              <p14:cNvContentPartPr/>
              <p14:nvPr/>
            </p14:nvContentPartPr>
            <p14:xfrm>
              <a:off x="5853948" y="5572414"/>
              <a:ext cx="87480" cy="6840"/>
            </p14:xfrm>
          </p:contentPart>
        </mc:Choice>
        <mc:Fallback>
          <p:pic>
            <p:nvPicPr>
              <p:cNvPr id="348" name="墨迹 347">
                <a:extLst>
                  <a:ext uri="{FF2B5EF4-FFF2-40B4-BE49-F238E27FC236}">
                    <a16:creationId xmlns:a16="http://schemas.microsoft.com/office/drawing/2014/main" id="{37D37B30-0A55-BE42-A100-AE9E95E16560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846388" y="5564854"/>
                <a:ext cx="10260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349" name="墨迹 353">
                <a:extLst>
                  <a:ext uri="{FF2B5EF4-FFF2-40B4-BE49-F238E27FC236}">
                    <a16:creationId xmlns:a16="http://schemas.microsoft.com/office/drawing/2014/main" id="{C2FC23B2-3CFF-8242-A259-0DE60EAACDC6}"/>
                  </a:ext>
                </a:extLst>
              </p14:cNvPr>
              <p14:cNvContentPartPr/>
              <p14:nvPr/>
            </p14:nvContentPartPr>
            <p14:xfrm>
              <a:off x="4615188" y="5415094"/>
              <a:ext cx="747000" cy="54720"/>
            </p14:xfrm>
          </p:contentPart>
        </mc:Choice>
        <mc:Fallback>
          <p:pic>
            <p:nvPicPr>
              <p:cNvPr id="349" name="墨迹 353">
                <a:extLst>
                  <a:ext uri="{FF2B5EF4-FFF2-40B4-BE49-F238E27FC236}">
                    <a16:creationId xmlns:a16="http://schemas.microsoft.com/office/drawing/2014/main" id="{C2FC23B2-3CFF-8242-A259-0DE60EAACDC6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607628" y="5407534"/>
                <a:ext cx="76212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350" name="墨迹 354">
                <a:extLst>
                  <a:ext uri="{FF2B5EF4-FFF2-40B4-BE49-F238E27FC236}">
                    <a16:creationId xmlns:a16="http://schemas.microsoft.com/office/drawing/2014/main" id="{32FC668D-5441-1546-978B-76D2468DECF8}"/>
                  </a:ext>
                </a:extLst>
              </p14:cNvPr>
              <p14:cNvContentPartPr/>
              <p14:nvPr/>
            </p14:nvContentPartPr>
            <p14:xfrm>
              <a:off x="3301908" y="5347054"/>
              <a:ext cx="644040" cy="45720"/>
            </p14:xfrm>
          </p:contentPart>
        </mc:Choice>
        <mc:Fallback>
          <p:pic>
            <p:nvPicPr>
              <p:cNvPr id="350" name="墨迹 354">
                <a:extLst>
                  <a:ext uri="{FF2B5EF4-FFF2-40B4-BE49-F238E27FC236}">
                    <a16:creationId xmlns:a16="http://schemas.microsoft.com/office/drawing/2014/main" id="{32FC668D-5441-1546-978B-76D2468DECF8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294348" y="5339434"/>
                <a:ext cx="659160" cy="6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351" name="墨迹 355">
                <a:extLst>
                  <a:ext uri="{FF2B5EF4-FFF2-40B4-BE49-F238E27FC236}">
                    <a16:creationId xmlns:a16="http://schemas.microsoft.com/office/drawing/2014/main" id="{4AE054C8-8F41-6843-ADA6-6F9534A31E63}"/>
                  </a:ext>
                </a:extLst>
              </p14:cNvPr>
              <p14:cNvContentPartPr/>
              <p14:nvPr/>
            </p14:nvContentPartPr>
            <p14:xfrm>
              <a:off x="2722668" y="5173534"/>
              <a:ext cx="322200" cy="428760"/>
            </p14:xfrm>
          </p:contentPart>
        </mc:Choice>
        <mc:Fallback>
          <p:pic>
            <p:nvPicPr>
              <p:cNvPr id="351" name="墨迹 355">
                <a:extLst>
                  <a:ext uri="{FF2B5EF4-FFF2-40B4-BE49-F238E27FC236}">
                    <a16:creationId xmlns:a16="http://schemas.microsoft.com/office/drawing/2014/main" id="{4AE054C8-8F41-6843-ADA6-6F9534A31E63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715108" y="5165974"/>
                <a:ext cx="337320" cy="44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352" name="墨迹 356">
                <a:extLst>
                  <a:ext uri="{FF2B5EF4-FFF2-40B4-BE49-F238E27FC236}">
                    <a16:creationId xmlns:a16="http://schemas.microsoft.com/office/drawing/2014/main" id="{9F6343A0-DAC6-0C45-B682-0615477883DA}"/>
                  </a:ext>
                </a:extLst>
              </p14:cNvPr>
              <p14:cNvContentPartPr/>
              <p14:nvPr/>
            </p14:nvContentPartPr>
            <p14:xfrm>
              <a:off x="2234148" y="5244094"/>
              <a:ext cx="192600" cy="374040"/>
            </p14:xfrm>
          </p:contentPart>
        </mc:Choice>
        <mc:Fallback>
          <p:pic>
            <p:nvPicPr>
              <p:cNvPr id="352" name="墨迹 356">
                <a:extLst>
                  <a:ext uri="{FF2B5EF4-FFF2-40B4-BE49-F238E27FC236}">
                    <a16:creationId xmlns:a16="http://schemas.microsoft.com/office/drawing/2014/main" id="{9F6343A0-DAC6-0C45-B682-0615477883D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226588" y="5236527"/>
                <a:ext cx="207720" cy="3891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353" name="墨迹 357">
                <a:extLst>
                  <a:ext uri="{FF2B5EF4-FFF2-40B4-BE49-F238E27FC236}">
                    <a16:creationId xmlns:a16="http://schemas.microsoft.com/office/drawing/2014/main" id="{D2E69611-2BE6-D04C-B821-3763977B44BD}"/>
                  </a:ext>
                </a:extLst>
              </p14:cNvPr>
              <p14:cNvContentPartPr/>
              <p14:nvPr/>
            </p14:nvContentPartPr>
            <p14:xfrm>
              <a:off x="1715388" y="5340934"/>
              <a:ext cx="222120" cy="282960"/>
            </p14:xfrm>
          </p:contentPart>
        </mc:Choice>
        <mc:Fallback>
          <p:pic>
            <p:nvPicPr>
              <p:cNvPr id="353" name="墨迹 357">
                <a:extLst>
                  <a:ext uri="{FF2B5EF4-FFF2-40B4-BE49-F238E27FC236}">
                    <a16:creationId xmlns:a16="http://schemas.microsoft.com/office/drawing/2014/main" id="{D2E69611-2BE6-D04C-B821-3763977B44BD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707828" y="5333374"/>
                <a:ext cx="23724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361" name="墨迹 361">
                <a:extLst>
                  <a:ext uri="{FF2B5EF4-FFF2-40B4-BE49-F238E27FC236}">
                    <a16:creationId xmlns:a16="http://schemas.microsoft.com/office/drawing/2014/main" id="{432373B9-74A9-EB4C-9C88-09319E2FC918}"/>
                  </a:ext>
                </a:extLst>
              </p14:cNvPr>
              <p14:cNvContentPartPr/>
              <p14:nvPr/>
            </p14:nvContentPartPr>
            <p14:xfrm>
              <a:off x="2111028" y="5952214"/>
              <a:ext cx="129240" cy="283680"/>
            </p14:xfrm>
          </p:contentPart>
        </mc:Choice>
        <mc:Fallback>
          <p:pic>
            <p:nvPicPr>
              <p:cNvPr id="361" name="墨迹 361">
                <a:extLst>
                  <a:ext uri="{FF2B5EF4-FFF2-40B4-BE49-F238E27FC236}">
                    <a16:creationId xmlns:a16="http://schemas.microsoft.com/office/drawing/2014/main" id="{432373B9-74A9-EB4C-9C88-09319E2FC918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103468" y="5944654"/>
                <a:ext cx="14400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380" name="墨迹 379">
                <a:extLst>
                  <a:ext uri="{FF2B5EF4-FFF2-40B4-BE49-F238E27FC236}">
                    <a16:creationId xmlns:a16="http://schemas.microsoft.com/office/drawing/2014/main" id="{254E7F16-4267-1945-8535-96D8BADE5A48}"/>
                  </a:ext>
                </a:extLst>
              </p14:cNvPr>
              <p14:cNvContentPartPr/>
              <p14:nvPr/>
            </p14:nvContentPartPr>
            <p14:xfrm>
              <a:off x="2123988" y="5797774"/>
              <a:ext cx="167760" cy="592560"/>
            </p14:xfrm>
          </p:contentPart>
        </mc:Choice>
        <mc:Fallback>
          <p:pic>
            <p:nvPicPr>
              <p:cNvPr id="380" name="墨迹 379">
                <a:extLst>
                  <a:ext uri="{FF2B5EF4-FFF2-40B4-BE49-F238E27FC236}">
                    <a16:creationId xmlns:a16="http://schemas.microsoft.com/office/drawing/2014/main" id="{254E7F16-4267-1945-8535-96D8BADE5A48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116428" y="5790214"/>
                <a:ext cx="182880" cy="60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381" name="墨迹 382">
                <a:extLst>
                  <a:ext uri="{FF2B5EF4-FFF2-40B4-BE49-F238E27FC236}">
                    <a16:creationId xmlns:a16="http://schemas.microsoft.com/office/drawing/2014/main" id="{8F1E9CA9-4FCB-C947-B88B-6E8D5DFD0BE1}"/>
                  </a:ext>
                </a:extLst>
              </p14:cNvPr>
              <p14:cNvContentPartPr/>
              <p14:nvPr/>
            </p14:nvContentPartPr>
            <p14:xfrm>
              <a:off x="3688188" y="5772214"/>
              <a:ext cx="2368440" cy="700560"/>
            </p14:xfrm>
          </p:contentPart>
        </mc:Choice>
        <mc:Fallback>
          <p:pic>
            <p:nvPicPr>
              <p:cNvPr id="381" name="墨迹 382">
                <a:extLst>
                  <a:ext uri="{FF2B5EF4-FFF2-40B4-BE49-F238E27FC236}">
                    <a16:creationId xmlns:a16="http://schemas.microsoft.com/office/drawing/2014/main" id="{8F1E9CA9-4FCB-C947-B88B-6E8D5DFD0BE1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680629" y="5764654"/>
                <a:ext cx="2383198" cy="71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382" name="墨迹 383">
                <a:extLst>
                  <a:ext uri="{FF2B5EF4-FFF2-40B4-BE49-F238E27FC236}">
                    <a16:creationId xmlns:a16="http://schemas.microsoft.com/office/drawing/2014/main" id="{53F5D4C9-3CA9-0F40-909F-A9645674B4EB}"/>
                  </a:ext>
                </a:extLst>
              </p14:cNvPr>
              <p14:cNvContentPartPr/>
              <p14:nvPr/>
            </p14:nvContentPartPr>
            <p14:xfrm>
              <a:off x="2503788" y="5772214"/>
              <a:ext cx="882000" cy="772920"/>
            </p14:xfrm>
          </p:contentPart>
        </mc:Choice>
        <mc:Fallback>
          <p:pic>
            <p:nvPicPr>
              <p:cNvPr id="382" name="墨迹 383">
                <a:extLst>
                  <a:ext uri="{FF2B5EF4-FFF2-40B4-BE49-F238E27FC236}">
                    <a16:creationId xmlns:a16="http://schemas.microsoft.com/office/drawing/2014/main" id="{53F5D4C9-3CA9-0F40-909F-A9645674B4EB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496231" y="5764654"/>
                <a:ext cx="897114" cy="78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401" name="墨迹 402">
                <a:extLst>
                  <a:ext uri="{FF2B5EF4-FFF2-40B4-BE49-F238E27FC236}">
                    <a16:creationId xmlns:a16="http://schemas.microsoft.com/office/drawing/2014/main" id="{CD96D00D-B02E-464E-AED2-896DB46A701C}"/>
                  </a:ext>
                </a:extLst>
              </p14:cNvPr>
              <p14:cNvContentPartPr/>
              <p14:nvPr/>
            </p14:nvContentPartPr>
            <p14:xfrm>
              <a:off x="7943388" y="5527414"/>
              <a:ext cx="1455120" cy="418680"/>
            </p14:xfrm>
          </p:contentPart>
        </mc:Choice>
        <mc:Fallback>
          <p:pic>
            <p:nvPicPr>
              <p:cNvPr id="401" name="墨迹 402">
                <a:extLst>
                  <a:ext uri="{FF2B5EF4-FFF2-40B4-BE49-F238E27FC236}">
                    <a16:creationId xmlns:a16="http://schemas.microsoft.com/office/drawing/2014/main" id="{CD96D00D-B02E-464E-AED2-896DB46A701C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7935828" y="5519854"/>
                <a:ext cx="1470240" cy="4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402" name="墨迹 403">
                <a:extLst>
                  <a:ext uri="{FF2B5EF4-FFF2-40B4-BE49-F238E27FC236}">
                    <a16:creationId xmlns:a16="http://schemas.microsoft.com/office/drawing/2014/main" id="{C9447B4E-625E-FE49-9EB1-F5A1194971B5}"/>
                  </a:ext>
                </a:extLst>
              </p14:cNvPr>
              <p14:cNvContentPartPr/>
              <p14:nvPr/>
            </p14:nvContentPartPr>
            <p14:xfrm>
              <a:off x="6643068" y="5443894"/>
              <a:ext cx="894960" cy="547200"/>
            </p14:xfrm>
          </p:contentPart>
        </mc:Choice>
        <mc:Fallback>
          <p:pic>
            <p:nvPicPr>
              <p:cNvPr id="402" name="墨迹 403">
                <a:extLst>
                  <a:ext uri="{FF2B5EF4-FFF2-40B4-BE49-F238E27FC236}">
                    <a16:creationId xmlns:a16="http://schemas.microsoft.com/office/drawing/2014/main" id="{C9447B4E-625E-FE49-9EB1-F5A1194971B5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635511" y="5436339"/>
                <a:ext cx="909714" cy="562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409" name="墨迹 409">
                <a:extLst>
                  <a:ext uri="{FF2B5EF4-FFF2-40B4-BE49-F238E27FC236}">
                    <a16:creationId xmlns:a16="http://schemas.microsoft.com/office/drawing/2014/main" id="{CE236CEC-FCF2-8448-85DF-4397955D8F9B}"/>
                  </a:ext>
                </a:extLst>
              </p14:cNvPr>
              <p14:cNvContentPartPr/>
              <p14:nvPr/>
            </p14:nvContentPartPr>
            <p14:xfrm>
              <a:off x="9462588" y="5636854"/>
              <a:ext cx="676440" cy="386640"/>
            </p14:xfrm>
          </p:contentPart>
        </mc:Choice>
        <mc:Fallback>
          <p:pic>
            <p:nvPicPr>
              <p:cNvPr id="409" name="墨迹 409">
                <a:extLst>
                  <a:ext uri="{FF2B5EF4-FFF2-40B4-BE49-F238E27FC236}">
                    <a16:creationId xmlns:a16="http://schemas.microsoft.com/office/drawing/2014/main" id="{CE236CEC-FCF2-8448-85DF-4397955D8F9B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55028" y="5629294"/>
                <a:ext cx="69120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411" name="墨迹 410">
                <a:extLst>
                  <a:ext uri="{FF2B5EF4-FFF2-40B4-BE49-F238E27FC236}">
                    <a16:creationId xmlns:a16="http://schemas.microsoft.com/office/drawing/2014/main" id="{0BC57D37-CF6E-F94D-945A-328F792C9680}"/>
                  </a:ext>
                </a:extLst>
              </p14:cNvPr>
              <p14:cNvContentPartPr/>
              <p14:nvPr/>
            </p14:nvContentPartPr>
            <p14:xfrm>
              <a:off x="10621428" y="5778694"/>
              <a:ext cx="270000" cy="38880"/>
            </p14:xfrm>
          </p:contentPart>
        </mc:Choice>
        <mc:Fallback>
          <p:pic>
            <p:nvPicPr>
              <p:cNvPr id="411" name="墨迹 410">
                <a:extLst>
                  <a:ext uri="{FF2B5EF4-FFF2-40B4-BE49-F238E27FC236}">
                    <a16:creationId xmlns:a16="http://schemas.microsoft.com/office/drawing/2014/main" id="{0BC57D37-CF6E-F94D-945A-328F792C9680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0613868" y="5771134"/>
                <a:ext cx="28512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412" name="墨迹 411">
                <a:extLst>
                  <a:ext uri="{FF2B5EF4-FFF2-40B4-BE49-F238E27FC236}">
                    <a16:creationId xmlns:a16="http://schemas.microsoft.com/office/drawing/2014/main" id="{ABB19F6D-C2F4-EB43-BF51-D538D1988DB8}"/>
                  </a:ext>
                </a:extLst>
              </p14:cNvPr>
              <p14:cNvContentPartPr/>
              <p14:nvPr/>
            </p14:nvContentPartPr>
            <p14:xfrm>
              <a:off x="10286628" y="4471534"/>
              <a:ext cx="444600" cy="541080"/>
            </p14:xfrm>
          </p:contentPart>
        </mc:Choice>
        <mc:Fallback>
          <p:pic>
            <p:nvPicPr>
              <p:cNvPr id="412" name="墨迹 411">
                <a:extLst>
                  <a:ext uri="{FF2B5EF4-FFF2-40B4-BE49-F238E27FC236}">
                    <a16:creationId xmlns:a16="http://schemas.microsoft.com/office/drawing/2014/main" id="{ABB19F6D-C2F4-EB43-BF51-D538D1988DB8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0279068" y="4464334"/>
                <a:ext cx="459720" cy="55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413" name="墨迹 412">
                <a:extLst>
                  <a:ext uri="{FF2B5EF4-FFF2-40B4-BE49-F238E27FC236}">
                    <a16:creationId xmlns:a16="http://schemas.microsoft.com/office/drawing/2014/main" id="{3D149D06-196A-0944-95FF-5AF40980DBEB}"/>
                  </a:ext>
                </a:extLst>
              </p14:cNvPr>
              <p14:cNvContentPartPr/>
              <p14:nvPr/>
            </p14:nvContentPartPr>
            <p14:xfrm>
              <a:off x="10196628" y="5456494"/>
              <a:ext cx="283680" cy="486000"/>
            </p14:xfrm>
          </p:contentPart>
        </mc:Choice>
        <mc:Fallback>
          <p:pic>
            <p:nvPicPr>
              <p:cNvPr id="413" name="墨迹 412">
                <a:extLst>
                  <a:ext uri="{FF2B5EF4-FFF2-40B4-BE49-F238E27FC236}">
                    <a16:creationId xmlns:a16="http://schemas.microsoft.com/office/drawing/2014/main" id="{3D149D06-196A-0944-95FF-5AF40980DBEB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0189068" y="5448934"/>
                <a:ext cx="29880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420" name="墨迹 420">
                <a:extLst>
                  <a:ext uri="{FF2B5EF4-FFF2-40B4-BE49-F238E27FC236}">
                    <a16:creationId xmlns:a16="http://schemas.microsoft.com/office/drawing/2014/main" id="{B39C29DD-848C-6145-9AE7-961F4241FCFB}"/>
                  </a:ext>
                </a:extLst>
              </p14:cNvPr>
              <p14:cNvContentPartPr/>
              <p14:nvPr/>
            </p14:nvContentPartPr>
            <p14:xfrm>
              <a:off x="10132188" y="6190534"/>
              <a:ext cx="1436040" cy="406080"/>
            </p14:xfrm>
          </p:contentPart>
        </mc:Choice>
        <mc:Fallback>
          <p:pic>
            <p:nvPicPr>
              <p:cNvPr id="420" name="墨迹 420">
                <a:extLst>
                  <a:ext uri="{FF2B5EF4-FFF2-40B4-BE49-F238E27FC236}">
                    <a16:creationId xmlns:a16="http://schemas.microsoft.com/office/drawing/2014/main" id="{B39C29DD-848C-6145-9AE7-961F4241FCFB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0124628" y="6182974"/>
                <a:ext cx="1451160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422" name="墨迹 421">
                <a:extLst>
                  <a:ext uri="{FF2B5EF4-FFF2-40B4-BE49-F238E27FC236}">
                    <a16:creationId xmlns:a16="http://schemas.microsoft.com/office/drawing/2014/main" id="{37F56F50-6A24-934F-B667-053712CE690E}"/>
                  </a:ext>
                </a:extLst>
              </p14:cNvPr>
              <p14:cNvContentPartPr/>
              <p14:nvPr/>
            </p14:nvContentPartPr>
            <p14:xfrm>
              <a:off x="9810348" y="5533894"/>
              <a:ext cx="1461600" cy="1138320"/>
            </p14:xfrm>
          </p:contentPart>
        </mc:Choice>
        <mc:Fallback>
          <p:pic>
            <p:nvPicPr>
              <p:cNvPr id="422" name="墨迹 421">
                <a:extLst>
                  <a:ext uri="{FF2B5EF4-FFF2-40B4-BE49-F238E27FC236}">
                    <a16:creationId xmlns:a16="http://schemas.microsoft.com/office/drawing/2014/main" id="{37F56F50-6A24-934F-B667-053712CE690E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9802788" y="5526334"/>
                <a:ext cx="1476720" cy="11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423" name="墨迹 422">
                <a:extLst>
                  <a:ext uri="{FF2B5EF4-FFF2-40B4-BE49-F238E27FC236}">
                    <a16:creationId xmlns:a16="http://schemas.microsoft.com/office/drawing/2014/main" id="{DFB7E194-544E-E441-AF37-20365D57F6A4}"/>
                  </a:ext>
                </a:extLst>
              </p14:cNvPr>
              <p14:cNvContentPartPr/>
              <p14:nvPr/>
            </p14:nvContentPartPr>
            <p14:xfrm>
              <a:off x="8542068" y="2353654"/>
              <a:ext cx="1918800" cy="1448640"/>
            </p14:xfrm>
          </p:contentPart>
        </mc:Choice>
        <mc:Fallback>
          <p:pic>
            <p:nvPicPr>
              <p:cNvPr id="423" name="墨迹 422">
                <a:extLst>
                  <a:ext uri="{FF2B5EF4-FFF2-40B4-BE49-F238E27FC236}">
                    <a16:creationId xmlns:a16="http://schemas.microsoft.com/office/drawing/2014/main" id="{DFB7E194-544E-E441-AF37-20365D57F6A4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534508" y="2346094"/>
                <a:ext cx="1933920" cy="146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6035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1BF496E9-CE89-4640-BB64-71078A8554A7}"/>
                  </a:ext>
                </a:extLst>
              </p14:cNvPr>
              <p14:cNvContentPartPr/>
              <p14:nvPr/>
            </p14:nvContentPartPr>
            <p14:xfrm>
              <a:off x="1389340" y="863929"/>
              <a:ext cx="31320" cy="1908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1BF496E9-CE89-4640-BB64-71078A8554A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81780" y="856369"/>
                <a:ext cx="464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墨迹 7">
                <a:extLst>
                  <a:ext uri="{FF2B5EF4-FFF2-40B4-BE49-F238E27FC236}">
                    <a16:creationId xmlns:a16="http://schemas.microsoft.com/office/drawing/2014/main" id="{A42B6B29-D1FB-C142-B9F7-7CC416D4D9B5}"/>
                  </a:ext>
                </a:extLst>
              </p14:cNvPr>
              <p14:cNvContentPartPr/>
              <p14:nvPr/>
            </p14:nvContentPartPr>
            <p14:xfrm>
              <a:off x="636220" y="334729"/>
              <a:ext cx="766080" cy="430200"/>
            </p14:xfrm>
          </p:contentPart>
        </mc:Choice>
        <mc:Fallback>
          <p:pic>
            <p:nvPicPr>
              <p:cNvPr id="7" name="墨迹 7">
                <a:extLst>
                  <a:ext uri="{FF2B5EF4-FFF2-40B4-BE49-F238E27FC236}">
                    <a16:creationId xmlns:a16="http://schemas.microsoft.com/office/drawing/2014/main" id="{A42B6B29-D1FB-C142-B9F7-7CC416D4D9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660" y="327163"/>
                <a:ext cx="781200" cy="445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4" name="墨迹 40">
                <a:extLst>
                  <a:ext uri="{FF2B5EF4-FFF2-40B4-BE49-F238E27FC236}">
                    <a16:creationId xmlns:a16="http://schemas.microsoft.com/office/drawing/2014/main" id="{9C6BC9EC-E13B-7942-8DE3-C4DDB96BC46C}"/>
                  </a:ext>
                </a:extLst>
              </p14:cNvPr>
              <p14:cNvContentPartPr/>
              <p14:nvPr/>
            </p14:nvContentPartPr>
            <p14:xfrm>
              <a:off x="5964940" y="272449"/>
              <a:ext cx="1263600" cy="467280"/>
            </p14:xfrm>
          </p:contentPart>
        </mc:Choice>
        <mc:Fallback>
          <p:pic>
            <p:nvPicPr>
              <p:cNvPr id="34" name="墨迹 40">
                <a:extLst>
                  <a:ext uri="{FF2B5EF4-FFF2-40B4-BE49-F238E27FC236}">
                    <a16:creationId xmlns:a16="http://schemas.microsoft.com/office/drawing/2014/main" id="{9C6BC9EC-E13B-7942-8DE3-C4DDB96BC46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57380" y="264889"/>
                <a:ext cx="127836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5" name="墨迹 41">
                <a:extLst>
                  <a:ext uri="{FF2B5EF4-FFF2-40B4-BE49-F238E27FC236}">
                    <a16:creationId xmlns:a16="http://schemas.microsoft.com/office/drawing/2014/main" id="{8A4EF10D-0673-0341-895F-1B59F8703F9B}"/>
                  </a:ext>
                </a:extLst>
              </p14:cNvPr>
              <p14:cNvContentPartPr/>
              <p14:nvPr/>
            </p14:nvContentPartPr>
            <p14:xfrm>
              <a:off x="4726180" y="273169"/>
              <a:ext cx="945720" cy="690840"/>
            </p14:xfrm>
          </p:contentPart>
        </mc:Choice>
        <mc:Fallback>
          <p:pic>
            <p:nvPicPr>
              <p:cNvPr id="35" name="墨迹 41">
                <a:extLst>
                  <a:ext uri="{FF2B5EF4-FFF2-40B4-BE49-F238E27FC236}">
                    <a16:creationId xmlns:a16="http://schemas.microsoft.com/office/drawing/2014/main" id="{8A4EF10D-0673-0341-895F-1B59F8703F9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18623" y="265609"/>
                <a:ext cx="960474" cy="70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6" name="墨迹 42">
                <a:extLst>
                  <a:ext uri="{FF2B5EF4-FFF2-40B4-BE49-F238E27FC236}">
                    <a16:creationId xmlns:a16="http://schemas.microsoft.com/office/drawing/2014/main" id="{5232854D-42E8-1145-9AA6-C2E2CDE3C1F4}"/>
                  </a:ext>
                </a:extLst>
              </p14:cNvPr>
              <p14:cNvContentPartPr/>
              <p14:nvPr/>
            </p14:nvContentPartPr>
            <p14:xfrm>
              <a:off x="4196980" y="291169"/>
              <a:ext cx="268200" cy="417600"/>
            </p14:xfrm>
          </p:contentPart>
        </mc:Choice>
        <mc:Fallback>
          <p:pic>
            <p:nvPicPr>
              <p:cNvPr id="36" name="墨迹 42">
                <a:extLst>
                  <a:ext uri="{FF2B5EF4-FFF2-40B4-BE49-F238E27FC236}">
                    <a16:creationId xmlns:a16="http://schemas.microsoft.com/office/drawing/2014/main" id="{5232854D-42E8-1145-9AA6-C2E2CDE3C1F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89420" y="283609"/>
                <a:ext cx="28296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7" name="墨迹 43">
                <a:extLst>
                  <a:ext uri="{FF2B5EF4-FFF2-40B4-BE49-F238E27FC236}">
                    <a16:creationId xmlns:a16="http://schemas.microsoft.com/office/drawing/2014/main" id="{7B8A2786-99B6-B04A-ADCC-CB36AC5A5723}"/>
                  </a:ext>
                </a:extLst>
              </p14:cNvPr>
              <p14:cNvContentPartPr/>
              <p14:nvPr/>
            </p14:nvContentPartPr>
            <p14:xfrm>
              <a:off x="3773620" y="353449"/>
              <a:ext cx="112320" cy="367560"/>
            </p14:xfrm>
          </p:contentPart>
        </mc:Choice>
        <mc:Fallback>
          <p:pic>
            <p:nvPicPr>
              <p:cNvPr id="37" name="墨迹 43">
                <a:extLst>
                  <a:ext uri="{FF2B5EF4-FFF2-40B4-BE49-F238E27FC236}">
                    <a16:creationId xmlns:a16="http://schemas.microsoft.com/office/drawing/2014/main" id="{7B8A2786-99B6-B04A-ADCC-CB36AC5A572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66060" y="345889"/>
                <a:ext cx="12744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8" name="墨迹 44">
                <a:extLst>
                  <a:ext uri="{FF2B5EF4-FFF2-40B4-BE49-F238E27FC236}">
                    <a16:creationId xmlns:a16="http://schemas.microsoft.com/office/drawing/2014/main" id="{10562109-A282-8344-8F29-EC91B53FE717}"/>
                  </a:ext>
                </a:extLst>
              </p14:cNvPr>
              <p14:cNvContentPartPr/>
              <p14:nvPr/>
            </p14:nvContentPartPr>
            <p14:xfrm>
              <a:off x="2883340" y="303769"/>
              <a:ext cx="679320" cy="498240"/>
            </p14:xfrm>
          </p:contentPart>
        </mc:Choice>
        <mc:Fallback>
          <p:pic>
            <p:nvPicPr>
              <p:cNvPr id="38" name="墨迹 44">
                <a:extLst>
                  <a:ext uri="{FF2B5EF4-FFF2-40B4-BE49-F238E27FC236}">
                    <a16:creationId xmlns:a16="http://schemas.microsoft.com/office/drawing/2014/main" id="{10562109-A282-8344-8F29-EC91B53FE71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75776" y="296209"/>
                <a:ext cx="694448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9" name="墨迹 45">
                <a:extLst>
                  <a:ext uri="{FF2B5EF4-FFF2-40B4-BE49-F238E27FC236}">
                    <a16:creationId xmlns:a16="http://schemas.microsoft.com/office/drawing/2014/main" id="{31F20F0D-D2F0-F248-9409-9931EB6501CD}"/>
                  </a:ext>
                </a:extLst>
              </p14:cNvPr>
              <p14:cNvContentPartPr/>
              <p14:nvPr/>
            </p14:nvContentPartPr>
            <p14:xfrm>
              <a:off x="2522260" y="453169"/>
              <a:ext cx="156240" cy="280440"/>
            </p14:xfrm>
          </p:contentPart>
        </mc:Choice>
        <mc:Fallback>
          <p:pic>
            <p:nvPicPr>
              <p:cNvPr id="39" name="墨迹 45">
                <a:extLst>
                  <a:ext uri="{FF2B5EF4-FFF2-40B4-BE49-F238E27FC236}">
                    <a16:creationId xmlns:a16="http://schemas.microsoft.com/office/drawing/2014/main" id="{31F20F0D-D2F0-F248-9409-9931EB6501C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14683" y="445609"/>
                <a:ext cx="171395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0" name="墨迹 46">
                <a:extLst>
                  <a:ext uri="{FF2B5EF4-FFF2-40B4-BE49-F238E27FC236}">
                    <a16:creationId xmlns:a16="http://schemas.microsoft.com/office/drawing/2014/main" id="{E5C1D101-0E0A-4A40-A5DF-D79504DB9A40}"/>
                  </a:ext>
                </a:extLst>
              </p14:cNvPr>
              <p14:cNvContentPartPr/>
              <p14:nvPr/>
            </p14:nvContentPartPr>
            <p14:xfrm>
              <a:off x="1962100" y="378289"/>
              <a:ext cx="348840" cy="448560"/>
            </p14:xfrm>
          </p:contentPart>
        </mc:Choice>
        <mc:Fallback>
          <p:pic>
            <p:nvPicPr>
              <p:cNvPr id="40" name="墨迹 46">
                <a:extLst>
                  <a:ext uri="{FF2B5EF4-FFF2-40B4-BE49-F238E27FC236}">
                    <a16:creationId xmlns:a16="http://schemas.microsoft.com/office/drawing/2014/main" id="{E5C1D101-0E0A-4A40-A5DF-D79504DB9A4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954540" y="370729"/>
                <a:ext cx="36396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B5D8C4EC-2CA6-6B43-908D-190B4D084FAA}"/>
                  </a:ext>
                </a:extLst>
              </p14:cNvPr>
              <p14:cNvContentPartPr/>
              <p14:nvPr/>
            </p14:nvContentPartPr>
            <p14:xfrm>
              <a:off x="7427980" y="733249"/>
              <a:ext cx="31320" cy="68760"/>
            </p14:xfrm>
          </p:contentPart>
        </mc:Choice>
        <mc:Fallback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B5D8C4EC-2CA6-6B43-908D-190B4D084FA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20420" y="725689"/>
                <a:ext cx="4644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9" name="墨迹 60">
                <a:extLst>
                  <a:ext uri="{FF2B5EF4-FFF2-40B4-BE49-F238E27FC236}">
                    <a16:creationId xmlns:a16="http://schemas.microsoft.com/office/drawing/2014/main" id="{F49CE004-FB28-6C40-B63E-CEDC11E72692}"/>
                  </a:ext>
                </a:extLst>
              </p14:cNvPr>
              <p14:cNvContentPartPr/>
              <p14:nvPr/>
            </p14:nvContentPartPr>
            <p14:xfrm>
              <a:off x="7714540" y="434449"/>
              <a:ext cx="267840" cy="296280"/>
            </p14:xfrm>
          </p:contentPart>
        </mc:Choice>
        <mc:Fallback>
          <p:pic>
            <p:nvPicPr>
              <p:cNvPr id="59" name="墨迹 60">
                <a:extLst>
                  <a:ext uri="{FF2B5EF4-FFF2-40B4-BE49-F238E27FC236}">
                    <a16:creationId xmlns:a16="http://schemas.microsoft.com/office/drawing/2014/main" id="{F49CE004-FB28-6C40-B63E-CEDC11E7269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06990" y="426889"/>
                <a:ext cx="28258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92" name="墨迹 94">
                <a:extLst>
                  <a:ext uri="{FF2B5EF4-FFF2-40B4-BE49-F238E27FC236}">
                    <a16:creationId xmlns:a16="http://schemas.microsoft.com/office/drawing/2014/main" id="{270BC61D-66C0-8547-B90B-865366B617A3}"/>
                  </a:ext>
                </a:extLst>
              </p14:cNvPr>
              <p14:cNvContentPartPr/>
              <p14:nvPr/>
            </p14:nvContentPartPr>
            <p14:xfrm>
              <a:off x="10584460" y="446689"/>
              <a:ext cx="1314000" cy="416880"/>
            </p14:xfrm>
          </p:contentPart>
        </mc:Choice>
        <mc:Fallback>
          <p:pic>
            <p:nvPicPr>
              <p:cNvPr id="92" name="墨迹 94">
                <a:extLst>
                  <a:ext uri="{FF2B5EF4-FFF2-40B4-BE49-F238E27FC236}">
                    <a16:creationId xmlns:a16="http://schemas.microsoft.com/office/drawing/2014/main" id="{270BC61D-66C0-8547-B90B-865366B617A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576900" y="439129"/>
                <a:ext cx="132912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93" name="墨迹 95">
                <a:extLst>
                  <a:ext uri="{FF2B5EF4-FFF2-40B4-BE49-F238E27FC236}">
                    <a16:creationId xmlns:a16="http://schemas.microsoft.com/office/drawing/2014/main" id="{BF496B81-D592-134F-96EA-81CFF346E017}"/>
                  </a:ext>
                </a:extLst>
              </p14:cNvPr>
              <p14:cNvContentPartPr/>
              <p14:nvPr/>
            </p14:nvContentPartPr>
            <p14:xfrm>
              <a:off x="9252100" y="390889"/>
              <a:ext cx="1139760" cy="435960"/>
            </p14:xfrm>
          </p:contentPart>
        </mc:Choice>
        <mc:Fallback>
          <p:pic>
            <p:nvPicPr>
              <p:cNvPr id="93" name="墨迹 95">
                <a:extLst>
                  <a:ext uri="{FF2B5EF4-FFF2-40B4-BE49-F238E27FC236}">
                    <a16:creationId xmlns:a16="http://schemas.microsoft.com/office/drawing/2014/main" id="{BF496B81-D592-134F-96EA-81CFF346E01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244540" y="383335"/>
                <a:ext cx="1154520" cy="450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94" name="墨迹 96">
                <a:extLst>
                  <a:ext uri="{FF2B5EF4-FFF2-40B4-BE49-F238E27FC236}">
                    <a16:creationId xmlns:a16="http://schemas.microsoft.com/office/drawing/2014/main" id="{36187CD5-5984-BE49-BA6B-D64ECE8783B1}"/>
                  </a:ext>
                </a:extLst>
              </p14:cNvPr>
              <p14:cNvContentPartPr/>
              <p14:nvPr/>
            </p14:nvContentPartPr>
            <p14:xfrm>
              <a:off x="8007580" y="272449"/>
              <a:ext cx="946080" cy="510840"/>
            </p14:xfrm>
          </p:contentPart>
        </mc:Choice>
        <mc:Fallback>
          <p:pic>
            <p:nvPicPr>
              <p:cNvPr id="94" name="墨迹 96">
                <a:extLst>
                  <a:ext uri="{FF2B5EF4-FFF2-40B4-BE49-F238E27FC236}">
                    <a16:creationId xmlns:a16="http://schemas.microsoft.com/office/drawing/2014/main" id="{36187CD5-5984-BE49-BA6B-D64ECE8783B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000380" y="264889"/>
                <a:ext cx="9608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04" name="墨迹 106">
                <a:extLst>
                  <a:ext uri="{FF2B5EF4-FFF2-40B4-BE49-F238E27FC236}">
                    <a16:creationId xmlns:a16="http://schemas.microsoft.com/office/drawing/2014/main" id="{0CC9FE33-A675-A341-9C39-570ADF7AB08C}"/>
                  </a:ext>
                </a:extLst>
              </p14:cNvPr>
              <p14:cNvContentPartPr/>
              <p14:nvPr/>
            </p14:nvContentPartPr>
            <p14:xfrm>
              <a:off x="1937260" y="1474129"/>
              <a:ext cx="143280" cy="149400"/>
            </p14:xfrm>
          </p:contentPart>
        </mc:Choice>
        <mc:Fallback>
          <p:pic>
            <p:nvPicPr>
              <p:cNvPr id="104" name="墨迹 106">
                <a:extLst>
                  <a:ext uri="{FF2B5EF4-FFF2-40B4-BE49-F238E27FC236}">
                    <a16:creationId xmlns:a16="http://schemas.microsoft.com/office/drawing/2014/main" id="{0CC9FE33-A675-A341-9C39-570ADF7AB08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929719" y="1466587"/>
                <a:ext cx="158362" cy="1644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05" name="墨迹 107">
                <a:extLst>
                  <a:ext uri="{FF2B5EF4-FFF2-40B4-BE49-F238E27FC236}">
                    <a16:creationId xmlns:a16="http://schemas.microsoft.com/office/drawing/2014/main" id="{6A5B90E8-848F-B648-932C-DD8F8E985632}"/>
                  </a:ext>
                </a:extLst>
              </p14:cNvPr>
              <p14:cNvContentPartPr/>
              <p14:nvPr/>
            </p14:nvContentPartPr>
            <p14:xfrm>
              <a:off x="1401940" y="1336969"/>
              <a:ext cx="218160" cy="473400"/>
            </p14:xfrm>
          </p:contentPart>
        </mc:Choice>
        <mc:Fallback>
          <p:pic>
            <p:nvPicPr>
              <p:cNvPr id="105" name="墨迹 107">
                <a:extLst>
                  <a:ext uri="{FF2B5EF4-FFF2-40B4-BE49-F238E27FC236}">
                    <a16:creationId xmlns:a16="http://schemas.microsoft.com/office/drawing/2014/main" id="{6A5B90E8-848F-B648-932C-DD8F8E98563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394380" y="1329409"/>
                <a:ext cx="23328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06" name="墨迹 108">
                <a:extLst>
                  <a:ext uri="{FF2B5EF4-FFF2-40B4-BE49-F238E27FC236}">
                    <a16:creationId xmlns:a16="http://schemas.microsoft.com/office/drawing/2014/main" id="{C998D5EE-0BFB-6642-B82E-F2E4CE9A6834}"/>
                  </a:ext>
                </a:extLst>
              </p14:cNvPr>
              <p14:cNvContentPartPr/>
              <p14:nvPr/>
            </p14:nvContentPartPr>
            <p14:xfrm>
              <a:off x="791740" y="1355689"/>
              <a:ext cx="286560" cy="613800"/>
            </p14:xfrm>
          </p:contentPart>
        </mc:Choice>
        <mc:Fallback>
          <p:pic>
            <p:nvPicPr>
              <p:cNvPr id="106" name="墨迹 108">
                <a:extLst>
                  <a:ext uri="{FF2B5EF4-FFF2-40B4-BE49-F238E27FC236}">
                    <a16:creationId xmlns:a16="http://schemas.microsoft.com/office/drawing/2014/main" id="{C998D5EE-0BFB-6642-B82E-F2E4CE9A683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84180" y="1348129"/>
                <a:ext cx="301680" cy="62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34" name="墨迹 137">
                <a:extLst>
                  <a:ext uri="{FF2B5EF4-FFF2-40B4-BE49-F238E27FC236}">
                    <a16:creationId xmlns:a16="http://schemas.microsoft.com/office/drawing/2014/main" id="{39B997F0-C622-614C-871F-B5077CB61493}"/>
                  </a:ext>
                </a:extLst>
              </p14:cNvPr>
              <p14:cNvContentPartPr/>
              <p14:nvPr/>
            </p14:nvContentPartPr>
            <p14:xfrm>
              <a:off x="5635180" y="1125289"/>
              <a:ext cx="822240" cy="747360"/>
            </p14:xfrm>
          </p:contentPart>
        </mc:Choice>
        <mc:Fallback>
          <p:pic>
            <p:nvPicPr>
              <p:cNvPr id="134" name="墨迹 137">
                <a:extLst>
                  <a:ext uri="{FF2B5EF4-FFF2-40B4-BE49-F238E27FC236}">
                    <a16:creationId xmlns:a16="http://schemas.microsoft.com/office/drawing/2014/main" id="{39B997F0-C622-614C-871F-B5077CB6149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627620" y="1117729"/>
                <a:ext cx="837360" cy="76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35" name="墨迹 138">
                <a:extLst>
                  <a:ext uri="{FF2B5EF4-FFF2-40B4-BE49-F238E27FC236}">
                    <a16:creationId xmlns:a16="http://schemas.microsoft.com/office/drawing/2014/main" id="{ED0E5F6B-CF4D-7A4A-8C5F-10B96D553491}"/>
                  </a:ext>
                </a:extLst>
              </p14:cNvPr>
              <p14:cNvContentPartPr/>
              <p14:nvPr/>
            </p14:nvContentPartPr>
            <p14:xfrm>
              <a:off x="5087260" y="1523809"/>
              <a:ext cx="274320" cy="12600"/>
            </p14:xfrm>
          </p:contentPart>
        </mc:Choice>
        <mc:Fallback>
          <p:pic>
            <p:nvPicPr>
              <p:cNvPr id="135" name="墨迹 138">
                <a:extLst>
                  <a:ext uri="{FF2B5EF4-FFF2-40B4-BE49-F238E27FC236}">
                    <a16:creationId xmlns:a16="http://schemas.microsoft.com/office/drawing/2014/main" id="{ED0E5F6B-CF4D-7A4A-8C5F-10B96D55349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079700" y="1516459"/>
                <a:ext cx="289440" cy="269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36" name="墨迹 139">
                <a:extLst>
                  <a:ext uri="{FF2B5EF4-FFF2-40B4-BE49-F238E27FC236}">
                    <a16:creationId xmlns:a16="http://schemas.microsoft.com/office/drawing/2014/main" id="{CD797C68-3671-D145-9257-EDFBCBD7A506}"/>
                  </a:ext>
                </a:extLst>
              </p14:cNvPr>
              <p14:cNvContentPartPr/>
              <p14:nvPr/>
            </p14:nvContentPartPr>
            <p14:xfrm>
              <a:off x="3686500" y="1249849"/>
              <a:ext cx="1058760" cy="467280"/>
            </p14:xfrm>
          </p:contentPart>
        </mc:Choice>
        <mc:Fallback>
          <p:pic>
            <p:nvPicPr>
              <p:cNvPr id="136" name="墨迹 139">
                <a:extLst>
                  <a:ext uri="{FF2B5EF4-FFF2-40B4-BE49-F238E27FC236}">
                    <a16:creationId xmlns:a16="http://schemas.microsoft.com/office/drawing/2014/main" id="{CD797C68-3671-D145-9257-EDFBCBD7A50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678940" y="1242289"/>
                <a:ext cx="107388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37" name="墨迹 140">
                <a:extLst>
                  <a:ext uri="{FF2B5EF4-FFF2-40B4-BE49-F238E27FC236}">
                    <a16:creationId xmlns:a16="http://schemas.microsoft.com/office/drawing/2014/main" id="{A7C5D9FD-E227-2A4B-A2FC-AFF41E4E432C}"/>
                  </a:ext>
                </a:extLst>
              </p14:cNvPr>
              <p14:cNvContentPartPr/>
              <p14:nvPr/>
            </p14:nvContentPartPr>
            <p14:xfrm>
              <a:off x="2354140" y="1287289"/>
              <a:ext cx="1102320" cy="498600"/>
            </p14:xfrm>
          </p:contentPart>
        </mc:Choice>
        <mc:Fallback>
          <p:pic>
            <p:nvPicPr>
              <p:cNvPr id="137" name="墨迹 140">
                <a:extLst>
                  <a:ext uri="{FF2B5EF4-FFF2-40B4-BE49-F238E27FC236}">
                    <a16:creationId xmlns:a16="http://schemas.microsoft.com/office/drawing/2014/main" id="{A7C5D9FD-E227-2A4B-A2FC-AFF41E4E432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346940" y="1279724"/>
                <a:ext cx="1117440" cy="5137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42" name="墨迹 141">
                <a:extLst>
                  <a:ext uri="{FF2B5EF4-FFF2-40B4-BE49-F238E27FC236}">
                    <a16:creationId xmlns:a16="http://schemas.microsoft.com/office/drawing/2014/main" id="{69CD4D52-8211-EB42-81EF-2A4EAF875AAB}"/>
                  </a:ext>
                </a:extLst>
              </p14:cNvPr>
              <p14:cNvContentPartPr/>
              <p14:nvPr/>
            </p14:nvContentPartPr>
            <p14:xfrm>
              <a:off x="6869980" y="1704529"/>
              <a:ext cx="60480" cy="81360"/>
            </p14:xfrm>
          </p:contentPart>
        </mc:Choice>
        <mc:Fallback>
          <p:pic>
            <p:nvPicPr>
              <p:cNvPr id="142" name="墨迹 141">
                <a:extLst>
                  <a:ext uri="{FF2B5EF4-FFF2-40B4-BE49-F238E27FC236}">
                    <a16:creationId xmlns:a16="http://schemas.microsoft.com/office/drawing/2014/main" id="{69CD4D52-8211-EB42-81EF-2A4EAF875AA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862420" y="1696969"/>
                <a:ext cx="7560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50" name="墨迹 151">
                <a:extLst>
                  <a:ext uri="{FF2B5EF4-FFF2-40B4-BE49-F238E27FC236}">
                    <a16:creationId xmlns:a16="http://schemas.microsoft.com/office/drawing/2014/main" id="{0644D4E9-3256-A645-9E63-EB9F0E96E704}"/>
                  </a:ext>
                </a:extLst>
              </p14:cNvPr>
              <p14:cNvContentPartPr/>
              <p14:nvPr/>
            </p14:nvContentPartPr>
            <p14:xfrm>
              <a:off x="7932340" y="1243729"/>
              <a:ext cx="261720" cy="666360"/>
            </p14:xfrm>
          </p:contentPart>
        </mc:Choice>
        <mc:Fallback>
          <p:pic>
            <p:nvPicPr>
              <p:cNvPr id="150" name="墨迹 151">
                <a:extLst>
                  <a:ext uri="{FF2B5EF4-FFF2-40B4-BE49-F238E27FC236}">
                    <a16:creationId xmlns:a16="http://schemas.microsoft.com/office/drawing/2014/main" id="{0644D4E9-3256-A645-9E63-EB9F0E96E70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924780" y="1236169"/>
                <a:ext cx="276840" cy="68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51" name="墨迹 152">
                <a:extLst>
                  <a:ext uri="{FF2B5EF4-FFF2-40B4-BE49-F238E27FC236}">
                    <a16:creationId xmlns:a16="http://schemas.microsoft.com/office/drawing/2014/main" id="{7DFC24FE-99A8-6F42-9DA4-8E83718DC7EB}"/>
                  </a:ext>
                </a:extLst>
              </p14:cNvPr>
              <p14:cNvContentPartPr/>
              <p14:nvPr/>
            </p14:nvContentPartPr>
            <p14:xfrm>
              <a:off x="7191460" y="1293409"/>
              <a:ext cx="492120" cy="492120"/>
            </p14:xfrm>
          </p:contentPart>
        </mc:Choice>
        <mc:Fallback>
          <p:pic>
            <p:nvPicPr>
              <p:cNvPr id="151" name="墨迹 152">
                <a:extLst>
                  <a:ext uri="{FF2B5EF4-FFF2-40B4-BE49-F238E27FC236}">
                    <a16:creationId xmlns:a16="http://schemas.microsoft.com/office/drawing/2014/main" id="{7DFC24FE-99A8-6F42-9DA4-8E83718DC7E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183900" y="1285849"/>
                <a:ext cx="50724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71" name="墨迹 173">
                <a:extLst>
                  <a:ext uri="{FF2B5EF4-FFF2-40B4-BE49-F238E27FC236}">
                    <a16:creationId xmlns:a16="http://schemas.microsoft.com/office/drawing/2014/main" id="{8F497DDD-3B11-154B-AC42-673EA8BE3DC8}"/>
                  </a:ext>
                </a:extLst>
              </p14:cNvPr>
              <p14:cNvContentPartPr/>
              <p14:nvPr/>
            </p14:nvContentPartPr>
            <p14:xfrm>
              <a:off x="10808380" y="1268569"/>
              <a:ext cx="816120" cy="429840"/>
            </p14:xfrm>
          </p:contentPart>
        </mc:Choice>
        <mc:Fallback>
          <p:pic>
            <p:nvPicPr>
              <p:cNvPr id="171" name="墨迹 173">
                <a:extLst>
                  <a:ext uri="{FF2B5EF4-FFF2-40B4-BE49-F238E27FC236}">
                    <a16:creationId xmlns:a16="http://schemas.microsoft.com/office/drawing/2014/main" id="{8F497DDD-3B11-154B-AC42-673EA8BE3DC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800817" y="1261009"/>
                <a:ext cx="831247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72" name="墨迹 174">
                <a:extLst>
                  <a:ext uri="{FF2B5EF4-FFF2-40B4-BE49-F238E27FC236}">
                    <a16:creationId xmlns:a16="http://schemas.microsoft.com/office/drawing/2014/main" id="{E27E4586-3618-4B4E-9A5E-689FCF9E6986}"/>
                  </a:ext>
                </a:extLst>
              </p14:cNvPr>
              <p14:cNvContentPartPr/>
              <p14:nvPr/>
            </p14:nvContentPartPr>
            <p14:xfrm>
              <a:off x="10266940" y="1486369"/>
              <a:ext cx="305280" cy="19440"/>
            </p14:xfrm>
          </p:contentPart>
        </mc:Choice>
        <mc:Fallback>
          <p:pic>
            <p:nvPicPr>
              <p:cNvPr id="172" name="墨迹 174">
                <a:extLst>
                  <a:ext uri="{FF2B5EF4-FFF2-40B4-BE49-F238E27FC236}">
                    <a16:creationId xmlns:a16="http://schemas.microsoft.com/office/drawing/2014/main" id="{E27E4586-3618-4B4E-9A5E-689FCF9E698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259380" y="1478666"/>
                <a:ext cx="320400" cy="348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73" name="墨迹 175">
                <a:extLst>
                  <a:ext uri="{FF2B5EF4-FFF2-40B4-BE49-F238E27FC236}">
                    <a16:creationId xmlns:a16="http://schemas.microsoft.com/office/drawing/2014/main" id="{731A07BD-8D3C-124F-82AF-885DFC207E58}"/>
                  </a:ext>
                </a:extLst>
              </p14:cNvPr>
              <p14:cNvContentPartPr/>
              <p14:nvPr/>
            </p14:nvContentPartPr>
            <p14:xfrm>
              <a:off x="8442820" y="1299529"/>
              <a:ext cx="1594080" cy="345600"/>
            </p14:xfrm>
          </p:contentPart>
        </mc:Choice>
        <mc:Fallback>
          <p:pic>
            <p:nvPicPr>
              <p:cNvPr id="173" name="墨迹 175">
                <a:extLst>
                  <a:ext uri="{FF2B5EF4-FFF2-40B4-BE49-F238E27FC236}">
                    <a16:creationId xmlns:a16="http://schemas.microsoft.com/office/drawing/2014/main" id="{731A07BD-8D3C-124F-82AF-885DFC207E5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435260" y="1292329"/>
                <a:ext cx="160920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77" name="墨迹 176">
                <a:extLst>
                  <a:ext uri="{FF2B5EF4-FFF2-40B4-BE49-F238E27FC236}">
                    <a16:creationId xmlns:a16="http://schemas.microsoft.com/office/drawing/2014/main" id="{0F5A02B3-68FF-414A-9BDB-AF092776B39D}"/>
                  </a:ext>
                </a:extLst>
              </p14:cNvPr>
              <p14:cNvContentPartPr/>
              <p14:nvPr/>
            </p14:nvContentPartPr>
            <p14:xfrm>
              <a:off x="2565820" y="1810009"/>
              <a:ext cx="3685680" cy="118800"/>
            </p14:xfrm>
          </p:contentPart>
        </mc:Choice>
        <mc:Fallback>
          <p:pic>
            <p:nvPicPr>
              <p:cNvPr id="177" name="墨迹 176">
                <a:extLst>
                  <a:ext uri="{FF2B5EF4-FFF2-40B4-BE49-F238E27FC236}">
                    <a16:creationId xmlns:a16="http://schemas.microsoft.com/office/drawing/2014/main" id="{0F5A02B3-68FF-414A-9BDB-AF092776B39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558260" y="1802449"/>
                <a:ext cx="370080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83" name="墨迹 183">
                <a:extLst>
                  <a:ext uri="{FF2B5EF4-FFF2-40B4-BE49-F238E27FC236}">
                    <a16:creationId xmlns:a16="http://schemas.microsoft.com/office/drawing/2014/main" id="{42700C77-7726-2642-96EC-E4BAA293AD41}"/>
                  </a:ext>
                </a:extLst>
              </p14:cNvPr>
              <p14:cNvContentPartPr/>
              <p14:nvPr/>
            </p14:nvContentPartPr>
            <p14:xfrm>
              <a:off x="754300" y="2389249"/>
              <a:ext cx="897120" cy="491400"/>
            </p14:xfrm>
          </p:contentPart>
        </mc:Choice>
        <mc:Fallback>
          <p:pic>
            <p:nvPicPr>
              <p:cNvPr id="183" name="墨迹 183">
                <a:extLst>
                  <a:ext uri="{FF2B5EF4-FFF2-40B4-BE49-F238E27FC236}">
                    <a16:creationId xmlns:a16="http://schemas.microsoft.com/office/drawing/2014/main" id="{42700C77-7726-2642-96EC-E4BAA293AD4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46737" y="2381689"/>
                <a:ext cx="912246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88" name="墨迹 188">
                <a:extLst>
                  <a:ext uri="{FF2B5EF4-FFF2-40B4-BE49-F238E27FC236}">
                    <a16:creationId xmlns:a16="http://schemas.microsoft.com/office/drawing/2014/main" id="{F31A3F4F-B283-084E-A562-7988278F4D6C}"/>
                  </a:ext>
                </a:extLst>
              </p14:cNvPr>
              <p14:cNvContentPartPr/>
              <p14:nvPr/>
            </p14:nvContentPartPr>
            <p14:xfrm>
              <a:off x="1865260" y="2314369"/>
              <a:ext cx="365040" cy="529560"/>
            </p14:xfrm>
          </p:contentPart>
        </mc:Choice>
        <mc:Fallback>
          <p:pic>
            <p:nvPicPr>
              <p:cNvPr id="188" name="墨迹 188">
                <a:extLst>
                  <a:ext uri="{FF2B5EF4-FFF2-40B4-BE49-F238E27FC236}">
                    <a16:creationId xmlns:a16="http://schemas.microsoft.com/office/drawing/2014/main" id="{F31A3F4F-B283-084E-A562-7988278F4D6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857700" y="2306809"/>
                <a:ext cx="37980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95" name="墨迹 195">
                <a:extLst>
                  <a:ext uri="{FF2B5EF4-FFF2-40B4-BE49-F238E27FC236}">
                    <a16:creationId xmlns:a16="http://schemas.microsoft.com/office/drawing/2014/main" id="{9FA3C134-918B-7B41-A503-147CA1C7E94F}"/>
                  </a:ext>
                </a:extLst>
              </p14:cNvPr>
              <p14:cNvContentPartPr/>
              <p14:nvPr/>
            </p14:nvContentPartPr>
            <p14:xfrm>
              <a:off x="2404180" y="2351809"/>
              <a:ext cx="772200" cy="467280"/>
            </p14:xfrm>
          </p:contentPart>
        </mc:Choice>
        <mc:Fallback>
          <p:pic>
            <p:nvPicPr>
              <p:cNvPr id="195" name="墨迹 195">
                <a:extLst>
                  <a:ext uri="{FF2B5EF4-FFF2-40B4-BE49-F238E27FC236}">
                    <a16:creationId xmlns:a16="http://schemas.microsoft.com/office/drawing/2014/main" id="{9FA3C134-918B-7B41-A503-147CA1C7E94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396620" y="2344249"/>
                <a:ext cx="78732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97" name="墨迹 196">
                <a:extLst>
                  <a:ext uri="{FF2B5EF4-FFF2-40B4-BE49-F238E27FC236}">
                    <a16:creationId xmlns:a16="http://schemas.microsoft.com/office/drawing/2014/main" id="{320CCE60-0F67-F143-A02F-4ABCAE2661D2}"/>
                  </a:ext>
                </a:extLst>
              </p14:cNvPr>
              <p14:cNvContentPartPr/>
              <p14:nvPr/>
            </p14:nvContentPartPr>
            <p14:xfrm>
              <a:off x="3630700" y="2395369"/>
              <a:ext cx="212040" cy="386280"/>
            </p14:xfrm>
          </p:contentPart>
        </mc:Choice>
        <mc:Fallback>
          <p:pic>
            <p:nvPicPr>
              <p:cNvPr id="197" name="墨迹 196">
                <a:extLst>
                  <a:ext uri="{FF2B5EF4-FFF2-40B4-BE49-F238E27FC236}">
                    <a16:creationId xmlns:a16="http://schemas.microsoft.com/office/drawing/2014/main" id="{320CCE60-0F67-F143-A02F-4ABCAE2661D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623140" y="2387809"/>
                <a:ext cx="22716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98" name="墨迹 197">
                <a:extLst>
                  <a:ext uri="{FF2B5EF4-FFF2-40B4-BE49-F238E27FC236}">
                    <a16:creationId xmlns:a16="http://schemas.microsoft.com/office/drawing/2014/main" id="{E8CA9746-B6DB-0F48-A203-05E3B23C17B6}"/>
                  </a:ext>
                </a:extLst>
              </p14:cNvPr>
              <p14:cNvContentPartPr/>
              <p14:nvPr/>
            </p14:nvContentPartPr>
            <p14:xfrm>
              <a:off x="3804940" y="2445049"/>
              <a:ext cx="268200" cy="299160"/>
            </p14:xfrm>
          </p:contentPart>
        </mc:Choice>
        <mc:Fallback>
          <p:pic>
            <p:nvPicPr>
              <p:cNvPr id="198" name="墨迹 197">
                <a:extLst>
                  <a:ext uri="{FF2B5EF4-FFF2-40B4-BE49-F238E27FC236}">
                    <a16:creationId xmlns:a16="http://schemas.microsoft.com/office/drawing/2014/main" id="{E8CA9746-B6DB-0F48-A203-05E3B23C17B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797380" y="2437489"/>
                <a:ext cx="28296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99" name="墨迹 198">
                <a:extLst>
                  <a:ext uri="{FF2B5EF4-FFF2-40B4-BE49-F238E27FC236}">
                    <a16:creationId xmlns:a16="http://schemas.microsoft.com/office/drawing/2014/main" id="{D7C54C43-E728-1B4E-9DDF-178D7ECC1405}"/>
                  </a:ext>
                </a:extLst>
              </p14:cNvPr>
              <p14:cNvContentPartPr/>
              <p14:nvPr/>
            </p14:nvContentPartPr>
            <p14:xfrm>
              <a:off x="4109860" y="2376649"/>
              <a:ext cx="162360" cy="19080"/>
            </p14:xfrm>
          </p:contentPart>
        </mc:Choice>
        <mc:Fallback>
          <p:pic>
            <p:nvPicPr>
              <p:cNvPr id="199" name="墨迹 198">
                <a:extLst>
                  <a:ext uri="{FF2B5EF4-FFF2-40B4-BE49-F238E27FC236}">
                    <a16:creationId xmlns:a16="http://schemas.microsoft.com/office/drawing/2014/main" id="{D7C54C43-E728-1B4E-9DDF-178D7ECC140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102300" y="2369089"/>
                <a:ext cx="1771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00" name="墨迹 199">
                <a:extLst>
                  <a:ext uri="{FF2B5EF4-FFF2-40B4-BE49-F238E27FC236}">
                    <a16:creationId xmlns:a16="http://schemas.microsoft.com/office/drawing/2014/main" id="{8696A4BF-883D-DE43-8A2C-BB2A9D03596A}"/>
                  </a:ext>
                </a:extLst>
              </p14:cNvPr>
              <p14:cNvContentPartPr/>
              <p14:nvPr/>
            </p14:nvContentPartPr>
            <p14:xfrm>
              <a:off x="4131460" y="2320849"/>
              <a:ext cx="97200" cy="162360"/>
            </p14:xfrm>
          </p:contentPart>
        </mc:Choice>
        <mc:Fallback>
          <p:pic>
            <p:nvPicPr>
              <p:cNvPr id="200" name="墨迹 199">
                <a:extLst>
                  <a:ext uri="{FF2B5EF4-FFF2-40B4-BE49-F238E27FC236}">
                    <a16:creationId xmlns:a16="http://schemas.microsoft.com/office/drawing/2014/main" id="{8696A4BF-883D-DE43-8A2C-BB2A9D03596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123900" y="2313289"/>
                <a:ext cx="11232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01" name="墨迹 200">
                <a:extLst>
                  <a:ext uri="{FF2B5EF4-FFF2-40B4-BE49-F238E27FC236}">
                    <a16:creationId xmlns:a16="http://schemas.microsoft.com/office/drawing/2014/main" id="{9F79C838-29D2-5C4F-B3DC-8275DF4187AE}"/>
                  </a:ext>
                </a:extLst>
              </p14:cNvPr>
              <p14:cNvContentPartPr/>
              <p14:nvPr/>
            </p14:nvContentPartPr>
            <p14:xfrm>
              <a:off x="4153420" y="2314369"/>
              <a:ext cx="68760" cy="199440"/>
            </p14:xfrm>
          </p:contentPart>
        </mc:Choice>
        <mc:Fallback>
          <p:pic>
            <p:nvPicPr>
              <p:cNvPr id="201" name="墨迹 200">
                <a:extLst>
                  <a:ext uri="{FF2B5EF4-FFF2-40B4-BE49-F238E27FC236}">
                    <a16:creationId xmlns:a16="http://schemas.microsoft.com/office/drawing/2014/main" id="{9F79C838-29D2-5C4F-B3DC-8275DF4187A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145860" y="2306809"/>
                <a:ext cx="8388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02" name="墨迹 201">
                <a:extLst>
                  <a:ext uri="{FF2B5EF4-FFF2-40B4-BE49-F238E27FC236}">
                    <a16:creationId xmlns:a16="http://schemas.microsoft.com/office/drawing/2014/main" id="{0D400904-41D0-1B4A-857D-129868951001}"/>
                  </a:ext>
                </a:extLst>
              </p14:cNvPr>
              <p14:cNvContentPartPr/>
              <p14:nvPr/>
            </p14:nvContentPartPr>
            <p14:xfrm>
              <a:off x="3711340" y="2594449"/>
              <a:ext cx="180720" cy="37800"/>
            </p14:xfrm>
          </p:contentPart>
        </mc:Choice>
        <mc:Fallback>
          <p:pic>
            <p:nvPicPr>
              <p:cNvPr id="202" name="墨迹 201">
                <a:extLst>
                  <a:ext uri="{FF2B5EF4-FFF2-40B4-BE49-F238E27FC236}">
                    <a16:creationId xmlns:a16="http://schemas.microsoft.com/office/drawing/2014/main" id="{0D400904-41D0-1B4A-857D-12986895100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703780" y="2587249"/>
                <a:ext cx="1958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03" name="墨迹 202">
                <a:extLst>
                  <a:ext uri="{FF2B5EF4-FFF2-40B4-BE49-F238E27FC236}">
                    <a16:creationId xmlns:a16="http://schemas.microsoft.com/office/drawing/2014/main" id="{A3EFF75D-187A-8E4E-859D-A636CBAAB23B}"/>
                  </a:ext>
                </a:extLst>
              </p14:cNvPr>
              <p14:cNvContentPartPr/>
              <p14:nvPr/>
            </p14:nvContentPartPr>
            <p14:xfrm>
              <a:off x="4452220" y="2538649"/>
              <a:ext cx="100080" cy="31320"/>
            </p14:xfrm>
          </p:contentPart>
        </mc:Choice>
        <mc:Fallback>
          <p:pic>
            <p:nvPicPr>
              <p:cNvPr id="203" name="墨迹 202">
                <a:extLst>
                  <a:ext uri="{FF2B5EF4-FFF2-40B4-BE49-F238E27FC236}">
                    <a16:creationId xmlns:a16="http://schemas.microsoft.com/office/drawing/2014/main" id="{A3EFF75D-187A-8E4E-859D-A636CBAAB23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444660" y="2531089"/>
                <a:ext cx="1152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04" name="墨迹 203">
                <a:extLst>
                  <a:ext uri="{FF2B5EF4-FFF2-40B4-BE49-F238E27FC236}">
                    <a16:creationId xmlns:a16="http://schemas.microsoft.com/office/drawing/2014/main" id="{045169BF-F98B-C34B-AAB7-7D33DE296AB9}"/>
                  </a:ext>
                </a:extLst>
              </p14:cNvPr>
              <p14:cNvContentPartPr/>
              <p14:nvPr/>
            </p14:nvContentPartPr>
            <p14:xfrm>
              <a:off x="4452940" y="2638009"/>
              <a:ext cx="99360" cy="19080"/>
            </p14:xfrm>
          </p:contentPart>
        </mc:Choice>
        <mc:Fallback>
          <p:pic>
            <p:nvPicPr>
              <p:cNvPr id="204" name="墨迹 203">
                <a:extLst>
                  <a:ext uri="{FF2B5EF4-FFF2-40B4-BE49-F238E27FC236}">
                    <a16:creationId xmlns:a16="http://schemas.microsoft.com/office/drawing/2014/main" id="{045169BF-F98B-C34B-AAB7-7D33DE296AB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445380" y="2630809"/>
                <a:ext cx="1144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05" name="墨迹 204">
                <a:extLst>
                  <a:ext uri="{FF2B5EF4-FFF2-40B4-BE49-F238E27FC236}">
                    <a16:creationId xmlns:a16="http://schemas.microsoft.com/office/drawing/2014/main" id="{63F2563E-CE86-C445-93A3-7417A5657B59}"/>
                  </a:ext>
                </a:extLst>
              </p14:cNvPr>
              <p14:cNvContentPartPr/>
              <p14:nvPr/>
            </p14:nvContentPartPr>
            <p14:xfrm>
              <a:off x="4751020" y="2364409"/>
              <a:ext cx="162360" cy="467280"/>
            </p14:xfrm>
          </p:contentPart>
        </mc:Choice>
        <mc:Fallback>
          <p:pic>
            <p:nvPicPr>
              <p:cNvPr id="205" name="墨迹 204">
                <a:extLst>
                  <a:ext uri="{FF2B5EF4-FFF2-40B4-BE49-F238E27FC236}">
                    <a16:creationId xmlns:a16="http://schemas.microsoft.com/office/drawing/2014/main" id="{63F2563E-CE86-C445-93A3-7417A5657B5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743460" y="2356849"/>
                <a:ext cx="17712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06" name="墨迹 205">
                <a:extLst>
                  <a:ext uri="{FF2B5EF4-FFF2-40B4-BE49-F238E27FC236}">
                    <a16:creationId xmlns:a16="http://schemas.microsoft.com/office/drawing/2014/main" id="{2BE9C70E-4B06-314F-A236-9F36A2200CBC}"/>
                  </a:ext>
                </a:extLst>
              </p14:cNvPr>
              <p14:cNvContentPartPr/>
              <p14:nvPr/>
            </p14:nvContentPartPr>
            <p14:xfrm>
              <a:off x="5118580" y="2395369"/>
              <a:ext cx="155880" cy="348120"/>
            </p14:xfrm>
          </p:contentPart>
        </mc:Choice>
        <mc:Fallback>
          <p:pic>
            <p:nvPicPr>
              <p:cNvPr id="206" name="墨迹 205">
                <a:extLst>
                  <a:ext uri="{FF2B5EF4-FFF2-40B4-BE49-F238E27FC236}">
                    <a16:creationId xmlns:a16="http://schemas.microsoft.com/office/drawing/2014/main" id="{2BE9C70E-4B06-314F-A236-9F36A2200CB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111020" y="2387809"/>
                <a:ext cx="17100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07" name="墨迹 206">
                <a:extLst>
                  <a:ext uri="{FF2B5EF4-FFF2-40B4-BE49-F238E27FC236}">
                    <a16:creationId xmlns:a16="http://schemas.microsoft.com/office/drawing/2014/main" id="{A7445FC2-99A0-1C46-82D8-DCD092A94317}"/>
                  </a:ext>
                </a:extLst>
              </p14:cNvPr>
              <p14:cNvContentPartPr/>
              <p14:nvPr/>
            </p14:nvContentPartPr>
            <p14:xfrm>
              <a:off x="5261500" y="2445049"/>
              <a:ext cx="81360" cy="293040"/>
            </p14:xfrm>
          </p:contentPart>
        </mc:Choice>
        <mc:Fallback>
          <p:pic>
            <p:nvPicPr>
              <p:cNvPr id="207" name="墨迹 206">
                <a:extLst>
                  <a:ext uri="{FF2B5EF4-FFF2-40B4-BE49-F238E27FC236}">
                    <a16:creationId xmlns:a16="http://schemas.microsoft.com/office/drawing/2014/main" id="{A7445FC2-99A0-1C46-82D8-DCD092A9431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253940" y="2437489"/>
                <a:ext cx="9648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08" name="墨迹 207">
                <a:extLst>
                  <a:ext uri="{FF2B5EF4-FFF2-40B4-BE49-F238E27FC236}">
                    <a16:creationId xmlns:a16="http://schemas.microsoft.com/office/drawing/2014/main" id="{1716F0BD-C299-3F41-B469-90FAE7E76884}"/>
                  </a:ext>
                </a:extLst>
              </p14:cNvPr>
              <p14:cNvContentPartPr/>
              <p14:nvPr/>
            </p14:nvContentPartPr>
            <p14:xfrm>
              <a:off x="5211820" y="2613169"/>
              <a:ext cx="155880" cy="12960"/>
            </p14:xfrm>
          </p:contentPart>
        </mc:Choice>
        <mc:Fallback>
          <p:pic>
            <p:nvPicPr>
              <p:cNvPr id="208" name="墨迹 207">
                <a:extLst>
                  <a:ext uri="{FF2B5EF4-FFF2-40B4-BE49-F238E27FC236}">
                    <a16:creationId xmlns:a16="http://schemas.microsoft.com/office/drawing/2014/main" id="{1716F0BD-C299-3F41-B469-90FAE7E7688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204260" y="2605609"/>
                <a:ext cx="1710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09" name="墨迹 208">
                <a:extLst>
                  <a:ext uri="{FF2B5EF4-FFF2-40B4-BE49-F238E27FC236}">
                    <a16:creationId xmlns:a16="http://schemas.microsoft.com/office/drawing/2014/main" id="{856CBE69-BF8F-2D4D-9BE8-7B3C754068A1}"/>
                  </a:ext>
                </a:extLst>
              </p14:cNvPr>
              <p14:cNvContentPartPr/>
              <p14:nvPr/>
            </p14:nvContentPartPr>
            <p14:xfrm>
              <a:off x="5516740" y="2638009"/>
              <a:ext cx="12960" cy="112320"/>
            </p14:xfrm>
          </p:contentPart>
        </mc:Choice>
        <mc:Fallback>
          <p:pic>
            <p:nvPicPr>
              <p:cNvPr id="209" name="墨迹 208">
                <a:extLst>
                  <a:ext uri="{FF2B5EF4-FFF2-40B4-BE49-F238E27FC236}">
                    <a16:creationId xmlns:a16="http://schemas.microsoft.com/office/drawing/2014/main" id="{856CBE69-BF8F-2D4D-9BE8-7B3C754068A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509180" y="2630809"/>
                <a:ext cx="277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10" name="墨迹 209">
                <a:extLst>
                  <a:ext uri="{FF2B5EF4-FFF2-40B4-BE49-F238E27FC236}">
                    <a16:creationId xmlns:a16="http://schemas.microsoft.com/office/drawing/2014/main" id="{574F0091-B4F7-944F-80E2-01C2033312E8}"/>
                  </a:ext>
                </a:extLst>
              </p14:cNvPr>
              <p14:cNvContentPartPr/>
              <p14:nvPr/>
            </p14:nvContentPartPr>
            <p14:xfrm>
              <a:off x="5684860" y="2700289"/>
              <a:ext cx="75240" cy="56520"/>
            </p14:xfrm>
          </p:contentPart>
        </mc:Choice>
        <mc:Fallback>
          <p:pic>
            <p:nvPicPr>
              <p:cNvPr id="210" name="墨迹 209">
                <a:extLst>
                  <a:ext uri="{FF2B5EF4-FFF2-40B4-BE49-F238E27FC236}">
                    <a16:creationId xmlns:a16="http://schemas.microsoft.com/office/drawing/2014/main" id="{574F0091-B4F7-944F-80E2-01C2033312E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677300" y="2692729"/>
                <a:ext cx="9000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11" name="墨迹 210">
                <a:extLst>
                  <a:ext uri="{FF2B5EF4-FFF2-40B4-BE49-F238E27FC236}">
                    <a16:creationId xmlns:a16="http://schemas.microsoft.com/office/drawing/2014/main" id="{D3ECAC82-5B1C-FD42-AE7C-4FA55FD49871}"/>
                  </a:ext>
                </a:extLst>
              </p14:cNvPr>
              <p14:cNvContentPartPr/>
              <p14:nvPr/>
            </p14:nvContentPartPr>
            <p14:xfrm>
              <a:off x="5852980" y="2451529"/>
              <a:ext cx="124920" cy="230760"/>
            </p14:xfrm>
          </p:contentPart>
        </mc:Choice>
        <mc:Fallback>
          <p:pic>
            <p:nvPicPr>
              <p:cNvPr id="211" name="墨迹 210">
                <a:extLst>
                  <a:ext uri="{FF2B5EF4-FFF2-40B4-BE49-F238E27FC236}">
                    <a16:creationId xmlns:a16="http://schemas.microsoft.com/office/drawing/2014/main" id="{D3ECAC82-5B1C-FD42-AE7C-4FA55FD4987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845420" y="2443969"/>
                <a:ext cx="14004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12" name="墨迹 211">
                <a:extLst>
                  <a:ext uri="{FF2B5EF4-FFF2-40B4-BE49-F238E27FC236}">
                    <a16:creationId xmlns:a16="http://schemas.microsoft.com/office/drawing/2014/main" id="{780ABE85-1774-8C4B-B42E-8A7AA79BFF91}"/>
                  </a:ext>
                </a:extLst>
              </p14:cNvPr>
              <p14:cNvContentPartPr/>
              <p14:nvPr/>
            </p14:nvContentPartPr>
            <p14:xfrm>
              <a:off x="5940820" y="2445769"/>
              <a:ext cx="99360" cy="230040"/>
            </p14:xfrm>
          </p:contentPart>
        </mc:Choice>
        <mc:Fallback>
          <p:pic>
            <p:nvPicPr>
              <p:cNvPr id="212" name="墨迹 211">
                <a:extLst>
                  <a:ext uri="{FF2B5EF4-FFF2-40B4-BE49-F238E27FC236}">
                    <a16:creationId xmlns:a16="http://schemas.microsoft.com/office/drawing/2014/main" id="{780ABE85-1774-8C4B-B42E-8A7AA79BFF91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933260" y="2438209"/>
                <a:ext cx="11448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13" name="墨迹 212">
                <a:extLst>
                  <a:ext uri="{FF2B5EF4-FFF2-40B4-BE49-F238E27FC236}">
                    <a16:creationId xmlns:a16="http://schemas.microsoft.com/office/drawing/2014/main" id="{9ECB4344-A6F1-8C4D-A920-EF7725BEF14F}"/>
                  </a:ext>
                </a:extLst>
              </p14:cNvPr>
              <p14:cNvContentPartPr/>
              <p14:nvPr/>
            </p14:nvContentPartPr>
            <p14:xfrm>
              <a:off x="5909140" y="2600929"/>
              <a:ext cx="118800" cy="19080"/>
            </p14:xfrm>
          </p:contentPart>
        </mc:Choice>
        <mc:Fallback>
          <p:pic>
            <p:nvPicPr>
              <p:cNvPr id="213" name="墨迹 212">
                <a:extLst>
                  <a:ext uri="{FF2B5EF4-FFF2-40B4-BE49-F238E27FC236}">
                    <a16:creationId xmlns:a16="http://schemas.microsoft.com/office/drawing/2014/main" id="{9ECB4344-A6F1-8C4D-A920-EF7725BEF14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901580" y="2593369"/>
                <a:ext cx="1335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14" name="墨迹 213">
                <a:extLst>
                  <a:ext uri="{FF2B5EF4-FFF2-40B4-BE49-F238E27FC236}">
                    <a16:creationId xmlns:a16="http://schemas.microsoft.com/office/drawing/2014/main" id="{891EC5D6-8141-0547-B670-1A7B5105F92A}"/>
                  </a:ext>
                </a:extLst>
              </p14:cNvPr>
              <p14:cNvContentPartPr/>
              <p14:nvPr/>
            </p14:nvContentPartPr>
            <p14:xfrm>
              <a:off x="6120820" y="2625769"/>
              <a:ext cx="124920" cy="112320"/>
            </p14:xfrm>
          </p:contentPart>
        </mc:Choice>
        <mc:Fallback>
          <p:pic>
            <p:nvPicPr>
              <p:cNvPr id="214" name="墨迹 213">
                <a:extLst>
                  <a:ext uri="{FF2B5EF4-FFF2-40B4-BE49-F238E27FC236}">
                    <a16:creationId xmlns:a16="http://schemas.microsoft.com/office/drawing/2014/main" id="{891EC5D6-8141-0547-B670-1A7B5105F92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113260" y="2618209"/>
                <a:ext cx="1400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15" name="墨迹 214">
                <a:extLst>
                  <a:ext uri="{FF2B5EF4-FFF2-40B4-BE49-F238E27FC236}">
                    <a16:creationId xmlns:a16="http://schemas.microsoft.com/office/drawing/2014/main" id="{B4481B3E-AF0A-5B40-ABB9-D6B7AFAFFBB2}"/>
                  </a:ext>
                </a:extLst>
              </p14:cNvPr>
              <p14:cNvContentPartPr/>
              <p14:nvPr/>
            </p14:nvContentPartPr>
            <p14:xfrm>
              <a:off x="6469300" y="2669329"/>
              <a:ext cx="50040" cy="50040"/>
            </p14:xfrm>
          </p:contentPart>
        </mc:Choice>
        <mc:Fallback>
          <p:pic>
            <p:nvPicPr>
              <p:cNvPr id="215" name="墨迹 214">
                <a:extLst>
                  <a:ext uri="{FF2B5EF4-FFF2-40B4-BE49-F238E27FC236}">
                    <a16:creationId xmlns:a16="http://schemas.microsoft.com/office/drawing/2014/main" id="{B4481B3E-AF0A-5B40-ABB9-D6B7AFAFFBB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461740" y="2661769"/>
                <a:ext cx="6516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24" name="墨迹 223">
                <a:extLst>
                  <a:ext uri="{FF2B5EF4-FFF2-40B4-BE49-F238E27FC236}">
                    <a16:creationId xmlns:a16="http://schemas.microsoft.com/office/drawing/2014/main" id="{DC12BC68-99A3-2B4D-B308-D6F302479A0D}"/>
                  </a:ext>
                </a:extLst>
              </p14:cNvPr>
              <p14:cNvContentPartPr/>
              <p14:nvPr/>
            </p14:nvContentPartPr>
            <p14:xfrm>
              <a:off x="7894900" y="2831329"/>
              <a:ext cx="31320" cy="62640"/>
            </p14:xfrm>
          </p:contentPart>
        </mc:Choice>
        <mc:Fallback>
          <p:pic>
            <p:nvPicPr>
              <p:cNvPr id="224" name="墨迹 223">
                <a:extLst>
                  <a:ext uri="{FF2B5EF4-FFF2-40B4-BE49-F238E27FC236}">
                    <a16:creationId xmlns:a16="http://schemas.microsoft.com/office/drawing/2014/main" id="{DC12BC68-99A3-2B4D-B308-D6F302479A0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887340" y="2823769"/>
                <a:ext cx="464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57" name="墨迹 259">
                <a:extLst>
                  <a:ext uri="{FF2B5EF4-FFF2-40B4-BE49-F238E27FC236}">
                    <a16:creationId xmlns:a16="http://schemas.microsoft.com/office/drawing/2014/main" id="{358F2461-19C7-AA44-A8DD-1FC70FF89F55}"/>
                  </a:ext>
                </a:extLst>
              </p14:cNvPr>
              <p14:cNvContentPartPr/>
              <p14:nvPr/>
            </p14:nvContentPartPr>
            <p14:xfrm>
              <a:off x="9837460" y="2544769"/>
              <a:ext cx="1942560" cy="660240"/>
            </p14:xfrm>
          </p:contentPart>
        </mc:Choice>
        <mc:Fallback>
          <p:pic>
            <p:nvPicPr>
              <p:cNvPr id="257" name="墨迹 259">
                <a:extLst>
                  <a:ext uri="{FF2B5EF4-FFF2-40B4-BE49-F238E27FC236}">
                    <a16:creationId xmlns:a16="http://schemas.microsoft.com/office/drawing/2014/main" id="{358F2461-19C7-AA44-A8DD-1FC70FF89F55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9829900" y="2537209"/>
                <a:ext cx="195768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58" name="墨迹 260">
                <a:extLst>
                  <a:ext uri="{FF2B5EF4-FFF2-40B4-BE49-F238E27FC236}">
                    <a16:creationId xmlns:a16="http://schemas.microsoft.com/office/drawing/2014/main" id="{91809174-05C7-2A4D-9B2C-CC8D1D433903}"/>
                  </a:ext>
                </a:extLst>
              </p14:cNvPr>
              <p14:cNvContentPartPr/>
              <p14:nvPr/>
            </p14:nvContentPartPr>
            <p14:xfrm>
              <a:off x="8106580" y="2532529"/>
              <a:ext cx="1469520" cy="479520"/>
            </p14:xfrm>
          </p:contentPart>
        </mc:Choice>
        <mc:Fallback>
          <p:pic>
            <p:nvPicPr>
              <p:cNvPr id="258" name="墨迹 260">
                <a:extLst>
                  <a:ext uri="{FF2B5EF4-FFF2-40B4-BE49-F238E27FC236}">
                    <a16:creationId xmlns:a16="http://schemas.microsoft.com/office/drawing/2014/main" id="{91809174-05C7-2A4D-9B2C-CC8D1D433903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099020" y="2524975"/>
                <a:ext cx="1484640" cy="4942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59" name="墨迹 261">
                <a:extLst>
                  <a:ext uri="{FF2B5EF4-FFF2-40B4-BE49-F238E27FC236}">
                    <a16:creationId xmlns:a16="http://schemas.microsoft.com/office/drawing/2014/main" id="{FFDEE935-0EDE-AE4C-B3E6-D8E5232D0C06}"/>
                  </a:ext>
                </a:extLst>
              </p14:cNvPr>
              <p14:cNvContentPartPr/>
              <p14:nvPr/>
            </p14:nvContentPartPr>
            <p14:xfrm>
              <a:off x="6737140" y="2482489"/>
              <a:ext cx="946800" cy="380160"/>
            </p14:xfrm>
          </p:contentPart>
        </mc:Choice>
        <mc:Fallback>
          <p:pic>
            <p:nvPicPr>
              <p:cNvPr id="259" name="墨迹 261">
                <a:extLst>
                  <a:ext uri="{FF2B5EF4-FFF2-40B4-BE49-F238E27FC236}">
                    <a16:creationId xmlns:a16="http://schemas.microsoft.com/office/drawing/2014/main" id="{FFDEE935-0EDE-AE4C-B3E6-D8E5232D0C0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729580" y="2474929"/>
                <a:ext cx="96156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63" name="墨迹 262">
                <a:extLst>
                  <a:ext uri="{FF2B5EF4-FFF2-40B4-BE49-F238E27FC236}">
                    <a16:creationId xmlns:a16="http://schemas.microsoft.com/office/drawing/2014/main" id="{F1C5BF0E-F386-EE4B-BBA4-1DF0D7D36066}"/>
                  </a:ext>
                </a:extLst>
              </p14:cNvPr>
              <p14:cNvContentPartPr/>
              <p14:nvPr/>
            </p14:nvContentPartPr>
            <p14:xfrm>
              <a:off x="2540980" y="1106569"/>
              <a:ext cx="3499200" cy="847080"/>
            </p14:xfrm>
          </p:contentPart>
        </mc:Choice>
        <mc:Fallback>
          <p:pic>
            <p:nvPicPr>
              <p:cNvPr id="263" name="墨迹 262">
                <a:extLst>
                  <a:ext uri="{FF2B5EF4-FFF2-40B4-BE49-F238E27FC236}">
                    <a16:creationId xmlns:a16="http://schemas.microsoft.com/office/drawing/2014/main" id="{F1C5BF0E-F386-EE4B-BBA4-1DF0D7D36066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533420" y="1099009"/>
                <a:ext cx="3514320" cy="86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64" name="墨迹 263">
                <a:extLst>
                  <a:ext uri="{FF2B5EF4-FFF2-40B4-BE49-F238E27FC236}">
                    <a16:creationId xmlns:a16="http://schemas.microsoft.com/office/drawing/2014/main" id="{60F4AA05-A2F3-404F-AA91-70A9EFC1C3CA}"/>
                  </a:ext>
                </a:extLst>
              </p14:cNvPr>
              <p14:cNvContentPartPr/>
              <p14:nvPr/>
            </p14:nvContentPartPr>
            <p14:xfrm>
              <a:off x="8112700" y="2308249"/>
              <a:ext cx="1282680" cy="660240"/>
            </p14:xfrm>
          </p:contentPart>
        </mc:Choice>
        <mc:Fallback>
          <p:pic>
            <p:nvPicPr>
              <p:cNvPr id="264" name="墨迹 263">
                <a:extLst>
                  <a:ext uri="{FF2B5EF4-FFF2-40B4-BE49-F238E27FC236}">
                    <a16:creationId xmlns:a16="http://schemas.microsoft.com/office/drawing/2014/main" id="{60F4AA05-A2F3-404F-AA91-70A9EFC1C3C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105500" y="2300689"/>
                <a:ext cx="129780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65" name="墨迹 264">
                <a:extLst>
                  <a:ext uri="{FF2B5EF4-FFF2-40B4-BE49-F238E27FC236}">
                    <a16:creationId xmlns:a16="http://schemas.microsoft.com/office/drawing/2014/main" id="{B03B6077-53FB-3F46-BDC1-0D31BBD81A58}"/>
                  </a:ext>
                </a:extLst>
              </p14:cNvPr>
              <p14:cNvContentPartPr/>
              <p14:nvPr/>
            </p14:nvContentPartPr>
            <p14:xfrm>
              <a:off x="10764460" y="2407969"/>
              <a:ext cx="772200" cy="728640"/>
            </p14:xfrm>
          </p:contentPart>
        </mc:Choice>
        <mc:Fallback>
          <p:pic>
            <p:nvPicPr>
              <p:cNvPr id="265" name="墨迹 264">
                <a:extLst>
                  <a:ext uri="{FF2B5EF4-FFF2-40B4-BE49-F238E27FC236}">
                    <a16:creationId xmlns:a16="http://schemas.microsoft.com/office/drawing/2014/main" id="{B03B6077-53FB-3F46-BDC1-0D31BBD81A58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0756900" y="2400409"/>
                <a:ext cx="786960" cy="74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68" name="墨迹 267">
                <a:extLst>
                  <a:ext uri="{FF2B5EF4-FFF2-40B4-BE49-F238E27FC236}">
                    <a16:creationId xmlns:a16="http://schemas.microsoft.com/office/drawing/2014/main" id="{3A9AA509-F56E-7647-B0EE-E633E22E6B66}"/>
                  </a:ext>
                </a:extLst>
              </p14:cNvPr>
              <p14:cNvContentPartPr/>
              <p14:nvPr/>
            </p14:nvContentPartPr>
            <p14:xfrm>
              <a:off x="8772940" y="3167209"/>
              <a:ext cx="2478240" cy="137160"/>
            </p14:xfrm>
          </p:contentPart>
        </mc:Choice>
        <mc:Fallback>
          <p:pic>
            <p:nvPicPr>
              <p:cNvPr id="268" name="墨迹 267">
                <a:extLst>
                  <a:ext uri="{FF2B5EF4-FFF2-40B4-BE49-F238E27FC236}">
                    <a16:creationId xmlns:a16="http://schemas.microsoft.com/office/drawing/2014/main" id="{3A9AA509-F56E-7647-B0EE-E633E22E6B66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762500" y="3157129"/>
                <a:ext cx="249840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69" name="墨迹 269">
                <a:extLst>
                  <a:ext uri="{FF2B5EF4-FFF2-40B4-BE49-F238E27FC236}">
                    <a16:creationId xmlns:a16="http://schemas.microsoft.com/office/drawing/2014/main" id="{6544BBE9-EA97-AC4E-B8C1-E0D4CFE3D784}"/>
                  </a:ext>
                </a:extLst>
              </p14:cNvPr>
              <p14:cNvContentPartPr/>
              <p14:nvPr/>
            </p14:nvContentPartPr>
            <p14:xfrm>
              <a:off x="5105980" y="2843569"/>
              <a:ext cx="2471760" cy="100080"/>
            </p14:xfrm>
          </p:contentPart>
        </mc:Choice>
        <mc:Fallback>
          <p:pic>
            <p:nvPicPr>
              <p:cNvPr id="269" name="墨迹 269">
                <a:extLst>
                  <a:ext uri="{FF2B5EF4-FFF2-40B4-BE49-F238E27FC236}">
                    <a16:creationId xmlns:a16="http://schemas.microsoft.com/office/drawing/2014/main" id="{6544BBE9-EA97-AC4E-B8C1-E0D4CFE3D784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095900" y="2833489"/>
                <a:ext cx="248940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301" name="墨迹 304">
                <a:extLst>
                  <a:ext uri="{FF2B5EF4-FFF2-40B4-BE49-F238E27FC236}">
                    <a16:creationId xmlns:a16="http://schemas.microsoft.com/office/drawing/2014/main" id="{418EC9B4-4B05-7546-A96E-D06ACAAF13C8}"/>
                  </a:ext>
                </a:extLst>
              </p14:cNvPr>
              <p14:cNvContentPartPr/>
              <p14:nvPr/>
            </p14:nvContentPartPr>
            <p14:xfrm>
              <a:off x="5482180" y="3154969"/>
              <a:ext cx="3483000" cy="766080"/>
            </p14:xfrm>
          </p:contentPart>
        </mc:Choice>
        <mc:Fallback>
          <p:pic>
            <p:nvPicPr>
              <p:cNvPr id="301" name="墨迹 304">
                <a:extLst>
                  <a:ext uri="{FF2B5EF4-FFF2-40B4-BE49-F238E27FC236}">
                    <a16:creationId xmlns:a16="http://schemas.microsoft.com/office/drawing/2014/main" id="{418EC9B4-4B05-7546-A96E-D06ACAAF13C8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474620" y="3147409"/>
                <a:ext cx="3498120" cy="78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302" name="墨迹 305">
                <a:extLst>
                  <a:ext uri="{FF2B5EF4-FFF2-40B4-BE49-F238E27FC236}">
                    <a16:creationId xmlns:a16="http://schemas.microsoft.com/office/drawing/2014/main" id="{839631F4-AFB8-A746-9F17-C5EE97A2F912}"/>
                  </a:ext>
                </a:extLst>
              </p14:cNvPr>
              <p14:cNvContentPartPr/>
              <p14:nvPr/>
            </p14:nvContentPartPr>
            <p14:xfrm>
              <a:off x="4222540" y="3316609"/>
              <a:ext cx="826920" cy="473400"/>
            </p14:xfrm>
          </p:contentPart>
        </mc:Choice>
        <mc:Fallback>
          <p:pic>
            <p:nvPicPr>
              <p:cNvPr id="302" name="墨迹 305">
                <a:extLst>
                  <a:ext uri="{FF2B5EF4-FFF2-40B4-BE49-F238E27FC236}">
                    <a16:creationId xmlns:a16="http://schemas.microsoft.com/office/drawing/2014/main" id="{839631F4-AFB8-A746-9F17-C5EE97A2F912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214980" y="3309049"/>
                <a:ext cx="84204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303" name="墨迹 306">
                <a:extLst>
                  <a:ext uri="{FF2B5EF4-FFF2-40B4-BE49-F238E27FC236}">
                    <a16:creationId xmlns:a16="http://schemas.microsoft.com/office/drawing/2014/main" id="{8B280567-00B7-9944-B0E5-E7719185F7B1}"/>
                  </a:ext>
                </a:extLst>
              </p14:cNvPr>
              <p14:cNvContentPartPr/>
              <p14:nvPr/>
            </p14:nvContentPartPr>
            <p14:xfrm>
              <a:off x="3151180" y="3609289"/>
              <a:ext cx="473400" cy="43920"/>
            </p14:xfrm>
          </p:contentPart>
        </mc:Choice>
        <mc:Fallback>
          <p:pic>
            <p:nvPicPr>
              <p:cNvPr id="303" name="墨迹 306">
                <a:extLst>
                  <a:ext uri="{FF2B5EF4-FFF2-40B4-BE49-F238E27FC236}">
                    <a16:creationId xmlns:a16="http://schemas.microsoft.com/office/drawing/2014/main" id="{8B280567-00B7-9944-B0E5-E7719185F7B1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143620" y="3601729"/>
                <a:ext cx="4885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304" name="墨迹 307">
                <a:extLst>
                  <a:ext uri="{FF2B5EF4-FFF2-40B4-BE49-F238E27FC236}">
                    <a16:creationId xmlns:a16="http://schemas.microsoft.com/office/drawing/2014/main" id="{8BAECA93-A884-2342-8026-884F50A71B15}"/>
                  </a:ext>
                </a:extLst>
              </p14:cNvPr>
              <p14:cNvContentPartPr/>
              <p14:nvPr/>
            </p14:nvContentPartPr>
            <p14:xfrm>
              <a:off x="1090540" y="3422449"/>
              <a:ext cx="1650240" cy="342720"/>
            </p14:xfrm>
          </p:contentPart>
        </mc:Choice>
        <mc:Fallback>
          <p:pic>
            <p:nvPicPr>
              <p:cNvPr id="304" name="墨迹 307">
                <a:extLst>
                  <a:ext uri="{FF2B5EF4-FFF2-40B4-BE49-F238E27FC236}">
                    <a16:creationId xmlns:a16="http://schemas.microsoft.com/office/drawing/2014/main" id="{8BAECA93-A884-2342-8026-884F50A71B15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082980" y="3414889"/>
                <a:ext cx="166536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312" name="墨迹 312">
                <a:extLst>
                  <a:ext uri="{FF2B5EF4-FFF2-40B4-BE49-F238E27FC236}">
                    <a16:creationId xmlns:a16="http://schemas.microsoft.com/office/drawing/2014/main" id="{A30581D2-5971-0D45-BFF2-A43425867310}"/>
                  </a:ext>
                </a:extLst>
              </p14:cNvPr>
              <p14:cNvContentPartPr/>
              <p14:nvPr/>
            </p14:nvContentPartPr>
            <p14:xfrm>
              <a:off x="8125300" y="3547009"/>
              <a:ext cx="492120" cy="324000"/>
            </p14:xfrm>
          </p:contentPart>
        </mc:Choice>
        <mc:Fallback>
          <p:pic>
            <p:nvPicPr>
              <p:cNvPr id="312" name="墨迹 312">
                <a:extLst>
                  <a:ext uri="{FF2B5EF4-FFF2-40B4-BE49-F238E27FC236}">
                    <a16:creationId xmlns:a16="http://schemas.microsoft.com/office/drawing/2014/main" id="{A30581D2-5971-0D45-BFF2-A43425867310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117740" y="3539449"/>
                <a:ext cx="50724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318" name="墨迹 318">
                <a:extLst>
                  <a:ext uri="{FF2B5EF4-FFF2-40B4-BE49-F238E27FC236}">
                    <a16:creationId xmlns:a16="http://schemas.microsoft.com/office/drawing/2014/main" id="{DA9DD708-A9AA-A546-A638-81AF18371395}"/>
                  </a:ext>
                </a:extLst>
              </p14:cNvPr>
              <p14:cNvContentPartPr/>
              <p14:nvPr/>
            </p14:nvContentPartPr>
            <p14:xfrm>
              <a:off x="9308260" y="3484729"/>
              <a:ext cx="790920" cy="330120"/>
            </p14:xfrm>
          </p:contentPart>
        </mc:Choice>
        <mc:Fallback>
          <p:pic>
            <p:nvPicPr>
              <p:cNvPr id="318" name="墨迹 318">
                <a:extLst>
                  <a:ext uri="{FF2B5EF4-FFF2-40B4-BE49-F238E27FC236}">
                    <a16:creationId xmlns:a16="http://schemas.microsoft.com/office/drawing/2014/main" id="{DA9DD708-A9AA-A546-A638-81AF18371395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9300700" y="3477177"/>
                <a:ext cx="806040" cy="344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331" name="墨迹 331">
                <a:extLst>
                  <a:ext uri="{FF2B5EF4-FFF2-40B4-BE49-F238E27FC236}">
                    <a16:creationId xmlns:a16="http://schemas.microsoft.com/office/drawing/2014/main" id="{FC80FA61-6F49-4C4A-9391-7C548186EEF0}"/>
                  </a:ext>
                </a:extLst>
              </p14:cNvPr>
              <p14:cNvContentPartPr/>
              <p14:nvPr/>
            </p14:nvContentPartPr>
            <p14:xfrm>
              <a:off x="10310500" y="3522889"/>
              <a:ext cx="1580760" cy="416880"/>
            </p14:xfrm>
          </p:contentPart>
        </mc:Choice>
        <mc:Fallback>
          <p:pic>
            <p:nvPicPr>
              <p:cNvPr id="331" name="墨迹 331">
                <a:extLst>
                  <a:ext uri="{FF2B5EF4-FFF2-40B4-BE49-F238E27FC236}">
                    <a16:creationId xmlns:a16="http://schemas.microsoft.com/office/drawing/2014/main" id="{FC80FA61-6F49-4C4A-9391-7C548186EEF0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0302942" y="3515329"/>
                <a:ext cx="1595517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337" name="墨迹 337">
                <a:extLst>
                  <a:ext uri="{FF2B5EF4-FFF2-40B4-BE49-F238E27FC236}">
                    <a16:creationId xmlns:a16="http://schemas.microsoft.com/office/drawing/2014/main" id="{CE3A1171-C724-6249-BC03-9BC45DC92899}"/>
                  </a:ext>
                </a:extLst>
              </p14:cNvPr>
              <p14:cNvContentPartPr/>
              <p14:nvPr/>
            </p14:nvContentPartPr>
            <p14:xfrm>
              <a:off x="667180" y="4399849"/>
              <a:ext cx="865080" cy="411120"/>
            </p14:xfrm>
          </p:contentPart>
        </mc:Choice>
        <mc:Fallback>
          <p:pic>
            <p:nvPicPr>
              <p:cNvPr id="337" name="墨迹 337">
                <a:extLst>
                  <a:ext uri="{FF2B5EF4-FFF2-40B4-BE49-F238E27FC236}">
                    <a16:creationId xmlns:a16="http://schemas.microsoft.com/office/drawing/2014/main" id="{CE3A1171-C724-6249-BC03-9BC45DC92899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59620" y="4392289"/>
                <a:ext cx="88020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358" name="墨迹 359">
                <a:extLst>
                  <a:ext uri="{FF2B5EF4-FFF2-40B4-BE49-F238E27FC236}">
                    <a16:creationId xmlns:a16="http://schemas.microsoft.com/office/drawing/2014/main" id="{335BCA5A-9F81-0C46-A48D-3164FD648DBC}"/>
                  </a:ext>
                </a:extLst>
              </p14:cNvPr>
              <p14:cNvContentPartPr/>
              <p14:nvPr/>
            </p14:nvContentPartPr>
            <p14:xfrm>
              <a:off x="3777220" y="4407049"/>
              <a:ext cx="1229760" cy="348120"/>
            </p14:xfrm>
          </p:contentPart>
        </mc:Choice>
        <mc:Fallback>
          <p:pic>
            <p:nvPicPr>
              <p:cNvPr id="358" name="墨迹 359">
                <a:extLst>
                  <a:ext uri="{FF2B5EF4-FFF2-40B4-BE49-F238E27FC236}">
                    <a16:creationId xmlns:a16="http://schemas.microsoft.com/office/drawing/2014/main" id="{335BCA5A-9F81-0C46-A48D-3164FD648DBC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769658" y="4399489"/>
                <a:ext cx="1244884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359" name="墨迹 360">
                <a:extLst>
                  <a:ext uri="{FF2B5EF4-FFF2-40B4-BE49-F238E27FC236}">
                    <a16:creationId xmlns:a16="http://schemas.microsoft.com/office/drawing/2014/main" id="{DC9AC17F-7F74-A148-AF12-CB3850DB1DFC}"/>
                  </a:ext>
                </a:extLst>
              </p14:cNvPr>
              <p14:cNvContentPartPr/>
              <p14:nvPr/>
            </p14:nvContentPartPr>
            <p14:xfrm>
              <a:off x="1751140" y="4362769"/>
              <a:ext cx="1562040" cy="417240"/>
            </p14:xfrm>
          </p:contentPart>
        </mc:Choice>
        <mc:Fallback>
          <p:pic>
            <p:nvPicPr>
              <p:cNvPr id="359" name="墨迹 360">
                <a:extLst>
                  <a:ext uri="{FF2B5EF4-FFF2-40B4-BE49-F238E27FC236}">
                    <a16:creationId xmlns:a16="http://schemas.microsoft.com/office/drawing/2014/main" id="{DC9AC17F-7F74-A148-AF12-CB3850DB1DF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743582" y="4355216"/>
                <a:ext cx="1576797" cy="4319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391" name="墨迹 391">
                <a:extLst>
                  <a:ext uri="{FF2B5EF4-FFF2-40B4-BE49-F238E27FC236}">
                    <a16:creationId xmlns:a16="http://schemas.microsoft.com/office/drawing/2014/main" id="{E88236BE-2857-8040-8A7B-C88563A9C7F8}"/>
                  </a:ext>
                </a:extLst>
              </p14:cNvPr>
              <p14:cNvContentPartPr/>
              <p14:nvPr/>
            </p14:nvContentPartPr>
            <p14:xfrm>
              <a:off x="5211820" y="4357009"/>
              <a:ext cx="4805640" cy="472680"/>
            </p14:xfrm>
          </p:contentPart>
        </mc:Choice>
        <mc:Fallback>
          <p:pic>
            <p:nvPicPr>
              <p:cNvPr id="391" name="墨迹 391">
                <a:extLst>
                  <a:ext uri="{FF2B5EF4-FFF2-40B4-BE49-F238E27FC236}">
                    <a16:creationId xmlns:a16="http://schemas.microsoft.com/office/drawing/2014/main" id="{E88236BE-2857-8040-8A7B-C88563A9C7F8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204260" y="4349449"/>
                <a:ext cx="4820760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403" name="墨迹 402">
                <a:extLst>
                  <a:ext uri="{FF2B5EF4-FFF2-40B4-BE49-F238E27FC236}">
                    <a16:creationId xmlns:a16="http://schemas.microsoft.com/office/drawing/2014/main" id="{02680C78-3010-274A-ADBA-FF047FE77FE9}"/>
                  </a:ext>
                </a:extLst>
              </p14:cNvPr>
              <p14:cNvContentPartPr/>
              <p14:nvPr/>
            </p14:nvContentPartPr>
            <p14:xfrm>
              <a:off x="4688740" y="5284009"/>
              <a:ext cx="293040" cy="654120"/>
            </p14:xfrm>
          </p:contentPart>
        </mc:Choice>
        <mc:Fallback>
          <p:pic>
            <p:nvPicPr>
              <p:cNvPr id="403" name="墨迹 402">
                <a:extLst>
                  <a:ext uri="{FF2B5EF4-FFF2-40B4-BE49-F238E27FC236}">
                    <a16:creationId xmlns:a16="http://schemas.microsoft.com/office/drawing/2014/main" id="{02680C78-3010-274A-ADBA-FF047FE77FE9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681180" y="5276449"/>
                <a:ext cx="308160" cy="6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404" name="墨迹 405">
                <a:extLst>
                  <a:ext uri="{FF2B5EF4-FFF2-40B4-BE49-F238E27FC236}">
                    <a16:creationId xmlns:a16="http://schemas.microsoft.com/office/drawing/2014/main" id="{921989CC-332E-C942-9F03-DC3D1E4F213E}"/>
                  </a:ext>
                </a:extLst>
              </p14:cNvPr>
              <p14:cNvContentPartPr/>
              <p14:nvPr/>
            </p14:nvContentPartPr>
            <p14:xfrm>
              <a:off x="3462580" y="5235049"/>
              <a:ext cx="1002600" cy="659520"/>
            </p14:xfrm>
          </p:contentPart>
        </mc:Choice>
        <mc:Fallback>
          <p:pic>
            <p:nvPicPr>
              <p:cNvPr id="404" name="墨迹 405">
                <a:extLst>
                  <a:ext uri="{FF2B5EF4-FFF2-40B4-BE49-F238E27FC236}">
                    <a16:creationId xmlns:a16="http://schemas.microsoft.com/office/drawing/2014/main" id="{921989CC-332E-C942-9F03-DC3D1E4F213E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455020" y="5227489"/>
                <a:ext cx="1017720" cy="67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405" name="墨迹 406">
                <a:extLst>
                  <a:ext uri="{FF2B5EF4-FFF2-40B4-BE49-F238E27FC236}">
                    <a16:creationId xmlns:a16="http://schemas.microsoft.com/office/drawing/2014/main" id="{CB5532FC-F715-A24C-B9F3-9102C5052F9F}"/>
                  </a:ext>
                </a:extLst>
              </p14:cNvPr>
              <p14:cNvContentPartPr/>
              <p14:nvPr/>
            </p14:nvContentPartPr>
            <p14:xfrm>
              <a:off x="1383940" y="5221729"/>
              <a:ext cx="1742400" cy="797040"/>
            </p14:xfrm>
          </p:contentPart>
        </mc:Choice>
        <mc:Fallback>
          <p:pic>
            <p:nvPicPr>
              <p:cNvPr id="405" name="墨迹 406">
                <a:extLst>
                  <a:ext uri="{FF2B5EF4-FFF2-40B4-BE49-F238E27FC236}">
                    <a16:creationId xmlns:a16="http://schemas.microsoft.com/office/drawing/2014/main" id="{CB5532FC-F715-A24C-B9F3-9102C5052F9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376382" y="5214172"/>
                <a:ext cx="1757517" cy="8117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423" name="墨迹 425">
                <a:extLst>
                  <a:ext uri="{FF2B5EF4-FFF2-40B4-BE49-F238E27FC236}">
                    <a16:creationId xmlns:a16="http://schemas.microsoft.com/office/drawing/2014/main" id="{F064AC62-D50D-134C-B1CD-4099DD539ED6}"/>
                  </a:ext>
                </a:extLst>
              </p14:cNvPr>
              <p14:cNvContentPartPr/>
              <p14:nvPr/>
            </p14:nvContentPartPr>
            <p14:xfrm>
              <a:off x="7340860" y="5377969"/>
              <a:ext cx="1563120" cy="566280"/>
            </p14:xfrm>
          </p:contentPart>
        </mc:Choice>
        <mc:Fallback>
          <p:pic>
            <p:nvPicPr>
              <p:cNvPr id="423" name="墨迹 425">
                <a:extLst>
                  <a:ext uri="{FF2B5EF4-FFF2-40B4-BE49-F238E27FC236}">
                    <a16:creationId xmlns:a16="http://schemas.microsoft.com/office/drawing/2014/main" id="{F064AC62-D50D-134C-B1CD-4099DD539ED6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7333300" y="5370409"/>
                <a:ext cx="1577880" cy="58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424" name="墨迹 426">
                <a:extLst>
                  <a:ext uri="{FF2B5EF4-FFF2-40B4-BE49-F238E27FC236}">
                    <a16:creationId xmlns:a16="http://schemas.microsoft.com/office/drawing/2014/main" id="{783F84B8-DF55-A740-AD6F-399EB96F930B}"/>
                  </a:ext>
                </a:extLst>
              </p14:cNvPr>
              <p14:cNvContentPartPr/>
              <p14:nvPr/>
            </p14:nvContentPartPr>
            <p14:xfrm>
              <a:off x="6602860" y="5688649"/>
              <a:ext cx="433440" cy="62640"/>
            </p14:xfrm>
          </p:contentPart>
        </mc:Choice>
        <mc:Fallback>
          <p:pic>
            <p:nvPicPr>
              <p:cNvPr id="424" name="墨迹 426">
                <a:extLst>
                  <a:ext uri="{FF2B5EF4-FFF2-40B4-BE49-F238E27FC236}">
                    <a16:creationId xmlns:a16="http://schemas.microsoft.com/office/drawing/2014/main" id="{783F84B8-DF55-A740-AD6F-399EB96F930B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595300" y="5681089"/>
                <a:ext cx="4485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425" name="墨迹 427">
                <a:extLst>
                  <a:ext uri="{FF2B5EF4-FFF2-40B4-BE49-F238E27FC236}">
                    <a16:creationId xmlns:a16="http://schemas.microsoft.com/office/drawing/2014/main" id="{5AE46F30-B71F-5F4F-AAE7-D54CAAB3DDEC}"/>
                  </a:ext>
                </a:extLst>
              </p14:cNvPr>
              <p14:cNvContentPartPr/>
              <p14:nvPr/>
            </p14:nvContentPartPr>
            <p14:xfrm>
              <a:off x="5330260" y="5490289"/>
              <a:ext cx="959040" cy="329400"/>
            </p14:xfrm>
          </p:contentPart>
        </mc:Choice>
        <mc:Fallback>
          <p:pic>
            <p:nvPicPr>
              <p:cNvPr id="425" name="墨迹 427">
                <a:extLst>
                  <a:ext uri="{FF2B5EF4-FFF2-40B4-BE49-F238E27FC236}">
                    <a16:creationId xmlns:a16="http://schemas.microsoft.com/office/drawing/2014/main" id="{5AE46F30-B71F-5F4F-AAE7-D54CAAB3DDEC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322700" y="5482737"/>
                <a:ext cx="974160" cy="3441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442" name="墨迹 443">
                <a:extLst>
                  <a:ext uri="{FF2B5EF4-FFF2-40B4-BE49-F238E27FC236}">
                    <a16:creationId xmlns:a16="http://schemas.microsoft.com/office/drawing/2014/main" id="{34602AFB-C2B0-5444-8C7D-D21C1DA54076}"/>
                  </a:ext>
                </a:extLst>
              </p14:cNvPr>
              <p14:cNvContentPartPr/>
              <p14:nvPr/>
            </p14:nvContentPartPr>
            <p14:xfrm>
              <a:off x="9943300" y="5495689"/>
              <a:ext cx="1462320" cy="638640"/>
            </p14:xfrm>
          </p:contentPart>
        </mc:Choice>
        <mc:Fallback>
          <p:pic>
            <p:nvPicPr>
              <p:cNvPr id="442" name="墨迹 443">
                <a:extLst>
                  <a:ext uri="{FF2B5EF4-FFF2-40B4-BE49-F238E27FC236}">
                    <a16:creationId xmlns:a16="http://schemas.microsoft.com/office/drawing/2014/main" id="{34602AFB-C2B0-5444-8C7D-D21C1DA54076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9935742" y="5488129"/>
                <a:ext cx="1477436" cy="65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443" name="墨迹 444">
                <a:extLst>
                  <a:ext uri="{FF2B5EF4-FFF2-40B4-BE49-F238E27FC236}">
                    <a16:creationId xmlns:a16="http://schemas.microsoft.com/office/drawing/2014/main" id="{6B1114CF-1991-8D4C-9C5C-38B51FEA6AE2}"/>
                  </a:ext>
                </a:extLst>
              </p14:cNvPr>
              <p14:cNvContentPartPr/>
              <p14:nvPr/>
            </p14:nvContentPartPr>
            <p14:xfrm>
              <a:off x="8767180" y="5707369"/>
              <a:ext cx="715680" cy="280440"/>
            </p14:xfrm>
          </p:contentPart>
        </mc:Choice>
        <mc:Fallback>
          <p:pic>
            <p:nvPicPr>
              <p:cNvPr id="443" name="墨迹 444">
                <a:extLst>
                  <a:ext uri="{FF2B5EF4-FFF2-40B4-BE49-F238E27FC236}">
                    <a16:creationId xmlns:a16="http://schemas.microsoft.com/office/drawing/2014/main" id="{6B1114CF-1991-8D4C-9C5C-38B51FEA6AE2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8759620" y="5699809"/>
                <a:ext cx="73080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446" name="墨迹 445">
                <a:extLst>
                  <a:ext uri="{FF2B5EF4-FFF2-40B4-BE49-F238E27FC236}">
                    <a16:creationId xmlns:a16="http://schemas.microsoft.com/office/drawing/2014/main" id="{FCA052CC-6E90-1843-BBBC-A6A2A6CD1E4A}"/>
                  </a:ext>
                </a:extLst>
              </p14:cNvPr>
              <p14:cNvContentPartPr/>
              <p14:nvPr/>
            </p14:nvContentPartPr>
            <p14:xfrm>
              <a:off x="8505100" y="5439529"/>
              <a:ext cx="716400" cy="672120"/>
            </p14:xfrm>
          </p:contentPart>
        </mc:Choice>
        <mc:Fallback>
          <p:pic>
            <p:nvPicPr>
              <p:cNvPr id="446" name="墨迹 445">
                <a:extLst>
                  <a:ext uri="{FF2B5EF4-FFF2-40B4-BE49-F238E27FC236}">
                    <a16:creationId xmlns:a16="http://schemas.microsoft.com/office/drawing/2014/main" id="{FCA052CC-6E90-1843-BBBC-A6A2A6CD1E4A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8497540" y="5431969"/>
                <a:ext cx="731520" cy="68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451" name="墨迹 452">
                <a:extLst>
                  <a:ext uri="{FF2B5EF4-FFF2-40B4-BE49-F238E27FC236}">
                    <a16:creationId xmlns:a16="http://schemas.microsoft.com/office/drawing/2014/main" id="{19E657DA-ABEF-6748-B090-ED88DC7F042F}"/>
                  </a:ext>
                </a:extLst>
              </p14:cNvPr>
              <p14:cNvContentPartPr/>
              <p14:nvPr/>
            </p14:nvContentPartPr>
            <p14:xfrm>
              <a:off x="8598340" y="2980729"/>
              <a:ext cx="355320" cy="2514600"/>
            </p14:xfrm>
          </p:contentPart>
        </mc:Choice>
        <mc:Fallback>
          <p:pic>
            <p:nvPicPr>
              <p:cNvPr id="451" name="墨迹 452">
                <a:extLst>
                  <a:ext uri="{FF2B5EF4-FFF2-40B4-BE49-F238E27FC236}">
                    <a16:creationId xmlns:a16="http://schemas.microsoft.com/office/drawing/2014/main" id="{19E657DA-ABEF-6748-B090-ED88DC7F042F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8590780" y="2973169"/>
                <a:ext cx="370440" cy="252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452" name="墨迹 453">
                <a:extLst>
                  <a:ext uri="{FF2B5EF4-FFF2-40B4-BE49-F238E27FC236}">
                    <a16:creationId xmlns:a16="http://schemas.microsoft.com/office/drawing/2014/main" id="{0C81351E-A4A2-0B4F-A44D-861DF1A07A33}"/>
                  </a:ext>
                </a:extLst>
              </p14:cNvPr>
              <p14:cNvContentPartPr/>
              <p14:nvPr/>
            </p14:nvContentPartPr>
            <p14:xfrm>
              <a:off x="10957780" y="3285649"/>
              <a:ext cx="442440" cy="2260080"/>
            </p14:xfrm>
          </p:contentPart>
        </mc:Choice>
        <mc:Fallback>
          <p:pic>
            <p:nvPicPr>
              <p:cNvPr id="452" name="墨迹 453">
                <a:extLst>
                  <a:ext uri="{FF2B5EF4-FFF2-40B4-BE49-F238E27FC236}">
                    <a16:creationId xmlns:a16="http://schemas.microsoft.com/office/drawing/2014/main" id="{0C81351E-A4A2-0B4F-A44D-861DF1A07A33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0950220" y="3278089"/>
                <a:ext cx="457560" cy="227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455" name="墨迹 454">
                <a:extLst>
                  <a:ext uri="{FF2B5EF4-FFF2-40B4-BE49-F238E27FC236}">
                    <a16:creationId xmlns:a16="http://schemas.microsoft.com/office/drawing/2014/main" id="{023EF711-16B2-C24D-BAFA-B00992ADA7E0}"/>
                  </a:ext>
                </a:extLst>
              </p14:cNvPr>
              <p14:cNvContentPartPr/>
              <p14:nvPr/>
            </p14:nvContentPartPr>
            <p14:xfrm>
              <a:off x="430660" y="3702889"/>
              <a:ext cx="451440" cy="2662920"/>
            </p14:xfrm>
          </p:contentPart>
        </mc:Choice>
        <mc:Fallback>
          <p:pic>
            <p:nvPicPr>
              <p:cNvPr id="455" name="墨迹 454">
                <a:extLst>
                  <a:ext uri="{FF2B5EF4-FFF2-40B4-BE49-F238E27FC236}">
                    <a16:creationId xmlns:a16="http://schemas.microsoft.com/office/drawing/2014/main" id="{023EF711-16B2-C24D-BAFA-B00992ADA7E0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423100" y="3695329"/>
                <a:ext cx="466560" cy="267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6838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0EE88C8-2488-6247-B428-9DC5A3D3DE63}"/>
                  </a:ext>
                </a:extLst>
              </p14:cNvPr>
              <p14:cNvContentPartPr/>
              <p14:nvPr/>
            </p14:nvContentPartPr>
            <p14:xfrm>
              <a:off x="698140" y="427969"/>
              <a:ext cx="112320" cy="3924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0EE88C8-2488-6247-B428-9DC5A3D3DE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0940" y="420769"/>
                <a:ext cx="12744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8E570E29-0200-614C-8242-367F26D84F63}"/>
                  </a:ext>
                </a:extLst>
              </p14:cNvPr>
              <p14:cNvContentPartPr/>
              <p14:nvPr/>
            </p14:nvContentPartPr>
            <p14:xfrm>
              <a:off x="1432900" y="639649"/>
              <a:ext cx="37800" cy="12492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8E570E29-0200-614C-8242-367F26D84F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25340" y="632089"/>
                <a:ext cx="529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415EDAE5-A9EF-7943-A03C-573035C6C681}"/>
                  </a:ext>
                </a:extLst>
              </p14:cNvPr>
              <p14:cNvContentPartPr/>
              <p14:nvPr/>
            </p14:nvContentPartPr>
            <p14:xfrm>
              <a:off x="2727820" y="677089"/>
              <a:ext cx="31320" cy="3780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415EDAE5-A9EF-7943-A03C-573035C6C68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20260" y="669529"/>
                <a:ext cx="464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A38A389F-C1A1-4C44-8D6E-A2C67657B996}"/>
                  </a:ext>
                </a:extLst>
              </p14:cNvPr>
              <p14:cNvContentPartPr/>
              <p14:nvPr/>
            </p14:nvContentPartPr>
            <p14:xfrm>
              <a:off x="4558060" y="670969"/>
              <a:ext cx="37800" cy="5652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A38A389F-C1A1-4C44-8D6E-A2C67657B99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50500" y="663409"/>
                <a:ext cx="5292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2CFAC80A-035D-BA4D-AD0D-8700C7C07487}"/>
                  </a:ext>
                </a:extLst>
              </p14:cNvPr>
              <p14:cNvContentPartPr/>
              <p14:nvPr/>
            </p14:nvContentPartPr>
            <p14:xfrm>
              <a:off x="6743260" y="596089"/>
              <a:ext cx="143640" cy="1908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2CFAC80A-035D-BA4D-AD0D-8700C7C0748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35700" y="588529"/>
                <a:ext cx="1587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5A21E299-8F06-274B-9B3E-D8E56994E6E8}"/>
                  </a:ext>
                </a:extLst>
              </p14:cNvPr>
              <p14:cNvContentPartPr/>
              <p14:nvPr/>
            </p14:nvContentPartPr>
            <p14:xfrm>
              <a:off x="7048180" y="602569"/>
              <a:ext cx="93600" cy="648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5A21E299-8F06-274B-9B3E-D8E56994E6E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40620" y="595009"/>
                <a:ext cx="1087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0BB0DBD9-C052-F948-9884-D467540534D6}"/>
                  </a:ext>
                </a:extLst>
              </p14:cNvPr>
              <p14:cNvContentPartPr/>
              <p14:nvPr/>
            </p14:nvContentPartPr>
            <p14:xfrm>
              <a:off x="7378300" y="602569"/>
              <a:ext cx="50040" cy="648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0BB0DBD9-C052-F948-9884-D467540534D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370740" y="595009"/>
                <a:ext cx="651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0" name="墨迹 47">
                <a:extLst>
                  <a:ext uri="{FF2B5EF4-FFF2-40B4-BE49-F238E27FC236}">
                    <a16:creationId xmlns:a16="http://schemas.microsoft.com/office/drawing/2014/main" id="{721F4A2E-2593-0149-B1DE-17DC3371AD52}"/>
                  </a:ext>
                </a:extLst>
              </p14:cNvPr>
              <p14:cNvContentPartPr/>
              <p14:nvPr/>
            </p14:nvContentPartPr>
            <p14:xfrm>
              <a:off x="7820380" y="303769"/>
              <a:ext cx="267840" cy="423720"/>
            </p14:xfrm>
          </p:contentPart>
        </mc:Choice>
        <mc:Fallback>
          <p:pic>
            <p:nvPicPr>
              <p:cNvPr id="40" name="墨迹 47">
                <a:extLst>
                  <a:ext uri="{FF2B5EF4-FFF2-40B4-BE49-F238E27FC236}">
                    <a16:creationId xmlns:a16="http://schemas.microsoft.com/office/drawing/2014/main" id="{721F4A2E-2593-0149-B1DE-17DC3371AD5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812830" y="296209"/>
                <a:ext cx="28258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1" name="墨迹 48">
                <a:extLst>
                  <a:ext uri="{FF2B5EF4-FFF2-40B4-BE49-F238E27FC236}">
                    <a16:creationId xmlns:a16="http://schemas.microsoft.com/office/drawing/2014/main" id="{FD7D6524-1132-B14C-B21A-770A3CDEE907}"/>
                  </a:ext>
                </a:extLst>
              </p14:cNvPr>
              <p14:cNvContentPartPr/>
              <p14:nvPr/>
            </p14:nvContentPartPr>
            <p14:xfrm>
              <a:off x="5928580" y="384409"/>
              <a:ext cx="485280" cy="367920"/>
            </p14:xfrm>
          </p:contentPart>
        </mc:Choice>
        <mc:Fallback>
          <p:pic>
            <p:nvPicPr>
              <p:cNvPr id="41" name="墨迹 48">
                <a:extLst>
                  <a:ext uri="{FF2B5EF4-FFF2-40B4-BE49-F238E27FC236}">
                    <a16:creationId xmlns:a16="http://schemas.microsoft.com/office/drawing/2014/main" id="{FD7D6524-1132-B14C-B21A-770A3CDEE90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921020" y="376842"/>
                <a:ext cx="500400" cy="383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2" name="墨迹 49">
                <a:extLst>
                  <a:ext uri="{FF2B5EF4-FFF2-40B4-BE49-F238E27FC236}">
                    <a16:creationId xmlns:a16="http://schemas.microsoft.com/office/drawing/2014/main" id="{B1F31301-18B4-CC49-B2EA-6B0CD8BF0055}"/>
                  </a:ext>
                </a:extLst>
              </p14:cNvPr>
              <p14:cNvContentPartPr/>
              <p14:nvPr/>
            </p14:nvContentPartPr>
            <p14:xfrm>
              <a:off x="4981420" y="353449"/>
              <a:ext cx="766440" cy="373680"/>
            </p14:xfrm>
          </p:contentPart>
        </mc:Choice>
        <mc:Fallback>
          <p:pic>
            <p:nvPicPr>
              <p:cNvPr id="42" name="墨迹 49">
                <a:extLst>
                  <a:ext uri="{FF2B5EF4-FFF2-40B4-BE49-F238E27FC236}">
                    <a16:creationId xmlns:a16="http://schemas.microsoft.com/office/drawing/2014/main" id="{B1F31301-18B4-CC49-B2EA-6B0CD8BF005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73856" y="345896"/>
                <a:ext cx="781567" cy="3884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3" name="墨迹 50">
                <a:extLst>
                  <a:ext uri="{FF2B5EF4-FFF2-40B4-BE49-F238E27FC236}">
                    <a16:creationId xmlns:a16="http://schemas.microsoft.com/office/drawing/2014/main" id="{366B59CC-89B7-9344-A939-DC257A033CE5}"/>
                  </a:ext>
                </a:extLst>
              </p14:cNvPr>
              <p14:cNvContentPartPr/>
              <p14:nvPr/>
            </p14:nvContentPartPr>
            <p14:xfrm>
              <a:off x="4228300" y="508969"/>
              <a:ext cx="149760" cy="230760"/>
            </p14:xfrm>
          </p:contentPart>
        </mc:Choice>
        <mc:Fallback>
          <p:pic>
            <p:nvPicPr>
              <p:cNvPr id="43" name="墨迹 50">
                <a:extLst>
                  <a:ext uri="{FF2B5EF4-FFF2-40B4-BE49-F238E27FC236}">
                    <a16:creationId xmlns:a16="http://schemas.microsoft.com/office/drawing/2014/main" id="{366B59CC-89B7-9344-A939-DC257A033CE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220740" y="501409"/>
                <a:ext cx="16488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4" name="墨迹 51">
                <a:extLst>
                  <a:ext uri="{FF2B5EF4-FFF2-40B4-BE49-F238E27FC236}">
                    <a16:creationId xmlns:a16="http://schemas.microsoft.com/office/drawing/2014/main" id="{3AB2DDCB-64AA-A942-882F-E6FEDD13639C}"/>
                  </a:ext>
                </a:extLst>
              </p14:cNvPr>
              <p14:cNvContentPartPr/>
              <p14:nvPr/>
            </p14:nvContentPartPr>
            <p14:xfrm>
              <a:off x="3867220" y="372169"/>
              <a:ext cx="205560" cy="327600"/>
            </p14:xfrm>
          </p:contentPart>
        </mc:Choice>
        <mc:Fallback>
          <p:pic>
            <p:nvPicPr>
              <p:cNvPr id="44" name="墨迹 51">
                <a:extLst>
                  <a:ext uri="{FF2B5EF4-FFF2-40B4-BE49-F238E27FC236}">
                    <a16:creationId xmlns:a16="http://schemas.microsoft.com/office/drawing/2014/main" id="{3AB2DDCB-64AA-A942-882F-E6FEDD1363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59673" y="364609"/>
                <a:ext cx="220654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5" name="墨迹 52">
                <a:extLst>
                  <a:ext uri="{FF2B5EF4-FFF2-40B4-BE49-F238E27FC236}">
                    <a16:creationId xmlns:a16="http://schemas.microsoft.com/office/drawing/2014/main" id="{C6280CC3-41B8-774C-A6CC-EFB10BEE6D18}"/>
                  </a:ext>
                </a:extLst>
              </p14:cNvPr>
              <p14:cNvContentPartPr/>
              <p14:nvPr/>
            </p14:nvContentPartPr>
            <p14:xfrm>
              <a:off x="2908540" y="608689"/>
              <a:ext cx="622800" cy="56160"/>
            </p14:xfrm>
          </p:contentPart>
        </mc:Choice>
        <mc:Fallback>
          <p:pic>
            <p:nvPicPr>
              <p:cNvPr id="45" name="墨迹 52">
                <a:extLst>
                  <a:ext uri="{FF2B5EF4-FFF2-40B4-BE49-F238E27FC236}">
                    <a16:creationId xmlns:a16="http://schemas.microsoft.com/office/drawing/2014/main" id="{C6280CC3-41B8-774C-A6CC-EFB10BEE6D1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00980" y="601177"/>
                <a:ext cx="637920" cy="708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6" name="墨迹 53">
                <a:extLst>
                  <a:ext uri="{FF2B5EF4-FFF2-40B4-BE49-F238E27FC236}">
                    <a16:creationId xmlns:a16="http://schemas.microsoft.com/office/drawing/2014/main" id="{C96AE7B1-82F4-A34D-AEBD-F1613A3B0482}"/>
                  </a:ext>
                </a:extLst>
              </p14:cNvPr>
              <p14:cNvContentPartPr/>
              <p14:nvPr/>
            </p14:nvContentPartPr>
            <p14:xfrm>
              <a:off x="1688140" y="415729"/>
              <a:ext cx="647640" cy="324360"/>
            </p14:xfrm>
          </p:contentPart>
        </mc:Choice>
        <mc:Fallback>
          <p:pic>
            <p:nvPicPr>
              <p:cNvPr id="46" name="墨迹 53">
                <a:extLst>
                  <a:ext uri="{FF2B5EF4-FFF2-40B4-BE49-F238E27FC236}">
                    <a16:creationId xmlns:a16="http://schemas.microsoft.com/office/drawing/2014/main" id="{C96AE7B1-82F4-A34D-AEBD-F1613A3B048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680580" y="408161"/>
                <a:ext cx="662760" cy="3394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7" name="墨迹 54">
                <a:extLst>
                  <a:ext uri="{FF2B5EF4-FFF2-40B4-BE49-F238E27FC236}">
                    <a16:creationId xmlns:a16="http://schemas.microsoft.com/office/drawing/2014/main" id="{B7AB0B65-A4D4-484E-95ED-E556E505F4D6}"/>
                  </a:ext>
                </a:extLst>
              </p14:cNvPr>
              <p14:cNvContentPartPr/>
              <p14:nvPr/>
            </p14:nvContentPartPr>
            <p14:xfrm>
              <a:off x="1077940" y="421849"/>
              <a:ext cx="193680" cy="311760"/>
            </p14:xfrm>
          </p:contentPart>
        </mc:Choice>
        <mc:Fallback>
          <p:pic>
            <p:nvPicPr>
              <p:cNvPr id="47" name="墨迹 54">
                <a:extLst>
                  <a:ext uri="{FF2B5EF4-FFF2-40B4-BE49-F238E27FC236}">
                    <a16:creationId xmlns:a16="http://schemas.microsoft.com/office/drawing/2014/main" id="{B7AB0B65-A4D4-484E-95ED-E556E505F4D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70366" y="414289"/>
                <a:ext cx="208828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C2001F3D-02E6-2343-A299-FD9CAE0711E6}"/>
                  </a:ext>
                </a:extLst>
              </p14:cNvPr>
              <p14:cNvContentPartPr/>
              <p14:nvPr/>
            </p14:nvContentPartPr>
            <p14:xfrm>
              <a:off x="9339220" y="328609"/>
              <a:ext cx="86040" cy="498240"/>
            </p14:xfrm>
          </p:contentPart>
        </mc:Choice>
        <mc:Fallback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C2001F3D-02E6-2343-A299-FD9CAE0711E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331660" y="321049"/>
                <a:ext cx="10116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2" name="墨迹 62">
                <a:extLst>
                  <a:ext uri="{FF2B5EF4-FFF2-40B4-BE49-F238E27FC236}">
                    <a16:creationId xmlns:a16="http://schemas.microsoft.com/office/drawing/2014/main" id="{8454D7BC-AF6E-2244-AC72-33B4305AFC56}"/>
                  </a:ext>
                </a:extLst>
              </p14:cNvPr>
              <p14:cNvContentPartPr/>
              <p14:nvPr/>
            </p14:nvContentPartPr>
            <p14:xfrm>
              <a:off x="8187580" y="440569"/>
              <a:ext cx="853560" cy="411480"/>
            </p14:xfrm>
          </p:contentPart>
        </mc:Choice>
        <mc:Fallback>
          <p:pic>
            <p:nvPicPr>
              <p:cNvPr id="62" name="墨迹 62">
                <a:extLst>
                  <a:ext uri="{FF2B5EF4-FFF2-40B4-BE49-F238E27FC236}">
                    <a16:creationId xmlns:a16="http://schemas.microsoft.com/office/drawing/2014/main" id="{8454D7BC-AF6E-2244-AC72-33B4305AFC5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180017" y="433002"/>
                <a:ext cx="868686" cy="4266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1" name="墨迹 71">
                <a:extLst>
                  <a:ext uri="{FF2B5EF4-FFF2-40B4-BE49-F238E27FC236}">
                    <a16:creationId xmlns:a16="http://schemas.microsoft.com/office/drawing/2014/main" id="{20578CB8-AF2D-1047-A7F6-95E8946B7B58}"/>
                  </a:ext>
                </a:extLst>
              </p14:cNvPr>
              <p14:cNvContentPartPr/>
              <p14:nvPr/>
            </p14:nvContentPartPr>
            <p14:xfrm>
              <a:off x="9688060" y="278569"/>
              <a:ext cx="1226520" cy="497880"/>
            </p14:xfrm>
          </p:contentPart>
        </mc:Choice>
        <mc:Fallback>
          <p:pic>
            <p:nvPicPr>
              <p:cNvPr id="71" name="墨迹 71">
                <a:extLst>
                  <a:ext uri="{FF2B5EF4-FFF2-40B4-BE49-F238E27FC236}">
                    <a16:creationId xmlns:a16="http://schemas.microsoft.com/office/drawing/2014/main" id="{20578CB8-AF2D-1047-A7F6-95E8946B7B5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680502" y="271009"/>
                <a:ext cx="1241636" cy="5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7" name="墨迹 77">
                <a:extLst>
                  <a:ext uri="{FF2B5EF4-FFF2-40B4-BE49-F238E27FC236}">
                    <a16:creationId xmlns:a16="http://schemas.microsoft.com/office/drawing/2014/main" id="{BDA47D1E-1564-CB4D-896B-805964E6A193}"/>
                  </a:ext>
                </a:extLst>
              </p14:cNvPr>
              <p14:cNvContentPartPr/>
              <p14:nvPr/>
            </p14:nvContentPartPr>
            <p14:xfrm>
              <a:off x="324820" y="1262449"/>
              <a:ext cx="720360" cy="448560"/>
            </p14:xfrm>
          </p:contentPart>
        </mc:Choice>
        <mc:Fallback>
          <p:pic>
            <p:nvPicPr>
              <p:cNvPr id="77" name="墨迹 77">
                <a:extLst>
                  <a:ext uri="{FF2B5EF4-FFF2-40B4-BE49-F238E27FC236}">
                    <a16:creationId xmlns:a16="http://schemas.microsoft.com/office/drawing/2014/main" id="{BDA47D1E-1564-CB4D-896B-805964E6A19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17260" y="1254889"/>
                <a:ext cx="73548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1" name="墨迹 81">
                <a:extLst>
                  <a:ext uri="{FF2B5EF4-FFF2-40B4-BE49-F238E27FC236}">
                    <a16:creationId xmlns:a16="http://schemas.microsoft.com/office/drawing/2014/main" id="{C1A9AB9C-EF6D-CA45-95F3-AE88C9F065CC}"/>
                  </a:ext>
                </a:extLst>
              </p14:cNvPr>
              <p14:cNvContentPartPr/>
              <p14:nvPr/>
            </p14:nvContentPartPr>
            <p14:xfrm>
              <a:off x="1345780" y="1141129"/>
              <a:ext cx="286560" cy="451440"/>
            </p14:xfrm>
          </p:contentPart>
        </mc:Choice>
        <mc:Fallback>
          <p:pic>
            <p:nvPicPr>
              <p:cNvPr id="81" name="墨迹 81">
                <a:extLst>
                  <a:ext uri="{FF2B5EF4-FFF2-40B4-BE49-F238E27FC236}">
                    <a16:creationId xmlns:a16="http://schemas.microsoft.com/office/drawing/2014/main" id="{C1A9AB9C-EF6D-CA45-95F3-AE88C9F065C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338220" y="1133929"/>
                <a:ext cx="301680" cy="46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9A62E0F0-5310-8C43-B335-84A73F4DD549}"/>
                  </a:ext>
                </a:extLst>
              </p14:cNvPr>
              <p14:cNvContentPartPr/>
              <p14:nvPr/>
            </p14:nvContentPartPr>
            <p14:xfrm>
              <a:off x="1918540" y="1405369"/>
              <a:ext cx="50040" cy="205920"/>
            </p14:xfrm>
          </p:contentPart>
        </mc:Choice>
        <mc:Fallback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9A62E0F0-5310-8C43-B335-84A73F4DD54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910980" y="1398169"/>
                <a:ext cx="6516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007D1A8E-BFA9-DF4F-B567-F95D7A9FB3E0}"/>
                  </a:ext>
                </a:extLst>
              </p14:cNvPr>
              <p14:cNvContentPartPr/>
              <p14:nvPr/>
            </p14:nvContentPartPr>
            <p14:xfrm>
              <a:off x="3169900" y="1355689"/>
              <a:ext cx="212040" cy="168480"/>
            </p14:xfrm>
          </p:contentPart>
        </mc:Choice>
        <mc:Fallback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007D1A8E-BFA9-DF4F-B567-F95D7A9FB3E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162340" y="1348129"/>
                <a:ext cx="22716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0" name="墨迹 91">
                <a:extLst>
                  <a:ext uri="{FF2B5EF4-FFF2-40B4-BE49-F238E27FC236}">
                    <a16:creationId xmlns:a16="http://schemas.microsoft.com/office/drawing/2014/main" id="{45CC68E6-F531-324F-AEC5-337F9FDF1D39}"/>
                  </a:ext>
                </a:extLst>
              </p14:cNvPr>
              <p14:cNvContentPartPr/>
              <p14:nvPr/>
            </p14:nvContentPartPr>
            <p14:xfrm>
              <a:off x="2827540" y="1330849"/>
              <a:ext cx="181080" cy="236880"/>
            </p14:xfrm>
          </p:contentPart>
        </mc:Choice>
        <mc:Fallback>
          <p:pic>
            <p:nvPicPr>
              <p:cNvPr id="90" name="墨迹 91">
                <a:extLst>
                  <a:ext uri="{FF2B5EF4-FFF2-40B4-BE49-F238E27FC236}">
                    <a16:creationId xmlns:a16="http://schemas.microsoft.com/office/drawing/2014/main" id="{45CC68E6-F531-324F-AEC5-337F9FDF1D3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819965" y="1323289"/>
                <a:ext cx="19623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91" name="墨迹 92">
                <a:extLst>
                  <a:ext uri="{FF2B5EF4-FFF2-40B4-BE49-F238E27FC236}">
                    <a16:creationId xmlns:a16="http://schemas.microsoft.com/office/drawing/2014/main" id="{92D9C5FD-A86C-6F44-B5C7-4EF202516D88}"/>
                  </a:ext>
                </a:extLst>
              </p14:cNvPr>
              <p14:cNvContentPartPr/>
              <p14:nvPr/>
            </p14:nvContentPartPr>
            <p14:xfrm>
              <a:off x="2130220" y="1168849"/>
              <a:ext cx="448560" cy="405000"/>
            </p14:xfrm>
          </p:contentPart>
        </mc:Choice>
        <mc:Fallback>
          <p:pic>
            <p:nvPicPr>
              <p:cNvPr id="91" name="墨迹 92">
                <a:extLst>
                  <a:ext uri="{FF2B5EF4-FFF2-40B4-BE49-F238E27FC236}">
                    <a16:creationId xmlns:a16="http://schemas.microsoft.com/office/drawing/2014/main" id="{92D9C5FD-A86C-6F44-B5C7-4EF202516D8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122660" y="1161289"/>
                <a:ext cx="46368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2828A9E4-2F7E-054D-BB67-731A3863BA4E}"/>
                  </a:ext>
                </a:extLst>
              </p14:cNvPr>
              <p14:cNvContentPartPr/>
              <p14:nvPr/>
            </p14:nvContentPartPr>
            <p14:xfrm>
              <a:off x="3997900" y="1523809"/>
              <a:ext cx="75240" cy="100080"/>
            </p14:xfrm>
          </p:contentPart>
        </mc:Choice>
        <mc:Fallback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2828A9E4-2F7E-054D-BB67-731A3863BA4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990340" y="1516249"/>
                <a:ext cx="9000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4EEF20B1-0EE9-4049-9293-91BF0CAECDCD}"/>
                  </a:ext>
                </a:extLst>
              </p14:cNvPr>
              <p14:cNvContentPartPr/>
              <p14:nvPr/>
            </p14:nvContentPartPr>
            <p14:xfrm>
              <a:off x="4757500" y="1243729"/>
              <a:ext cx="12960" cy="5004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4EEF20B1-0EE9-4049-9293-91BF0CAECDC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749940" y="1236169"/>
                <a:ext cx="277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176A5735-DD34-404D-9621-FE0FF4506B33}"/>
                  </a:ext>
                </a:extLst>
              </p14:cNvPr>
              <p14:cNvContentPartPr/>
              <p14:nvPr/>
            </p14:nvContentPartPr>
            <p14:xfrm>
              <a:off x="5130820" y="1411849"/>
              <a:ext cx="199440" cy="168480"/>
            </p14:xfrm>
          </p:contentPart>
        </mc:Choice>
        <mc:Fallback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176A5735-DD34-404D-9621-FE0FF4506B3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123260" y="1404289"/>
                <a:ext cx="21456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00" name="墨迹 99">
                <a:extLst>
                  <a:ext uri="{FF2B5EF4-FFF2-40B4-BE49-F238E27FC236}">
                    <a16:creationId xmlns:a16="http://schemas.microsoft.com/office/drawing/2014/main" id="{FBF47093-3B3A-6642-85BC-44B9D06AAF68}"/>
                  </a:ext>
                </a:extLst>
              </p14:cNvPr>
              <p14:cNvContentPartPr/>
              <p14:nvPr/>
            </p14:nvContentPartPr>
            <p14:xfrm>
              <a:off x="5666140" y="1237609"/>
              <a:ext cx="118800" cy="56520"/>
            </p14:xfrm>
          </p:contentPart>
        </mc:Choice>
        <mc:Fallback>
          <p:pic>
            <p:nvPicPr>
              <p:cNvPr id="100" name="墨迹 99">
                <a:extLst>
                  <a:ext uri="{FF2B5EF4-FFF2-40B4-BE49-F238E27FC236}">
                    <a16:creationId xmlns:a16="http://schemas.microsoft.com/office/drawing/2014/main" id="{FBF47093-3B3A-6642-85BC-44B9D06AAF6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658580" y="1230049"/>
                <a:ext cx="13356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04" name="墨迹 103">
                <a:extLst>
                  <a:ext uri="{FF2B5EF4-FFF2-40B4-BE49-F238E27FC236}">
                    <a16:creationId xmlns:a16="http://schemas.microsoft.com/office/drawing/2014/main" id="{DA8FF952-EED5-5A42-9A07-DB31A6B87C97}"/>
                  </a:ext>
                </a:extLst>
              </p14:cNvPr>
              <p14:cNvContentPartPr/>
              <p14:nvPr/>
            </p14:nvContentPartPr>
            <p14:xfrm>
              <a:off x="7098220" y="1517689"/>
              <a:ext cx="93600" cy="360"/>
            </p14:xfrm>
          </p:contentPart>
        </mc:Choice>
        <mc:Fallback>
          <p:pic>
            <p:nvPicPr>
              <p:cNvPr id="104" name="墨迹 103">
                <a:extLst>
                  <a:ext uri="{FF2B5EF4-FFF2-40B4-BE49-F238E27FC236}">
                    <a16:creationId xmlns:a16="http://schemas.microsoft.com/office/drawing/2014/main" id="{DA8FF952-EED5-5A42-9A07-DB31A6B87C9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090660" y="1510129"/>
                <a:ext cx="10872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05" name="墨迹 104">
                <a:extLst>
                  <a:ext uri="{FF2B5EF4-FFF2-40B4-BE49-F238E27FC236}">
                    <a16:creationId xmlns:a16="http://schemas.microsoft.com/office/drawing/2014/main" id="{E6FEE509-2994-1C47-B968-7F7AAD01B39D}"/>
                  </a:ext>
                </a:extLst>
              </p14:cNvPr>
              <p14:cNvContentPartPr/>
              <p14:nvPr/>
            </p14:nvContentPartPr>
            <p14:xfrm>
              <a:off x="7378300" y="1505089"/>
              <a:ext cx="56520" cy="360"/>
            </p14:xfrm>
          </p:contentPart>
        </mc:Choice>
        <mc:Fallback>
          <p:pic>
            <p:nvPicPr>
              <p:cNvPr id="105" name="墨迹 104">
                <a:extLst>
                  <a:ext uri="{FF2B5EF4-FFF2-40B4-BE49-F238E27FC236}">
                    <a16:creationId xmlns:a16="http://schemas.microsoft.com/office/drawing/2014/main" id="{E6FEE509-2994-1C47-B968-7F7AAD01B39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370740" y="1497529"/>
                <a:ext cx="712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B75ED254-F21D-1F4E-841D-FABC81E787F6}"/>
                  </a:ext>
                </a:extLst>
              </p14:cNvPr>
              <p14:cNvContentPartPr/>
              <p14:nvPr/>
            </p14:nvContentPartPr>
            <p14:xfrm>
              <a:off x="7764220" y="1442809"/>
              <a:ext cx="218160" cy="112320"/>
            </p14:xfrm>
          </p:contentPart>
        </mc:Choice>
        <mc:Fallback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B75ED254-F21D-1F4E-841D-FABC81E787F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756660" y="1435249"/>
                <a:ext cx="2332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B57C77D9-0D1C-E74D-9C3C-BD30BD06DD17}"/>
                  </a:ext>
                </a:extLst>
              </p14:cNvPr>
              <p14:cNvContentPartPr/>
              <p14:nvPr/>
            </p14:nvContentPartPr>
            <p14:xfrm>
              <a:off x="8343100" y="1231129"/>
              <a:ext cx="62640" cy="3780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B57C77D9-0D1C-E74D-9C3C-BD30BD06DD1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335540" y="1223569"/>
                <a:ext cx="7776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10" name="墨迹 111">
                <a:extLst>
                  <a:ext uri="{FF2B5EF4-FFF2-40B4-BE49-F238E27FC236}">
                    <a16:creationId xmlns:a16="http://schemas.microsoft.com/office/drawing/2014/main" id="{4B41F454-7CC9-1944-9D71-D3AFF11BDC9E}"/>
                  </a:ext>
                </a:extLst>
              </p14:cNvPr>
              <p14:cNvContentPartPr/>
              <p14:nvPr/>
            </p14:nvContentPartPr>
            <p14:xfrm>
              <a:off x="5622580" y="1387009"/>
              <a:ext cx="971640" cy="255600"/>
            </p14:xfrm>
          </p:contentPart>
        </mc:Choice>
        <mc:Fallback>
          <p:pic>
            <p:nvPicPr>
              <p:cNvPr id="110" name="墨迹 111">
                <a:extLst>
                  <a:ext uri="{FF2B5EF4-FFF2-40B4-BE49-F238E27FC236}">
                    <a16:creationId xmlns:a16="http://schemas.microsoft.com/office/drawing/2014/main" id="{4B41F454-7CC9-1944-9D71-D3AFF11BDC9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615020" y="1379449"/>
                <a:ext cx="98676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11" name="墨迹 112">
                <a:extLst>
                  <a:ext uri="{FF2B5EF4-FFF2-40B4-BE49-F238E27FC236}">
                    <a16:creationId xmlns:a16="http://schemas.microsoft.com/office/drawing/2014/main" id="{C7DC3E8C-1524-7046-8DA1-5B97642C8CEB}"/>
                  </a:ext>
                </a:extLst>
              </p14:cNvPr>
              <p14:cNvContentPartPr/>
              <p14:nvPr/>
            </p14:nvContentPartPr>
            <p14:xfrm>
              <a:off x="4632940" y="1430569"/>
              <a:ext cx="280440" cy="236520"/>
            </p14:xfrm>
          </p:contentPart>
        </mc:Choice>
        <mc:Fallback>
          <p:pic>
            <p:nvPicPr>
              <p:cNvPr id="111" name="墨迹 112">
                <a:extLst>
                  <a:ext uri="{FF2B5EF4-FFF2-40B4-BE49-F238E27FC236}">
                    <a16:creationId xmlns:a16="http://schemas.microsoft.com/office/drawing/2014/main" id="{C7DC3E8C-1524-7046-8DA1-5B97642C8CE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625380" y="1423020"/>
                <a:ext cx="295560" cy="2516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16" name="墨迹 116">
                <a:extLst>
                  <a:ext uri="{FF2B5EF4-FFF2-40B4-BE49-F238E27FC236}">
                    <a16:creationId xmlns:a16="http://schemas.microsoft.com/office/drawing/2014/main" id="{F0EAB148-30B7-4246-BA8F-5EC587E782EF}"/>
                  </a:ext>
                </a:extLst>
              </p14:cNvPr>
              <p14:cNvContentPartPr/>
              <p14:nvPr/>
            </p14:nvContentPartPr>
            <p14:xfrm>
              <a:off x="8293420" y="1430569"/>
              <a:ext cx="510840" cy="255240"/>
            </p14:xfrm>
          </p:contentPart>
        </mc:Choice>
        <mc:Fallback>
          <p:pic>
            <p:nvPicPr>
              <p:cNvPr id="116" name="墨迹 116">
                <a:extLst>
                  <a:ext uri="{FF2B5EF4-FFF2-40B4-BE49-F238E27FC236}">
                    <a16:creationId xmlns:a16="http://schemas.microsoft.com/office/drawing/2014/main" id="{F0EAB148-30B7-4246-BA8F-5EC587E782E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285860" y="1423020"/>
                <a:ext cx="525960" cy="2703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18" name="墨迹 117">
                <a:extLst>
                  <a:ext uri="{FF2B5EF4-FFF2-40B4-BE49-F238E27FC236}">
                    <a16:creationId xmlns:a16="http://schemas.microsoft.com/office/drawing/2014/main" id="{D3E5CC13-7393-E04F-81C2-C492FF9D341C}"/>
                  </a:ext>
                </a:extLst>
              </p14:cNvPr>
              <p14:cNvContentPartPr/>
              <p14:nvPr/>
            </p14:nvContentPartPr>
            <p14:xfrm>
              <a:off x="679780" y="876529"/>
              <a:ext cx="7863120" cy="174600"/>
            </p14:xfrm>
          </p:contentPart>
        </mc:Choice>
        <mc:Fallback>
          <p:pic>
            <p:nvPicPr>
              <p:cNvPr id="118" name="墨迹 117">
                <a:extLst>
                  <a:ext uri="{FF2B5EF4-FFF2-40B4-BE49-F238E27FC236}">
                    <a16:creationId xmlns:a16="http://schemas.microsoft.com/office/drawing/2014/main" id="{D3E5CC13-7393-E04F-81C2-C492FF9D341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72220" y="868969"/>
                <a:ext cx="787824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28" name="墨迹 129">
                <a:extLst>
                  <a:ext uri="{FF2B5EF4-FFF2-40B4-BE49-F238E27FC236}">
                    <a16:creationId xmlns:a16="http://schemas.microsoft.com/office/drawing/2014/main" id="{ABF26314-72C1-BB48-8A5C-343F49EA6A3B}"/>
                  </a:ext>
                </a:extLst>
              </p14:cNvPr>
              <p14:cNvContentPartPr/>
              <p14:nvPr/>
            </p14:nvContentPartPr>
            <p14:xfrm>
              <a:off x="3574540" y="901369"/>
              <a:ext cx="691560" cy="1170720"/>
            </p14:xfrm>
          </p:contentPart>
        </mc:Choice>
        <mc:Fallback>
          <p:pic>
            <p:nvPicPr>
              <p:cNvPr id="128" name="墨迹 129">
                <a:extLst>
                  <a:ext uri="{FF2B5EF4-FFF2-40B4-BE49-F238E27FC236}">
                    <a16:creationId xmlns:a16="http://schemas.microsoft.com/office/drawing/2014/main" id="{ABF26314-72C1-BB48-8A5C-343F49EA6A3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566980" y="893809"/>
                <a:ext cx="706320" cy="11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31" name="墨迹 130">
                <a:extLst>
                  <a:ext uri="{FF2B5EF4-FFF2-40B4-BE49-F238E27FC236}">
                    <a16:creationId xmlns:a16="http://schemas.microsoft.com/office/drawing/2014/main" id="{292F181F-73F6-6541-A51A-7D6870738B47}"/>
                  </a:ext>
                </a:extLst>
              </p14:cNvPr>
              <p14:cNvContentPartPr/>
              <p14:nvPr/>
            </p14:nvContentPartPr>
            <p14:xfrm>
              <a:off x="1077940" y="2619649"/>
              <a:ext cx="118800" cy="398880"/>
            </p14:xfrm>
          </p:contentPart>
        </mc:Choice>
        <mc:Fallback>
          <p:pic>
            <p:nvPicPr>
              <p:cNvPr id="131" name="墨迹 130">
                <a:extLst>
                  <a:ext uri="{FF2B5EF4-FFF2-40B4-BE49-F238E27FC236}">
                    <a16:creationId xmlns:a16="http://schemas.microsoft.com/office/drawing/2014/main" id="{292F181F-73F6-6541-A51A-7D6870738B4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70380" y="2612089"/>
                <a:ext cx="13356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32" name="墨迹 131">
                <a:extLst>
                  <a:ext uri="{FF2B5EF4-FFF2-40B4-BE49-F238E27FC236}">
                    <a16:creationId xmlns:a16="http://schemas.microsoft.com/office/drawing/2014/main" id="{20C66512-402D-8544-BC06-D9D308333C27}"/>
                  </a:ext>
                </a:extLst>
              </p14:cNvPr>
              <p14:cNvContentPartPr/>
              <p14:nvPr/>
            </p14:nvContentPartPr>
            <p14:xfrm>
              <a:off x="1470340" y="2619649"/>
              <a:ext cx="112320" cy="299160"/>
            </p14:xfrm>
          </p:contentPart>
        </mc:Choice>
        <mc:Fallback>
          <p:pic>
            <p:nvPicPr>
              <p:cNvPr id="132" name="墨迹 131">
                <a:extLst>
                  <a:ext uri="{FF2B5EF4-FFF2-40B4-BE49-F238E27FC236}">
                    <a16:creationId xmlns:a16="http://schemas.microsoft.com/office/drawing/2014/main" id="{20C66512-402D-8544-BC06-D9D308333C2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462780" y="2612089"/>
                <a:ext cx="12744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33" name="墨迹 132">
                <a:extLst>
                  <a:ext uri="{FF2B5EF4-FFF2-40B4-BE49-F238E27FC236}">
                    <a16:creationId xmlns:a16="http://schemas.microsoft.com/office/drawing/2014/main" id="{F8A7EA0B-EF66-6E41-A5ED-79AF35473F3E}"/>
                  </a:ext>
                </a:extLst>
              </p14:cNvPr>
              <p14:cNvContentPartPr/>
              <p14:nvPr/>
            </p14:nvContentPartPr>
            <p14:xfrm>
              <a:off x="1538740" y="2631889"/>
              <a:ext cx="100080" cy="236880"/>
            </p14:xfrm>
          </p:contentPart>
        </mc:Choice>
        <mc:Fallback>
          <p:pic>
            <p:nvPicPr>
              <p:cNvPr id="133" name="墨迹 132">
                <a:extLst>
                  <a:ext uri="{FF2B5EF4-FFF2-40B4-BE49-F238E27FC236}">
                    <a16:creationId xmlns:a16="http://schemas.microsoft.com/office/drawing/2014/main" id="{F8A7EA0B-EF66-6E41-A5ED-79AF35473F3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531180" y="2624329"/>
                <a:ext cx="11520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34" name="墨迹 133">
                <a:extLst>
                  <a:ext uri="{FF2B5EF4-FFF2-40B4-BE49-F238E27FC236}">
                    <a16:creationId xmlns:a16="http://schemas.microsoft.com/office/drawing/2014/main" id="{F046A8FA-1811-B540-AB5F-30E54001429B}"/>
                  </a:ext>
                </a:extLst>
              </p14:cNvPr>
              <p14:cNvContentPartPr/>
              <p14:nvPr/>
            </p14:nvContentPartPr>
            <p14:xfrm>
              <a:off x="1538740" y="2787769"/>
              <a:ext cx="112320" cy="25200"/>
            </p14:xfrm>
          </p:contentPart>
        </mc:Choice>
        <mc:Fallback>
          <p:pic>
            <p:nvPicPr>
              <p:cNvPr id="134" name="墨迹 133">
                <a:extLst>
                  <a:ext uri="{FF2B5EF4-FFF2-40B4-BE49-F238E27FC236}">
                    <a16:creationId xmlns:a16="http://schemas.microsoft.com/office/drawing/2014/main" id="{F046A8FA-1811-B540-AB5F-30E54001429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531180" y="2780209"/>
                <a:ext cx="1274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35" name="墨迹 134">
                <a:extLst>
                  <a:ext uri="{FF2B5EF4-FFF2-40B4-BE49-F238E27FC236}">
                    <a16:creationId xmlns:a16="http://schemas.microsoft.com/office/drawing/2014/main" id="{48AB387E-3720-394D-BB30-773D2361AB77}"/>
                  </a:ext>
                </a:extLst>
              </p14:cNvPr>
              <p14:cNvContentPartPr/>
              <p14:nvPr/>
            </p14:nvContentPartPr>
            <p14:xfrm>
              <a:off x="1787860" y="2787769"/>
              <a:ext cx="31320" cy="106200"/>
            </p14:xfrm>
          </p:contentPart>
        </mc:Choice>
        <mc:Fallback>
          <p:pic>
            <p:nvPicPr>
              <p:cNvPr id="135" name="墨迹 134">
                <a:extLst>
                  <a:ext uri="{FF2B5EF4-FFF2-40B4-BE49-F238E27FC236}">
                    <a16:creationId xmlns:a16="http://schemas.microsoft.com/office/drawing/2014/main" id="{48AB387E-3720-394D-BB30-773D2361AB7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780300" y="2780209"/>
                <a:ext cx="4644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36" name="墨迹 135">
                <a:extLst>
                  <a:ext uri="{FF2B5EF4-FFF2-40B4-BE49-F238E27FC236}">
                    <a16:creationId xmlns:a16="http://schemas.microsoft.com/office/drawing/2014/main" id="{6DBDEA91-D50E-7142-B4B4-85330F91F25C}"/>
                  </a:ext>
                </a:extLst>
              </p14:cNvPr>
              <p14:cNvContentPartPr/>
              <p14:nvPr/>
            </p14:nvContentPartPr>
            <p14:xfrm>
              <a:off x="1868860" y="2594449"/>
              <a:ext cx="149760" cy="37800"/>
            </p14:xfrm>
          </p:contentPart>
        </mc:Choice>
        <mc:Fallback>
          <p:pic>
            <p:nvPicPr>
              <p:cNvPr id="136" name="墨迹 135">
                <a:extLst>
                  <a:ext uri="{FF2B5EF4-FFF2-40B4-BE49-F238E27FC236}">
                    <a16:creationId xmlns:a16="http://schemas.microsoft.com/office/drawing/2014/main" id="{6DBDEA91-D50E-7142-B4B4-85330F91F25C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861300" y="2587249"/>
                <a:ext cx="1648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37" name="墨迹 136">
                <a:extLst>
                  <a:ext uri="{FF2B5EF4-FFF2-40B4-BE49-F238E27FC236}">
                    <a16:creationId xmlns:a16="http://schemas.microsoft.com/office/drawing/2014/main" id="{1E411EA5-D08E-8143-9143-F8ECEE4A7750}"/>
                  </a:ext>
                </a:extLst>
              </p14:cNvPr>
              <p14:cNvContentPartPr/>
              <p14:nvPr/>
            </p14:nvContentPartPr>
            <p14:xfrm>
              <a:off x="1899820" y="2538649"/>
              <a:ext cx="75240" cy="149760"/>
            </p14:xfrm>
          </p:contentPart>
        </mc:Choice>
        <mc:Fallback>
          <p:pic>
            <p:nvPicPr>
              <p:cNvPr id="137" name="墨迹 136">
                <a:extLst>
                  <a:ext uri="{FF2B5EF4-FFF2-40B4-BE49-F238E27FC236}">
                    <a16:creationId xmlns:a16="http://schemas.microsoft.com/office/drawing/2014/main" id="{1E411EA5-D08E-8143-9143-F8ECEE4A775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892260" y="2531089"/>
                <a:ext cx="900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38" name="墨迹 137">
                <a:extLst>
                  <a:ext uri="{FF2B5EF4-FFF2-40B4-BE49-F238E27FC236}">
                    <a16:creationId xmlns:a16="http://schemas.microsoft.com/office/drawing/2014/main" id="{79785B61-2A59-F04B-975A-9D695AA9B4E4}"/>
                  </a:ext>
                </a:extLst>
              </p14:cNvPr>
              <p14:cNvContentPartPr/>
              <p14:nvPr/>
            </p14:nvContentPartPr>
            <p14:xfrm>
              <a:off x="1887220" y="2557369"/>
              <a:ext cx="93600" cy="124920"/>
            </p14:xfrm>
          </p:contentPart>
        </mc:Choice>
        <mc:Fallback>
          <p:pic>
            <p:nvPicPr>
              <p:cNvPr id="138" name="墨迹 137">
                <a:extLst>
                  <a:ext uri="{FF2B5EF4-FFF2-40B4-BE49-F238E27FC236}">
                    <a16:creationId xmlns:a16="http://schemas.microsoft.com/office/drawing/2014/main" id="{79785B61-2A59-F04B-975A-9D695AA9B4E4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880020" y="2549809"/>
                <a:ext cx="1087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39" name="墨迹 138">
                <a:extLst>
                  <a:ext uri="{FF2B5EF4-FFF2-40B4-BE49-F238E27FC236}">
                    <a16:creationId xmlns:a16="http://schemas.microsoft.com/office/drawing/2014/main" id="{3B9B0787-BB28-9145-A3E9-63E98F539299}"/>
                  </a:ext>
                </a:extLst>
              </p14:cNvPr>
              <p14:cNvContentPartPr/>
              <p14:nvPr/>
            </p14:nvContentPartPr>
            <p14:xfrm>
              <a:off x="2217340" y="2849689"/>
              <a:ext cx="68760" cy="50040"/>
            </p14:xfrm>
          </p:contentPart>
        </mc:Choice>
        <mc:Fallback>
          <p:pic>
            <p:nvPicPr>
              <p:cNvPr id="139" name="墨迹 138">
                <a:extLst>
                  <a:ext uri="{FF2B5EF4-FFF2-40B4-BE49-F238E27FC236}">
                    <a16:creationId xmlns:a16="http://schemas.microsoft.com/office/drawing/2014/main" id="{3B9B0787-BB28-9145-A3E9-63E98F539299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209780" y="2842489"/>
                <a:ext cx="8388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40" name="墨迹 139">
                <a:extLst>
                  <a:ext uri="{FF2B5EF4-FFF2-40B4-BE49-F238E27FC236}">
                    <a16:creationId xmlns:a16="http://schemas.microsoft.com/office/drawing/2014/main" id="{A7D206D5-EA75-D847-9E1A-6D4A06F0DE9E}"/>
                  </a:ext>
                </a:extLst>
              </p14:cNvPr>
              <p14:cNvContentPartPr/>
              <p14:nvPr/>
            </p14:nvContentPartPr>
            <p14:xfrm>
              <a:off x="2721700" y="2793889"/>
              <a:ext cx="112320" cy="6480"/>
            </p14:xfrm>
          </p:contentPart>
        </mc:Choice>
        <mc:Fallback>
          <p:pic>
            <p:nvPicPr>
              <p:cNvPr id="140" name="墨迹 139">
                <a:extLst>
                  <a:ext uri="{FF2B5EF4-FFF2-40B4-BE49-F238E27FC236}">
                    <a16:creationId xmlns:a16="http://schemas.microsoft.com/office/drawing/2014/main" id="{A7D206D5-EA75-D847-9E1A-6D4A06F0DE9E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714140" y="2786329"/>
                <a:ext cx="1274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41" name="墨迹 140">
                <a:extLst>
                  <a:ext uri="{FF2B5EF4-FFF2-40B4-BE49-F238E27FC236}">
                    <a16:creationId xmlns:a16="http://schemas.microsoft.com/office/drawing/2014/main" id="{FA8F1813-A247-2643-A34E-E8DE6983A320}"/>
                  </a:ext>
                </a:extLst>
              </p14:cNvPr>
              <p14:cNvContentPartPr/>
              <p14:nvPr/>
            </p14:nvContentPartPr>
            <p14:xfrm>
              <a:off x="2964340" y="2775169"/>
              <a:ext cx="168480" cy="19080"/>
            </p14:xfrm>
          </p:contentPart>
        </mc:Choice>
        <mc:Fallback>
          <p:pic>
            <p:nvPicPr>
              <p:cNvPr id="141" name="墨迹 140">
                <a:extLst>
                  <a:ext uri="{FF2B5EF4-FFF2-40B4-BE49-F238E27FC236}">
                    <a16:creationId xmlns:a16="http://schemas.microsoft.com/office/drawing/2014/main" id="{FA8F1813-A247-2643-A34E-E8DE6983A32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956780" y="2767609"/>
                <a:ext cx="1836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42" name="墨迹 141">
                <a:extLst>
                  <a:ext uri="{FF2B5EF4-FFF2-40B4-BE49-F238E27FC236}">
                    <a16:creationId xmlns:a16="http://schemas.microsoft.com/office/drawing/2014/main" id="{3165A852-1810-5049-A9D9-DDC21625D06B}"/>
                  </a:ext>
                </a:extLst>
              </p14:cNvPr>
              <p14:cNvContentPartPr/>
              <p14:nvPr/>
            </p14:nvContentPartPr>
            <p14:xfrm>
              <a:off x="3624220" y="2632609"/>
              <a:ext cx="112320" cy="216720"/>
            </p14:xfrm>
          </p:contentPart>
        </mc:Choice>
        <mc:Fallback>
          <p:pic>
            <p:nvPicPr>
              <p:cNvPr id="142" name="墨迹 141">
                <a:extLst>
                  <a:ext uri="{FF2B5EF4-FFF2-40B4-BE49-F238E27FC236}">
                    <a16:creationId xmlns:a16="http://schemas.microsoft.com/office/drawing/2014/main" id="{3165A852-1810-5049-A9D9-DDC21625D06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616660" y="2625049"/>
                <a:ext cx="12744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43" name="墨迹 142">
                <a:extLst>
                  <a:ext uri="{FF2B5EF4-FFF2-40B4-BE49-F238E27FC236}">
                    <a16:creationId xmlns:a16="http://schemas.microsoft.com/office/drawing/2014/main" id="{75EBDEAE-1DE0-3947-AFE3-A2B8E329CAFE}"/>
                  </a:ext>
                </a:extLst>
              </p14:cNvPr>
              <p14:cNvContentPartPr/>
              <p14:nvPr/>
            </p14:nvContentPartPr>
            <p14:xfrm>
              <a:off x="3773620" y="2607049"/>
              <a:ext cx="81360" cy="243000"/>
            </p14:xfrm>
          </p:contentPart>
        </mc:Choice>
        <mc:Fallback>
          <p:pic>
            <p:nvPicPr>
              <p:cNvPr id="143" name="墨迹 142">
                <a:extLst>
                  <a:ext uri="{FF2B5EF4-FFF2-40B4-BE49-F238E27FC236}">
                    <a16:creationId xmlns:a16="http://schemas.microsoft.com/office/drawing/2014/main" id="{75EBDEAE-1DE0-3947-AFE3-A2B8E329CAFE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766060" y="2599489"/>
                <a:ext cx="9648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44" name="墨迹 143">
                <a:extLst>
                  <a:ext uri="{FF2B5EF4-FFF2-40B4-BE49-F238E27FC236}">
                    <a16:creationId xmlns:a16="http://schemas.microsoft.com/office/drawing/2014/main" id="{7484B4BC-0B29-0246-9C8E-3E200FE24C5C}"/>
                  </a:ext>
                </a:extLst>
              </p14:cNvPr>
              <p14:cNvContentPartPr/>
              <p14:nvPr/>
            </p14:nvContentPartPr>
            <p14:xfrm>
              <a:off x="3720340" y="2750329"/>
              <a:ext cx="153360" cy="25200"/>
            </p14:xfrm>
          </p:contentPart>
        </mc:Choice>
        <mc:Fallback>
          <p:pic>
            <p:nvPicPr>
              <p:cNvPr id="144" name="墨迹 143">
                <a:extLst>
                  <a:ext uri="{FF2B5EF4-FFF2-40B4-BE49-F238E27FC236}">
                    <a16:creationId xmlns:a16="http://schemas.microsoft.com/office/drawing/2014/main" id="{7484B4BC-0B29-0246-9C8E-3E200FE24C5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712780" y="2742769"/>
                <a:ext cx="1681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45" name="墨迹 144">
                <a:extLst>
                  <a:ext uri="{FF2B5EF4-FFF2-40B4-BE49-F238E27FC236}">
                    <a16:creationId xmlns:a16="http://schemas.microsoft.com/office/drawing/2014/main" id="{BB5567DC-1E26-1F44-B773-2AB5D3E32C39}"/>
                  </a:ext>
                </a:extLst>
              </p14:cNvPr>
              <p14:cNvContentPartPr/>
              <p14:nvPr/>
            </p14:nvContentPartPr>
            <p14:xfrm>
              <a:off x="4097260" y="2700289"/>
              <a:ext cx="43920" cy="230760"/>
            </p14:xfrm>
          </p:contentPart>
        </mc:Choice>
        <mc:Fallback>
          <p:pic>
            <p:nvPicPr>
              <p:cNvPr id="145" name="墨迹 144">
                <a:extLst>
                  <a:ext uri="{FF2B5EF4-FFF2-40B4-BE49-F238E27FC236}">
                    <a16:creationId xmlns:a16="http://schemas.microsoft.com/office/drawing/2014/main" id="{BB5567DC-1E26-1F44-B773-2AB5D3E32C39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090060" y="2692729"/>
                <a:ext cx="5904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46" name="墨迹 145">
                <a:extLst>
                  <a:ext uri="{FF2B5EF4-FFF2-40B4-BE49-F238E27FC236}">
                    <a16:creationId xmlns:a16="http://schemas.microsoft.com/office/drawing/2014/main" id="{2AA4E413-5064-4F47-84E5-FF1BBE482276}"/>
                  </a:ext>
                </a:extLst>
              </p14:cNvPr>
              <p14:cNvContentPartPr/>
              <p14:nvPr/>
            </p14:nvContentPartPr>
            <p14:xfrm>
              <a:off x="3986020" y="2756449"/>
              <a:ext cx="217440" cy="62640"/>
            </p14:xfrm>
          </p:contentPart>
        </mc:Choice>
        <mc:Fallback>
          <p:pic>
            <p:nvPicPr>
              <p:cNvPr id="146" name="墨迹 145">
                <a:extLst>
                  <a:ext uri="{FF2B5EF4-FFF2-40B4-BE49-F238E27FC236}">
                    <a16:creationId xmlns:a16="http://schemas.microsoft.com/office/drawing/2014/main" id="{2AA4E413-5064-4F47-84E5-FF1BBE482276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978460" y="2748889"/>
                <a:ext cx="2325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47" name="墨迹 146">
                <a:extLst>
                  <a:ext uri="{FF2B5EF4-FFF2-40B4-BE49-F238E27FC236}">
                    <a16:creationId xmlns:a16="http://schemas.microsoft.com/office/drawing/2014/main" id="{C57025CA-22F9-3843-A356-1D548567E932}"/>
                  </a:ext>
                </a:extLst>
              </p14:cNvPr>
              <p14:cNvContentPartPr/>
              <p14:nvPr/>
            </p14:nvContentPartPr>
            <p14:xfrm>
              <a:off x="4166020" y="2507329"/>
              <a:ext cx="174600" cy="50040"/>
            </p14:xfrm>
          </p:contentPart>
        </mc:Choice>
        <mc:Fallback>
          <p:pic>
            <p:nvPicPr>
              <p:cNvPr id="147" name="墨迹 146">
                <a:extLst>
                  <a:ext uri="{FF2B5EF4-FFF2-40B4-BE49-F238E27FC236}">
                    <a16:creationId xmlns:a16="http://schemas.microsoft.com/office/drawing/2014/main" id="{C57025CA-22F9-3843-A356-1D548567E932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158460" y="2499769"/>
                <a:ext cx="1897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48" name="墨迹 147">
                <a:extLst>
                  <a:ext uri="{FF2B5EF4-FFF2-40B4-BE49-F238E27FC236}">
                    <a16:creationId xmlns:a16="http://schemas.microsoft.com/office/drawing/2014/main" id="{9226E70A-E4C5-2F46-8E76-0E4AA092C3C9}"/>
                  </a:ext>
                </a:extLst>
              </p14:cNvPr>
              <p14:cNvContentPartPr/>
              <p14:nvPr/>
            </p14:nvContentPartPr>
            <p14:xfrm>
              <a:off x="4203100" y="2457649"/>
              <a:ext cx="56520" cy="155880"/>
            </p14:xfrm>
          </p:contentPart>
        </mc:Choice>
        <mc:Fallback>
          <p:pic>
            <p:nvPicPr>
              <p:cNvPr id="148" name="墨迹 147">
                <a:extLst>
                  <a:ext uri="{FF2B5EF4-FFF2-40B4-BE49-F238E27FC236}">
                    <a16:creationId xmlns:a16="http://schemas.microsoft.com/office/drawing/2014/main" id="{9226E70A-E4C5-2F46-8E76-0E4AA092C3C9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195900" y="2450089"/>
                <a:ext cx="7128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49" name="墨迹 148">
                <a:extLst>
                  <a:ext uri="{FF2B5EF4-FFF2-40B4-BE49-F238E27FC236}">
                    <a16:creationId xmlns:a16="http://schemas.microsoft.com/office/drawing/2014/main" id="{6B9D6BEA-207E-9C4C-95BB-A33FCBD42CCD}"/>
                  </a:ext>
                </a:extLst>
              </p14:cNvPr>
              <p14:cNvContentPartPr/>
              <p14:nvPr/>
            </p14:nvContentPartPr>
            <p14:xfrm>
              <a:off x="4190860" y="2457649"/>
              <a:ext cx="112320" cy="137160"/>
            </p14:xfrm>
          </p:contentPart>
        </mc:Choice>
        <mc:Fallback>
          <p:pic>
            <p:nvPicPr>
              <p:cNvPr id="149" name="墨迹 148">
                <a:extLst>
                  <a:ext uri="{FF2B5EF4-FFF2-40B4-BE49-F238E27FC236}">
                    <a16:creationId xmlns:a16="http://schemas.microsoft.com/office/drawing/2014/main" id="{6B9D6BEA-207E-9C4C-95BB-A33FCBD42CCD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183300" y="2450089"/>
                <a:ext cx="12744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50" name="墨迹 149">
                <a:extLst>
                  <a:ext uri="{FF2B5EF4-FFF2-40B4-BE49-F238E27FC236}">
                    <a16:creationId xmlns:a16="http://schemas.microsoft.com/office/drawing/2014/main" id="{B91267A3-443E-854D-BA9C-C0A54131B36F}"/>
                  </a:ext>
                </a:extLst>
              </p14:cNvPr>
              <p14:cNvContentPartPr/>
              <p14:nvPr/>
            </p14:nvContentPartPr>
            <p14:xfrm>
              <a:off x="4663900" y="2843569"/>
              <a:ext cx="93600" cy="56520"/>
            </p14:xfrm>
          </p:contentPart>
        </mc:Choice>
        <mc:Fallback>
          <p:pic>
            <p:nvPicPr>
              <p:cNvPr id="150" name="墨迹 149">
                <a:extLst>
                  <a:ext uri="{FF2B5EF4-FFF2-40B4-BE49-F238E27FC236}">
                    <a16:creationId xmlns:a16="http://schemas.microsoft.com/office/drawing/2014/main" id="{B91267A3-443E-854D-BA9C-C0A54131B36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656340" y="2836009"/>
                <a:ext cx="10872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51" name="墨迹 150">
                <a:extLst>
                  <a:ext uri="{FF2B5EF4-FFF2-40B4-BE49-F238E27FC236}">
                    <a16:creationId xmlns:a16="http://schemas.microsoft.com/office/drawing/2014/main" id="{ABFD7629-BD71-E244-9787-A884F3445867}"/>
                  </a:ext>
                </a:extLst>
              </p14:cNvPr>
              <p14:cNvContentPartPr/>
              <p14:nvPr/>
            </p14:nvContentPartPr>
            <p14:xfrm>
              <a:off x="4975300" y="2631889"/>
              <a:ext cx="112320" cy="248760"/>
            </p14:xfrm>
          </p:contentPart>
        </mc:Choice>
        <mc:Fallback>
          <p:pic>
            <p:nvPicPr>
              <p:cNvPr id="151" name="墨迹 150">
                <a:extLst>
                  <a:ext uri="{FF2B5EF4-FFF2-40B4-BE49-F238E27FC236}">
                    <a16:creationId xmlns:a16="http://schemas.microsoft.com/office/drawing/2014/main" id="{ABFD7629-BD71-E244-9787-A884F3445867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967740" y="2624329"/>
                <a:ext cx="12744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52" name="墨迹 151">
                <a:extLst>
                  <a:ext uri="{FF2B5EF4-FFF2-40B4-BE49-F238E27FC236}">
                    <a16:creationId xmlns:a16="http://schemas.microsoft.com/office/drawing/2014/main" id="{8CF38D6E-D2CD-5347-901A-16B394DDECCD}"/>
                  </a:ext>
                </a:extLst>
              </p14:cNvPr>
              <p14:cNvContentPartPr/>
              <p14:nvPr/>
            </p14:nvContentPartPr>
            <p14:xfrm>
              <a:off x="5043700" y="2650609"/>
              <a:ext cx="137160" cy="243000"/>
            </p14:xfrm>
          </p:contentPart>
        </mc:Choice>
        <mc:Fallback>
          <p:pic>
            <p:nvPicPr>
              <p:cNvPr id="152" name="墨迹 151">
                <a:extLst>
                  <a:ext uri="{FF2B5EF4-FFF2-40B4-BE49-F238E27FC236}">
                    <a16:creationId xmlns:a16="http://schemas.microsoft.com/office/drawing/2014/main" id="{8CF38D6E-D2CD-5347-901A-16B394DDECCD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036140" y="2643049"/>
                <a:ext cx="15228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53" name="墨迹 152">
                <a:extLst>
                  <a:ext uri="{FF2B5EF4-FFF2-40B4-BE49-F238E27FC236}">
                    <a16:creationId xmlns:a16="http://schemas.microsoft.com/office/drawing/2014/main" id="{5DAE7CD3-BC08-D447-AFF6-E871C8DEEFBC}"/>
                  </a:ext>
                </a:extLst>
              </p14:cNvPr>
              <p14:cNvContentPartPr/>
              <p14:nvPr/>
            </p14:nvContentPartPr>
            <p14:xfrm>
              <a:off x="5050540" y="2806129"/>
              <a:ext cx="124200" cy="31320"/>
            </p14:xfrm>
          </p:contentPart>
        </mc:Choice>
        <mc:Fallback>
          <p:pic>
            <p:nvPicPr>
              <p:cNvPr id="153" name="墨迹 152">
                <a:extLst>
                  <a:ext uri="{FF2B5EF4-FFF2-40B4-BE49-F238E27FC236}">
                    <a16:creationId xmlns:a16="http://schemas.microsoft.com/office/drawing/2014/main" id="{5DAE7CD3-BC08-D447-AFF6-E871C8DEEFBC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042980" y="2798569"/>
                <a:ext cx="1393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54" name="墨迹 153">
                <a:extLst>
                  <a:ext uri="{FF2B5EF4-FFF2-40B4-BE49-F238E27FC236}">
                    <a16:creationId xmlns:a16="http://schemas.microsoft.com/office/drawing/2014/main" id="{5667AE54-1A22-0449-A8CD-6BD7A0908539}"/>
                  </a:ext>
                </a:extLst>
              </p14:cNvPr>
              <p14:cNvContentPartPr/>
              <p14:nvPr/>
            </p14:nvContentPartPr>
            <p14:xfrm>
              <a:off x="5398660" y="2743849"/>
              <a:ext cx="62640" cy="187200"/>
            </p14:xfrm>
          </p:contentPart>
        </mc:Choice>
        <mc:Fallback>
          <p:pic>
            <p:nvPicPr>
              <p:cNvPr id="154" name="墨迹 153">
                <a:extLst>
                  <a:ext uri="{FF2B5EF4-FFF2-40B4-BE49-F238E27FC236}">
                    <a16:creationId xmlns:a16="http://schemas.microsoft.com/office/drawing/2014/main" id="{5667AE54-1A22-0449-A8CD-6BD7A0908539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391100" y="2736649"/>
                <a:ext cx="7776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55" name="墨迹 154">
                <a:extLst>
                  <a:ext uri="{FF2B5EF4-FFF2-40B4-BE49-F238E27FC236}">
                    <a16:creationId xmlns:a16="http://schemas.microsoft.com/office/drawing/2014/main" id="{B1BD2BB6-4D6C-DD44-928A-5064E2856F33}"/>
                  </a:ext>
                </a:extLst>
              </p14:cNvPr>
              <p14:cNvContentPartPr/>
              <p14:nvPr/>
            </p14:nvContentPartPr>
            <p14:xfrm>
              <a:off x="5298940" y="2837449"/>
              <a:ext cx="168480" cy="19080"/>
            </p14:xfrm>
          </p:contentPart>
        </mc:Choice>
        <mc:Fallback>
          <p:pic>
            <p:nvPicPr>
              <p:cNvPr id="155" name="墨迹 154">
                <a:extLst>
                  <a:ext uri="{FF2B5EF4-FFF2-40B4-BE49-F238E27FC236}">
                    <a16:creationId xmlns:a16="http://schemas.microsoft.com/office/drawing/2014/main" id="{B1BD2BB6-4D6C-DD44-928A-5064E2856F33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291380" y="2829889"/>
                <a:ext cx="1836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56" name="墨迹 155">
                <a:extLst>
                  <a:ext uri="{FF2B5EF4-FFF2-40B4-BE49-F238E27FC236}">
                    <a16:creationId xmlns:a16="http://schemas.microsoft.com/office/drawing/2014/main" id="{2298F60E-85C4-A549-B4FC-CE3C4FB210D5}"/>
                  </a:ext>
                </a:extLst>
              </p14:cNvPr>
              <p14:cNvContentPartPr/>
              <p14:nvPr/>
            </p14:nvContentPartPr>
            <p14:xfrm>
              <a:off x="5572900" y="2849689"/>
              <a:ext cx="131040" cy="6480"/>
            </p14:xfrm>
          </p:contentPart>
        </mc:Choice>
        <mc:Fallback>
          <p:pic>
            <p:nvPicPr>
              <p:cNvPr id="156" name="墨迹 155">
                <a:extLst>
                  <a:ext uri="{FF2B5EF4-FFF2-40B4-BE49-F238E27FC236}">
                    <a16:creationId xmlns:a16="http://schemas.microsoft.com/office/drawing/2014/main" id="{2298F60E-85C4-A549-B4FC-CE3C4FB210D5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565340" y="2842489"/>
                <a:ext cx="1461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57" name="墨迹 156">
                <a:extLst>
                  <a:ext uri="{FF2B5EF4-FFF2-40B4-BE49-F238E27FC236}">
                    <a16:creationId xmlns:a16="http://schemas.microsoft.com/office/drawing/2014/main" id="{A1B0D049-4687-814B-B389-FB47FEDA24A0}"/>
                  </a:ext>
                </a:extLst>
              </p14:cNvPr>
              <p14:cNvContentPartPr/>
              <p14:nvPr/>
            </p14:nvContentPartPr>
            <p14:xfrm>
              <a:off x="5629060" y="2818729"/>
              <a:ext cx="25200" cy="131040"/>
            </p14:xfrm>
          </p:contentPart>
        </mc:Choice>
        <mc:Fallback>
          <p:pic>
            <p:nvPicPr>
              <p:cNvPr id="157" name="墨迹 156">
                <a:extLst>
                  <a:ext uri="{FF2B5EF4-FFF2-40B4-BE49-F238E27FC236}">
                    <a16:creationId xmlns:a16="http://schemas.microsoft.com/office/drawing/2014/main" id="{A1B0D049-4687-814B-B389-FB47FEDA24A0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621500" y="2811169"/>
                <a:ext cx="403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58" name="墨迹 157">
                <a:extLst>
                  <a:ext uri="{FF2B5EF4-FFF2-40B4-BE49-F238E27FC236}">
                    <a16:creationId xmlns:a16="http://schemas.microsoft.com/office/drawing/2014/main" id="{2E3CA8DC-2A38-7B48-BED6-CCF4A030E0A1}"/>
                  </a:ext>
                </a:extLst>
              </p14:cNvPr>
              <p14:cNvContentPartPr/>
              <p14:nvPr/>
            </p14:nvContentPartPr>
            <p14:xfrm>
              <a:off x="5865580" y="2793889"/>
              <a:ext cx="37800" cy="100080"/>
            </p14:xfrm>
          </p:contentPart>
        </mc:Choice>
        <mc:Fallback>
          <p:pic>
            <p:nvPicPr>
              <p:cNvPr id="158" name="墨迹 157">
                <a:extLst>
                  <a:ext uri="{FF2B5EF4-FFF2-40B4-BE49-F238E27FC236}">
                    <a16:creationId xmlns:a16="http://schemas.microsoft.com/office/drawing/2014/main" id="{2E3CA8DC-2A38-7B48-BED6-CCF4A030E0A1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858020" y="2786329"/>
                <a:ext cx="5292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59" name="墨迹 158">
                <a:extLst>
                  <a:ext uri="{FF2B5EF4-FFF2-40B4-BE49-F238E27FC236}">
                    <a16:creationId xmlns:a16="http://schemas.microsoft.com/office/drawing/2014/main" id="{B643FD83-E274-9448-A980-0E897A64D619}"/>
                  </a:ext>
                </a:extLst>
              </p14:cNvPr>
              <p14:cNvContentPartPr/>
              <p14:nvPr/>
            </p14:nvContentPartPr>
            <p14:xfrm>
              <a:off x="5230540" y="2519929"/>
              <a:ext cx="286560" cy="62640"/>
            </p14:xfrm>
          </p:contentPart>
        </mc:Choice>
        <mc:Fallback>
          <p:pic>
            <p:nvPicPr>
              <p:cNvPr id="159" name="墨迹 158">
                <a:extLst>
                  <a:ext uri="{FF2B5EF4-FFF2-40B4-BE49-F238E27FC236}">
                    <a16:creationId xmlns:a16="http://schemas.microsoft.com/office/drawing/2014/main" id="{B643FD83-E274-9448-A980-0E897A64D6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222980" y="2512369"/>
                <a:ext cx="3016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60" name="墨迹 159">
                <a:extLst>
                  <a:ext uri="{FF2B5EF4-FFF2-40B4-BE49-F238E27FC236}">
                    <a16:creationId xmlns:a16="http://schemas.microsoft.com/office/drawing/2014/main" id="{3A8EF283-C1F5-1C43-91FF-0EBCD6F0D9CC}"/>
                  </a:ext>
                </a:extLst>
              </p14:cNvPr>
              <p14:cNvContentPartPr/>
              <p14:nvPr/>
            </p14:nvContentPartPr>
            <p14:xfrm>
              <a:off x="5348620" y="2470249"/>
              <a:ext cx="124920" cy="180720"/>
            </p14:xfrm>
          </p:contentPart>
        </mc:Choice>
        <mc:Fallback>
          <p:pic>
            <p:nvPicPr>
              <p:cNvPr id="160" name="墨迹 159">
                <a:extLst>
                  <a:ext uri="{FF2B5EF4-FFF2-40B4-BE49-F238E27FC236}">
                    <a16:creationId xmlns:a16="http://schemas.microsoft.com/office/drawing/2014/main" id="{3A8EF283-C1F5-1C43-91FF-0EBCD6F0D9CC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341060" y="2462689"/>
                <a:ext cx="14004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61" name="墨迹 160">
                <a:extLst>
                  <a:ext uri="{FF2B5EF4-FFF2-40B4-BE49-F238E27FC236}">
                    <a16:creationId xmlns:a16="http://schemas.microsoft.com/office/drawing/2014/main" id="{EB5B6E9A-C1FD-E544-8340-E0C8374A8FC8}"/>
                  </a:ext>
                </a:extLst>
              </p14:cNvPr>
              <p14:cNvContentPartPr/>
              <p14:nvPr/>
            </p14:nvContentPartPr>
            <p14:xfrm>
              <a:off x="5330620" y="2482489"/>
              <a:ext cx="118080" cy="124920"/>
            </p14:xfrm>
          </p:contentPart>
        </mc:Choice>
        <mc:Fallback>
          <p:pic>
            <p:nvPicPr>
              <p:cNvPr id="161" name="墨迹 160">
                <a:extLst>
                  <a:ext uri="{FF2B5EF4-FFF2-40B4-BE49-F238E27FC236}">
                    <a16:creationId xmlns:a16="http://schemas.microsoft.com/office/drawing/2014/main" id="{EB5B6E9A-C1FD-E544-8340-E0C8374A8FC8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323420" y="2474929"/>
                <a:ext cx="1332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62" name="墨迹 161">
                <a:extLst>
                  <a:ext uri="{FF2B5EF4-FFF2-40B4-BE49-F238E27FC236}">
                    <a16:creationId xmlns:a16="http://schemas.microsoft.com/office/drawing/2014/main" id="{32E0E69B-ECA8-054A-8E59-F06B0B45BC9B}"/>
                  </a:ext>
                </a:extLst>
              </p14:cNvPr>
              <p14:cNvContentPartPr/>
              <p14:nvPr/>
            </p14:nvContentPartPr>
            <p14:xfrm>
              <a:off x="6326020" y="2800009"/>
              <a:ext cx="100080" cy="19080"/>
            </p14:xfrm>
          </p:contentPart>
        </mc:Choice>
        <mc:Fallback>
          <p:pic>
            <p:nvPicPr>
              <p:cNvPr id="162" name="墨迹 161">
                <a:extLst>
                  <a:ext uri="{FF2B5EF4-FFF2-40B4-BE49-F238E27FC236}">
                    <a16:creationId xmlns:a16="http://schemas.microsoft.com/office/drawing/2014/main" id="{32E0E69B-ECA8-054A-8E59-F06B0B45BC9B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318460" y="2792449"/>
                <a:ext cx="115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63" name="墨迹 162">
                <a:extLst>
                  <a:ext uri="{FF2B5EF4-FFF2-40B4-BE49-F238E27FC236}">
                    <a16:creationId xmlns:a16="http://schemas.microsoft.com/office/drawing/2014/main" id="{4A8DF974-F68E-084F-A676-90F948339E23}"/>
                  </a:ext>
                </a:extLst>
              </p14:cNvPr>
              <p14:cNvContentPartPr/>
              <p14:nvPr/>
            </p14:nvContentPartPr>
            <p14:xfrm>
              <a:off x="6643540" y="2793889"/>
              <a:ext cx="75240" cy="6480"/>
            </p14:xfrm>
          </p:contentPart>
        </mc:Choice>
        <mc:Fallback>
          <p:pic>
            <p:nvPicPr>
              <p:cNvPr id="163" name="墨迹 162">
                <a:extLst>
                  <a:ext uri="{FF2B5EF4-FFF2-40B4-BE49-F238E27FC236}">
                    <a16:creationId xmlns:a16="http://schemas.microsoft.com/office/drawing/2014/main" id="{4A8DF974-F68E-084F-A676-90F948339E23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635980" y="2786329"/>
                <a:ext cx="900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64" name="墨迹 163">
                <a:extLst>
                  <a:ext uri="{FF2B5EF4-FFF2-40B4-BE49-F238E27FC236}">
                    <a16:creationId xmlns:a16="http://schemas.microsoft.com/office/drawing/2014/main" id="{AF0348AF-6FD3-0E4A-AD68-694F9289112C}"/>
                  </a:ext>
                </a:extLst>
              </p14:cNvPr>
              <p14:cNvContentPartPr/>
              <p14:nvPr/>
            </p14:nvContentPartPr>
            <p14:xfrm>
              <a:off x="6967540" y="2806129"/>
              <a:ext cx="43920" cy="6480"/>
            </p14:xfrm>
          </p:contentPart>
        </mc:Choice>
        <mc:Fallback>
          <p:pic>
            <p:nvPicPr>
              <p:cNvPr id="164" name="墨迹 163">
                <a:extLst>
                  <a:ext uri="{FF2B5EF4-FFF2-40B4-BE49-F238E27FC236}">
                    <a16:creationId xmlns:a16="http://schemas.microsoft.com/office/drawing/2014/main" id="{AF0348AF-6FD3-0E4A-AD68-694F9289112C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959980" y="2798569"/>
                <a:ext cx="590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94" name="墨迹 195">
                <a:extLst>
                  <a:ext uri="{FF2B5EF4-FFF2-40B4-BE49-F238E27FC236}">
                    <a16:creationId xmlns:a16="http://schemas.microsoft.com/office/drawing/2014/main" id="{8837F445-35EF-2447-9F6F-2FADB6D52517}"/>
                  </a:ext>
                </a:extLst>
              </p14:cNvPr>
              <p14:cNvContentPartPr/>
              <p14:nvPr/>
            </p14:nvContentPartPr>
            <p14:xfrm>
              <a:off x="1327060" y="3298249"/>
              <a:ext cx="1357560" cy="516960"/>
            </p14:xfrm>
          </p:contentPart>
        </mc:Choice>
        <mc:Fallback>
          <p:pic>
            <p:nvPicPr>
              <p:cNvPr id="194" name="墨迹 195">
                <a:extLst>
                  <a:ext uri="{FF2B5EF4-FFF2-40B4-BE49-F238E27FC236}">
                    <a16:creationId xmlns:a16="http://schemas.microsoft.com/office/drawing/2014/main" id="{8837F445-35EF-2447-9F6F-2FADB6D52517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319500" y="3290689"/>
                <a:ext cx="1372680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95" name="墨迹 196">
                <a:extLst>
                  <a:ext uri="{FF2B5EF4-FFF2-40B4-BE49-F238E27FC236}">
                    <a16:creationId xmlns:a16="http://schemas.microsoft.com/office/drawing/2014/main" id="{28C9C210-7A59-DA4D-AF38-19FA1B4D3A85}"/>
                  </a:ext>
                </a:extLst>
              </p14:cNvPr>
              <p14:cNvContentPartPr/>
              <p14:nvPr/>
            </p14:nvContentPartPr>
            <p14:xfrm>
              <a:off x="374500" y="3366649"/>
              <a:ext cx="747360" cy="993600"/>
            </p14:xfrm>
          </p:contentPart>
        </mc:Choice>
        <mc:Fallback>
          <p:pic>
            <p:nvPicPr>
              <p:cNvPr id="195" name="墨迹 196">
                <a:extLst>
                  <a:ext uri="{FF2B5EF4-FFF2-40B4-BE49-F238E27FC236}">
                    <a16:creationId xmlns:a16="http://schemas.microsoft.com/office/drawing/2014/main" id="{28C9C210-7A59-DA4D-AF38-19FA1B4D3A85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66940" y="3359089"/>
                <a:ext cx="762480" cy="10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98" name="墨迹 197">
                <a:extLst>
                  <a:ext uri="{FF2B5EF4-FFF2-40B4-BE49-F238E27FC236}">
                    <a16:creationId xmlns:a16="http://schemas.microsoft.com/office/drawing/2014/main" id="{FA17A939-5570-5E49-8E43-B36B73E5623B}"/>
                  </a:ext>
                </a:extLst>
              </p14:cNvPr>
              <p14:cNvContentPartPr/>
              <p14:nvPr/>
            </p14:nvContentPartPr>
            <p14:xfrm>
              <a:off x="2236060" y="3378889"/>
              <a:ext cx="80640" cy="112320"/>
            </p14:xfrm>
          </p:contentPart>
        </mc:Choice>
        <mc:Fallback>
          <p:pic>
            <p:nvPicPr>
              <p:cNvPr id="198" name="墨迹 197">
                <a:extLst>
                  <a:ext uri="{FF2B5EF4-FFF2-40B4-BE49-F238E27FC236}">
                    <a16:creationId xmlns:a16="http://schemas.microsoft.com/office/drawing/2014/main" id="{FA17A939-5570-5E49-8E43-B36B73E5623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228500" y="3371329"/>
                <a:ext cx="957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99" name="墨迹 198">
                <a:extLst>
                  <a:ext uri="{FF2B5EF4-FFF2-40B4-BE49-F238E27FC236}">
                    <a16:creationId xmlns:a16="http://schemas.microsoft.com/office/drawing/2014/main" id="{F235DB5F-1D78-AD46-B84D-3AB6C64F11A0}"/>
                  </a:ext>
                </a:extLst>
              </p14:cNvPr>
              <p14:cNvContentPartPr/>
              <p14:nvPr/>
            </p14:nvContentPartPr>
            <p14:xfrm>
              <a:off x="2746540" y="3747169"/>
              <a:ext cx="50040" cy="61920"/>
            </p14:xfrm>
          </p:contentPart>
        </mc:Choice>
        <mc:Fallback>
          <p:pic>
            <p:nvPicPr>
              <p:cNvPr id="199" name="墨迹 198">
                <a:extLst>
                  <a:ext uri="{FF2B5EF4-FFF2-40B4-BE49-F238E27FC236}">
                    <a16:creationId xmlns:a16="http://schemas.microsoft.com/office/drawing/2014/main" id="{F235DB5F-1D78-AD46-B84D-3AB6C64F11A0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738980" y="3739609"/>
                <a:ext cx="6516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200" name="墨迹 199">
                <a:extLst>
                  <a:ext uri="{FF2B5EF4-FFF2-40B4-BE49-F238E27FC236}">
                    <a16:creationId xmlns:a16="http://schemas.microsoft.com/office/drawing/2014/main" id="{76F25368-CC4B-F048-852C-DEDE28DAA6A3}"/>
                  </a:ext>
                </a:extLst>
              </p14:cNvPr>
              <p14:cNvContentPartPr/>
              <p14:nvPr/>
            </p14:nvContentPartPr>
            <p14:xfrm>
              <a:off x="2759500" y="3920689"/>
              <a:ext cx="18360" cy="50040"/>
            </p14:xfrm>
          </p:contentPart>
        </mc:Choice>
        <mc:Fallback>
          <p:pic>
            <p:nvPicPr>
              <p:cNvPr id="200" name="墨迹 199">
                <a:extLst>
                  <a:ext uri="{FF2B5EF4-FFF2-40B4-BE49-F238E27FC236}">
                    <a16:creationId xmlns:a16="http://schemas.microsoft.com/office/drawing/2014/main" id="{76F25368-CC4B-F048-852C-DEDE28DAA6A3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751940" y="3913129"/>
                <a:ext cx="3348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201" name="墨迹 200">
                <a:extLst>
                  <a:ext uri="{FF2B5EF4-FFF2-40B4-BE49-F238E27FC236}">
                    <a16:creationId xmlns:a16="http://schemas.microsoft.com/office/drawing/2014/main" id="{09732F03-9581-9F46-B8F5-C1896730F840}"/>
                  </a:ext>
                </a:extLst>
              </p14:cNvPr>
              <p14:cNvContentPartPr/>
              <p14:nvPr/>
            </p14:nvContentPartPr>
            <p14:xfrm>
              <a:off x="3331540" y="3491209"/>
              <a:ext cx="124920" cy="452160"/>
            </p14:xfrm>
          </p:contentPart>
        </mc:Choice>
        <mc:Fallback>
          <p:pic>
            <p:nvPicPr>
              <p:cNvPr id="201" name="墨迹 200">
                <a:extLst>
                  <a:ext uri="{FF2B5EF4-FFF2-40B4-BE49-F238E27FC236}">
                    <a16:creationId xmlns:a16="http://schemas.microsoft.com/office/drawing/2014/main" id="{09732F03-9581-9F46-B8F5-C1896730F840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324340" y="3483649"/>
                <a:ext cx="14004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202" name="墨迹 201">
                <a:extLst>
                  <a:ext uri="{FF2B5EF4-FFF2-40B4-BE49-F238E27FC236}">
                    <a16:creationId xmlns:a16="http://schemas.microsoft.com/office/drawing/2014/main" id="{EEAA9FE5-56E0-DC48-A591-FE9B3FB28453}"/>
                  </a:ext>
                </a:extLst>
              </p14:cNvPr>
              <p14:cNvContentPartPr/>
              <p14:nvPr/>
            </p14:nvContentPartPr>
            <p14:xfrm>
              <a:off x="3661660" y="3478609"/>
              <a:ext cx="199440" cy="377280"/>
            </p14:xfrm>
          </p:contentPart>
        </mc:Choice>
        <mc:Fallback>
          <p:pic>
            <p:nvPicPr>
              <p:cNvPr id="202" name="墨迹 201">
                <a:extLst>
                  <a:ext uri="{FF2B5EF4-FFF2-40B4-BE49-F238E27FC236}">
                    <a16:creationId xmlns:a16="http://schemas.microsoft.com/office/drawing/2014/main" id="{EEAA9FE5-56E0-DC48-A591-FE9B3FB2845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654100" y="3471049"/>
                <a:ext cx="21456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203" name="墨迹 202">
                <a:extLst>
                  <a:ext uri="{FF2B5EF4-FFF2-40B4-BE49-F238E27FC236}">
                    <a16:creationId xmlns:a16="http://schemas.microsoft.com/office/drawing/2014/main" id="{4986F880-65F8-1745-A81F-F9F0C2892972}"/>
                  </a:ext>
                </a:extLst>
              </p14:cNvPr>
              <p14:cNvContentPartPr/>
              <p14:nvPr/>
            </p14:nvContentPartPr>
            <p14:xfrm>
              <a:off x="3817180" y="3512449"/>
              <a:ext cx="81360" cy="365040"/>
            </p14:xfrm>
          </p:contentPart>
        </mc:Choice>
        <mc:Fallback>
          <p:pic>
            <p:nvPicPr>
              <p:cNvPr id="203" name="墨迹 202">
                <a:extLst>
                  <a:ext uri="{FF2B5EF4-FFF2-40B4-BE49-F238E27FC236}">
                    <a16:creationId xmlns:a16="http://schemas.microsoft.com/office/drawing/2014/main" id="{4986F880-65F8-1745-A81F-F9F0C289297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809620" y="3504889"/>
                <a:ext cx="9648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04" name="墨迹 203">
                <a:extLst>
                  <a:ext uri="{FF2B5EF4-FFF2-40B4-BE49-F238E27FC236}">
                    <a16:creationId xmlns:a16="http://schemas.microsoft.com/office/drawing/2014/main" id="{298D3B9C-DDCA-8D49-BBDA-FABD59442B45}"/>
                  </a:ext>
                </a:extLst>
              </p14:cNvPr>
              <p14:cNvContentPartPr/>
              <p14:nvPr/>
            </p14:nvContentPartPr>
            <p14:xfrm>
              <a:off x="3748780" y="3702889"/>
              <a:ext cx="155880" cy="62640"/>
            </p14:xfrm>
          </p:contentPart>
        </mc:Choice>
        <mc:Fallback>
          <p:pic>
            <p:nvPicPr>
              <p:cNvPr id="204" name="墨迹 203">
                <a:extLst>
                  <a:ext uri="{FF2B5EF4-FFF2-40B4-BE49-F238E27FC236}">
                    <a16:creationId xmlns:a16="http://schemas.microsoft.com/office/drawing/2014/main" id="{298D3B9C-DDCA-8D49-BBDA-FABD59442B45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741220" y="3695329"/>
                <a:ext cx="1710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205" name="墨迹 204">
                <a:extLst>
                  <a:ext uri="{FF2B5EF4-FFF2-40B4-BE49-F238E27FC236}">
                    <a16:creationId xmlns:a16="http://schemas.microsoft.com/office/drawing/2014/main" id="{E8B1F1BE-ADA4-0F46-A838-68D71AB01F0E}"/>
                  </a:ext>
                </a:extLst>
              </p14:cNvPr>
              <p14:cNvContentPartPr/>
              <p14:nvPr/>
            </p14:nvContentPartPr>
            <p14:xfrm>
              <a:off x="4035340" y="3746449"/>
              <a:ext cx="106200" cy="137160"/>
            </p14:xfrm>
          </p:contentPart>
        </mc:Choice>
        <mc:Fallback>
          <p:pic>
            <p:nvPicPr>
              <p:cNvPr id="205" name="墨迹 204">
                <a:extLst>
                  <a:ext uri="{FF2B5EF4-FFF2-40B4-BE49-F238E27FC236}">
                    <a16:creationId xmlns:a16="http://schemas.microsoft.com/office/drawing/2014/main" id="{E8B1F1BE-ADA4-0F46-A838-68D71AB01F0E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027780" y="3738889"/>
                <a:ext cx="12132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206" name="墨迹 205">
                <a:extLst>
                  <a:ext uri="{FF2B5EF4-FFF2-40B4-BE49-F238E27FC236}">
                    <a16:creationId xmlns:a16="http://schemas.microsoft.com/office/drawing/2014/main" id="{DC54C307-52DE-9946-A3C7-58A92D3045DA}"/>
                  </a:ext>
                </a:extLst>
              </p14:cNvPr>
              <p14:cNvContentPartPr/>
              <p14:nvPr/>
            </p14:nvContentPartPr>
            <p14:xfrm>
              <a:off x="4122460" y="3640609"/>
              <a:ext cx="31320" cy="50040"/>
            </p14:xfrm>
          </p:contentPart>
        </mc:Choice>
        <mc:Fallback>
          <p:pic>
            <p:nvPicPr>
              <p:cNvPr id="206" name="墨迹 205">
                <a:extLst>
                  <a:ext uri="{FF2B5EF4-FFF2-40B4-BE49-F238E27FC236}">
                    <a16:creationId xmlns:a16="http://schemas.microsoft.com/office/drawing/2014/main" id="{DC54C307-52DE-9946-A3C7-58A92D3045DA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4114900" y="3633049"/>
                <a:ext cx="464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207" name="墨迹 206">
                <a:extLst>
                  <a:ext uri="{FF2B5EF4-FFF2-40B4-BE49-F238E27FC236}">
                    <a16:creationId xmlns:a16="http://schemas.microsoft.com/office/drawing/2014/main" id="{F9E1F497-B73B-5346-BE8B-14254968B698}"/>
                  </a:ext>
                </a:extLst>
              </p14:cNvPr>
              <p14:cNvContentPartPr/>
              <p14:nvPr/>
            </p14:nvContentPartPr>
            <p14:xfrm>
              <a:off x="4302820" y="3796129"/>
              <a:ext cx="19080" cy="118800"/>
            </p14:xfrm>
          </p:contentPart>
        </mc:Choice>
        <mc:Fallback>
          <p:pic>
            <p:nvPicPr>
              <p:cNvPr id="207" name="墨迹 206">
                <a:extLst>
                  <a:ext uri="{FF2B5EF4-FFF2-40B4-BE49-F238E27FC236}">
                    <a16:creationId xmlns:a16="http://schemas.microsoft.com/office/drawing/2014/main" id="{F9E1F497-B73B-5346-BE8B-14254968B698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295260" y="3788569"/>
                <a:ext cx="342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208" name="墨迹 207">
                <a:extLst>
                  <a:ext uri="{FF2B5EF4-FFF2-40B4-BE49-F238E27FC236}">
                    <a16:creationId xmlns:a16="http://schemas.microsoft.com/office/drawing/2014/main" id="{690C5567-27FB-3A4F-8A27-CB560506D73A}"/>
                  </a:ext>
                </a:extLst>
              </p14:cNvPr>
              <p14:cNvContentPartPr/>
              <p14:nvPr/>
            </p14:nvContentPartPr>
            <p14:xfrm>
              <a:off x="4184740" y="3466009"/>
              <a:ext cx="193320" cy="25200"/>
            </p14:xfrm>
          </p:contentPart>
        </mc:Choice>
        <mc:Fallback>
          <p:pic>
            <p:nvPicPr>
              <p:cNvPr id="208" name="墨迹 207">
                <a:extLst>
                  <a:ext uri="{FF2B5EF4-FFF2-40B4-BE49-F238E27FC236}">
                    <a16:creationId xmlns:a16="http://schemas.microsoft.com/office/drawing/2014/main" id="{690C5567-27FB-3A4F-8A27-CB560506D73A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4177180" y="3458809"/>
                <a:ext cx="2084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209" name="墨迹 208">
                <a:extLst>
                  <a:ext uri="{FF2B5EF4-FFF2-40B4-BE49-F238E27FC236}">
                    <a16:creationId xmlns:a16="http://schemas.microsoft.com/office/drawing/2014/main" id="{58DFC1A3-5A44-E641-8647-732F566256A3}"/>
                  </a:ext>
                </a:extLst>
              </p14:cNvPr>
              <p14:cNvContentPartPr/>
              <p14:nvPr/>
            </p14:nvContentPartPr>
            <p14:xfrm>
              <a:off x="4228300" y="3372769"/>
              <a:ext cx="93600" cy="224640"/>
            </p14:xfrm>
          </p:contentPart>
        </mc:Choice>
        <mc:Fallback>
          <p:pic>
            <p:nvPicPr>
              <p:cNvPr id="209" name="墨迹 208">
                <a:extLst>
                  <a:ext uri="{FF2B5EF4-FFF2-40B4-BE49-F238E27FC236}">
                    <a16:creationId xmlns:a16="http://schemas.microsoft.com/office/drawing/2014/main" id="{58DFC1A3-5A44-E641-8647-732F566256A3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220740" y="3365209"/>
                <a:ext cx="10872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210" name="墨迹 209">
                <a:extLst>
                  <a:ext uri="{FF2B5EF4-FFF2-40B4-BE49-F238E27FC236}">
                    <a16:creationId xmlns:a16="http://schemas.microsoft.com/office/drawing/2014/main" id="{9E5DCF04-4F16-EE4C-9B67-AE5830514106}"/>
                  </a:ext>
                </a:extLst>
              </p14:cNvPr>
              <p14:cNvContentPartPr/>
              <p14:nvPr/>
            </p14:nvContentPartPr>
            <p14:xfrm>
              <a:off x="4209580" y="3410209"/>
              <a:ext cx="62640" cy="149760"/>
            </p14:xfrm>
          </p:contentPart>
        </mc:Choice>
        <mc:Fallback>
          <p:pic>
            <p:nvPicPr>
              <p:cNvPr id="210" name="墨迹 209">
                <a:extLst>
                  <a:ext uri="{FF2B5EF4-FFF2-40B4-BE49-F238E27FC236}">
                    <a16:creationId xmlns:a16="http://schemas.microsoft.com/office/drawing/2014/main" id="{9E5DCF04-4F16-EE4C-9B67-AE5830514106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4202020" y="3402649"/>
                <a:ext cx="7776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211" name="墨迹 210">
                <a:extLst>
                  <a:ext uri="{FF2B5EF4-FFF2-40B4-BE49-F238E27FC236}">
                    <a16:creationId xmlns:a16="http://schemas.microsoft.com/office/drawing/2014/main" id="{F4058C6C-ABDF-C948-900E-75ACEDA8CE33}"/>
                  </a:ext>
                </a:extLst>
              </p14:cNvPr>
              <p14:cNvContentPartPr/>
              <p14:nvPr/>
            </p14:nvContentPartPr>
            <p14:xfrm>
              <a:off x="4670020" y="3597049"/>
              <a:ext cx="199440" cy="280440"/>
            </p14:xfrm>
          </p:contentPart>
        </mc:Choice>
        <mc:Fallback>
          <p:pic>
            <p:nvPicPr>
              <p:cNvPr id="211" name="墨迹 210">
                <a:extLst>
                  <a:ext uri="{FF2B5EF4-FFF2-40B4-BE49-F238E27FC236}">
                    <a16:creationId xmlns:a16="http://schemas.microsoft.com/office/drawing/2014/main" id="{F4058C6C-ABDF-C948-900E-75ACEDA8CE3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4662820" y="3589489"/>
                <a:ext cx="21456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212" name="墨迹 211">
                <a:extLst>
                  <a:ext uri="{FF2B5EF4-FFF2-40B4-BE49-F238E27FC236}">
                    <a16:creationId xmlns:a16="http://schemas.microsoft.com/office/drawing/2014/main" id="{A4E9EC42-93F5-8C47-8D45-D333F13D1F59}"/>
                  </a:ext>
                </a:extLst>
              </p14:cNvPr>
              <p14:cNvContentPartPr/>
              <p14:nvPr/>
            </p14:nvContentPartPr>
            <p14:xfrm>
              <a:off x="5149540" y="3522169"/>
              <a:ext cx="149760" cy="305280"/>
            </p14:xfrm>
          </p:contentPart>
        </mc:Choice>
        <mc:Fallback>
          <p:pic>
            <p:nvPicPr>
              <p:cNvPr id="212" name="墨迹 211">
                <a:extLst>
                  <a:ext uri="{FF2B5EF4-FFF2-40B4-BE49-F238E27FC236}">
                    <a16:creationId xmlns:a16="http://schemas.microsoft.com/office/drawing/2014/main" id="{A4E9EC42-93F5-8C47-8D45-D333F13D1F59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5141980" y="3514609"/>
                <a:ext cx="16488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213" name="墨迹 212">
                <a:extLst>
                  <a:ext uri="{FF2B5EF4-FFF2-40B4-BE49-F238E27FC236}">
                    <a16:creationId xmlns:a16="http://schemas.microsoft.com/office/drawing/2014/main" id="{D078DB28-ACAC-8B45-8B14-4DE10C9624CD}"/>
                  </a:ext>
                </a:extLst>
              </p14:cNvPr>
              <p14:cNvContentPartPr/>
              <p14:nvPr/>
            </p14:nvContentPartPr>
            <p14:xfrm>
              <a:off x="5280220" y="3516769"/>
              <a:ext cx="68760" cy="354600"/>
            </p14:xfrm>
          </p:contentPart>
        </mc:Choice>
        <mc:Fallback>
          <p:pic>
            <p:nvPicPr>
              <p:cNvPr id="213" name="墨迹 212">
                <a:extLst>
                  <a:ext uri="{FF2B5EF4-FFF2-40B4-BE49-F238E27FC236}">
                    <a16:creationId xmlns:a16="http://schemas.microsoft.com/office/drawing/2014/main" id="{D078DB28-ACAC-8B45-8B14-4DE10C9624CD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5272660" y="3509209"/>
                <a:ext cx="8388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214" name="墨迹 213">
                <a:extLst>
                  <a:ext uri="{FF2B5EF4-FFF2-40B4-BE49-F238E27FC236}">
                    <a16:creationId xmlns:a16="http://schemas.microsoft.com/office/drawing/2014/main" id="{D5FED9AC-2E8F-2F4F-955C-FC1367258B35}"/>
                  </a:ext>
                </a:extLst>
              </p14:cNvPr>
              <p14:cNvContentPartPr/>
              <p14:nvPr/>
            </p14:nvContentPartPr>
            <p14:xfrm>
              <a:off x="5206420" y="3677689"/>
              <a:ext cx="124200" cy="62640"/>
            </p14:xfrm>
          </p:contentPart>
        </mc:Choice>
        <mc:Fallback>
          <p:pic>
            <p:nvPicPr>
              <p:cNvPr id="214" name="墨迹 213">
                <a:extLst>
                  <a:ext uri="{FF2B5EF4-FFF2-40B4-BE49-F238E27FC236}">
                    <a16:creationId xmlns:a16="http://schemas.microsoft.com/office/drawing/2014/main" id="{D5FED9AC-2E8F-2F4F-955C-FC1367258B35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5198860" y="3670129"/>
                <a:ext cx="1393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215" name="墨迹 214">
                <a:extLst>
                  <a:ext uri="{FF2B5EF4-FFF2-40B4-BE49-F238E27FC236}">
                    <a16:creationId xmlns:a16="http://schemas.microsoft.com/office/drawing/2014/main" id="{5C5F11B1-DA04-C14C-BCFA-0E39DF2BEAFF}"/>
                  </a:ext>
                </a:extLst>
              </p14:cNvPr>
              <p14:cNvContentPartPr/>
              <p14:nvPr/>
            </p14:nvContentPartPr>
            <p14:xfrm>
              <a:off x="5467060" y="3833569"/>
              <a:ext cx="124920" cy="87480"/>
            </p14:xfrm>
          </p:contentPart>
        </mc:Choice>
        <mc:Fallback>
          <p:pic>
            <p:nvPicPr>
              <p:cNvPr id="215" name="墨迹 214">
                <a:extLst>
                  <a:ext uri="{FF2B5EF4-FFF2-40B4-BE49-F238E27FC236}">
                    <a16:creationId xmlns:a16="http://schemas.microsoft.com/office/drawing/2014/main" id="{5C5F11B1-DA04-C14C-BCFA-0E39DF2BEAFF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459500" y="3826009"/>
                <a:ext cx="1400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216" name="墨迹 215">
                <a:extLst>
                  <a:ext uri="{FF2B5EF4-FFF2-40B4-BE49-F238E27FC236}">
                    <a16:creationId xmlns:a16="http://schemas.microsoft.com/office/drawing/2014/main" id="{A906FE63-262A-1D4C-985F-5AEF304F85E2}"/>
                  </a:ext>
                </a:extLst>
              </p14:cNvPr>
              <p14:cNvContentPartPr/>
              <p14:nvPr/>
            </p14:nvContentPartPr>
            <p14:xfrm>
              <a:off x="5566780" y="3671569"/>
              <a:ext cx="56520" cy="62640"/>
            </p14:xfrm>
          </p:contentPart>
        </mc:Choice>
        <mc:Fallback>
          <p:pic>
            <p:nvPicPr>
              <p:cNvPr id="216" name="墨迹 215">
                <a:extLst>
                  <a:ext uri="{FF2B5EF4-FFF2-40B4-BE49-F238E27FC236}">
                    <a16:creationId xmlns:a16="http://schemas.microsoft.com/office/drawing/2014/main" id="{A906FE63-262A-1D4C-985F-5AEF304F85E2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5559220" y="3664009"/>
                <a:ext cx="712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217" name="墨迹 216">
                <a:extLst>
                  <a:ext uri="{FF2B5EF4-FFF2-40B4-BE49-F238E27FC236}">
                    <a16:creationId xmlns:a16="http://schemas.microsoft.com/office/drawing/2014/main" id="{F8A58A60-8644-AF4D-A39F-53DE2EFF40FE}"/>
                  </a:ext>
                </a:extLst>
              </p14:cNvPr>
              <p14:cNvContentPartPr/>
              <p14:nvPr/>
            </p14:nvContentPartPr>
            <p14:xfrm>
              <a:off x="5741020" y="3852289"/>
              <a:ext cx="143640" cy="75240"/>
            </p14:xfrm>
          </p:contentPart>
        </mc:Choice>
        <mc:Fallback>
          <p:pic>
            <p:nvPicPr>
              <p:cNvPr id="217" name="墨迹 216">
                <a:extLst>
                  <a:ext uri="{FF2B5EF4-FFF2-40B4-BE49-F238E27FC236}">
                    <a16:creationId xmlns:a16="http://schemas.microsoft.com/office/drawing/2014/main" id="{F8A58A60-8644-AF4D-A39F-53DE2EFF40FE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5733460" y="3844729"/>
                <a:ext cx="15876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218" name="墨迹 217">
                <a:extLst>
                  <a:ext uri="{FF2B5EF4-FFF2-40B4-BE49-F238E27FC236}">
                    <a16:creationId xmlns:a16="http://schemas.microsoft.com/office/drawing/2014/main" id="{01D3F42A-D676-C24F-86B2-89045C1C62F5}"/>
                  </a:ext>
                </a:extLst>
              </p14:cNvPr>
              <p14:cNvContentPartPr/>
              <p14:nvPr/>
            </p14:nvContentPartPr>
            <p14:xfrm>
              <a:off x="5688460" y="3447649"/>
              <a:ext cx="161640" cy="31320"/>
            </p14:xfrm>
          </p:contentPart>
        </mc:Choice>
        <mc:Fallback>
          <p:pic>
            <p:nvPicPr>
              <p:cNvPr id="218" name="墨迹 217">
                <a:extLst>
                  <a:ext uri="{FF2B5EF4-FFF2-40B4-BE49-F238E27FC236}">
                    <a16:creationId xmlns:a16="http://schemas.microsoft.com/office/drawing/2014/main" id="{01D3F42A-D676-C24F-86B2-89045C1C62F5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5680900" y="3440089"/>
                <a:ext cx="1767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219" name="墨迹 218">
                <a:extLst>
                  <a:ext uri="{FF2B5EF4-FFF2-40B4-BE49-F238E27FC236}">
                    <a16:creationId xmlns:a16="http://schemas.microsoft.com/office/drawing/2014/main" id="{B902191E-ECBB-1F42-B484-78D135A5D9DF}"/>
                  </a:ext>
                </a:extLst>
              </p14:cNvPr>
              <p14:cNvContentPartPr/>
              <p14:nvPr/>
            </p14:nvContentPartPr>
            <p14:xfrm>
              <a:off x="5691340" y="3397609"/>
              <a:ext cx="106200" cy="162360"/>
            </p14:xfrm>
          </p:contentPart>
        </mc:Choice>
        <mc:Fallback>
          <p:pic>
            <p:nvPicPr>
              <p:cNvPr id="219" name="墨迹 218">
                <a:extLst>
                  <a:ext uri="{FF2B5EF4-FFF2-40B4-BE49-F238E27FC236}">
                    <a16:creationId xmlns:a16="http://schemas.microsoft.com/office/drawing/2014/main" id="{B902191E-ECBB-1F42-B484-78D135A5D9DF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5683780" y="3390049"/>
                <a:ext cx="12132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220" name="墨迹 219">
                <a:extLst>
                  <a:ext uri="{FF2B5EF4-FFF2-40B4-BE49-F238E27FC236}">
                    <a16:creationId xmlns:a16="http://schemas.microsoft.com/office/drawing/2014/main" id="{607ABD58-35D1-CB4F-AECE-DE91797FDDE2}"/>
                  </a:ext>
                </a:extLst>
              </p14:cNvPr>
              <p14:cNvContentPartPr/>
              <p14:nvPr/>
            </p14:nvContentPartPr>
            <p14:xfrm>
              <a:off x="5666860" y="3385369"/>
              <a:ext cx="111600" cy="124920"/>
            </p14:xfrm>
          </p:contentPart>
        </mc:Choice>
        <mc:Fallback>
          <p:pic>
            <p:nvPicPr>
              <p:cNvPr id="220" name="墨迹 219">
                <a:extLst>
                  <a:ext uri="{FF2B5EF4-FFF2-40B4-BE49-F238E27FC236}">
                    <a16:creationId xmlns:a16="http://schemas.microsoft.com/office/drawing/2014/main" id="{607ABD58-35D1-CB4F-AECE-DE91797FDDE2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5659300" y="3377809"/>
                <a:ext cx="1267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221" name="墨迹 220">
                <a:extLst>
                  <a:ext uri="{FF2B5EF4-FFF2-40B4-BE49-F238E27FC236}">
                    <a16:creationId xmlns:a16="http://schemas.microsoft.com/office/drawing/2014/main" id="{8BF5BB64-250F-8742-95B5-9C823BB0BF09}"/>
                  </a:ext>
                </a:extLst>
              </p14:cNvPr>
              <p14:cNvContentPartPr/>
              <p14:nvPr/>
            </p14:nvContentPartPr>
            <p14:xfrm>
              <a:off x="6201820" y="3560329"/>
              <a:ext cx="180720" cy="317160"/>
            </p14:xfrm>
          </p:contentPart>
        </mc:Choice>
        <mc:Fallback>
          <p:pic>
            <p:nvPicPr>
              <p:cNvPr id="221" name="墨迹 220">
                <a:extLst>
                  <a:ext uri="{FF2B5EF4-FFF2-40B4-BE49-F238E27FC236}">
                    <a16:creationId xmlns:a16="http://schemas.microsoft.com/office/drawing/2014/main" id="{8BF5BB64-250F-8742-95B5-9C823BB0BF09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6194260" y="3552769"/>
                <a:ext cx="19584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222" name="墨迹 221">
                <a:extLst>
                  <a:ext uri="{FF2B5EF4-FFF2-40B4-BE49-F238E27FC236}">
                    <a16:creationId xmlns:a16="http://schemas.microsoft.com/office/drawing/2014/main" id="{BFD4789D-AD87-2848-8160-19D1D78835F8}"/>
                  </a:ext>
                </a:extLst>
              </p14:cNvPr>
              <p14:cNvContentPartPr/>
              <p14:nvPr/>
            </p14:nvContentPartPr>
            <p14:xfrm>
              <a:off x="6824260" y="3702889"/>
              <a:ext cx="268200" cy="37800"/>
            </p14:xfrm>
          </p:contentPart>
        </mc:Choice>
        <mc:Fallback>
          <p:pic>
            <p:nvPicPr>
              <p:cNvPr id="222" name="墨迹 221">
                <a:extLst>
                  <a:ext uri="{FF2B5EF4-FFF2-40B4-BE49-F238E27FC236}">
                    <a16:creationId xmlns:a16="http://schemas.microsoft.com/office/drawing/2014/main" id="{BFD4789D-AD87-2848-8160-19D1D78835F8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6816700" y="3695329"/>
                <a:ext cx="28296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223" name="墨迹 222">
                <a:extLst>
                  <a:ext uri="{FF2B5EF4-FFF2-40B4-BE49-F238E27FC236}">
                    <a16:creationId xmlns:a16="http://schemas.microsoft.com/office/drawing/2014/main" id="{6F7E58EF-DBB5-C14A-99D6-C46417FE730E}"/>
                  </a:ext>
                </a:extLst>
              </p14:cNvPr>
              <p14:cNvContentPartPr/>
              <p14:nvPr/>
            </p14:nvContentPartPr>
            <p14:xfrm>
              <a:off x="7527700" y="3616129"/>
              <a:ext cx="205920" cy="261000"/>
            </p14:xfrm>
          </p:contentPart>
        </mc:Choice>
        <mc:Fallback>
          <p:pic>
            <p:nvPicPr>
              <p:cNvPr id="223" name="墨迹 222">
                <a:extLst>
                  <a:ext uri="{FF2B5EF4-FFF2-40B4-BE49-F238E27FC236}">
                    <a16:creationId xmlns:a16="http://schemas.microsoft.com/office/drawing/2014/main" id="{6F7E58EF-DBB5-C14A-99D6-C46417FE730E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7520140" y="3608569"/>
                <a:ext cx="22104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224" name="墨迹 223">
                <a:extLst>
                  <a:ext uri="{FF2B5EF4-FFF2-40B4-BE49-F238E27FC236}">
                    <a16:creationId xmlns:a16="http://schemas.microsoft.com/office/drawing/2014/main" id="{E896246E-CBB5-FF4B-AA30-D18AB14ECC31}"/>
                  </a:ext>
                </a:extLst>
              </p14:cNvPr>
              <p14:cNvContentPartPr/>
              <p14:nvPr/>
            </p14:nvContentPartPr>
            <p14:xfrm>
              <a:off x="7926220" y="3545209"/>
              <a:ext cx="143640" cy="344880"/>
            </p14:xfrm>
          </p:contentPart>
        </mc:Choice>
        <mc:Fallback>
          <p:pic>
            <p:nvPicPr>
              <p:cNvPr id="224" name="墨迹 223">
                <a:extLst>
                  <a:ext uri="{FF2B5EF4-FFF2-40B4-BE49-F238E27FC236}">
                    <a16:creationId xmlns:a16="http://schemas.microsoft.com/office/drawing/2014/main" id="{E896246E-CBB5-FF4B-AA30-D18AB14ECC31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7918660" y="3537649"/>
                <a:ext cx="15876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225" name="墨迹 224">
                <a:extLst>
                  <a:ext uri="{FF2B5EF4-FFF2-40B4-BE49-F238E27FC236}">
                    <a16:creationId xmlns:a16="http://schemas.microsoft.com/office/drawing/2014/main" id="{F8BBBE32-DC5E-114A-9D94-FC64E0F9373E}"/>
                  </a:ext>
                </a:extLst>
              </p14:cNvPr>
              <p14:cNvContentPartPr/>
              <p14:nvPr/>
            </p14:nvContentPartPr>
            <p14:xfrm>
              <a:off x="8075620" y="3518569"/>
              <a:ext cx="75240" cy="365040"/>
            </p14:xfrm>
          </p:contentPart>
        </mc:Choice>
        <mc:Fallback>
          <p:pic>
            <p:nvPicPr>
              <p:cNvPr id="225" name="墨迹 224">
                <a:extLst>
                  <a:ext uri="{FF2B5EF4-FFF2-40B4-BE49-F238E27FC236}">
                    <a16:creationId xmlns:a16="http://schemas.microsoft.com/office/drawing/2014/main" id="{F8BBBE32-DC5E-114A-9D94-FC64E0F9373E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8068060" y="3511369"/>
                <a:ext cx="9000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226" name="墨迹 225">
                <a:extLst>
                  <a:ext uri="{FF2B5EF4-FFF2-40B4-BE49-F238E27FC236}">
                    <a16:creationId xmlns:a16="http://schemas.microsoft.com/office/drawing/2014/main" id="{57E3C6EC-5E49-C745-93AD-0A57F54BB3C1}"/>
                  </a:ext>
                </a:extLst>
              </p14:cNvPr>
              <p14:cNvContentPartPr/>
              <p14:nvPr/>
            </p14:nvContentPartPr>
            <p14:xfrm>
              <a:off x="7988500" y="3752569"/>
              <a:ext cx="137160" cy="37800"/>
            </p14:xfrm>
          </p:contentPart>
        </mc:Choice>
        <mc:Fallback>
          <p:pic>
            <p:nvPicPr>
              <p:cNvPr id="226" name="墨迹 225">
                <a:extLst>
                  <a:ext uri="{FF2B5EF4-FFF2-40B4-BE49-F238E27FC236}">
                    <a16:creationId xmlns:a16="http://schemas.microsoft.com/office/drawing/2014/main" id="{57E3C6EC-5E49-C745-93AD-0A57F54BB3C1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7980940" y="3745009"/>
                <a:ext cx="1522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227" name="墨迹 226">
                <a:extLst>
                  <a:ext uri="{FF2B5EF4-FFF2-40B4-BE49-F238E27FC236}">
                    <a16:creationId xmlns:a16="http://schemas.microsoft.com/office/drawing/2014/main" id="{C5033A3A-6020-C54C-A1DB-991E0976D9B1}"/>
                  </a:ext>
                </a:extLst>
              </p14:cNvPr>
              <p14:cNvContentPartPr/>
              <p14:nvPr/>
            </p14:nvContentPartPr>
            <p14:xfrm>
              <a:off x="8231140" y="3796129"/>
              <a:ext cx="137160" cy="118800"/>
            </p14:xfrm>
          </p:contentPart>
        </mc:Choice>
        <mc:Fallback>
          <p:pic>
            <p:nvPicPr>
              <p:cNvPr id="227" name="墨迹 226">
                <a:extLst>
                  <a:ext uri="{FF2B5EF4-FFF2-40B4-BE49-F238E27FC236}">
                    <a16:creationId xmlns:a16="http://schemas.microsoft.com/office/drawing/2014/main" id="{C5033A3A-6020-C54C-A1DB-991E0976D9B1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223580" y="3788569"/>
                <a:ext cx="1522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228" name="墨迹 227">
                <a:extLst>
                  <a:ext uri="{FF2B5EF4-FFF2-40B4-BE49-F238E27FC236}">
                    <a16:creationId xmlns:a16="http://schemas.microsoft.com/office/drawing/2014/main" id="{3E128C17-9415-A74C-BF4D-06447DC4E175}"/>
                  </a:ext>
                </a:extLst>
              </p14:cNvPr>
              <p14:cNvContentPartPr/>
              <p14:nvPr/>
            </p14:nvContentPartPr>
            <p14:xfrm>
              <a:off x="8287300" y="3665449"/>
              <a:ext cx="56520" cy="25200"/>
            </p14:xfrm>
          </p:contentPart>
        </mc:Choice>
        <mc:Fallback>
          <p:pic>
            <p:nvPicPr>
              <p:cNvPr id="228" name="墨迹 227">
                <a:extLst>
                  <a:ext uri="{FF2B5EF4-FFF2-40B4-BE49-F238E27FC236}">
                    <a16:creationId xmlns:a16="http://schemas.microsoft.com/office/drawing/2014/main" id="{3E128C17-9415-A74C-BF4D-06447DC4E175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8279740" y="3657889"/>
                <a:ext cx="712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229" name="墨迹 228">
                <a:extLst>
                  <a:ext uri="{FF2B5EF4-FFF2-40B4-BE49-F238E27FC236}">
                    <a16:creationId xmlns:a16="http://schemas.microsoft.com/office/drawing/2014/main" id="{25A3C78A-9D1C-1F46-849A-D4D67137FAAA}"/>
                  </a:ext>
                </a:extLst>
              </p14:cNvPr>
              <p14:cNvContentPartPr/>
              <p14:nvPr/>
            </p14:nvContentPartPr>
            <p14:xfrm>
              <a:off x="8486380" y="3827089"/>
              <a:ext cx="12960" cy="149760"/>
            </p14:xfrm>
          </p:contentPart>
        </mc:Choice>
        <mc:Fallback>
          <p:pic>
            <p:nvPicPr>
              <p:cNvPr id="229" name="墨迹 228">
                <a:extLst>
                  <a:ext uri="{FF2B5EF4-FFF2-40B4-BE49-F238E27FC236}">
                    <a16:creationId xmlns:a16="http://schemas.microsoft.com/office/drawing/2014/main" id="{25A3C78A-9D1C-1F46-849A-D4D67137FAAA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478820" y="3819889"/>
                <a:ext cx="277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230" name="墨迹 229">
                <a:extLst>
                  <a:ext uri="{FF2B5EF4-FFF2-40B4-BE49-F238E27FC236}">
                    <a16:creationId xmlns:a16="http://schemas.microsoft.com/office/drawing/2014/main" id="{5E8512C1-0454-834F-AC21-8E2648234ACB}"/>
                  </a:ext>
                </a:extLst>
              </p14:cNvPr>
              <p14:cNvContentPartPr/>
              <p14:nvPr/>
            </p14:nvContentPartPr>
            <p14:xfrm>
              <a:off x="8474500" y="3883249"/>
              <a:ext cx="161640" cy="68760"/>
            </p14:xfrm>
          </p:contentPart>
        </mc:Choice>
        <mc:Fallback>
          <p:pic>
            <p:nvPicPr>
              <p:cNvPr id="230" name="墨迹 229">
                <a:extLst>
                  <a:ext uri="{FF2B5EF4-FFF2-40B4-BE49-F238E27FC236}">
                    <a16:creationId xmlns:a16="http://schemas.microsoft.com/office/drawing/2014/main" id="{5E8512C1-0454-834F-AC21-8E2648234ACB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466940" y="3875689"/>
                <a:ext cx="1767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231" name="墨迹 230">
                <a:extLst>
                  <a:ext uri="{FF2B5EF4-FFF2-40B4-BE49-F238E27FC236}">
                    <a16:creationId xmlns:a16="http://schemas.microsoft.com/office/drawing/2014/main" id="{CE346139-D38B-7746-B4AC-E3DC47435A57}"/>
                  </a:ext>
                </a:extLst>
              </p14:cNvPr>
              <p14:cNvContentPartPr/>
              <p14:nvPr/>
            </p14:nvContentPartPr>
            <p14:xfrm>
              <a:off x="8274700" y="3484729"/>
              <a:ext cx="205920" cy="12960"/>
            </p14:xfrm>
          </p:contentPart>
        </mc:Choice>
        <mc:Fallback>
          <p:pic>
            <p:nvPicPr>
              <p:cNvPr id="231" name="墨迹 230">
                <a:extLst>
                  <a:ext uri="{FF2B5EF4-FFF2-40B4-BE49-F238E27FC236}">
                    <a16:creationId xmlns:a16="http://schemas.microsoft.com/office/drawing/2014/main" id="{CE346139-D38B-7746-B4AC-E3DC47435A57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267140" y="3477169"/>
                <a:ext cx="2210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232" name="墨迹 231">
                <a:extLst>
                  <a:ext uri="{FF2B5EF4-FFF2-40B4-BE49-F238E27FC236}">
                    <a16:creationId xmlns:a16="http://schemas.microsoft.com/office/drawing/2014/main" id="{91F0514C-DCC9-214F-889D-7F92ED8A7192}"/>
                  </a:ext>
                </a:extLst>
              </p14:cNvPr>
              <p14:cNvContentPartPr/>
              <p14:nvPr/>
            </p14:nvContentPartPr>
            <p14:xfrm>
              <a:off x="8336980" y="3447649"/>
              <a:ext cx="131040" cy="100080"/>
            </p14:xfrm>
          </p:contentPart>
        </mc:Choice>
        <mc:Fallback>
          <p:pic>
            <p:nvPicPr>
              <p:cNvPr id="232" name="墨迹 231">
                <a:extLst>
                  <a:ext uri="{FF2B5EF4-FFF2-40B4-BE49-F238E27FC236}">
                    <a16:creationId xmlns:a16="http://schemas.microsoft.com/office/drawing/2014/main" id="{91F0514C-DCC9-214F-889D-7F92ED8A719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329420" y="3440089"/>
                <a:ext cx="1461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233" name="墨迹 232">
                <a:extLst>
                  <a:ext uri="{FF2B5EF4-FFF2-40B4-BE49-F238E27FC236}">
                    <a16:creationId xmlns:a16="http://schemas.microsoft.com/office/drawing/2014/main" id="{4B4EEFC9-6193-5846-A746-66DF18A06365}"/>
                  </a:ext>
                </a:extLst>
              </p14:cNvPr>
              <p14:cNvContentPartPr/>
              <p14:nvPr/>
            </p14:nvContentPartPr>
            <p14:xfrm>
              <a:off x="8324380" y="3466009"/>
              <a:ext cx="81360" cy="56520"/>
            </p14:xfrm>
          </p:contentPart>
        </mc:Choice>
        <mc:Fallback>
          <p:pic>
            <p:nvPicPr>
              <p:cNvPr id="233" name="墨迹 232">
                <a:extLst>
                  <a:ext uri="{FF2B5EF4-FFF2-40B4-BE49-F238E27FC236}">
                    <a16:creationId xmlns:a16="http://schemas.microsoft.com/office/drawing/2014/main" id="{4B4EEFC9-6193-5846-A746-66DF18A06365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317180" y="3458809"/>
                <a:ext cx="9648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234" name="墨迹 233">
                <a:extLst>
                  <a:ext uri="{FF2B5EF4-FFF2-40B4-BE49-F238E27FC236}">
                    <a16:creationId xmlns:a16="http://schemas.microsoft.com/office/drawing/2014/main" id="{12F0B4E3-7B3F-2441-92C3-006DD0774929}"/>
                  </a:ext>
                </a:extLst>
              </p14:cNvPr>
              <p14:cNvContentPartPr/>
              <p14:nvPr/>
            </p14:nvContentPartPr>
            <p14:xfrm>
              <a:off x="8847460" y="3391489"/>
              <a:ext cx="25200" cy="759960"/>
            </p14:xfrm>
          </p:contentPart>
        </mc:Choice>
        <mc:Fallback>
          <p:pic>
            <p:nvPicPr>
              <p:cNvPr id="234" name="墨迹 233">
                <a:extLst>
                  <a:ext uri="{FF2B5EF4-FFF2-40B4-BE49-F238E27FC236}">
                    <a16:creationId xmlns:a16="http://schemas.microsoft.com/office/drawing/2014/main" id="{12F0B4E3-7B3F-2441-92C3-006DD0774929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839900" y="3383929"/>
                <a:ext cx="40320" cy="77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235" name="墨迹 234">
                <a:extLst>
                  <a:ext uri="{FF2B5EF4-FFF2-40B4-BE49-F238E27FC236}">
                    <a16:creationId xmlns:a16="http://schemas.microsoft.com/office/drawing/2014/main" id="{8A0ECCB8-5EE9-D949-98C8-6E2C7E1BD073}"/>
                  </a:ext>
                </a:extLst>
              </p14:cNvPr>
              <p14:cNvContentPartPr/>
              <p14:nvPr/>
            </p14:nvContentPartPr>
            <p14:xfrm>
              <a:off x="9177580" y="3665449"/>
              <a:ext cx="230760" cy="212040"/>
            </p14:xfrm>
          </p:contentPart>
        </mc:Choice>
        <mc:Fallback>
          <p:pic>
            <p:nvPicPr>
              <p:cNvPr id="235" name="墨迹 234">
                <a:extLst>
                  <a:ext uri="{FF2B5EF4-FFF2-40B4-BE49-F238E27FC236}">
                    <a16:creationId xmlns:a16="http://schemas.microsoft.com/office/drawing/2014/main" id="{8A0ECCB8-5EE9-D949-98C8-6E2C7E1BD073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9170020" y="3657889"/>
                <a:ext cx="24588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236" name="墨迹 235">
                <a:extLst>
                  <a:ext uri="{FF2B5EF4-FFF2-40B4-BE49-F238E27FC236}">
                    <a16:creationId xmlns:a16="http://schemas.microsoft.com/office/drawing/2014/main" id="{DBC027BB-B851-CF4C-8477-1722993F0958}"/>
                  </a:ext>
                </a:extLst>
              </p14:cNvPr>
              <p14:cNvContentPartPr/>
              <p14:nvPr/>
            </p14:nvContentPartPr>
            <p14:xfrm>
              <a:off x="9179380" y="3852289"/>
              <a:ext cx="315720" cy="174600"/>
            </p14:xfrm>
          </p:contentPart>
        </mc:Choice>
        <mc:Fallback>
          <p:pic>
            <p:nvPicPr>
              <p:cNvPr id="236" name="墨迹 235">
                <a:extLst>
                  <a:ext uri="{FF2B5EF4-FFF2-40B4-BE49-F238E27FC236}">
                    <a16:creationId xmlns:a16="http://schemas.microsoft.com/office/drawing/2014/main" id="{DBC027BB-B851-CF4C-8477-1722993F0958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9171820" y="3844729"/>
                <a:ext cx="33084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237" name="墨迹 236">
                <a:extLst>
                  <a:ext uri="{FF2B5EF4-FFF2-40B4-BE49-F238E27FC236}">
                    <a16:creationId xmlns:a16="http://schemas.microsoft.com/office/drawing/2014/main" id="{356D1627-8773-3942-A5E0-BD8217986F71}"/>
                  </a:ext>
                </a:extLst>
              </p14:cNvPr>
              <p14:cNvContentPartPr/>
              <p14:nvPr/>
            </p14:nvContentPartPr>
            <p14:xfrm>
              <a:off x="9750340" y="3609289"/>
              <a:ext cx="162360" cy="162360"/>
            </p14:xfrm>
          </p:contentPart>
        </mc:Choice>
        <mc:Fallback>
          <p:pic>
            <p:nvPicPr>
              <p:cNvPr id="237" name="墨迹 236">
                <a:extLst>
                  <a:ext uri="{FF2B5EF4-FFF2-40B4-BE49-F238E27FC236}">
                    <a16:creationId xmlns:a16="http://schemas.microsoft.com/office/drawing/2014/main" id="{356D1627-8773-3942-A5E0-BD8217986F71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9742780" y="3601729"/>
                <a:ext cx="17712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238" name="墨迹 237">
                <a:extLst>
                  <a:ext uri="{FF2B5EF4-FFF2-40B4-BE49-F238E27FC236}">
                    <a16:creationId xmlns:a16="http://schemas.microsoft.com/office/drawing/2014/main" id="{768B3D4F-B355-6540-86F8-32D2C33E6485}"/>
                  </a:ext>
                </a:extLst>
              </p14:cNvPr>
              <p14:cNvContentPartPr/>
              <p14:nvPr/>
            </p14:nvContentPartPr>
            <p14:xfrm>
              <a:off x="9750340" y="3437209"/>
              <a:ext cx="342720" cy="546120"/>
            </p14:xfrm>
          </p:contentPart>
        </mc:Choice>
        <mc:Fallback>
          <p:pic>
            <p:nvPicPr>
              <p:cNvPr id="238" name="墨迹 237">
                <a:extLst>
                  <a:ext uri="{FF2B5EF4-FFF2-40B4-BE49-F238E27FC236}">
                    <a16:creationId xmlns:a16="http://schemas.microsoft.com/office/drawing/2014/main" id="{768B3D4F-B355-6540-86F8-32D2C33E6485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9742780" y="3429649"/>
                <a:ext cx="357840" cy="5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250" name="墨迹 249">
                <a:extLst>
                  <a:ext uri="{FF2B5EF4-FFF2-40B4-BE49-F238E27FC236}">
                    <a16:creationId xmlns:a16="http://schemas.microsoft.com/office/drawing/2014/main" id="{477B42D9-9D8B-5447-B362-E37A2F8B3A90}"/>
                  </a:ext>
                </a:extLst>
              </p14:cNvPr>
              <p14:cNvContentPartPr/>
              <p14:nvPr/>
            </p14:nvContentPartPr>
            <p14:xfrm>
              <a:off x="3605500" y="4126249"/>
              <a:ext cx="5068080" cy="68760"/>
            </p14:xfrm>
          </p:contentPart>
        </mc:Choice>
        <mc:Fallback>
          <p:pic>
            <p:nvPicPr>
              <p:cNvPr id="250" name="墨迹 249">
                <a:extLst>
                  <a:ext uri="{FF2B5EF4-FFF2-40B4-BE49-F238E27FC236}">
                    <a16:creationId xmlns:a16="http://schemas.microsoft.com/office/drawing/2014/main" id="{477B42D9-9D8B-5447-B362-E37A2F8B3A90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3597940" y="4118689"/>
                <a:ext cx="508284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254" name="墨迹 254">
                <a:extLst>
                  <a:ext uri="{FF2B5EF4-FFF2-40B4-BE49-F238E27FC236}">
                    <a16:creationId xmlns:a16="http://schemas.microsoft.com/office/drawing/2014/main" id="{267BFC24-8B60-1A41-B1BF-E73F4EA5C6D2}"/>
                  </a:ext>
                </a:extLst>
              </p14:cNvPr>
              <p14:cNvContentPartPr/>
              <p14:nvPr/>
            </p14:nvContentPartPr>
            <p14:xfrm>
              <a:off x="7422580" y="266329"/>
              <a:ext cx="1699200" cy="3237480"/>
            </p14:xfrm>
          </p:contentPart>
        </mc:Choice>
        <mc:Fallback>
          <p:pic>
            <p:nvPicPr>
              <p:cNvPr id="254" name="墨迹 254">
                <a:extLst>
                  <a:ext uri="{FF2B5EF4-FFF2-40B4-BE49-F238E27FC236}">
                    <a16:creationId xmlns:a16="http://schemas.microsoft.com/office/drawing/2014/main" id="{267BFC24-8B60-1A41-B1BF-E73F4EA5C6D2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7415020" y="258769"/>
                <a:ext cx="1714320" cy="325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267" name="墨迹 266">
                <a:extLst>
                  <a:ext uri="{FF2B5EF4-FFF2-40B4-BE49-F238E27FC236}">
                    <a16:creationId xmlns:a16="http://schemas.microsoft.com/office/drawing/2014/main" id="{2774DD1D-6926-6940-BFA2-3737BA50D105}"/>
                  </a:ext>
                </a:extLst>
              </p14:cNvPr>
              <p14:cNvContentPartPr/>
              <p14:nvPr/>
            </p14:nvContentPartPr>
            <p14:xfrm>
              <a:off x="3829780" y="4767409"/>
              <a:ext cx="155880" cy="248760"/>
            </p14:xfrm>
          </p:contentPart>
        </mc:Choice>
        <mc:Fallback>
          <p:pic>
            <p:nvPicPr>
              <p:cNvPr id="267" name="墨迹 266">
                <a:extLst>
                  <a:ext uri="{FF2B5EF4-FFF2-40B4-BE49-F238E27FC236}">
                    <a16:creationId xmlns:a16="http://schemas.microsoft.com/office/drawing/2014/main" id="{2774DD1D-6926-6940-BFA2-3737BA50D105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3822220" y="4759849"/>
                <a:ext cx="17100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271" name="墨迹 273">
                <a:extLst>
                  <a:ext uri="{FF2B5EF4-FFF2-40B4-BE49-F238E27FC236}">
                    <a16:creationId xmlns:a16="http://schemas.microsoft.com/office/drawing/2014/main" id="{F3027DD6-FF6D-0D4B-ACC1-BB43950D7BAE}"/>
                  </a:ext>
                </a:extLst>
              </p14:cNvPr>
              <p14:cNvContentPartPr/>
              <p14:nvPr/>
            </p14:nvContentPartPr>
            <p14:xfrm>
              <a:off x="4159540" y="4729969"/>
              <a:ext cx="262080" cy="342720"/>
            </p14:xfrm>
          </p:contentPart>
        </mc:Choice>
        <mc:Fallback>
          <p:pic>
            <p:nvPicPr>
              <p:cNvPr id="271" name="墨迹 273">
                <a:extLst>
                  <a:ext uri="{FF2B5EF4-FFF2-40B4-BE49-F238E27FC236}">
                    <a16:creationId xmlns:a16="http://schemas.microsoft.com/office/drawing/2014/main" id="{F3027DD6-FF6D-0D4B-ACC1-BB43950D7BAE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4151970" y="4722409"/>
                <a:ext cx="277221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272" name="墨迹 274">
                <a:extLst>
                  <a:ext uri="{FF2B5EF4-FFF2-40B4-BE49-F238E27FC236}">
                    <a16:creationId xmlns:a16="http://schemas.microsoft.com/office/drawing/2014/main" id="{936FA054-4A20-5E47-AC00-67989390B1C5}"/>
                  </a:ext>
                </a:extLst>
              </p14:cNvPr>
              <p14:cNvContentPartPr/>
              <p14:nvPr/>
            </p14:nvContentPartPr>
            <p14:xfrm>
              <a:off x="2678140" y="4605409"/>
              <a:ext cx="933840" cy="473760"/>
            </p14:xfrm>
          </p:contentPart>
        </mc:Choice>
        <mc:Fallback>
          <p:pic>
            <p:nvPicPr>
              <p:cNvPr id="272" name="墨迹 274">
                <a:extLst>
                  <a:ext uri="{FF2B5EF4-FFF2-40B4-BE49-F238E27FC236}">
                    <a16:creationId xmlns:a16="http://schemas.microsoft.com/office/drawing/2014/main" id="{936FA054-4A20-5E47-AC00-67989390B1C5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2670583" y="4597843"/>
                <a:ext cx="948954" cy="4888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277" name="墨迹 276">
                <a:extLst>
                  <a:ext uri="{FF2B5EF4-FFF2-40B4-BE49-F238E27FC236}">
                    <a16:creationId xmlns:a16="http://schemas.microsoft.com/office/drawing/2014/main" id="{53E057F0-2973-8946-9EAC-A4EB798921AB}"/>
                  </a:ext>
                </a:extLst>
              </p14:cNvPr>
              <p14:cNvContentPartPr/>
              <p14:nvPr/>
            </p14:nvContentPartPr>
            <p14:xfrm>
              <a:off x="2908540" y="4729969"/>
              <a:ext cx="37800" cy="236880"/>
            </p14:xfrm>
          </p:contentPart>
        </mc:Choice>
        <mc:Fallback>
          <p:pic>
            <p:nvPicPr>
              <p:cNvPr id="277" name="墨迹 276">
                <a:extLst>
                  <a:ext uri="{FF2B5EF4-FFF2-40B4-BE49-F238E27FC236}">
                    <a16:creationId xmlns:a16="http://schemas.microsoft.com/office/drawing/2014/main" id="{53E057F0-2973-8946-9EAC-A4EB798921AB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2900980" y="4722409"/>
                <a:ext cx="5292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278" name="墨迹 277">
                <a:extLst>
                  <a:ext uri="{FF2B5EF4-FFF2-40B4-BE49-F238E27FC236}">
                    <a16:creationId xmlns:a16="http://schemas.microsoft.com/office/drawing/2014/main" id="{82245CAE-D800-1248-B854-6352CC2B87EE}"/>
                  </a:ext>
                </a:extLst>
              </p14:cNvPr>
              <p14:cNvContentPartPr/>
              <p14:nvPr/>
            </p14:nvContentPartPr>
            <p14:xfrm>
              <a:off x="4582900" y="4845529"/>
              <a:ext cx="61200" cy="208440"/>
            </p14:xfrm>
          </p:contentPart>
        </mc:Choice>
        <mc:Fallback>
          <p:pic>
            <p:nvPicPr>
              <p:cNvPr id="278" name="墨迹 277">
                <a:extLst>
                  <a:ext uri="{FF2B5EF4-FFF2-40B4-BE49-F238E27FC236}">
                    <a16:creationId xmlns:a16="http://schemas.microsoft.com/office/drawing/2014/main" id="{82245CAE-D800-1248-B854-6352CC2B87EE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4575340" y="4837969"/>
                <a:ext cx="7632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294" name="墨迹 295">
                <a:extLst>
                  <a:ext uri="{FF2B5EF4-FFF2-40B4-BE49-F238E27FC236}">
                    <a16:creationId xmlns:a16="http://schemas.microsoft.com/office/drawing/2014/main" id="{C70BE7B6-B6DC-CA47-8DDB-8675A10FB842}"/>
                  </a:ext>
                </a:extLst>
              </p14:cNvPr>
              <p14:cNvContentPartPr/>
              <p14:nvPr/>
            </p14:nvContentPartPr>
            <p14:xfrm>
              <a:off x="5386060" y="4655809"/>
              <a:ext cx="1817280" cy="485280"/>
            </p14:xfrm>
          </p:contentPart>
        </mc:Choice>
        <mc:Fallback>
          <p:pic>
            <p:nvPicPr>
              <p:cNvPr id="294" name="墨迹 295">
                <a:extLst>
                  <a:ext uri="{FF2B5EF4-FFF2-40B4-BE49-F238E27FC236}">
                    <a16:creationId xmlns:a16="http://schemas.microsoft.com/office/drawing/2014/main" id="{C70BE7B6-B6DC-CA47-8DDB-8675A10FB842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5378501" y="4648249"/>
                <a:ext cx="1832397" cy="50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295" name="墨迹 296">
                <a:extLst>
                  <a:ext uri="{FF2B5EF4-FFF2-40B4-BE49-F238E27FC236}">
                    <a16:creationId xmlns:a16="http://schemas.microsoft.com/office/drawing/2014/main" id="{2CBD4605-7153-314A-A385-91C168869E73}"/>
                  </a:ext>
                </a:extLst>
              </p14:cNvPr>
              <p14:cNvContentPartPr/>
              <p14:nvPr/>
            </p14:nvContentPartPr>
            <p14:xfrm>
              <a:off x="4919140" y="4835809"/>
              <a:ext cx="174600" cy="205920"/>
            </p14:xfrm>
          </p:contentPart>
        </mc:Choice>
        <mc:Fallback>
          <p:pic>
            <p:nvPicPr>
              <p:cNvPr id="295" name="墨迹 296">
                <a:extLst>
                  <a:ext uri="{FF2B5EF4-FFF2-40B4-BE49-F238E27FC236}">
                    <a16:creationId xmlns:a16="http://schemas.microsoft.com/office/drawing/2014/main" id="{2CBD4605-7153-314A-A385-91C168869E73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4911580" y="4828249"/>
                <a:ext cx="18972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298" name="墨迹 297">
                <a:extLst>
                  <a:ext uri="{FF2B5EF4-FFF2-40B4-BE49-F238E27FC236}">
                    <a16:creationId xmlns:a16="http://schemas.microsoft.com/office/drawing/2014/main" id="{A36B58FF-41C9-BA49-92E3-E4A319DBDD56}"/>
                  </a:ext>
                </a:extLst>
              </p14:cNvPr>
              <p14:cNvContentPartPr/>
              <p14:nvPr/>
            </p14:nvContentPartPr>
            <p14:xfrm>
              <a:off x="7459300" y="4799089"/>
              <a:ext cx="180720" cy="211320"/>
            </p14:xfrm>
          </p:contentPart>
        </mc:Choice>
        <mc:Fallback>
          <p:pic>
            <p:nvPicPr>
              <p:cNvPr id="298" name="墨迹 297">
                <a:extLst>
                  <a:ext uri="{FF2B5EF4-FFF2-40B4-BE49-F238E27FC236}">
                    <a16:creationId xmlns:a16="http://schemas.microsoft.com/office/drawing/2014/main" id="{A36B58FF-41C9-BA49-92E3-E4A319DBDD56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7451740" y="4791529"/>
                <a:ext cx="19584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299" name="墨迹 298">
                <a:extLst>
                  <a:ext uri="{FF2B5EF4-FFF2-40B4-BE49-F238E27FC236}">
                    <a16:creationId xmlns:a16="http://schemas.microsoft.com/office/drawing/2014/main" id="{F3EFA240-0E8E-2144-AF79-374AA6B72579}"/>
                  </a:ext>
                </a:extLst>
              </p14:cNvPr>
              <p14:cNvContentPartPr/>
              <p14:nvPr/>
            </p14:nvContentPartPr>
            <p14:xfrm>
              <a:off x="7832620" y="4879369"/>
              <a:ext cx="336600" cy="37800"/>
            </p14:xfrm>
          </p:contentPart>
        </mc:Choice>
        <mc:Fallback>
          <p:pic>
            <p:nvPicPr>
              <p:cNvPr id="299" name="墨迹 298">
                <a:extLst>
                  <a:ext uri="{FF2B5EF4-FFF2-40B4-BE49-F238E27FC236}">
                    <a16:creationId xmlns:a16="http://schemas.microsoft.com/office/drawing/2014/main" id="{F3EFA240-0E8E-2144-AF79-374AA6B72579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7825060" y="4871809"/>
                <a:ext cx="3517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303" name="墨迹 303">
                <a:extLst>
                  <a:ext uri="{FF2B5EF4-FFF2-40B4-BE49-F238E27FC236}">
                    <a16:creationId xmlns:a16="http://schemas.microsoft.com/office/drawing/2014/main" id="{E89AB1DF-3BEA-2B4C-89BB-FE7891FA9A0F}"/>
                  </a:ext>
                </a:extLst>
              </p14:cNvPr>
              <p14:cNvContentPartPr/>
              <p14:nvPr/>
            </p14:nvContentPartPr>
            <p14:xfrm>
              <a:off x="1473220" y="4611529"/>
              <a:ext cx="862200" cy="461160"/>
            </p14:xfrm>
          </p:contentPart>
        </mc:Choice>
        <mc:Fallback>
          <p:pic>
            <p:nvPicPr>
              <p:cNvPr id="303" name="墨迹 303">
                <a:extLst>
                  <a:ext uri="{FF2B5EF4-FFF2-40B4-BE49-F238E27FC236}">
                    <a16:creationId xmlns:a16="http://schemas.microsoft.com/office/drawing/2014/main" id="{E89AB1DF-3BEA-2B4C-89BB-FE7891FA9A0F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1465660" y="4603969"/>
                <a:ext cx="87732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322" name="墨迹 323">
                <a:extLst>
                  <a:ext uri="{FF2B5EF4-FFF2-40B4-BE49-F238E27FC236}">
                    <a16:creationId xmlns:a16="http://schemas.microsoft.com/office/drawing/2014/main" id="{C7F540E8-62C9-DB4F-9E79-F47F1706B070}"/>
                  </a:ext>
                </a:extLst>
              </p14:cNvPr>
              <p14:cNvContentPartPr/>
              <p14:nvPr/>
            </p14:nvContentPartPr>
            <p14:xfrm>
              <a:off x="10360180" y="4531249"/>
              <a:ext cx="710280" cy="559800"/>
            </p14:xfrm>
          </p:contentPart>
        </mc:Choice>
        <mc:Fallback>
          <p:pic>
            <p:nvPicPr>
              <p:cNvPr id="322" name="墨迹 323">
                <a:extLst>
                  <a:ext uri="{FF2B5EF4-FFF2-40B4-BE49-F238E27FC236}">
                    <a16:creationId xmlns:a16="http://schemas.microsoft.com/office/drawing/2014/main" id="{C7F540E8-62C9-DB4F-9E79-F47F1706B070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10352616" y="4524049"/>
                <a:ext cx="725408" cy="57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323" name="墨迹 324">
                <a:extLst>
                  <a:ext uri="{FF2B5EF4-FFF2-40B4-BE49-F238E27FC236}">
                    <a16:creationId xmlns:a16="http://schemas.microsoft.com/office/drawing/2014/main" id="{1312AB8F-316B-444C-9627-834B4589598B}"/>
                  </a:ext>
                </a:extLst>
              </p14:cNvPr>
              <p14:cNvContentPartPr/>
              <p14:nvPr/>
            </p14:nvContentPartPr>
            <p14:xfrm>
              <a:off x="8411860" y="4499569"/>
              <a:ext cx="1681200" cy="784800"/>
            </p14:xfrm>
          </p:contentPart>
        </mc:Choice>
        <mc:Fallback>
          <p:pic>
            <p:nvPicPr>
              <p:cNvPr id="323" name="墨迹 324">
                <a:extLst>
                  <a:ext uri="{FF2B5EF4-FFF2-40B4-BE49-F238E27FC236}">
                    <a16:creationId xmlns:a16="http://schemas.microsoft.com/office/drawing/2014/main" id="{1312AB8F-316B-444C-9627-834B4589598B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8404300" y="4492009"/>
                <a:ext cx="1696320" cy="79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326" name="墨迹 325">
                <a:extLst>
                  <a:ext uri="{FF2B5EF4-FFF2-40B4-BE49-F238E27FC236}">
                    <a16:creationId xmlns:a16="http://schemas.microsoft.com/office/drawing/2014/main" id="{BF109CD7-EDE3-7A43-B10A-0A205A689AA4}"/>
                  </a:ext>
                </a:extLst>
              </p14:cNvPr>
              <p14:cNvContentPartPr/>
              <p14:nvPr/>
            </p14:nvContentPartPr>
            <p14:xfrm>
              <a:off x="3867220" y="3976489"/>
              <a:ext cx="4065480" cy="75240"/>
            </p14:xfrm>
          </p:contentPart>
        </mc:Choice>
        <mc:Fallback>
          <p:pic>
            <p:nvPicPr>
              <p:cNvPr id="326" name="墨迹 325">
                <a:extLst>
                  <a:ext uri="{FF2B5EF4-FFF2-40B4-BE49-F238E27FC236}">
                    <a16:creationId xmlns:a16="http://schemas.microsoft.com/office/drawing/2014/main" id="{BF109CD7-EDE3-7A43-B10A-0A205A689AA4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3857140" y="3966409"/>
                <a:ext cx="408564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330" name="墨迹 330">
                <a:extLst>
                  <a:ext uri="{FF2B5EF4-FFF2-40B4-BE49-F238E27FC236}">
                    <a16:creationId xmlns:a16="http://schemas.microsoft.com/office/drawing/2014/main" id="{EE84A01C-593E-5B42-9D27-8285E64B219A}"/>
                  </a:ext>
                </a:extLst>
              </p14:cNvPr>
              <p14:cNvContentPartPr/>
              <p14:nvPr/>
            </p14:nvContentPartPr>
            <p14:xfrm>
              <a:off x="1439020" y="5775769"/>
              <a:ext cx="541440" cy="348840"/>
            </p14:xfrm>
          </p:contentPart>
        </mc:Choice>
        <mc:Fallback>
          <p:pic>
            <p:nvPicPr>
              <p:cNvPr id="330" name="墨迹 330">
                <a:extLst>
                  <a:ext uri="{FF2B5EF4-FFF2-40B4-BE49-F238E27FC236}">
                    <a16:creationId xmlns:a16="http://schemas.microsoft.com/office/drawing/2014/main" id="{EE84A01C-593E-5B42-9D27-8285E64B219A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1431460" y="5768209"/>
                <a:ext cx="55620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339" name="墨迹 338">
                <a:extLst>
                  <a:ext uri="{FF2B5EF4-FFF2-40B4-BE49-F238E27FC236}">
                    <a16:creationId xmlns:a16="http://schemas.microsoft.com/office/drawing/2014/main" id="{C071197B-907D-8145-BB20-1940043E051E}"/>
                  </a:ext>
                </a:extLst>
              </p14:cNvPr>
              <p14:cNvContentPartPr/>
              <p14:nvPr/>
            </p14:nvContentPartPr>
            <p14:xfrm>
              <a:off x="3561940" y="5781889"/>
              <a:ext cx="155880" cy="274320"/>
            </p14:xfrm>
          </p:contentPart>
        </mc:Choice>
        <mc:Fallback>
          <p:pic>
            <p:nvPicPr>
              <p:cNvPr id="339" name="墨迹 338">
                <a:extLst>
                  <a:ext uri="{FF2B5EF4-FFF2-40B4-BE49-F238E27FC236}">
                    <a16:creationId xmlns:a16="http://schemas.microsoft.com/office/drawing/2014/main" id="{C071197B-907D-8145-BB20-1940043E051E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3554380" y="5774689"/>
                <a:ext cx="17100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340" name="墨迹 340">
                <a:extLst>
                  <a:ext uri="{FF2B5EF4-FFF2-40B4-BE49-F238E27FC236}">
                    <a16:creationId xmlns:a16="http://schemas.microsoft.com/office/drawing/2014/main" id="{629F56ED-DBBC-5248-946C-5DC51EEC7AB6}"/>
                  </a:ext>
                </a:extLst>
              </p14:cNvPr>
              <p14:cNvContentPartPr/>
              <p14:nvPr/>
            </p14:nvContentPartPr>
            <p14:xfrm>
              <a:off x="2553580" y="5682529"/>
              <a:ext cx="790920" cy="429840"/>
            </p14:xfrm>
          </p:contentPart>
        </mc:Choice>
        <mc:Fallback>
          <p:pic>
            <p:nvPicPr>
              <p:cNvPr id="340" name="墨迹 340">
                <a:extLst>
                  <a:ext uri="{FF2B5EF4-FFF2-40B4-BE49-F238E27FC236}">
                    <a16:creationId xmlns:a16="http://schemas.microsoft.com/office/drawing/2014/main" id="{629F56ED-DBBC-5248-946C-5DC51EEC7AB6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2546020" y="5674969"/>
                <a:ext cx="80604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353" name="墨迹 354">
                <a:extLst>
                  <a:ext uri="{FF2B5EF4-FFF2-40B4-BE49-F238E27FC236}">
                    <a16:creationId xmlns:a16="http://schemas.microsoft.com/office/drawing/2014/main" id="{1028FB90-3F99-0143-97A7-964784190BA5}"/>
                  </a:ext>
                </a:extLst>
              </p14:cNvPr>
              <p14:cNvContentPartPr/>
              <p14:nvPr/>
            </p14:nvContentPartPr>
            <p14:xfrm>
              <a:off x="5143420" y="5663809"/>
              <a:ext cx="1307880" cy="448560"/>
            </p14:xfrm>
          </p:contentPart>
        </mc:Choice>
        <mc:Fallback>
          <p:pic>
            <p:nvPicPr>
              <p:cNvPr id="353" name="墨迹 354">
                <a:extLst>
                  <a:ext uri="{FF2B5EF4-FFF2-40B4-BE49-F238E27FC236}">
                    <a16:creationId xmlns:a16="http://schemas.microsoft.com/office/drawing/2014/main" id="{1028FB90-3F99-0143-97A7-964784190BA5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5135860" y="5656249"/>
                <a:ext cx="132264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354" name="墨迹 355">
                <a:extLst>
                  <a:ext uri="{FF2B5EF4-FFF2-40B4-BE49-F238E27FC236}">
                    <a16:creationId xmlns:a16="http://schemas.microsoft.com/office/drawing/2014/main" id="{B41D9B59-E52C-CB43-9669-CC079076184B}"/>
                  </a:ext>
                </a:extLst>
              </p14:cNvPr>
              <p14:cNvContentPartPr/>
              <p14:nvPr/>
            </p14:nvContentPartPr>
            <p14:xfrm>
              <a:off x="4060180" y="5906449"/>
              <a:ext cx="629280" cy="37800"/>
            </p14:xfrm>
          </p:contentPart>
        </mc:Choice>
        <mc:Fallback>
          <p:pic>
            <p:nvPicPr>
              <p:cNvPr id="354" name="墨迹 355">
                <a:extLst>
                  <a:ext uri="{FF2B5EF4-FFF2-40B4-BE49-F238E27FC236}">
                    <a16:creationId xmlns:a16="http://schemas.microsoft.com/office/drawing/2014/main" id="{B41D9B59-E52C-CB43-9669-CC079076184B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4052620" y="5898889"/>
                <a:ext cx="6440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357" name="墨迹 356">
                <a:extLst>
                  <a:ext uri="{FF2B5EF4-FFF2-40B4-BE49-F238E27FC236}">
                    <a16:creationId xmlns:a16="http://schemas.microsoft.com/office/drawing/2014/main" id="{6C302585-6269-B245-9E1A-0A05E361B842}"/>
                  </a:ext>
                </a:extLst>
              </p14:cNvPr>
              <p14:cNvContentPartPr/>
              <p14:nvPr/>
            </p14:nvContentPartPr>
            <p14:xfrm>
              <a:off x="2758780" y="5570209"/>
              <a:ext cx="137160" cy="560520"/>
            </p14:xfrm>
          </p:contentPart>
        </mc:Choice>
        <mc:Fallback>
          <p:pic>
            <p:nvPicPr>
              <p:cNvPr id="357" name="墨迹 356">
                <a:extLst>
                  <a:ext uri="{FF2B5EF4-FFF2-40B4-BE49-F238E27FC236}">
                    <a16:creationId xmlns:a16="http://schemas.microsoft.com/office/drawing/2014/main" id="{6C302585-6269-B245-9E1A-0A05E361B842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2751580" y="5563009"/>
                <a:ext cx="15228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363" name="墨迹 363">
                <a:extLst>
                  <a:ext uri="{FF2B5EF4-FFF2-40B4-BE49-F238E27FC236}">
                    <a16:creationId xmlns:a16="http://schemas.microsoft.com/office/drawing/2014/main" id="{A334C56D-5CBA-3343-A80D-60D84D934B7E}"/>
                  </a:ext>
                </a:extLst>
              </p14:cNvPr>
              <p14:cNvContentPartPr/>
              <p14:nvPr/>
            </p14:nvContentPartPr>
            <p14:xfrm>
              <a:off x="6518980" y="5775769"/>
              <a:ext cx="928080" cy="374040"/>
            </p14:xfrm>
          </p:contentPart>
        </mc:Choice>
        <mc:Fallback>
          <p:pic>
            <p:nvPicPr>
              <p:cNvPr id="363" name="墨迹 363">
                <a:extLst>
                  <a:ext uri="{FF2B5EF4-FFF2-40B4-BE49-F238E27FC236}">
                    <a16:creationId xmlns:a16="http://schemas.microsoft.com/office/drawing/2014/main" id="{A334C56D-5CBA-3343-A80D-60D84D934B7E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6511780" y="5768209"/>
                <a:ext cx="94320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370" name="墨迹 370">
                <a:extLst>
                  <a:ext uri="{FF2B5EF4-FFF2-40B4-BE49-F238E27FC236}">
                    <a16:creationId xmlns:a16="http://schemas.microsoft.com/office/drawing/2014/main" id="{2A0790B6-81BC-0C4B-A9F6-79C810F0F167}"/>
                  </a:ext>
                </a:extLst>
              </p14:cNvPr>
              <p14:cNvContentPartPr/>
              <p14:nvPr/>
            </p14:nvContentPartPr>
            <p14:xfrm>
              <a:off x="8075620" y="5570209"/>
              <a:ext cx="859320" cy="573480"/>
            </p14:xfrm>
          </p:contentPart>
        </mc:Choice>
        <mc:Fallback>
          <p:pic>
            <p:nvPicPr>
              <p:cNvPr id="370" name="墨迹 370">
                <a:extLst>
                  <a:ext uri="{FF2B5EF4-FFF2-40B4-BE49-F238E27FC236}">
                    <a16:creationId xmlns:a16="http://schemas.microsoft.com/office/drawing/2014/main" id="{2A0790B6-81BC-0C4B-A9F6-79C810F0F167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8068060" y="5563004"/>
                <a:ext cx="874440" cy="5886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375" name="墨迹 375">
                <a:extLst>
                  <a:ext uri="{FF2B5EF4-FFF2-40B4-BE49-F238E27FC236}">
                    <a16:creationId xmlns:a16="http://schemas.microsoft.com/office/drawing/2014/main" id="{686E4AB6-CFC5-644B-8523-89FEF485021E}"/>
                  </a:ext>
                </a:extLst>
              </p14:cNvPr>
              <p14:cNvContentPartPr/>
              <p14:nvPr/>
            </p14:nvContentPartPr>
            <p14:xfrm>
              <a:off x="6855220" y="5290129"/>
              <a:ext cx="2764440" cy="977760"/>
            </p14:xfrm>
          </p:contentPart>
        </mc:Choice>
        <mc:Fallback>
          <p:pic>
            <p:nvPicPr>
              <p:cNvPr id="375" name="墨迹 375">
                <a:extLst>
                  <a:ext uri="{FF2B5EF4-FFF2-40B4-BE49-F238E27FC236}">
                    <a16:creationId xmlns:a16="http://schemas.microsoft.com/office/drawing/2014/main" id="{686E4AB6-CFC5-644B-8523-89FEF485021E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6847660" y="5282569"/>
                <a:ext cx="2779560" cy="9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377" name="墨迹 376">
                <a:extLst>
                  <a:ext uri="{FF2B5EF4-FFF2-40B4-BE49-F238E27FC236}">
                    <a16:creationId xmlns:a16="http://schemas.microsoft.com/office/drawing/2014/main" id="{E65CF5D4-D2DF-8341-BDFE-BAE5507238C1}"/>
                  </a:ext>
                </a:extLst>
              </p14:cNvPr>
              <p14:cNvContentPartPr/>
              <p14:nvPr/>
            </p14:nvContentPartPr>
            <p14:xfrm>
              <a:off x="1482580" y="6460489"/>
              <a:ext cx="329760" cy="37800"/>
            </p14:xfrm>
          </p:contentPart>
        </mc:Choice>
        <mc:Fallback>
          <p:pic>
            <p:nvPicPr>
              <p:cNvPr id="377" name="墨迹 376">
                <a:extLst>
                  <a:ext uri="{FF2B5EF4-FFF2-40B4-BE49-F238E27FC236}">
                    <a16:creationId xmlns:a16="http://schemas.microsoft.com/office/drawing/2014/main" id="{E65CF5D4-D2DF-8341-BDFE-BAE5507238C1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1475020" y="6452929"/>
                <a:ext cx="3445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378" name="墨迹 377">
                <a:extLst>
                  <a:ext uri="{FF2B5EF4-FFF2-40B4-BE49-F238E27FC236}">
                    <a16:creationId xmlns:a16="http://schemas.microsoft.com/office/drawing/2014/main" id="{E5707D57-0F2C-9F47-8D60-4EF16C4C5BD4}"/>
                  </a:ext>
                </a:extLst>
              </p14:cNvPr>
              <p14:cNvContentPartPr/>
              <p14:nvPr/>
            </p14:nvContentPartPr>
            <p14:xfrm>
              <a:off x="1464580" y="6578929"/>
              <a:ext cx="423000" cy="50040"/>
            </p14:xfrm>
          </p:contentPart>
        </mc:Choice>
        <mc:Fallback>
          <p:pic>
            <p:nvPicPr>
              <p:cNvPr id="378" name="墨迹 377">
                <a:extLst>
                  <a:ext uri="{FF2B5EF4-FFF2-40B4-BE49-F238E27FC236}">
                    <a16:creationId xmlns:a16="http://schemas.microsoft.com/office/drawing/2014/main" id="{E5707D57-0F2C-9F47-8D60-4EF16C4C5BD4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1457380" y="6571369"/>
                <a:ext cx="4381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379" name="墨迹 378">
                <a:extLst>
                  <a:ext uri="{FF2B5EF4-FFF2-40B4-BE49-F238E27FC236}">
                    <a16:creationId xmlns:a16="http://schemas.microsoft.com/office/drawing/2014/main" id="{9855A9F9-EB55-F14B-A7FF-C6AE023CA821}"/>
                  </a:ext>
                </a:extLst>
              </p14:cNvPr>
              <p14:cNvContentPartPr/>
              <p14:nvPr/>
            </p14:nvContentPartPr>
            <p14:xfrm>
              <a:off x="1737820" y="6323689"/>
              <a:ext cx="254880" cy="442440"/>
            </p14:xfrm>
          </p:contentPart>
        </mc:Choice>
        <mc:Fallback>
          <p:pic>
            <p:nvPicPr>
              <p:cNvPr id="379" name="墨迹 378">
                <a:extLst>
                  <a:ext uri="{FF2B5EF4-FFF2-40B4-BE49-F238E27FC236}">
                    <a16:creationId xmlns:a16="http://schemas.microsoft.com/office/drawing/2014/main" id="{9855A9F9-EB55-F14B-A7FF-C6AE023CA821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1730620" y="6316129"/>
                <a:ext cx="27000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380" name="墨迹 379">
                <a:extLst>
                  <a:ext uri="{FF2B5EF4-FFF2-40B4-BE49-F238E27FC236}">
                    <a16:creationId xmlns:a16="http://schemas.microsoft.com/office/drawing/2014/main" id="{3CAD602B-FE2A-EB46-856B-D0C8630ACBAA}"/>
                  </a:ext>
                </a:extLst>
              </p14:cNvPr>
              <p14:cNvContentPartPr/>
              <p14:nvPr/>
            </p14:nvContentPartPr>
            <p14:xfrm>
              <a:off x="2578420" y="6348529"/>
              <a:ext cx="100080" cy="380160"/>
            </p14:xfrm>
          </p:contentPart>
        </mc:Choice>
        <mc:Fallback>
          <p:pic>
            <p:nvPicPr>
              <p:cNvPr id="380" name="墨迹 379">
                <a:extLst>
                  <a:ext uri="{FF2B5EF4-FFF2-40B4-BE49-F238E27FC236}">
                    <a16:creationId xmlns:a16="http://schemas.microsoft.com/office/drawing/2014/main" id="{3CAD602B-FE2A-EB46-856B-D0C8630ACBAA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2570860" y="6340969"/>
                <a:ext cx="11520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381" name="墨迹 380">
                <a:extLst>
                  <a:ext uri="{FF2B5EF4-FFF2-40B4-BE49-F238E27FC236}">
                    <a16:creationId xmlns:a16="http://schemas.microsoft.com/office/drawing/2014/main" id="{8C034EEE-2742-5F4E-B55B-CC74DB10952E}"/>
                  </a:ext>
                </a:extLst>
              </p14:cNvPr>
              <p14:cNvContentPartPr/>
              <p14:nvPr/>
            </p14:nvContentPartPr>
            <p14:xfrm>
              <a:off x="2765260" y="6367249"/>
              <a:ext cx="168480" cy="311760"/>
            </p14:xfrm>
          </p:contentPart>
        </mc:Choice>
        <mc:Fallback>
          <p:pic>
            <p:nvPicPr>
              <p:cNvPr id="381" name="墨迹 380">
                <a:extLst>
                  <a:ext uri="{FF2B5EF4-FFF2-40B4-BE49-F238E27FC236}">
                    <a16:creationId xmlns:a16="http://schemas.microsoft.com/office/drawing/2014/main" id="{8C034EEE-2742-5F4E-B55B-CC74DB10952E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2757700" y="6359689"/>
                <a:ext cx="18360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382" name="墨迹 381">
                <a:extLst>
                  <a:ext uri="{FF2B5EF4-FFF2-40B4-BE49-F238E27FC236}">
                    <a16:creationId xmlns:a16="http://schemas.microsoft.com/office/drawing/2014/main" id="{0323B07A-60E7-A54C-8E57-01CF178567E8}"/>
                  </a:ext>
                </a:extLst>
              </p14:cNvPr>
              <p14:cNvContentPartPr/>
              <p14:nvPr/>
            </p14:nvContentPartPr>
            <p14:xfrm>
              <a:off x="2926900" y="6385969"/>
              <a:ext cx="62640" cy="255600"/>
            </p14:xfrm>
          </p:contentPart>
        </mc:Choice>
        <mc:Fallback>
          <p:pic>
            <p:nvPicPr>
              <p:cNvPr id="382" name="墨迹 381">
                <a:extLst>
                  <a:ext uri="{FF2B5EF4-FFF2-40B4-BE49-F238E27FC236}">
                    <a16:creationId xmlns:a16="http://schemas.microsoft.com/office/drawing/2014/main" id="{0323B07A-60E7-A54C-8E57-01CF178567E8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2919340" y="6378409"/>
                <a:ext cx="7776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383" name="墨迹 382">
                <a:extLst>
                  <a:ext uri="{FF2B5EF4-FFF2-40B4-BE49-F238E27FC236}">
                    <a16:creationId xmlns:a16="http://schemas.microsoft.com/office/drawing/2014/main" id="{12A01C1F-12DD-1144-9FB7-B4460B5EB377}"/>
                  </a:ext>
                </a:extLst>
              </p14:cNvPr>
              <p14:cNvContentPartPr/>
              <p14:nvPr/>
            </p14:nvContentPartPr>
            <p14:xfrm>
              <a:off x="2871100" y="6522769"/>
              <a:ext cx="124920" cy="81360"/>
            </p14:xfrm>
          </p:contentPart>
        </mc:Choice>
        <mc:Fallback>
          <p:pic>
            <p:nvPicPr>
              <p:cNvPr id="383" name="墨迹 382">
                <a:extLst>
                  <a:ext uri="{FF2B5EF4-FFF2-40B4-BE49-F238E27FC236}">
                    <a16:creationId xmlns:a16="http://schemas.microsoft.com/office/drawing/2014/main" id="{12A01C1F-12DD-1144-9FB7-B4460B5EB377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2863540" y="6515209"/>
                <a:ext cx="14004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384" name="墨迹 383">
                <a:extLst>
                  <a:ext uri="{FF2B5EF4-FFF2-40B4-BE49-F238E27FC236}">
                    <a16:creationId xmlns:a16="http://schemas.microsoft.com/office/drawing/2014/main" id="{B0FE37A1-3D0B-7740-B5FE-D607011BA1B2}"/>
                  </a:ext>
                </a:extLst>
              </p14:cNvPr>
              <p14:cNvContentPartPr/>
              <p14:nvPr/>
            </p14:nvContentPartPr>
            <p14:xfrm>
              <a:off x="3051460" y="6572809"/>
              <a:ext cx="137160" cy="124920"/>
            </p14:xfrm>
          </p:contentPart>
        </mc:Choice>
        <mc:Fallback>
          <p:pic>
            <p:nvPicPr>
              <p:cNvPr id="384" name="墨迹 383">
                <a:extLst>
                  <a:ext uri="{FF2B5EF4-FFF2-40B4-BE49-F238E27FC236}">
                    <a16:creationId xmlns:a16="http://schemas.microsoft.com/office/drawing/2014/main" id="{B0FE37A1-3D0B-7740-B5FE-D607011BA1B2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3043900" y="6565249"/>
                <a:ext cx="1522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385" name="墨迹 384">
                <a:extLst>
                  <a:ext uri="{FF2B5EF4-FFF2-40B4-BE49-F238E27FC236}">
                    <a16:creationId xmlns:a16="http://schemas.microsoft.com/office/drawing/2014/main" id="{F6156A6E-9F9E-FA48-ACA3-793FFD900D7E}"/>
                  </a:ext>
                </a:extLst>
              </p14:cNvPr>
              <p14:cNvContentPartPr/>
              <p14:nvPr/>
            </p14:nvContentPartPr>
            <p14:xfrm>
              <a:off x="3151180" y="6497929"/>
              <a:ext cx="43920" cy="56520"/>
            </p14:xfrm>
          </p:contentPart>
        </mc:Choice>
        <mc:Fallback>
          <p:pic>
            <p:nvPicPr>
              <p:cNvPr id="385" name="墨迹 384">
                <a:extLst>
                  <a:ext uri="{FF2B5EF4-FFF2-40B4-BE49-F238E27FC236}">
                    <a16:creationId xmlns:a16="http://schemas.microsoft.com/office/drawing/2014/main" id="{F6156A6E-9F9E-FA48-ACA3-793FFD900D7E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3143620" y="6490369"/>
                <a:ext cx="5904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386" name="墨迹 385">
                <a:extLst>
                  <a:ext uri="{FF2B5EF4-FFF2-40B4-BE49-F238E27FC236}">
                    <a16:creationId xmlns:a16="http://schemas.microsoft.com/office/drawing/2014/main" id="{0CF7AEF9-CDCF-834B-9FD2-580E964FA1DF}"/>
                  </a:ext>
                </a:extLst>
              </p14:cNvPr>
              <p14:cNvContentPartPr/>
              <p14:nvPr/>
            </p14:nvContentPartPr>
            <p14:xfrm>
              <a:off x="3288700" y="6628609"/>
              <a:ext cx="30960" cy="97200"/>
            </p14:xfrm>
          </p:contentPart>
        </mc:Choice>
        <mc:Fallback>
          <p:pic>
            <p:nvPicPr>
              <p:cNvPr id="386" name="墨迹 385">
                <a:extLst>
                  <a:ext uri="{FF2B5EF4-FFF2-40B4-BE49-F238E27FC236}">
                    <a16:creationId xmlns:a16="http://schemas.microsoft.com/office/drawing/2014/main" id="{0CF7AEF9-CDCF-834B-9FD2-580E964FA1DF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3281140" y="6621049"/>
                <a:ext cx="4572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387" name="墨迹 386">
                <a:extLst>
                  <a:ext uri="{FF2B5EF4-FFF2-40B4-BE49-F238E27FC236}">
                    <a16:creationId xmlns:a16="http://schemas.microsoft.com/office/drawing/2014/main" id="{87991896-F742-134E-8BA4-BBE3B74735D7}"/>
                  </a:ext>
                </a:extLst>
              </p14:cNvPr>
              <p14:cNvContentPartPr/>
              <p14:nvPr/>
            </p14:nvContentPartPr>
            <p14:xfrm>
              <a:off x="3456100" y="6456529"/>
              <a:ext cx="180720" cy="277920"/>
            </p14:xfrm>
          </p:contentPart>
        </mc:Choice>
        <mc:Fallback>
          <p:pic>
            <p:nvPicPr>
              <p:cNvPr id="387" name="墨迹 386">
                <a:extLst>
                  <a:ext uri="{FF2B5EF4-FFF2-40B4-BE49-F238E27FC236}">
                    <a16:creationId xmlns:a16="http://schemas.microsoft.com/office/drawing/2014/main" id="{87991896-F742-134E-8BA4-BBE3B74735D7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3448540" y="6448969"/>
                <a:ext cx="19584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388" name="墨迹 387">
                <a:extLst>
                  <a:ext uri="{FF2B5EF4-FFF2-40B4-BE49-F238E27FC236}">
                    <a16:creationId xmlns:a16="http://schemas.microsoft.com/office/drawing/2014/main" id="{027C7841-09CC-2640-AE5B-E4DA4FACE2BD}"/>
                  </a:ext>
                </a:extLst>
              </p14:cNvPr>
              <p14:cNvContentPartPr/>
              <p14:nvPr/>
            </p14:nvContentPartPr>
            <p14:xfrm>
              <a:off x="4028860" y="6554089"/>
              <a:ext cx="174600" cy="6480"/>
            </p14:xfrm>
          </p:contentPart>
        </mc:Choice>
        <mc:Fallback>
          <p:pic>
            <p:nvPicPr>
              <p:cNvPr id="388" name="墨迹 387">
                <a:extLst>
                  <a:ext uri="{FF2B5EF4-FFF2-40B4-BE49-F238E27FC236}">
                    <a16:creationId xmlns:a16="http://schemas.microsoft.com/office/drawing/2014/main" id="{027C7841-09CC-2640-AE5B-E4DA4FACE2BD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4021300" y="6546529"/>
                <a:ext cx="1897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389" name="墨迹 388">
                <a:extLst>
                  <a:ext uri="{FF2B5EF4-FFF2-40B4-BE49-F238E27FC236}">
                    <a16:creationId xmlns:a16="http://schemas.microsoft.com/office/drawing/2014/main" id="{FAEDEFF5-AF99-8843-BE03-BB6BDB1A635F}"/>
                  </a:ext>
                </a:extLst>
              </p14:cNvPr>
              <p14:cNvContentPartPr/>
              <p14:nvPr/>
            </p14:nvContentPartPr>
            <p14:xfrm>
              <a:off x="4327660" y="6572809"/>
              <a:ext cx="193320" cy="12960"/>
            </p14:xfrm>
          </p:contentPart>
        </mc:Choice>
        <mc:Fallback>
          <p:pic>
            <p:nvPicPr>
              <p:cNvPr id="389" name="墨迹 388">
                <a:extLst>
                  <a:ext uri="{FF2B5EF4-FFF2-40B4-BE49-F238E27FC236}">
                    <a16:creationId xmlns:a16="http://schemas.microsoft.com/office/drawing/2014/main" id="{FAEDEFF5-AF99-8843-BE03-BB6BDB1A635F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4320100" y="6565249"/>
                <a:ext cx="2084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390" name="墨迹 389">
                <a:extLst>
                  <a:ext uri="{FF2B5EF4-FFF2-40B4-BE49-F238E27FC236}">
                    <a16:creationId xmlns:a16="http://schemas.microsoft.com/office/drawing/2014/main" id="{7E30F39C-63D0-0042-AC82-2A192373218A}"/>
                  </a:ext>
                </a:extLst>
              </p14:cNvPr>
              <p14:cNvContentPartPr/>
              <p14:nvPr/>
            </p14:nvContentPartPr>
            <p14:xfrm>
              <a:off x="4720060" y="6585049"/>
              <a:ext cx="37800" cy="360"/>
            </p14:xfrm>
          </p:contentPart>
        </mc:Choice>
        <mc:Fallback>
          <p:pic>
            <p:nvPicPr>
              <p:cNvPr id="390" name="墨迹 389">
                <a:extLst>
                  <a:ext uri="{FF2B5EF4-FFF2-40B4-BE49-F238E27FC236}">
                    <a16:creationId xmlns:a16="http://schemas.microsoft.com/office/drawing/2014/main" id="{7E30F39C-63D0-0042-AC82-2A192373218A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4712500" y="6577489"/>
                <a:ext cx="5292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391" name="墨迹 390">
                <a:extLst>
                  <a:ext uri="{FF2B5EF4-FFF2-40B4-BE49-F238E27FC236}">
                    <a16:creationId xmlns:a16="http://schemas.microsoft.com/office/drawing/2014/main" id="{E1D566A4-A25F-2941-BA4E-62EE5EE05045}"/>
                  </a:ext>
                </a:extLst>
              </p14:cNvPr>
              <p14:cNvContentPartPr/>
              <p14:nvPr/>
            </p14:nvContentPartPr>
            <p14:xfrm>
              <a:off x="4987540" y="6416929"/>
              <a:ext cx="230760" cy="261720"/>
            </p14:xfrm>
          </p:contentPart>
        </mc:Choice>
        <mc:Fallback>
          <p:pic>
            <p:nvPicPr>
              <p:cNvPr id="391" name="墨迹 390">
                <a:extLst>
                  <a:ext uri="{FF2B5EF4-FFF2-40B4-BE49-F238E27FC236}">
                    <a16:creationId xmlns:a16="http://schemas.microsoft.com/office/drawing/2014/main" id="{E1D566A4-A25F-2941-BA4E-62EE5EE05045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4979980" y="6409369"/>
                <a:ext cx="24588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392" name="墨迹 391">
                <a:extLst>
                  <a:ext uri="{FF2B5EF4-FFF2-40B4-BE49-F238E27FC236}">
                    <a16:creationId xmlns:a16="http://schemas.microsoft.com/office/drawing/2014/main" id="{954D8A7C-DA62-B348-BCBA-9B1B22EEBFC5}"/>
                  </a:ext>
                </a:extLst>
              </p14:cNvPr>
              <p14:cNvContentPartPr/>
              <p14:nvPr/>
            </p14:nvContentPartPr>
            <p14:xfrm>
              <a:off x="5379940" y="6355369"/>
              <a:ext cx="168480" cy="311040"/>
            </p14:xfrm>
          </p:contentPart>
        </mc:Choice>
        <mc:Fallback>
          <p:pic>
            <p:nvPicPr>
              <p:cNvPr id="392" name="墨迹 391">
                <a:extLst>
                  <a:ext uri="{FF2B5EF4-FFF2-40B4-BE49-F238E27FC236}">
                    <a16:creationId xmlns:a16="http://schemas.microsoft.com/office/drawing/2014/main" id="{954D8A7C-DA62-B348-BCBA-9B1B22EEBFC5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5372380" y="6347809"/>
                <a:ext cx="18360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393" name="墨迹 392">
                <a:extLst>
                  <a:ext uri="{FF2B5EF4-FFF2-40B4-BE49-F238E27FC236}">
                    <a16:creationId xmlns:a16="http://schemas.microsoft.com/office/drawing/2014/main" id="{44F9C977-F60A-B445-AAD0-124BC3286667}"/>
                  </a:ext>
                </a:extLst>
              </p14:cNvPr>
              <p14:cNvContentPartPr/>
              <p14:nvPr/>
            </p14:nvContentPartPr>
            <p14:xfrm>
              <a:off x="5560300" y="6385969"/>
              <a:ext cx="31320" cy="317880"/>
            </p14:xfrm>
          </p:contentPart>
        </mc:Choice>
        <mc:Fallback>
          <p:pic>
            <p:nvPicPr>
              <p:cNvPr id="393" name="墨迹 392">
                <a:extLst>
                  <a:ext uri="{FF2B5EF4-FFF2-40B4-BE49-F238E27FC236}">
                    <a16:creationId xmlns:a16="http://schemas.microsoft.com/office/drawing/2014/main" id="{44F9C977-F60A-B445-AAD0-124BC3286667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5552740" y="6378409"/>
                <a:ext cx="4644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394" name="墨迹 393">
                <a:extLst>
                  <a:ext uri="{FF2B5EF4-FFF2-40B4-BE49-F238E27FC236}">
                    <a16:creationId xmlns:a16="http://schemas.microsoft.com/office/drawing/2014/main" id="{92EE41FE-8F79-DE4F-8BBF-F929E013895A}"/>
                  </a:ext>
                </a:extLst>
              </p14:cNvPr>
              <p14:cNvContentPartPr/>
              <p14:nvPr/>
            </p14:nvContentPartPr>
            <p14:xfrm>
              <a:off x="5498020" y="6535369"/>
              <a:ext cx="106200" cy="50040"/>
            </p14:xfrm>
          </p:contentPart>
        </mc:Choice>
        <mc:Fallback>
          <p:pic>
            <p:nvPicPr>
              <p:cNvPr id="394" name="墨迹 393">
                <a:extLst>
                  <a:ext uri="{FF2B5EF4-FFF2-40B4-BE49-F238E27FC236}">
                    <a16:creationId xmlns:a16="http://schemas.microsoft.com/office/drawing/2014/main" id="{92EE41FE-8F79-DE4F-8BBF-F929E013895A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5490460" y="6527809"/>
                <a:ext cx="1213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395" name="墨迹 394">
                <a:extLst>
                  <a:ext uri="{FF2B5EF4-FFF2-40B4-BE49-F238E27FC236}">
                    <a16:creationId xmlns:a16="http://schemas.microsoft.com/office/drawing/2014/main" id="{37E5ECF2-D6DC-A549-9937-5FBA51E806BD}"/>
                  </a:ext>
                </a:extLst>
              </p14:cNvPr>
              <p14:cNvContentPartPr/>
              <p14:nvPr/>
            </p14:nvContentPartPr>
            <p14:xfrm>
              <a:off x="5697460" y="6609889"/>
              <a:ext cx="137160" cy="87480"/>
            </p14:xfrm>
          </p:contentPart>
        </mc:Choice>
        <mc:Fallback>
          <p:pic>
            <p:nvPicPr>
              <p:cNvPr id="395" name="墨迹 394">
                <a:extLst>
                  <a:ext uri="{FF2B5EF4-FFF2-40B4-BE49-F238E27FC236}">
                    <a16:creationId xmlns:a16="http://schemas.microsoft.com/office/drawing/2014/main" id="{37E5ECF2-D6DC-A549-9937-5FBA51E806BD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5689900" y="6602689"/>
                <a:ext cx="15228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396" name="墨迹 395">
                <a:extLst>
                  <a:ext uri="{FF2B5EF4-FFF2-40B4-BE49-F238E27FC236}">
                    <a16:creationId xmlns:a16="http://schemas.microsoft.com/office/drawing/2014/main" id="{FCF0B640-1529-3D42-8F5E-ADF658343BD5}"/>
                  </a:ext>
                </a:extLst>
              </p14:cNvPr>
              <p14:cNvContentPartPr/>
              <p14:nvPr/>
            </p14:nvContentPartPr>
            <p14:xfrm>
              <a:off x="5828140" y="6535369"/>
              <a:ext cx="37800" cy="50040"/>
            </p14:xfrm>
          </p:contentPart>
        </mc:Choice>
        <mc:Fallback>
          <p:pic>
            <p:nvPicPr>
              <p:cNvPr id="396" name="墨迹 395">
                <a:extLst>
                  <a:ext uri="{FF2B5EF4-FFF2-40B4-BE49-F238E27FC236}">
                    <a16:creationId xmlns:a16="http://schemas.microsoft.com/office/drawing/2014/main" id="{FCF0B640-1529-3D42-8F5E-ADF658343BD5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5820580" y="6527809"/>
                <a:ext cx="529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397" name="墨迹 396">
                <a:extLst>
                  <a:ext uri="{FF2B5EF4-FFF2-40B4-BE49-F238E27FC236}">
                    <a16:creationId xmlns:a16="http://schemas.microsoft.com/office/drawing/2014/main" id="{69492481-A83F-9D4B-BAA1-58D7A175CA68}"/>
                  </a:ext>
                </a:extLst>
              </p14:cNvPr>
              <p14:cNvContentPartPr/>
              <p14:nvPr/>
            </p14:nvContentPartPr>
            <p14:xfrm>
              <a:off x="6108220" y="6666049"/>
              <a:ext cx="31320" cy="149760"/>
            </p14:xfrm>
          </p:contentPart>
        </mc:Choice>
        <mc:Fallback>
          <p:pic>
            <p:nvPicPr>
              <p:cNvPr id="397" name="墨迹 396">
                <a:extLst>
                  <a:ext uri="{FF2B5EF4-FFF2-40B4-BE49-F238E27FC236}">
                    <a16:creationId xmlns:a16="http://schemas.microsoft.com/office/drawing/2014/main" id="{69492481-A83F-9D4B-BAA1-58D7A175CA68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6100660" y="6658489"/>
                <a:ext cx="4644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398" name="墨迹 397">
                <a:extLst>
                  <a:ext uri="{FF2B5EF4-FFF2-40B4-BE49-F238E27FC236}">
                    <a16:creationId xmlns:a16="http://schemas.microsoft.com/office/drawing/2014/main" id="{06D6643A-135C-6745-9CE4-8018CC749394}"/>
                  </a:ext>
                </a:extLst>
              </p14:cNvPr>
              <p14:cNvContentPartPr/>
              <p14:nvPr/>
            </p14:nvContentPartPr>
            <p14:xfrm>
              <a:off x="6133060" y="6697369"/>
              <a:ext cx="168480" cy="124920"/>
            </p14:xfrm>
          </p:contentPart>
        </mc:Choice>
        <mc:Fallback>
          <p:pic>
            <p:nvPicPr>
              <p:cNvPr id="398" name="墨迹 397">
                <a:extLst>
                  <a:ext uri="{FF2B5EF4-FFF2-40B4-BE49-F238E27FC236}">
                    <a16:creationId xmlns:a16="http://schemas.microsoft.com/office/drawing/2014/main" id="{06D6643A-135C-6745-9CE4-8018CC749394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6125500" y="6689809"/>
                <a:ext cx="1836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399" name="墨迹 398">
                <a:extLst>
                  <a:ext uri="{FF2B5EF4-FFF2-40B4-BE49-F238E27FC236}">
                    <a16:creationId xmlns:a16="http://schemas.microsoft.com/office/drawing/2014/main" id="{6A582C07-D526-FD48-8ED3-FB0E9DFF8B76}"/>
                  </a:ext>
                </a:extLst>
              </p14:cNvPr>
              <p14:cNvContentPartPr/>
              <p14:nvPr/>
            </p14:nvContentPartPr>
            <p14:xfrm>
              <a:off x="6407020" y="6317569"/>
              <a:ext cx="100080" cy="647640"/>
            </p14:xfrm>
          </p:contentPart>
        </mc:Choice>
        <mc:Fallback>
          <p:pic>
            <p:nvPicPr>
              <p:cNvPr id="399" name="墨迹 398">
                <a:extLst>
                  <a:ext uri="{FF2B5EF4-FFF2-40B4-BE49-F238E27FC236}">
                    <a16:creationId xmlns:a16="http://schemas.microsoft.com/office/drawing/2014/main" id="{6A582C07-D526-FD48-8ED3-FB0E9DFF8B76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6399460" y="6310009"/>
                <a:ext cx="115200" cy="66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400" name="墨迹 399">
                <a:extLst>
                  <a:ext uri="{FF2B5EF4-FFF2-40B4-BE49-F238E27FC236}">
                    <a16:creationId xmlns:a16="http://schemas.microsoft.com/office/drawing/2014/main" id="{C868712C-A257-D648-A5FB-63BA3948EDCB}"/>
                  </a:ext>
                </a:extLst>
              </p14:cNvPr>
              <p14:cNvContentPartPr/>
              <p14:nvPr/>
            </p14:nvContentPartPr>
            <p14:xfrm>
              <a:off x="6811660" y="6463369"/>
              <a:ext cx="218160" cy="236880"/>
            </p14:xfrm>
          </p:contentPart>
        </mc:Choice>
        <mc:Fallback>
          <p:pic>
            <p:nvPicPr>
              <p:cNvPr id="400" name="墨迹 399">
                <a:extLst>
                  <a:ext uri="{FF2B5EF4-FFF2-40B4-BE49-F238E27FC236}">
                    <a16:creationId xmlns:a16="http://schemas.microsoft.com/office/drawing/2014/main" id="{C868712C-A257-D648-A5FB-63BA3948EDCB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6804100" y="6455809"/>
                <a:ext cx="23328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401" name="墨迹 400">
                <a:extLst>
                  <a:ext uri="{FF2B5EF4-FFF2-40B4-BE49-F238E27FC236}">
                    <a16:creationId xmlns:a16="http://schemas.microsoft.com/office/drawing/2014/main" id="{527F5A8F-A6F5-E04A-9543-C8CBF7F7DB37}"/>
                  </a:ext>
                </a:extLst>
              </p14:cNvPr>
              <p14:cNvContentPartPr/>
              <p14:nvPr/>
            </p14:nvContentPartPr>
            <p14:xfrm>
              <a:off x="6743260" y="6675049"/>
              <a:ext cx="299160" cy="162360"/>
            </p14:xfrm>
          </p:contentPart>
        </mc:Choice>
        <mc:Fallback>
          <p:pic>
            <p:nvPicPr>
              <p:cNvPr id="401" name="墨迹 400">
                <a:extLst>
                  <a:ext uri="{FF2B5EF4-FFF2-40B4-BE49-F238E27FC236}">
                    <a16:creationId xmlns:a16="http://schemas.microsoft.com/office/drawing/2014/main" id="{527F5A8F-A6F5-E04A-9543-C8CBF7F7DB37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6735700" y="6667489"/>
                <a:ext cx="31428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402" name="墨迹 401">
                <a:extLst>
                  <a:ext uri="{FF2B5EF4-FFF2-40B4-BE49-F238E27FC236}">
                    <a16:creationId xmlns:a16="http://schemas.microsoft.com/office/drawing/2014/main" id="{38BAEE1C-6C5F-C948-B8F4-D2557D46C222}"/>
                  </a:ext>
                </a:extLst>
              </p14:cNvPr>
              <p14:cNvContentPartPr/>
              <p14:nvPr/>
            </p14:nvContentPartPr>
            <p14:xfrm>
              <a:off x="7303420" y="6482089"/>
              <a:ext cx="100080" cy="305280"/>
            </p14:xfrm>
          </p:contentPart>
        </mc:Choice>
        <mc:Fallback>
          <p:pic>
            <p:nvPicPr>
              <p:cNvPr id="402" name="墨迹 401">
                <a:extLst>
                  <a:ext uri="{FF2B5EF4-FFF2-40B4-BE49-F238E27FC236}">
                    <a16:creationId xmlns:a16="http://schemas.microsoft.com/office/drawing/2014/main" id="{38BAEE1C-6C5F-C948-B8F4-D2557D46C222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7295860" y="6474529"/>
                <a:ext cx="11520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403" name="墨迹 402">
                <a:extLst>
                  <a:ext uri="{FF2B5EF4-FFF2-40B4-BE49-F238E27FC236}">
                    <a16:creationId xmlns:a16="http://schemas.microsoft.com/office/drawing/2014/main" id="{E12BA5E9-DE01-2844-A20B-DFC1BB1DCEAD}"/>
                  </a:ext>
                </a:extLst>
              </p14:cNvPr>
              <p14:cNvContentPartPr/>
              <p14:nvPr/>
            </p14:nvContentPartPr>
            <p14:xfrm>
              <a:off x="7427980" y="6556609"/>
              <a:ext cx="199440" cy="180720"/>
            </p14:xfrm>
          </p:contentPart>
        </mc:Choice>
        <mc:Fallback>
          <p:pic>
            <p:nvPicPr>
              <p:cNvPr id="403" name="墨迹 402">
                <a:extLst>
                  <a:ext uri="{FF2B5EF4-FFF2-40B4-BE49-F238E27FC236}">
                    <a16:creationId xmlns:a16="http://schemas.microsoft.com/office/drawing/2014/main" id="{E12BA5E9-DE01-2844-A20B-DFC1BB1DCEAD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7420420" y="6549049"/>
                <a:ext cx="21456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404" name="墨迹 403">
                <a:extLst>
                  <a:ext uri="{FF2B5EF4-FFF2-40B4-BE49-F238E27FC236}">
                    <a16:creationId xmlns:a16="http://schemas.microsoft.com/office/drawing/2014/main" id="{C18D824C-54B8-8C46-8462-7C43E7BED332}"/>
                  </a:ext>
                </a:extLst>
              </p14:cNvPr>
              <p14:cNvContentPartPr/>
              <p14:nvPr/>
            </p14:nvContentPartPr>
            <p14:xfrm>
              <a:off x="7807780" y="6662449"/>
              <a:ext cx="137160" cy="25200"/>
            </p14:xfrm>
          </p:contentPart>
        </mc:Choice>
        <mc:Fallback>
          <p:pic>
            <p:nvPicPr>
              <p:cNvPr id="404" name="墨迹 403">
                <a:extLst>
                  <a:ext uri="{FF2B5EF4-FFF2-40B4-BE49-F238E27FC236}">
                    <a16:creationId xmlns:a16="http://schemas.microsoft.com/office/drawing/2014/main" id="{C18D824C-54B8-8C46-8462-7C43E7BED332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7800220" y="6654889"/>
                <a:ext cx="1522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405" name="墨迹 404">
                <a:extLst>
                  <a:ext uri="{FF2B5EF4-FFF2-40B4-BE49-F238E27FC236}">
                    <a16:creationId xmlns:a16="http://schemas.microsoft.com/office/drawing/2014/main" id="{12405B53-9E1E-5944-97D2-BC97175BCB06}"/>
                  </a:ext>
                </a:extLst>
              </p14:cNvPr>
              <p14:cNvContentPartPr/>
              <p14:nvPr/>
            </p14:nvContentPartPr>
            <p14:xfrm>
              <a:off x="8100460" y="6488209"/>
              <a:ext cx="131040" cy="336600"/>
            </p14:xfrm>
          </p:contentPart>
        </mc:Choice>
        <mc:Fallback>
          <p:pic>
            <p:nvPicPr>
              <p:cNvPr id="405" name="墨迹 404">
                <a:extLst>
                  <a:ext uri="{FF2B5EF4-FFF2-40B4-BE49-F238E27FC236}">
                    <a16:creationId xmlns:a16="http://schemas.microsoft.com/office/drawing/2014/main" id="{12405B53-9E1E-5944-97D2-BC97175BCB06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8092900" y="6480649"/>
                <a:ext cx="14616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406" name="墨迹 405">
                <a:extLst>
                  <a:ext uri="{FF2B5EF4-FFF2-40B4-BE49-F238E27FC236}">
                    <a16:creationId xmlns:a16="http://schemas.microsoft.com/office/drawing/2014/main" id="{6B79EAEA-FBE8-C444-884A-54D6A7F89E41}"/>
                  </a:ext>
                </a:extLst>
              </p14:cNvPr>
              <p14:cNvContentPartPr/>
              <p14:nvPr/>
            </p14:nvContentPartPr>
            <p14:xfrm>
              <a:off x="8330860" y="6531769"/>
              <a:ext cx="187200" cy="25200"/>
            </p14:xfrm>
          </p:contentPart>
        </mc:Choice>
        <mc:Fallback>
          <p:pic>
            <p:nvPicPr>
              <p:cNvPr id="406" name="墨迹 405">
                <a:extLst>
                  <a:ext uri="{FF2B5EF4-FFF2-40B4-BE49-F238E27FC236}">
                    <a16:creationId xmlns:a16="http://schemas.microsoft.com/office/drawing/2014/main" id="{6B79EAEA-FBE8-C444-884A-54D6A7F89E41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8323300" y="6524209"/>
                <a:ext cx="2023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407" name="墨迹 406">
                <a:extLst>
                  <a:ext uri="{FF2B5EF4-FFF2-40B4-BE49-F238E27FC236}">
                    <a16:creationId xmlns:a16="http://schemas.microsoft.com/office/drawing/2014/main" id="{F4068811-BF56-A945-B32D-708B1EE79753}"/>
                  </a:ext>
                </a:extLst>
              </p14:cNvPr>
              <p14:cNvContentPartPr/>
              <p14:nvPr/>
            </p14:nvContentPartPr>
            <p14:xfrm>
              <a:off x="8318260" y="6594049"/>
              <a:ext cx="93600" cy="218160"/>
            </p14:xfrm>
          </p:contentPart>
        </mc:Choice>
        <mc:Fallback>
          <p:pic>
            <p:nvPicPr>
              <p:cNvPr id="407" name="墨迹 406">
                <a:extLst>
                  <a:ext uri="{FF2B5EF4-FFF2-40B4-BE49-F238E27FC236}">
                    <a16:creationId xmlns:a16="http://schemas.microsoft.com/office/drawing/2014/main" id="{F4068811-BF56-A945-B32D-708B1EE79753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8310700" y="6586489"/>
                <a:ext cx="10872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0">
            <p14:nvContentPartPr>
              <p14:cNvPr id="408" name="墨迹 407">
                <a:extLst>
                  <a:ext uri="{FF2B5EF4-FFF2-40B4-BE49-F238E27FC236}">
                    <a16:creationId xmlns:a16="http://schemas.microsoft.com/office/drawing/2014/main" id="{863E21B3-0E23-1040-B981-03CC6487D9DE}"/>
                  </a:ext>
                </a:extLst>
              </p14:cNvPr>
              <p14:cNvContentPartPr/>
              <p14:nvPr/>
            </p14:nvContentPartPr>
            <p14:xfrm>
              <a:off x="8350300" y="6675049"/>
              <a:ext cx="205200" cy="50040"/>
            </p14:xfrm>
          </p:contentPart>
        </mc:Choice>
        <mc:Fallback>
          <p:pic>
            <p:nvPicPr>
              <p:cNvPr id="408" name="墨迹 407">
                <a:extLst>
                  <a:ext uri="{FF2B5EF4-FFF2-40B4-BE49-F238E27FC236}">
                    <a16:creationId xmlns:a16="http://schemas.microsoft.com/office/drawing/2014/main" id="{863E21B3-0E23-1040-B981-03CC6487D9DE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8342740" y="6667489"/>
                <a:ext cx="2203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2">
            <p14:nvContentPartPr>
              <p14:cNvPr id="409" name="墨迹 408">
                <a:extLst>
                  <a:ext uri="{FF2B5EF4-FFF2-40B4-BE49-F238E27FC236}">
                    <a16:creationId xmlns:a16="http://schemas.microsoft.com/office/drawing/2014/main" id="{18F200EF-291B-AB4E-8D05-BB16B6E537CF}"/>
                  </a:ext>
                </a:extLst>
              </p14:cNvPr>
              <p14:cNvContentPartPr/>
              <p14:nvPr/>
            </p14:nvContentPartPr>
            <p14:xfrm>
              <a:off x="8561260" y="6432409"/>
              <a:ext cx="168480" cy="573120"/>
            </p14:xfrm>
          </p:contentPart>
        </mc:Choice>
        <mc:Fallback>
          <p:pic>
            <p:nvPicPr>
              <p:cNvPr id="409" name="墨迹 408">
                <a:extLst>
                  <a:ext uri="{FF2B5EF4-FFF2-40B4-BE49-F238E27FC236}">
                    <a16:creationId xmlns:a16="http://schemas.microsoft.com/office/drawing/2014/main" id="{18F200EF-291B-AB4E-8D05-BB16B6E537CF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8553700" y="6424849"/>
                <a:ext cx="183600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410" name="墨迹 409">
                <a:extLst>
                  <a:ext uri="{FF2B5EF4-FFF2-40B4-BE49-F238E27FC236}">
                    <a16:creationId xmlns:a16="http://schemas.microsoft.com/office/drawing/2014/main" id="{49FF8D3B-AC11-7E4E-9237-EAE26CED8123}"/>
                  </a:ext>
                </a:extLst>
              </p14:cNvPr>
              <p14:cNvContentPartPr/>
              <p14:nvPr/>
            </p14:nvContentPartPr>
            <p14:xfrm>
              <a:off x="9146260" y="6595129"/>
              <a:ext cx="143640" cy="43920"/>
            </p14:xfrm>
          </p:contentPart>
        </mc:Choice>
        <mc:Fallback>
          <p:pic>
            <p:nvPicPr>
              <p:cNvPr id="410" name="墨迹 409">
                <a:extLst>
                  <a:ext uri="{FF2B5EF4-FFF2-40B4-BE49-F238E27FC236}">
                    <a16:creationId xmlns:a16="http://schemas.microsoft.com/office/drawing/2014/main" id="{49FF8D3B-AC11-7E4E-9237-EAE26CED8123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9138700" y="6587569"/>
                <a:ext cx="1587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411" name="墨迹 410">
                <a:extLst>
                  <a:ext uri="{FF2B5EF4-FFF2-40B4-BE49-F238E27FC236}">
                    <a16:creationId xmlns:a16="http://schemas.microsoft.com/office/drawing/2014/main" id="{3440A567-62D3-B346-B045-7D8FDB7A38BB}"/>
                  </a:ext>
                </a:extLst>
              </p14:cNvPr>
              <p14:cNvContentPartPr/>
              <p14:nvPr/>
            </p14:nvContentPartPr>
            <p14:xfrm>
              <a:off x="9180100" y="6719689"/>
              <a:ext cx="153360" cy="19080"/>
            </p14:xfrm>
          </p:contentPart>
        </mc:Choice>
        <mc:Fallback>
          <p:pic>
            <p:nvPicPr>
              <p:cNvPr id="411" name="墨迹 410">
                <a:extLst>
                  <a:ext uri="{FF2B5EF4-FFF2-40B4-BE49-F238E27FC236}">
                    <a16:creationId xmlns:a16="http://schemas.microsoft.com/office/drawing/2014/main" id="{3440A567-62D3-B346-B045-7D8FDB7A38BB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9172540" y="6712129"/>
                <a:ext cx="1681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412" name="墨迹 411">
                <a:extLst>
                  <a:ext uri="{FF2B5EF4-FFF2-40B4-BE49-F238E27FC236}">
                    <a16:creationId xmlns:a16="http://schemas.microsoft.com/office/drawing/2014/main" id="{DD026AE8-6183-F047-ABF9-9EEAA7673AE9}"/>
                  </a:ext>
                </a:extLst>
              </p14:cNvPr>
              <p14:cNvContentPartPr/>
              <p14:nvPr/>
            </p14:nvContentPartPr>
            <p14:xfrm>
              <a:off x="9662860" y="6271489"/>
              <a:ext cx="212040" cy="461160"/>
            </p14:xfrm>
          </p:contentPart>
        </mc:Choice>
        <mc:Fallback>
          <p:pic>
            <p:nvPicPr>
              <p:cNvPr id="412" name="墨迹 411">
                <a:extLst>
                  <a:ext uri="{FF2B5EF4-FFF2-40B4-BE49-F238E27FC236}">
                    <a16:creationId xmlns:a16="http://schemas.microsoft.com/office/drawing/2014/main" id="{DD026AE8-6183-F047-ABF9-9EEAA7673AE9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9655660" y="6263929"/>
                <a:ext cx="22716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413" name="墨迹 412">
                <a:extLst>
                  <a:ext uri="{FF2B5EF4-FFF2-40B4-BE49-F238E27FC236}">
                    <a16:creationId xmlns:a16="http://schemas.microsoft.com/office/drawing/2014/main" id="{307BF39D-357E-9C40-A233-59CC6CEE7258}"/>
                  </a:ext>
                </a:extLst>
              </p14:cNvPr>
              <p14:cNvContentPartPr/>
              <p14:nvPr/>
            </p14:nvContentPartPr>
            <p14:xfrm>
              <a:off x="9974980" y="6582529"/>
              <a:ext cx="242640" cy="31320"/>
            </p14:xfrm>
          </p:contentPart>
        </mc:Choice>
        <mc:Fallback>
          <p:pic>
            <p:nvPicPr>
              <p:cNvPr id="413" name="墨迹 412">
                <a:extLst>
                  <a:ext uri="{FF2B5EF4-FFF2-40B4-BE49-F238E27FC236}">
                    <a16:creationId xmlns:a16="http://schemas.microsoft.com/office/drawing/2014/main" id="{307BF39D-357E-9C40-A233-59CC6CEE7258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9967420" y="6574969"/>
                <a:ext cx="2574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2">
            <p14:nvContentPartPr>
              <p14:cNvPr id="414" name="墨迹 413">
                <a:extLst>
                  <a:ext uri="{FF2B5EF4-FFF2-40B4-BE49-F238E27FC236}">
                    <a16:creationId xmlns:a16="http://schemas.microsoft.com/office/drawing/2014/main" id="{F7E26946-D5D3-2544-910C-C96ACB7E72CE}"/>
                  </a:ext>
                </a:extLst>
              </p14:cNvPr>
              <p14:cNvContentPartPr/>
              <p14:nvPr/>
            </p14:nvContentPartPr>
            <p14:xfrm>
              <a:off x="10310500" y="6433129"/>
              <a:ext cx="93600" cy="261720"/>
            </p14:xfrm>
          </p:contentPart>
        </mc:Choice>
        <mc:Fallback>
          <p:pic>
            <p:nvPicPr>
              <p:cNvPr id="414" name="墨迹 413">
                <a:extLst>
                  <a:ext uri="{FF2B5EF4-FFF2-40B4-BE49-F238E27FC236}">
                    <a16:creationId xmlns:a16="http://schemas.microsoft.com/office/drawing/2014/main" id="{F7E26946-D5D3-2544-910C-C96ACB7E72CE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10302940" y="6425569"/>
                <a:ext cx="10872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415" name="墨迹 414">
                <a:extLst>
                  <a:ext uri="{FF2B5EF4-FFF2-40B4-BE49-F238E27FC236}">
                    <a16:creationId xmlns:a16="http://schemas.microsoft.com/office/drawing/2014/main" id="{7AC9E98A-91C9-AA4A-84B5-660E9217C228}"/>
                  </a:ext>
                </a:extLst>
              </p14:cNvPr>
              <p14:cNvContentPartPr/>
              <p14:nvPr/>
            </p14:nvContentPartPr>
            <p14:xfrm>
              <a:off x="10559620" y="6489289"/>
              <a:ext cx="187200" cy="149760"/>
            </p14:xfrm>
          </p:contentPart>
        </mc:Choice>
        <mc:Fallback>
          <p:pic>
            <p:nvPicPr>
              <p:cNvPr id="415" name="墨迹 414">
                <a:extLst>
                  <a:ext uri="{FF2B5EF4-FFF2-40B4-BE49-F238E27FC236}">
                    <a16:creationId xmlns:a16="http://schemas.microsoft.com/office/drawing/2014/main" id="{7AC9E98A-91C9-AA4A-84B5-660E9217C228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10552060" y="6481729"/>
                <a:ext cx="2023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6">
            <p14:nvContentPartPr>
              <p14:cNvPr id="416" name="墨迹 415">
                <a:extLst>
                  <a:ext uri="{FF2B5EF4-FFF2-40B4-BE49-F238E27FC236}">
                    <a16:creationId xmlns:a16="http://schemas.microsoft.com/office/drawing/2014/main" id="{A1B2043A-0B79-EA4D-B589-01D26FB4B6BE}"/>
                  </a:ext>
                </a:extLst>
              </p14:cNvPr>
              <p14:cNvContentPartPr/>
              <p14:nvPr/>
            </p14:nvContentPartPr>
            <p14:xfrm>
              <a:off x="10870660" y="6589009"/>
              <a:ext cx="100080" cy="6480"/>
            </p14:xfrm>
          </p:contentPart>
        </mc:Choice>
        <mc:Fallback>
          <p:pic>
            <p:nvPicPr>
              <p:cNvPr id="416" name="墨迹 415">
                <a:extLst>
                  <a:ext uri="{FF2B5EF4-FFF2-40B4-BE49-F238E27FC236}">
                    <a16:creationId xmlns:a16="http://schemas.microsoft.com/office/drawing/2014/main" id="{A1B2043A-0B79-EA4D-B589-01D26FB4B6BE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10863100" y="6581449"/>
                <a:ext cx="1152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8">
            <p14:nvContentPartPr>
              <p14:cNvPr id="417" name="墨迹 416">
                <a:extLst>
                  <a:ext uri="{FF2B5EF4-FFF2-40B4-BE49-F238E27FC236}">
                    <a16:creationId xmlns:a16="http://schemas.microsoft.com/office/drawing/2014/main" id="{69C9C75D-BE57-EA49-A692-B564497A8583}"/>
                  </a:ext>
                </a:extLst>
              </p14:cNvPr>
              <p14:cNvContentPartPr/>
              <p14:nvPr/>
            </p14:nvContentPartPr>
            <p14:xfrm>
              <a:off x="11150740" y="6364729"/>
              <a:ext cx="118800" cy="342000"/>
            </p14:xfrm>
          </p:contentPart>
        </mc:Choice>
        <mc:Fallback>
          <p:pic>
            <p:nvPicPr>
              <p:cNvPr id="417" name="墨迹 416">
                <a:extLst>
                  <a:ext uri="{FF2B5EF4-FFF2-40B4-BE49-F238E27FC236}">
                    <a16:creationId xmlns:a16="http://schemas.microsoft.com/office/drawing/2014/main" id="{69C9C75D-BE57-EA49-A692-B564497A8583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11143540" y="6357169"/>
                <a:ext cx="13356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418" name="墨迹 417">
                <a:extLst>
                  <a:ext uri="{FF2B5EF4-FFF2-40B4-BE49-F238E27FC236}">
                    <a16:creationId xmlns:a16="http://schemas.microsoft.com/office/drawing/2014/main" id="{438D06F1-22F3-8E4B-A0CB-22F8661C17C5}"/>
                  </a:ext>
                </a:extLst>
              </p14:cNvPr>
              <p14:cNvContentPartPr/>
              <p14:nvPr/>
            </p14:nvContentPartPr>
            <p14:xfrm>
              <a:off x="11125900" y="6520249"/>
              <a:ext cx="162360" cy="25200"/>
            </p14:xfrm>
          </p:contentPart>
        </mc:Choice>
        <mc:Fallback>
          <p:pic>
            <p:nvPicPr>
              <p:cNvPr id="418" name="墨迹 417">
                <a:extLst>
                  <a:ext uri="{FF2B5EF4-FFF2-40B4-BE49-F238E27FC236}">
                    <a16:creationId xmlns:a16="http://schemas.microsoft.com/office/drawing/2014/main" id="{438D06F1-22F3-8E4B-A0CB-22F8661C17C5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11118340" y="6512689"/>
                <a:ext cx="1771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419" name="墨迹 418">
                <a:extLst>
                  <a:ext uri="{FF2B5EF4-FFF2-40B4-BE49-F238E27FC236}">
                    <a16:creationId xmlns:a16="http://schemas.microsoft.com/office/drawing/2014/main" id="{90520908-7BC3-0C42-A0FB-7F924E1D415A}"/>
                  </a:ext>
                </a:extLst>
              </p14:cNvPr>
              <p14:cNvContentPartPr/>
              <p14:nvPr/>
            </p14:nvContentPartPr>
            <p14:xfrm>
              <a:off x="11393740" y="6526729"/>
              <a:ext cx="106200" cy="230760"/>
            </p14:xfrm>
          </p:contentPart>
        </mc:Choice>
        <mc:Fallback>
          <p:pic>
            <p:nvPicPr>
              <p:cNvPr id="419" name="墨迹 418">
                <a:extLst>
                  <a:ext uri="{FF2B5EF4-FFF2-40B4-BE49-F238E27FC236}">
                    <a16:creationId xmlns:a16="http://schemas.microsoft.com/office/drawing/2014/main" id="{90520908-7BC3-0C42-A0FB-7F924E1D415A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11386180" y="6519169"/>
                <a:ext cx="121320" cy="24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5746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墨迹 5">
                <a:extLst>
                  <a:ext uri="{FF2B5EF4-FFF2-40B4-BE49-F238E27FC236}">
                    <a16:creationId xmlns:a16="http://schemas.microsoft.com/office/drawing/2014/main" id="{F22DB67A-D84C-5B4D-931E-316D1408990C}"/>
                  </a:ext>
                </a:extLst>
              </p14:cNvPr>
              <p14:cNvContentPartPr/>
              <p14:nvPr/>
            </p14:nvContentPartPr>
            <p14:xfrm>
              <a:off x="710740" y="378289"/>
              <a:ext cx="448560" cy="429840"/>
            </p14:xfrm>
          </p:contentPart>
        </mc:Choice>
        <mc:Fallback>
          <p:pic>
            <p:nvPicPr>
              <p:cNvPr id="5" name="墨迹 5">
                <a:extLst>
                  <a:ext uri="{FF2B5EF4-FFF2-40B4-BE49-F238E27FC236}">
                    <a16:creationId xmlns:a16="http://schemas.microsoft.com/office/drawing/2014/main" id="{F22DB67A-D84C-5B4D-931E-316D1408990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3180" y="370729"/>
                <a:ext cx="46368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DAB3C24C-DD6C-764C-B2F1-446D87C2C87E}"/>
                  </a:ext>
                </a:extLst>
              </p14:cNvPr>
              <p14:cNvContentPartPr/>
              <p14:nvPr/>
            </p14:nvContentPartPr>
            <p14:xfrm>
              <a:off x="3624220" y="652249"/>
              <a:ext cx="25200" cy="4392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DAB3C24C-DD6C-764C-B2F1-446D87C2C87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6660" y="644689"/>
                <a:ext cx="403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60DCD6AF-3657-BA48-8E90-C639FBFDD12E}"/>
                  </a:ext>
                </a:extLst>
              </p14:cNvPr>
              <p14:cNvContentPartPr/>
              <p14:nvPr/>
            </p14:nvContentPartPr>
            <p14:xfrm>
              <a:off x="3692620" y="839089"/>
              <a:ext cx="25200" cy="3780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60DCD6AF-3657-BA48-8E90-C639FBFDD12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85420" y="831529"/>
                <a:ext cx="403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3" name="墨迹 23">
                <a:extLst>
                  <a:ext uri="{FF2B5EF4-FFF2-40B4-BE49-F238E27FC236}">
                    <a16:creationId xmlns:a16="http://schemas.microsoft.com/office/drawing/2014/main" id="{67F4FA55-67AD-404D-A423-074FFC9B3974}"/>
                  </a:ext>
                </a:extLst>
              </p14:cNvPr>
              <p14:cNvContentPartPr/>
              <p14:nvPr/>
            </p14:nvContentPartPr>
            <p14:xfrm>
              <a:off x="1694260" y="228889"/>
              <a:ext cx="1743480" cy="560880"/>
            </p14:xfrm>
          </p:contentPart>
        </mc:Choice>
        <mc:Fallback>
          <p:pic>
            <p:nvPicPr>
              <p:cNvPr id="23" name="墨迹 23">
                <a:extLst>
                  <a:ext uri="{FF2B5EF4-FFF2-40B4-BE49-F238E27FC236}">
                    <a16:creationId xmlns:a16="http://schemas.microsoft.com/office/drawing/2014/main" id="{67F4FA55-67AD-404D-A423-074FFC9B397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86700" y="221324"/>
                <a:ext cx="1758600" cy="5760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11F782D6-834D-FC4E-A079-6607718A4DFE}"/>
                  </a:ext>
                </a:extLst>
              </p14:cNvPr>
              <p14:cNvContentPartPr/>
              <p14:nvPr/>
            </p14:nvContentPartPr>
            <p14:xfrm>
              <a:off x="2030500" y="1243729"/>
              <a:ext cx="274320" cy="193320"/>
            </p14:xfrm>
          </p:contentPart>
        </mc:Choice>
        <mc:Fallback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11F782D6-834D-FC4E-A079-6607718A4DF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22940" y="1236169"/>
                <a:ext cx="28944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8" name="墨迹 28">
                <a:extLst>
                  <a:ext uri="{FF2B5EF4-FFF2-40B4-BE49-F238E27FC236}">
                    <a16:creationId xmlns:a16="http://schemas.microsoft.com/office/drawing/2014/main" id="{953B0DB9-37DE-4649-9674-305C4347E4D6}"/>
                  </a:ext>
                </a:extLst>
              </p14:cNvPr>
              <p14:cNvContentPartPr/>
              <p14:nvPr/>
            </p14:nvContentPartPr>
            <p14:xfrm>
              <a:off x="1196380" y="1249849"/>
              <a:ext cx="417600" cy="479160"/>
            </p14:xfrm>
          </p:contentPart>
        </mc:Choice>
        <mc:Fallback>
          <p:pic>
            <p:nvPicPr>
              <p:cNvPr id="28" name="墨迹 28">
                <a:extLst>
                  <a:ext uri="{FF2B5EF4-FFF2-40B4-BE49-F238E27FC236}">
                    <a16:creationId xmlns:a16="http://schemas.microsoft.com/office/drawing/2014/main" id="{953B0DB9-37DE-4649-9674-305C4347E4D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88820" y="1242289"/>
                <a:ext cx="432360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4EEB85C2-30DD-F645-A77F-FE264AA2F9FE}"/>
                  </a:ext>
                </a:extLst>
              </p14:cNvPr>
              <p14:cNvContentPartPr/>
              <p14:nvPr/>
            </p14:nvContentPartPr>
            <p14:xfrm>
              <a:off x="2385460" y="1368289"/>
              <a:ext cx="25200" cy="174600"/>
            </p14:xfrm>
          </p:contentPart>
        </mc:Choice>
        <mc:Fallback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4EEB85C2-30DD-F645-A77F-FE264AA2F9F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77900" y="1360729"/>
                <a:ext cx="403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02B00A68-6FF8-AE43-87F5-0C7C9831CDE7}"/>
                  </a:ext>
                </a:extLst>
              </p14:cNvPr>
              <p14:cNvContentPartPr/>
              <p14:nvPr/>
            </p14:nvContentPartPr>
            <p14:xfrm>
              <a:off x="2727820" y="1243729"/>
              <a:ext cx="168480" cy="18720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02B00A68-6FF8-AE43-87F5-0C7C9831CDE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20260" y="1236169"/>
                <a:ext cx="18360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07BBA3E0-B5D9-F049-9ACD-40F823A7BA7E}"/>
                  </a:ext>
                </a:extLst>
              </p14:cNvPr>
              <p14:cNvContentPartPr/>
              <p14:nvPr/>
            </p14:nvContentPartPr>
            <p14:xfrm>
              <a:off x="2796940" y="1355689"/>
              <a:ext cx="130320" cy="6480"/>
            </p14:xfrm>
          </p:contentPart>
        </mc:Choice>
        <mc:Fallback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07BBA3E0-B5D9-F049-9ACD-40F823A7BA7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89380" y="1348129"/>
                <a:ext cx="1454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726F5704-176B-FA40-A035-96F0B9A1689D}"/>
                  </a:ext>
                </a:extLst>
              </p14:cNvPr>
              <p14:cNvContentPartPr/>
              <p14:nvPr/>
            </p14:nvContentPartPr>
            <p14:xfrm>
              <a:off x="3182140" y="1113049"/>
              <a:ext cx="162360" cy="42912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726F5704-176B-FA40-A035-96F0B9A1689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74580" y="1105489"/>
                <a:ext cx="17712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EE6A35A9-E27A-914D-B8C5-9DE02987D1A0}"/>
                  </a:ext>
                </a:extLst>
              </p14:cNvPr>
              <p14:cNvContentPartPr/>
              <p14:nvPr/>
            </p14:nvContentPartPr>
            <p14:xfrm>
              <a:off x="3319300" y="1168849"/>
              <a:ext cx="87480" cy="35532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EE6A35A9-E27A-914D-B8C5-9DE02987D1A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11740" y="1161289"/>
                <a:ext cx="10260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7D246A11-4035-B049-BCDA-603ECB96A8AA}"/>
                  </a:ext>
                </a:extLst>
              </p14:cNvPr>
              <p14:cNvContentPartPr/>
              <p14:nvPr/>
            </p14:nvContentPartPr>
            <p14:xfrm>
              <a:off x="3263140" y="1361809"/>
              <a:ext cx="137160" cy="2520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7D246A11-4035-B049-BCDA-603ECB96A8A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55580" y="1354249"/>
                <a:ext cx="1522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029AA5D5-AF2D-FD4E-B1F8-2EA3F4986789}"/>
                  </a:ext>
                </a:extLst>
              </p14:cNvPr>
              <p14:cNvContentPartPr/>
              <p14:nvPr/>
            </p14:nvContentPartPr>
            <p14:xfrm>
              <a:off x="3680380" y="1387009"/>
              <a:ext cx="25200" cy="13104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029AA5D5-AF2D-FD4E-B1F8-2EA3F498678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672820" y="1379449"/>
                <a:ext cx="403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6D55A32E-2EC4-BA4D-BA64-12DF425ABCDD}"/>
                  </a:ext>
                </a:extLst>
              </p14:cNvPr>
              <p14:cNvContentPartPr/>
              <p14:nvPr/>
            </p14:nvContentPartPr>
            <p14:xfrm>
              <a:off x="4016620" y="1492849"/>
              <a:ext cx="62640" cy="5652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6D55A32E-2EC4-BA4D-BA64-12DF425ABCD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009060" y="1485289"/>
                <a:ext cx="7776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EEE01170-15E8-1145-92D4-7B6433C36543}"/>
                  </a:ext>
                </a:extLst>
              </p14:cNvPr>
              <p14:cNvContentPartPr/>
              <p14:nvPr/>
            </p14:nvContentPartPr>
            <p14:xfrm>
              <a:off x="4595500" y="1144009"/>
              <a:ext cx="199440" cy="22392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EEE01170-15E8-1145-92D4-7B6433C3654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587940" y="1136449"/>
                <a:ext cx="21456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79FA77EF-B6D8-1B42-9A66-C664A150410E}"/>
                  </a:ext>
                </a:extLst>
              </p14:cNvPr>
              <p14:cNvContentPartPr/>
              <p14:nvPr/>
            </p14:nvContentPartPr>
            <p14:xfrm>
              <a:off x="4981420" y="1293409"/>
              <a:ext cx="124920" cy="12492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79FA77EF-B6D8-1B42-9A66-C664A150410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973860" y="1285849"/>
                <a:ext cx="14004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D620992E-51A5-B747-994D-89E365ED088E}"/>
                  </a:ext>
                </a:extLst>
              </p14:cNvPr>
              <p14:cNvContentPartPr/>
              <p14:nvPr/>
            </p14:nvContentPartPr>
            <p14:xfrm>
              <a:off x="5448340" y="1106569"/>
              <a:ext cx="131040" cy="22392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D620992E-51A5-B747-994D-89E365ED088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440780" y="1099009"/>
                <a:ext cx="14616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1624BC79-0AC5-A449-B3C4-2DA29222D3DC}"/>
                  </a:ext>
                </a:extLst>
              </p14:cNvPr>
              <p14:cNvContentPartPr/>
              <p14:nvPr/>
            </p14:nvContentPartPr>
            <p14:xfrm>
              <a:off x="5520340" y="1200169"/>
              <a:ext cx="227160" cy="62640"/>
            </p14:xfrm>
          </p:contentPart>
        </mc:Choice>
        <mc:Fallback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1624BC79-0AC5-A449-B3C4-2DA29222D3D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512780" y="1192609"/>
                <a:ext cx="2422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3F14BD00-9EA7-A34E-AF6A-BD17D37B3157}"/>
                  </a:ext>
                </a:extLst>
              </p14:cNvPr>
              <p14:cNvContentPartPr/>
              <p14:nvPr/>
            </p14:nvContentPartPr>
            <p14:xfrm>
              <a:off x="6008500" y="969769"/>
              <a:ext cx="205920" cy="30456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3F14BD00-9EA7-A34E-AF6A-BD17D37B315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001300" y="962209"/>
                <a:ext cx="22104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4AA8ADD6-40B1-A04F-B630-A97B6D17EADB}"/>
                  </a:ext>
                </a:extLst>
              </p14:cNvPr>
              <p14:cNvContentPartPr/>
              <p14:nvPr/>
            </p14:nvContentPartPr>
            <p14:xfrm>
              <a:off x="6157900" y="966169"/>
              <a:ext cx="100080" cy="34956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4AA8ADD6-40B1-A04F-B630-A97B6D17EAD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150700" y="958609"/>
                <a:ext cx="11520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093DFCC7-F385-1740-85A9-FE6A2A035293}"/>
                  </a:ext>
                </a:extLst>
              </p14:cNvPr>
              <p14:cNvContentPartPr/>
              <p14:nvPr/>
            </p14:nvContentPartPr>
            <p14:xfrm>
              <a:off x="6108220" y="1162729"/>
              <a:ext cx="174600" cy="1908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093DFCC7-F385-1740-85A9-FE6A2A03529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100660" y="1155169"/>
                <a:ext cx="1897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2095DDDE-B2E0-C84B-8912-377FCEC482E1}"/>
                  </a:ext>
                </a:extLst>
              </p14:cNvPr>
              <p14:cNvContentPartPr/>
              <p14:nvPr/>
            </p14:nvContentPartPr>
            <p14:xfrm>
              <a:off x="6438340" y="1206289"/>
              <a:ext cx="87480" cy="13716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2095DDDE-B2E0-C84B-8912-377FCEC482E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430780" y="1198729"/>
                <a:ext cx="10260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06B4DC01-33FB-5846-B76C-293AB155EC59}"/>
                  </a:ext>
                </a:extLst>
              </p14:cNvPr>
              <p14:cNvContentPartPr/>
              <p14:nvPr/>
            </p14:nvContentPartPr>
            <p14:xfrm>
              <a:off x="6612580" y="1355689"/>
              <a:ext cx="212040" cy="10008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06B4DC01-33FB-5846-B76C-293AB155EC5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605020" y="1348129"/>
                <a:ext cx="2271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64B3277B-CA80-484B-AF8B-308EEA7F7BA6}"/>
                  </a:ext>
                </a:extLst>
              </p14:cNvPr>
              <p14:cNvContentPartPr/>
              <p14:nvPr/>
            </p14:nvContentPartPr>
            <p14:xfrm>
              <a:off x="7322140" y="1038169"/>
              <a:ext cx="249480" cy="26820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64B3277B-CA80-484B-AF8B-308EEA7F7BA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314580" y="1030609"/>
                <a:ext cx="26460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01202BB4-A666-5D43-B01F-FD195730E743}"/>
                  </a:ext>
                </a:extLst>
              </p14:cNvPr>
              <p14:cNvContentPartPr/>
              <p14:nvPr/>
            </p14:nvContentPartPr>
            <p14:xfrm>
              <a:off x="7776820" y="1193689"/>
              <a:ext cx="50040" cy="212040"/>
            </p14:xfrm>
          </p:contentPart>
        </mc:Choice>
        <mc:Fallback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01202BB4-A666-5D43-B01F-FD195730E7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769260" y="1186489"/>
                <a:ext cx="6516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B67165D0-D570-A449-B9F4-A2D5B92FC3E2}"/>
                  </a:ext>
                </a:extLst>
              </p14:cNvPr>
              <p14:cNvContentPartPr/>
              <p14:nvPr/>
            </p14:nvContentPartPr>
            <p14:xfrm>
              <a:off x="8069860" y="1156609"/>
              <a:ext cx="130320" cy="149760"/>
            </p14:xfrm>
          </p:contentPart>
        </mc:Choice>
        <mc:Fallback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B67165D0-D570-A449-B9F4-A2D5B92FC3E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062300" y="1149049"/>
                <a:ext cx="14544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6B9C5BCA-8006-F948-A471-448B4C39B72F}"/>
                  </a:ext>
                </a:extLst>
              </p14:cNvPr>
              <p14:cNvContentPartPr/>
              <p14:nvPr/>
            </p14:nvContentPartPr>
            <p14:xfrm>
              <a:off x="8100460" y="1243729"/>
              <a:ext cx="118800" cy="1908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6B9C5BCA-8006-F948-A471-448B4C39B72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092900" y="1236169"/>
                <a:ext cx="1335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D055580C-FD5C-044E-A410-550F9869865F}"/>
                  </a:ext>
                </a:extLst>
              </p14:cNvPr>
              <p14:cNvContentPartPr/>
              <p14:nvPr/>
            </p14:nvContentPartPr>
            <p14:xfrm>
              <a:off x="8461540" y="1025929"/>
              <a:ext cx="236880" cy="33660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D055580C-FD5C-044E-A410-550F9869865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453980" y="1018369"/>
                <a:ext cx="25200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D13B5EAF-B81F-4443-AAAE-9D4311D07F53}"/>
                  </a:ext>
                </a:extLst>
              </p14:cNvPr>
              <p14:cNvContentPartPr/>
              <p14:nvPr/>
            </p14:nvContentPartPr>
            <p14:xfrm>
              <a:off x="8617060" y="1069489"/>
              <a:ext cx="68760" cy="286560"/>
            </p14:xfrm>
          </p:contentPart>
        </mc:Choice>
        <mc:Fallback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D13B5EAF-B81F-4443-AAAE-9D4311D07F5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609500" y="1061929"/>
                <a:ext cx="8388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6C3E8874-A4BF-4140-A9B8-83AF9440141D}"/>
                  </a:ext>
                </a:extLst>
              </p14:cNvPr>
              <p14:cNvContentPartPr/>
              <p14:nvPr/>
            </p14:nvContentPartPr>
            <p14:xfrm>
              <a:off x="8549380" y="1237609"/>
              <a:ext cx="118080" cy="648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6C3E8874-A4BF-4140-A9B8-83AF9440141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541820" y="1230049"/>
                <a:ext cx="1332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FD4F9EF5-92EB-BD44-8D5B-F33A59184254}"/>
                  </a:ext>
                </a:extLst>
              </p14:cNvPr>
              <p14:cNvContentPartPr/>
              <p14:nvPr/>
            </p14:nvContentPartPr>
            <p14:xfrm>
              <a:off x="8884900" y="1200169"/>
              <a:ext cx="100080" cy="21816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FD4F9EF5-92EB-BD44-8D5B-F33A5918425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877340" y="1192609"/>
                <a:ext cx="11520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286BC6FC-288A-5744-BAF1-B8A6F697A178}"/>
                  </a:ext>
                </a:extLst>
              </p14:cNvPr>
              <p14:cNvContentPartPr/>
              <p14:nvPr/>
            </p14:nvContentPartPr>
            <p14:xfrm>
              <a:off x="9177580" y="1442809"/>
              <a:ext cx="50040" cy="19080"/>
            </p14:xfrm>
          </p:contentPart>
        </mc:Choice>
        <mc:Fallback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286BC6FC-288A-5744-BAF1-B8A6F697A17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170020" y="1435249"/>
                <a:ext cx="651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84CA68D8-E092-9B48-8CB2-3DE026769965}"/>
                  </a:ext>
                </a:extLst>
              </p14:cNvPr>
              <p14:cNvContentPartPr/>
              <p14:nvPr/>
            </p14:nvContentPartPr>
            <p14:xfrm>
              <a:off x="9731620" y="1100449"/>
              <a:ext cx="181080" cy="155880"/>
            </p14:xfrm>
          </p:contentPart>
        </mc:Choice>
        <mc:Fallback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84CA68D8-E092-9B48-8CB2-3DE02676996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724060" y="1092889"/>
                <a:ext cx="19584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2BC984B7-EE4F-F841-A517-9FE7B54513A1}"/>
                  </a:ext>
                </a:extLst>
              </p14:cNvPr>
              <p14:cNvContentPartPr/>
              <p14:nvPr/>
            </p14:nvContentPartPr>
            <p14:xfrm>
              <a:off x="10017820" y="1187569"/>
              <a:ext cx="149760" cy="162360"/>
            </p14:xfrm>
          </p:contentPart>
        </mc:Choice>
        <mc:Fallback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2BC984B7-EE4F-F841-A517-9FE7B54513A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010260" y="1180009"/>
                <a:ext cx="16488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31D486E6-881E-2845-BAFB-FDE4E3462FA8}"/>
                  </a:ext>
                </a:extLst>
              </p14:cNvPr>
              <p14:cNvContentPartPr/>
              <p14:nvPr/>
            </p14:nvContentPartPr>
            <p14:xfrm>
              <a:off x="10086220" y="1255969"/>
              <a:ext cx="50040" cy="10008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31D486E6-881E-2845-BAFB-FDE4E3462FA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078660" y="1248769"/>
                <a:ext cx="651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6A634A81-C91C-D746-BBEB-1D0F40F6505B}"/>
                  </a:ext>
                </a:extLst>
              </p14:cNvPr>
              <p14:cNvContentPartPr/>
              <p14:nvPr/>
            </p14:nvContentPartPr>
            <p14:xfrm>
              <a:off x="10459900" y="1070209"/>
              <a:ext cx="155880" cy="236160"/>
            </p14:xfrm>
          </p:contentPart>
        </mc:Choice>
        <mc:Fallback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6A634A81-C91C-D746-BBEB-1D0F40F6505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452340" y="1062649"/>
                <a:ext cx="17100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5759E31C-456F-1348-8A4D-A958A00ACD7E}"/>
                  </a:ext>
                </a:extLst>
              </p14:cNvPr>
              <p14:cNvContentPartPr/>
              <p14:nvPr/>
            </p14:nvContentPartPr>
            <p14:xfrm>
              <a:off x="10512460" y="1212409"/>
              <a:ext cx="153360" cy="648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5759E31C-456F-1348-8A4D-A958A00ACD7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504900" y="1204849"/>
                <a:ext cx="1681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B54A153E-FDDE-7942-9D3B-22A17CE198DB}"/>
                  </a:ext>
                </a:extLst>
              </p14:cNvPr>
              <p14:cNvContentPartPr/>
              <p14:nvPr/>
            </p14:nvContentPartPr>
            <p14:xfrm>
              <a:off x="10815580" y="988489"/>
              <a:ext cx="186480" cy="342000"/>
            </p14:xfrm>
          </p:contentPart>
        </mc:Choice>
        <mc:Fallback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B54A153E-FDDE-7942-9D3B-22A17CE198D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808020" y="980929"/>
                <a:ext cx="20160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595A3CCC-FA04-324B-B519-C03BADDAB245}"/>
                  </a:ext>
                </a:extLst>
              </p14:cNvPr>
              <p14:cNvContentPartPr/>
              <p14:nvPr/>
            </p14:nvContentPartPr>
            <p14:xfrm>
              <a:off x="10995220" y="1013329"/>
              <a:ext cx="62640" cy="342720"/>
            </p14:xfrm>
          </p:contentPart>
        </mc:Choice>
        <mc:Fallback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595A3CCC-FA04-324B-B519-C03BADDAB24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987660" y="1005769"/>
                <a:ext cx="7776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17CC29E0-EE36-C040-9115-D4BB64D7E34E}"/>
                  </a:ext>
                </a:extLst>
              </p14:cNvPr>
              <p14:cNvContentPartPr/>
              <p14:nvPr/>
            </p14:nvContentPartPr>
            <p14:xfrm>
              <a:off x="10908820" y="1225009"/>
              <a:ext cx="111600" cy="31320"/>
            </p14:xfrm>
          </p:contentPart>
        </mc:Choice>
        <mc:Fallback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17CC29E0-EE36-C040-9115-D4BB64D7E34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901260" y="1217449"/>
                <a:ext cx="1267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B5E18D10-CA6E-2D44-9A59-56DD3FBD8576}"/>
                  </a:ext>
                </a:extLst>
              </p14:cNvPr>
              <p14:cNvContentPartPr/>
              <p14:nvPr/>
            </p14:nvContentPartPr>
            <p14:xfrm>
              <a:off x="11188180" y="1281169"/>
              <a:ext cx="168480" cy="143640"/>
            </p14:xfrm>
          </p:contentPart>
        </mc:Choice>
        <mc:Fallback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B5E18D10-CA6E-2D44-9A59-56DD3FBD857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1180620" y="1273609"/>
                <a:ext cx="18360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81256A76-066D-C041-B029-FFB0B2FB1E87}"/>
                  </a:ext>
                </a:extLst>
              </p14:cNvPr>
              <p14:cNvContentPartPr/>
              <p14:nvPr/>
            </p14:nvContentPartPr>
            <p14:xfrm>
              <a:off x="11263060" y="1330849"/>
              <a:ext cx="360" cy="118800"/>
            </p14:xfrm>
          </p:contentPart>
        </mc:Choice>
        <mc:Fallback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81256A76-066D-C041-B029-FFB0B2FB1E8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1255500" y="1323289"/>
                <a:ext cx="154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82" name="墨迹 81">
                <a:extLst>
                  <a:ext uri="{FF2B5EF4-FFF2-40B4-BE49-F238E27FC236}">
                    <a16:creationId xmlns:a16="http://schemas.microsoft.com/office/drawing/2014/main" id="{069B6644-749B-3942-B205-27E9BB7E6154}"/>
                  </a:ext>
                </a:extLst>
              </p14:cNvPr>
              <p14:cNvContentPartPr/>
              <p14:nvPr/>
            </p14:nvContentPartPr>
            <p14:xfrm>
              <a:off x="2036980" y="2208529"/>
              <a:ext cx="162360" cy="218160"/>
            </p14:xfrm>
          </p:contentPart>
        </mc:Choice>
        <mc:Fallback>
          <p:pic>
            <p:nvPicPr>
              <p:cNvPr id="82" name="墨迹 81">
                <a:extLst>
                  <a:ext uri="{FF2B5EF4-FFF2-40B4-BE49-F238E27FC236}">
                    <a16:creationId xmlns:a16="http://schemas.microsoft.com/office/drawing/2014/main" id="{069B6644-749B-3942-B205-27E9BB7E615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029420" y="2200969"/>
                <a:ext cx="17712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26BA7C5E-3466-4C44-82A9-65B967CE4824}"/>
                  </a:ext>
                </a:extLst>
              </p14:cNvPr>
              <p14:cNvContentPartPr/>
              <p14:nvPr/>
            </p14:nvContentPartPr>
            <p14:xfrm>
              <a:off x="3804940" y="2432809"/>
              <a:ext cx="6480" cy="6480"/>
            </p14:xfrm>
          </p:contentPart>
        </mc:Choice>
        <mc:Fallback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26BA7C5E-3466-4C44-82A9-65B967CE4824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797380" y="2425249"/>
                <a:ext cx="216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F1751B03-1D1C-524F-9CB8-BFCA3DC700CC}"/>
                  </a:ext>
                </a:extLst>
              </p14:cNvPr>
              <p14:cNvContentPartPr/>
              <p14:nvPr/>
            </p14:nvContentPartPr>
            <p14:xfrm>
              <a:off x="3767500" y="2576089"/>
              <a:ext cx="19080" cy="25200"/>
            </p14:xfrm>
          </p:contentPart>
        </mc:Choice>
        <mc:Fallback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F1751B03-1D1C-524F-9CB8-BFCA3DC700C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759940" y="2568529"/>
                <a:ext cx="342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89" name="墨迹 90">
                <a:extLst>
                  <a:ext uri="{FF2B5EF4-FFF2-40B4-BE49-F238E27FC236}">
                    <a16:creationId xmlns:a16="http://schemas.microsoft.com/office/drawing/2014/main" id="{40A45435-9283-E343-B3EF-91D08C1F885C}"/>
                  </a:ext>
                </a:extLst>
              </p14:cNvPr>
              <p14:cNvContentPartPr/>
              <p14:nvPr/>
            </p14:nvContentPartPr>
            <p14:xfrm>
              <a:off x="2411020" y="1915849"/>
              <a:ext cx="1014480" cy="516960"/>
            </p14:xfrm>
          </p:contentPart>
        </mc:Choice>
        <mc:Fallback>
          <p:pic>
            <p:nvPicPr>
              <p:cNvPr id="89" name="墨迹 90">
                <a:extLst>
                  <a:ext uri="{FF2B5EF4-FFF2-40B4-BE49-F238E27FC236}">
                    <a16:creationId xmlns:a16="http://schemas.microsoft.com/office/drawing/2014/main" id="{40A45435-9283-E343-B3EF-91D08C1F885C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403460" y="1908649"/>
                <a:ext cx="1029600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90" name="墨迹 91">
                <a:extLst>
                  <a:ext uri="{FF2B5EF4-FFF2-40B4-BE49-F238E27FC236}">
                    <a16:creationId xmlns:a16="http://schemas.microsoft.com/office/drawing/2014/main" id="{DD781AEF-EE51-CF41-A53A-8A25A47F843B}"/>
                  </a:ext>
                </a:extLst>
              </p14:cNvPr>
              <p14:cNvContentPartPr/>
              <p14:nvPr/>
            </p14:nvContentPartPr>
            <p14:xfrm>
              <a:off x="1233820" y="2046889"/>
              <a:ext cx="504720" cy="504720"/>
            </p14:xfrm>
          </p:contentPart>
        </mc:Choice>
        <mc:Fallback>
          <p:pic>
            <p:nvPicPr>
              <p:cNvPr id="90" name="墨迹 91">
                <a:extLst>
                  <a:ext uri="{FF2B5EF4-FFF2-40B4-BE49-F238E27FC236}">
                    <a16:creationId xmlns:a16="http://schemas.microsoft.com/office/drawing/2014/main" id="{DD781AEF-EE51-CF41-A53A-8A25A47F843B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226260" y="2039329"/>
                <a:ext cx="51984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98" name="墨迹 98">
                <a:extLst>
                  <a:ext uri="{FF2B5EF4-FFF2-40B4-BE49-F238E27FC236}">
                    <a16:creationId xmlns:a16="http://schemas.microsoft.com/office/drawing/2014/main" id="{D7D0ACC8-7F4B-9747-B0CB-4602624B32FC}"/>
                  </a:ext>
                </a:extLst>
              </p14:cNvPr>
              <p14:cNvContentPartPr/>
              <p14:nvPr/>
            </p14:nvContentPartPr>
            <p14:xfrm>
              <a:off x="3649060" y="2009449"/>
              <a:ext cx="747360" cy="380160"/>
            </p14:xfrm>
          </p:contentPart>
        </mc:Choice>
        <mc:Fallback>
          <p:pic>
            <p:nvPicPr>
              <p:cNvPr id="98" name="墨迹 98">
                <a:extLst>
                  <a:ext uri="{FF2B5EF4-FFF2-40B4-BE49-F238E27FC236}">
                    <a16:creationId xmlns:a16="http://schemas.microsoft.com/office/drawing/2014/main" id="{D7D0ACC8-7F4B-9747-B0CB-4602624B32FC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641500" y="2001889"/>
                <a:ext cx="76248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00" name="墨迹 99">
                <a:extLst>
                  <a:ext uri="{FF2B5EF4-FFF2-40B4-BE49-F238E27FC236}">
                    <a16:creationId xmlns:a16="http://schemas.microsoft.com/office/drawing/2014/main" id="{20EA50FF-5F88-A145-90BE-2686571BF0D2}"/>
                  </a:ext>
                </a:extLst>
              </p14:cNvPr>
              <p14:cNvContentPartPr/>
              <p14:nvPr/>
            </p14:nvContentPartPr>
            <p14:xfrm>
              <a:off x="4701340" y="2009449"/>
              <a:ext cx="124920" cy="280440"/>
            </p14:xfrm>
          </p:contentPart>
        </mc:Choice>
        <mc:Fallback>
          <p:pic>
            <p:nvPicPr>
              <p:cNvPr id="100" name="墨迹 99">
                <a:extLst>
                  <a:ext uri="{FF2B5EF4-FFF2-40B4-BE49-F238E27FC236}">
                    <a16:creationId xmlns:a16="http://schemas.microsoft.com/office/drawing/2014/main" id="{20EA50FF-5F88-A145-90BE-2686571BF0D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693780" y="2001889"/>
                <a:ext cx="14004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01" name="墨迹 100">
                <a:extLst>
                  <a:ext uri="{FF2B5EF4-FFF2-40B4-BE49-F238E27FC236}">
                    <a16:creationId xmlns:a16="http://schemas.microsoft.com/office/drawing/2014/main" id="{CAB8CC35-A44C-BF48-BBBF-7AAC24083589}"/>
                  </a:ext>
                </a:extLst>
              </p14:cNvPr>
              <p14:cNvContentPartPr/>
              <p14:nvPr/>
            </p14:nvContentPartPr>
            <p14:xfrm>
              <a:off x="4994020" y="2028169"/>
              <a:ext cx="75240" cy="212040"/>
            </p14:xfrm>
          </p:contentPart>
        </mc:Choice>
        <mc:Fallback>
          <p:pic>
            <p:nvPicPr>
              <p:cNvPr id="101" name="墨迹 100">
                <a:extLst>
                  <a:ext uri="{FF2B5EF4-FFF2-40B4-BE49-F238E27FC236}">
                    <a16:creationId xmlns:a16="http://schemas.microsoft.com/office/drawing/2014/main" id="{CAB8CC35-A44C-BF48-BBBF-7AAC24083589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986460" y="2020609"/>
                <a:ext cx="900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05" name="墨迹 104">
                <a:extLst>
                  <a:ext uri="{FF2B5EF4-FFF2-40B4-BE49-F238E27FC236}">
                    <a16:creationId xmlns:a16="http://schemas.microsoft.com/office/drawing/2014/main" id="{9AE49C39-5116-7E4D-962E-915C4D0E521C}"/>
                  </a:ext>
                </a:extLst>
              </p14:cNvPr>
              <p14:cNvContentPartPr/>
              <p14:nvPr/>
            </p14:nvContentPartPr>
            <p14:xfrm>
              <a:off x="5983660" y="1965889"/>
              <a:ext cx="81360" cy="311760"/>
            </p14:xfrm>
          </p:contentPart>
        </mc:Choice>
        <mc:Fallback>
          <p:pic>
            <p:nvPicPr>
              <p:cNvPr id="105" name="墨迹 104">
                <a:extLst>
                  <a:ext uri="{FF2B5EF4-FFF2-40B4-BE49-F238E27FC236}">
                    <a16:creationId xmlns:a16="http://schemas.microsoft.com/office/drawing/2014/main" id="{9AE49C39-5116-7E4D-962E-915C4D0E521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976100" y="1958329"/>
                <a:ext cx="9648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06" name="墨迹 106">
                <a:extLst>
                  <a:ext uri="{FF2B5EF4-FFF2-40B4-BE49-F238E27FC236}">
                    <a16:creationId xmlns:a16="http://schemas.microsoft.com/office/drawing/2014/main" id="{A44F2D64-A4B3-9444-8804-C49E9910118F}"/>
                  </a:ext>
                </a:extLst>
              </p14:cNvPr>
              <p14:cNvContentPartPr/>
              <p14:nvPr/>
            </p14:nvContentPartPr>
            <p14:xfrm>
              <a:off x="5342500" y="2009449"/>
              <a:ext cx="492120" cy="268200"/>
            </p14:xfrm>
          </p:contentPart>
        </mc:Choice>
        <mc:Fallback>
          <p:pic>
            <p:nvPicPr>
              <p:cNvPr id="106" name="墨迹 106">
                <a:extLst>
                  <a:ext uri="{FF2B5EF4-FFF2-40B4-BE49-F238E27FC236}">
                    <a16:creationId xmlns:a16="http://schemas.microsoft.com/office/drawing/2014/main" id="{A44F2D64-A4B3-9444-8804-C49E9910118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334940" y="2001889"/>
                <a:ext cx="50724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B4D8BC04-E9DF-A44B-865C-3901A3CFD1A9}"/>
                  </a:ext>
                </a:extLst>
              </p14:cNvPr>
              <p14:cNvContentPartPr/>
              <p14:nvPr/>
            </p14:nvContentPartPr>
            <p14:xfrm>
              <a:off x="6157900" y="2289529"/>
              <a:ext cx="75240" cy="8136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B4D8BC04-E9DF-A44B-865C-3901A3CFD1A9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150700" y="2281969"/>
                <a:ext cx="9000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09" name="墨迹 108">
                <a:extLst>
                  <a:ext uri="{FF2B5EF4-FFF2-40B4-BE49-F238E27FC236}">
                    <a16:creationId xmlns:a16="http://schemas.microsoft.com/office/drawing/2014/main" id="{449DC46E-996C-714B-A3A8-4F19DDEDDC56}"/>
                  </a:ext>
                </a:extLst>
              </p14:cNvPr>
              <p14:cNvContentPartPr/>
              <p14:nvPr/>
            </p14:nvContentPartPr>
            <p14:xfrm>
              <a:off x="6438340" y="2096569"/>
              <a:ext cx="112320" cy="236880"/>
            </p14:xfrm>
          </p:contentPart>
        </mc:Choice>
        <mc:Fallback>
          <p:pic>
            <p:nvPicPr>
              <p:cNvPr id="109" name="墨迹 108">
                <a:extLst>
                  <a:ext uri="{FF2B5EF4-FFF2-40B4-BE49-F238E27FC236}">
                    <a16:creationId xmlns:a16="http://schemas.microsoft.com/office/drawing/2014/main" id="{449DC46E-996C-714B-A3A8-4F19DDEDDC5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430780" y="2089009"/>
                <a:ext cx="12744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12" name="墨迹 111">
                <a:extLst>
                  <a:ext uri="{FF2B5EF4-FFF2-40B4-BE49-F238E27FC236}">
                    <a16:creationId xmlns:a16="http://schemas.microsoft.com/office/drawing/2014/main" id="{57CC582E-9E45-CC4E-94FE-CD1121F90506}"/>
                  </a:ext>
                </a:extLst>
              </p14:cNvPr>
              <p14:cNvContentPartPr/>
              <p14:nvPr/>
            </p14:nvContentPartPr>
            <p14:xfrm>
              <a:off x="7359580" y="2065609"/>
              <a:ext cx="137160" cy="224640"/>
            </p14:xfrm>
          </p:contentPart>
        </mc:Choice>
        <mc:Fallback>
          <p:pic>
            <p:nvPicPr>
              <p:cNvPr id="112" name="墨迹 111">
                <a:extLst>
                  <a:ext uri="{FF2B5EF4-FFF2-40B4-BE49-F238E27FC236}">
                    <a16:creationId xmlns:a16="http://schemas.microsoft.com/office/drawing/2014/main" id="{57CC582E-9E45-CC4E-94FE-CD1121F90506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352020" y="2058049"/>
                <a:ext cx="15228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64CBF2C0-84FE-CA43-88E6-2769F71DDF32}"/>
                  </a:ext>
                </a:extLst>
              </p14:cNvPr>
              <p14:cNvContentPartPr/>
              <p14:nvPr/>
            </p14:nvContentPartPr>
            <p14:xfrm>
              <a:off x="8554780" y="2028169"/>
              <a:ext cx="131040" cy="243000"/>
            </p14:xfrm>
          </p:contentPart>
        </mc:Choice>
        <mc:Fallback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64CBF2C0-84FE-CA43-88E6-2769F71DDF32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547220" y="2020609"/>
                <a:ext cx="14616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22" name="墨迹 121">
                <a:extLst>
                  <a:ext uri="{FF2B5EF4-FFF2-40B4-BE49-F238E27FC236}">
                    <a16:creationId xmlns:a16="http://schemas.microsoft.com/office/drawing/2014/main" id="{4F024DC7-1451-654F-8BC7-A2DC06F03A90}"/>
                  </a:ext>
                </a:extLst>
              </p14:cNvPr>
              <p14:cNvContentPartPr/>
              <p14:nvPr/>
            </p14:nvContentPartPr>
            <p14:xfrm>
              <a:off x="10098820" y="1915849"/>
              <a:ext cx="75240" cy="454680"/>
            </p14:xfrm>
          </p:contentPart>
        </mc:Choice>
        <mc:Fallback>
          <p:pic>
            <p:nvPicPr>
              <p:cNvPr id="122" name="墨迹 121">
                <a:extLst>
                  <a:ext uri="{FF2B5EF4-FFF2-40B4-BE49-F238E27FC236}">
                    <a16:creationId xmlns:a16="http://schemas.microsoft.com/office/drawing/2014/main" id="{4F024DC7-1451-654F-8BC7-A2DC06F03A90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0091260" y="1908649"/>
                <a:ext cx="9000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23" name="墨迹 122">
                <a:extLst>
                  <a:ext uri="{FF2B5EF4-FFF2-40B4-BE49-F238E27FC236}">
                    <a16:creationId xmlns:a16="http://schemas.microsoft.com/office/drawing/2014/main" id="{11CDC0F5-B526-A046-BC78-13ED25AA931B}"/>
                  </a:ext>
                </a:extLst>
              </p14:cNvPr>
              <p14:cNvContentPartPr/>
              <p14:nvPr/>
            </p14:nvContentPartPr>
            <p14:xfrm>
              <a:off x="10385020" y="2345689"/>
              <a:ext cx="50040" cy="6480"/>
            </p14:xfrm>
          </p:contentPart>
        </mc:Choice>
        <mc:Fallback>
          <p:pic>
            <p:nvPicPr>
              <p:cNvPr id="123" name="墨迹 122">
                <a:extLst>
                  <a:ext uri="{FF2B5EF4-FFF2-40B4-BE49-F238E27FC236}">
                    <a16:creationId xmlns:a16="http://schemas.microsoft.com/office/drawing/2014/main" id="{11CDC0F5-B526-A046-BC78-13ED25AA931B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0377820" y="2338129"/>
                <a:ext cx="651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24" name="墨迹 123">
                <a:extLst>
                  <a:ext uri="{FF2B5EF4-FFF2-40B4-BE49-F238E27FC236}">
                    <a16:creationId xmlns:a16="http://schemas.microsoft.com/office/drawing/2014/main" id="{9916F322-9988-2947-B22D-41A2F32180BC}"/>
                  </a:ext>
                </a:extLst>
              </p14:cNvPr>
              <p14:cNvContentPartPr/>
              <p14:nvPr/>
            </p14:nvContentPartPr>
            <p14:xfrm>
              <a:off x="10634140" y="2040409"/>
              <a:ext cx="131040" cy="268200"/>
            </p14:xfrm>
          </p:contentPart>
        </mc:Choice>
        <mc:Fallback>
          <p:pic>
            <p:nvPicPr>
              <p:cNvPr id="124" name="墨迹 123">
                <a:extLst>
                  <a:ext uri="{FF2B5EF4-FFF2-40B4-BE49-F238E27FC236}">
                    <a16:creationId xmlns:a16="http://schemas.microsoft.com/office/drawing/2014/main" id="{9916F322-9988-2947-B22D-41A2F32180B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0626580" y="2032849"/>
                <a:ext cx="14616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32" name="墨迹 137">
                <a:extLst>
                  <a:ext uri="{FF2B5EF4-FFF2-40B4-BE49-F238E27FC236}">
                    <a16:creationId xmlns:a16="http://schemas.microsoft.com/office/drawing/2014/main" id="{9A46FD95-C0BC-244D-BE95-32345C4A3165}"/>
                  </a:ext>
                </a:extLst>
              </p14:cNvPr>
              <p14:cNvContentPartPr/>
              <p14:nvPr/>
            </p14:nvContentPartPr>
            <p14:xfrm>
              <a:off x="11437300" y="1978129"/>
              <a:ext cx="554400" cy="641520"/>
            </p14:xfrm>
          </p:contentPart>
        </mc:Choice>
        <mc:Fallback>
          <p:pic>
            <p:nvPicPr>
              <p:cNvPr id="132" name="墨迹 137">
                <a:extLst>
                  <a:ext uri="{FF2B5EF4-FFF2-40B4-BE49-F238E27FC236}">
                    <a16:creationId xmlns:a16="http://schemas.microsoft.com/office/drawing/2014/main" id="{9A46FD95-C0BC-244D-BE95-32345C4A3165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1429740" y="1968049"/>
                <a:ext cx="572040" cy="66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33" name="墨迹 138">
                <a:extLst>
                  <a:ext uri="{FF2B5EF4-FFF2-40B4-BE49-F238E27FC236}">
                    <a16:creationId xmlns:a16="http://schemas.microsoft.com/office/drawing/2014/main" id="{A47191CD-6282-534A-A657-7EA80AB7E960}"/>
                  </a:ext>
                </a:extLst>
              </p14:cNvPr>
              <p14:cNvContentPartPr/>
              <p14:nvPr/>
            </p14:nvContentPartPr>
            <p14:xfrm>
              <a:off x="10957780" y="2071729"/>
              <a:ext cx="299520" cy="311760"/>
            </p14:xfrm>
          </p:contentPart>
        </mc:Choice>
        <mc:Fallback>
          <p:pic>
            <p:nvPicPr>
              <p:cNvPr id="133" name="墨迹 138">
                <a:extLst>
                  <a:ext uri="{FF2B5EF4-FFF2-40B4-BE49-F238E27FC236}">
                    <a16:creationId xmlns:a16="http://schemas.microsoft.com/office/drawing/2014/main" id="{A47191CD-6282-534A-A657-7EA80AB7E960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0950211" y="2064169"/>
                <a:ext cx="314658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34" name="墨迹 139">
                <a:extLst>
                  <a:ext uri="{FF2B5EF4-FFF2-40B4-BE49-F238E27FC236}">
                    <a16:creationId xmlns:a16="http://schemas.microsoft.com/office/drawing/2014/main" id="{8194FE92-905F-7C48-86A6-38835376A18D}"/>
                  </a:ext>
                </a:extLst>
              </p14:cNvPr>
              <p14:cNvContentPartPr/>
              <p14:nvPr/>
            </p14:nvContentPartPr>
            <p14:xfrm>
              <a:off x="9469900" y="2003329"/>
              <a:ext cx="448560" cy="357840"/>
            </p14:xfrm>
          </p:contentPart>
        </mc:Choice>
        <mc:Fallback>
          <p:pic>
            <p:nvPicPr>
              <p:cNvPr id="134" name="墨迹 139">
                <a:extLst>
                  <a:ext uri="{FF2B5EF4-FFF2-40B4-BE49-F238E27FC236}">
                    <a16:creationId xmlns:a16="http://schemas.microsoft.com/office/drawing/2014/main" id="{8194FE92-905F-7C48-86A6-38835376A18D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9462340" y="1995769"/>
                <a:ext cx="46368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35" name="墨迹 140">
                <a:extLst>
                  <a:ext uri="{FF2B5EF4-FFF2-40B4-BE49-F238E27FC236}">
                    <a16:creationId xmlns:a16="http://schemas.microsoft.com/office/drawing/2014/main" id="{662370C1-AF67-D34E-AA34-7F52B052D077}"/>
                  </a:ext>
                </a:extLst>
              </p14:cNvPr>
              <p14:cNvContentPartPr/>
              <p14:nvPr/>
            </p14:nvContentPartPr>
            <p14:xfrm>
              <a:off x="8872300" y="1915849"/>
              <a:ext cx="324360" cy="442800"/>
            </p14:xfrm>
          </p:contentPart>
        </mc:Choice>
        <mc:Fallback>
          <p:pic>
            <p:nvPicPr>
              <p:cNvPr id="135" name="墨迹 140">
                <a:extLst>
                  <a:ext uri="{FF2B5EF4-FFF2-40B4-BE49-F238E27FC236}">
                    <a16:creationId xmlns:a16="http://schemas.microsoft.com/office/drawing/2014/main" id="{662370C1-AF67-D34E-AA34-7F52B052D077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864732" y="1908643"/>
                <a:ext cx="339497" cy="4579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36" name="墨迹 141">
                <a:extLst>
                  <a:ext uri="{FF2B5EF4-FFF2-40B4-BE49-F238E27FC236}">
                    <a16:creationId xmlns:a16="http://schemas.microsoft.com/office/drawing/2014/main" id="{4FE8419F-A5BF-1945-AB27-39352919369C}"/>
                  </a:ext>
                </a:extLst>
              </p14:cNvPr>
              <p14:cNvContentPartPr/>
              <p14:nvPr/>
            </p14:nvContentPartPr>
            <p14:xfrm>
              <a:off x="7695820" y="1959769"/>
              <a:ext cx="579240" cy="423720"/>
            </p14:xfrm>
          </p:contentPart>
        </mc:Choice>
        <mc:Fallback>
          <p:pic>
            <p:nvPicPr>
              <p:cNvPr id="136" name="墨迹 141">
                <a:extLst>
                  <a:ext uri="{FF2B5EF4-FFF2-40B4-BE49-F238E27FC236}">
                    <a16:creationId xmlns:a16="http://schemas.microsoft.com/office/drawing/2014/main" id="{4FE8419F-A5BF-1945-AB27-39352919369C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688260" y="1952209"/>
                <a:ext cx="59436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37" name="墨迹 142">
                <a:extLst>
                  <a:ext uri="{FF2B5EF4-FFF2-40B4-BE49-F238E27FC236}">
                    <a16:creationId xmlns:a16="http://schemas.microsoft.com/office/drawing/2014/main" id="{403796DA-4BCF-3D4A-8FC0-4F514D71A009}"/>
                  </a:ext>
                </a:extLst>
              </p14:cNvPr>
              <p14:cNvContentPartPr/>
              <p14:nvPr/>
            </p14:nvContentPartPr>
            <p14:xfrm>
              <a:off x="6814540" y="2109169"/>
              <a:ext cx="333720" cy="199440"/>
            </p14:xfrm>
          </p:contentPart>
        </mc:Choice>
        <mc:Fallback>
          <p:pic>
            <p:nvPicPr>
              <p:cNvPr id="137" name="墨迹 142">
                <a:extLst>
                  <a:ext uri="{FF2B5EF4-FFF2-40B4-BE49-F238E27FC236}">
                    <a16:creationId xmlns:a16="http://schemas.microsoft.com/office/drawing/2014/main" id="{403796DA-4BCF-3D4A-8FC0-4F514D71A009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06980" y="2101609"/>
                <a:ext cx="34884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57" name="墨迹 159">
                <a:extLst>
                  <a:ext uri="{FF2B5EF4-FFF2-40B4-BE49-F238E27FC236}">
                    <a16:creationId xmlns:a16="http://schemas.microsoft.com/office/drawing/2014/main" id="{71C0A085-4D67-CC41-A393-956AA73F8C0F}"/>
                  </a:ext>
                </a:extLst>
              </p14:cNvPr>
              <p14:cNvContentPartPr/>
              <p14:nvPr/>
            </p14:nvContentPartPr>
            <p14:xfrm>
              <a:off x="2733940" y="3080089"/>
              <a:ext cx="274320" cy="436320"/>
            </p14:xfrm>
          </p:contentPart>
        </mc:Choice>
        <mc:Fallback>
          <p:pic>
            <p:nvPicPr>
              <p:cNvPr id="157" name="墨迹 159">
                <a:extLst>
                  <a:ext uri="{FF2B5EF4-FFF2-40B4-BE49-F238E27FC236}">
                    <a16:creationId xmlns:a16="http://schemas.microsoft.com/office/drawing/2014/main" id="{71C0A085-4D67-CC41-A393-956AA73F8C0F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726380" y="3072529"/>
                <a:ext cx="28944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58" name="墨迹 160">
                <a:extLst>
                  <a:ext uri="{FF2B5EF4-FFF2-40B4-BE49-F238E27FC236}">
                    <a16:creationId xmlns:a16="http://schemas.microsoft.com/office/drawing/2014/main" id="{D4AAB130-A341-F040-BFBA-775B6B50E486}"/>
                  </a:ext>
                </a:extLst>
              </p14:cNvPr>
              <p14:cNvContentPartPr/>
              <p14:nvPr/>
            </p14:nvContentPartPr>
            <p14:xfrm>
              <a:off x="1445500" y="2980729"/>
              <a:ext cx="1089720" cy="871920"/>
            </p14:xfrm>
          </p:contentPart>
        </mc:Choice>
        <mc:Fallback>
          <p:pic>
            <p:nvPicPr>
              <p:cNvPr id="158" name="墨迹 160">
                <a:extLst>
                  <a:ext uri="{FF2B5EF4-FFF2-40B4-BE49-F238E27FC236}">
                    <a16:creationId xmlns:a16="http://schemas.microsoft.com/office/drawing/2014/main" id="{D4AAB130-A341-F040-BFBA-775B6B50E486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437940" y="2973169"/>
                <a:ext cx="1104840" cy="88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59" name="墨迹 161">
                <a:extLst>
                  <a:ext uri="{FF2B5EF4-FFF2-40B4-BE49-F238E27FC236}">
                    <a16:creationId xmlns:a16="http://schemas.microsoft.com/office/drawing/2014/main" id="{AA43EC76-050C-DC42-8C1A-F64B86588AF3}"/>
                  </a:ext>
                </a:extLst>
              </p14:cNvPr>
              <p14:cNvContentPartPr/>
              <p14:nvPr/>
            </p14:nvContentPartPr>
            <p14:xfrm>
              <a:off x="474220" y="3130129"/>
              <a:ext cx="554400" cy="528840"/>
            </p14:xfrm>
          </p:contentPart>
        </mc:Choice>
        <mc:Fallback>
          <p:pic>
            <p:nvPicPr>
              <p:cNvPr id="159" name="墨迹 161">
                <a:extLst>
                  <a:ext uri="{FF2B5EF4-FFF2-40B4-BE49-F238E27FC236}">
                    <a16:creationId xmlns:a16="http://schemas.microsoft.com/office/drawing/2014/main" id="{AA43EC76-050C-DC42-8C1A-F64B86588AF3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66660" y="3122569"/>
                <a:ext cx="569520" cy="54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69" name="墨迹 169">
                <a:extLst>
                  <a:ext uri="{FF2B5EF4-FFF2-40B4-BE49-F238E27FC236}">
                    <a16:creationId xmlns:a16="http://schemas.microsoft.com/office/drawing/2014/main" id="{60389B5B-7C5A-DD41-99B4-B5DBAAD15EC3}"/>
                  </a:ext>
                </a:extLst>
              </p14:cNvPr>
              <p14:cNvContentPartPr/>
              <p14:nvPr/>
            </p14:nvContentPartPr>
            <p14:xfrm>
              <a:off x="3219580" y="2949409"/>
              <a:ext cx="560520" cy="604080"/>
            </p14:xfrm>
          </p:contentPart>
        </mc:Choice>
        <mc:Fallback>
          <p:pic>
            <p:nvPicPr>
              <p:cNvPr id="169" name="墨迹 169">
                <a:extLst>
                  <a:ext uri="{FF2B5EF4-FFF2-40B4-BE49-F238E27FC236}">
                    <a16:creationId xmlns:a16="http://schemas.microsoft.com/office/drawing/2014/main" id="{60389B5B-7C5A-DD41-99B4-B5DBAAD15EC3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212020" y="2941849"/>
                <a:ext cx="575640" cy="61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3425B42B-E03E-F54E-8D40-9CACA4DADE3B}"/>
                  </a:ext>
                </a:extLst>
              </p14:cNvPr>
              <p14:cNvContentPartPr/>
              <p14:nvPr/>
            </p14:nvContentPartPr>
            <p14:xfrm>
              <a:off x="4813300" y="2457649"/>
              <a:ext cx="317880" cy="149760"/>
            </p14:xfrm>
          </p:contentPart>
        </mc:Choice>
        <mc:Fallback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3425B42B-E03E-F54E-8D40-9CACA4DADE3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805740" y="2450089"/>
                <a:ext cx="3330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72" name="墨迹 171">
                <a:extLst>
                  <a:ext uri="{FF2B5EF4-FFF2-40B4-BE49-F238E27FC236}">
                    <a16:creationId xmlns:a16="http://schemas.microsoft.com/office/drawing/2014/main" id="{CBE9F13D-7BBE-3748-8692-513E6104B840}"/>
                  </a:ext>
                </a:extLst>
              </p14:cNvPr>
              <p14:cNvContentPartPr/>
              <p14:nvPr/>
            </p14:nvContentPartPr>
            <p14:xfrm>
              <a:off x="6780700" y="2438929"/>
              <a:ext cx="311760" cy="187200"/>
            </p14:xfrm>
          </p:contentPart>
        </mc:Choice>
        <mc:Fallback>
          <p:pic>
            <p:nvPicPr>
              <p:cNvPr id="172" name="墨迹 171">
                <a:extLst>
                  <a:ext uri="{FF2B5EF4-FFF2-40B4-BE49-F238E27FC236}">
                    <a16:creationId xmlns:a16="http://schemas.microsoft.com/office/drawing/2014/main" id="{CBE9F13D-7BBE-3748-8692-513E6104B8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773140" y="2431369"/>
                <a:ext cx="32688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73" name="墨迹 172">
                <a:extLst>
                  <a:ext uri="{FF2B5EF4-FFF2-40B4-BE49-F238E27FC236}">
                    <a16:creationId xmlns:a16="http://schemas.microsoft.com/office/drawing/2014/main" id="{6A1395E2-8DA3-9F49-8189-D863D9425320}"/>
                  </a:ext>
                </a:extLst>
              </p14:cNvPr>
              <p14:cNvContentPartPr/>
              <p14:nvPr/>
            </p14:nvContentPartPr>
            <p14:xfrm>
              <a:off x="8691940" y="2438929"/>
              <a:ext cx="380160" cy="174600"/>
            </p14:xfrm>
          </p:contentPart>
        </mc:Choice>
        <mc:Fallback>
          <p:pic>
            <p:nvPicPr>
              <p:cNvPr id="173" name="墨迹 172">
                <a:extLst>
                  <a:ext uri="{FF2B5EF4-FFF2-40B4-BE49-F238E27FC236}">
                    <a16:creationId xmlns:a16="http://schemas.microsoft.com/office/drawing/2014/main" id="{6A1395E2-8DA3-9F49-8189-D863D9425320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684380" y="2431369"/>
                <a:ext cx="39528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74" name="墨迹 173">
                <a:extLst>
                  <a:ext uri="{FF2B5EF4-FFF2-40B4-BE49-F238E27FC236}">
                    <a16:creationId xmlns:a16="http://schemas.microsoft.com/office/drawing/2014/main" id="{4C1D724D-7398-BF4C-B9F6-265AC6CB7C0D}"/>
                  </a:ext>
                </a:extLst>
              </p14:cNvPr>
              <p14:cNvContentPartPr/>
              <p14:nvPr/>
            </p14:nvContentPartPr>
            <p14:xfrm>
              <a:off x="10752580" y="2495089"/>
              <a:ext cx="380160" cy="143640"/>
            </p14:xfrm>
          </p:contentPart>
        </mc:Choice>
        <mc:Fallback>
          <p:pic>
            <p:nvPicPr>
              <p:cNvPr id="174" name="墨迹 173">
                <a:extLst>
                  <a:ext uri="{FF2B5EF4-FFF2-40B4-BE49-F238E27FC236}">
                    <a16:creationId xmlns:a16="http://schemas.microsoft.com/office/drawing/2014/main" id="{4C1D724D-7398-BF4C-B9F6-265AC6CB7C0D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0745020" y="2487529"/>
                <a:ext cx="39528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75" name="墨迹 174">
                <a:extLst>
                  <a:ext uri="{FF2B5EF4-FFF2-40B4-BE49-F238E27FC236}">
                    <a16:creationId xmlns:a16="http://schemas.microsoft.com/office/drawing/2014/main" id="{B379C31F-C1B2-3543-888C-42097A9F7B6B}"/>
                  </a:ext>
                </a:extLst>
              </p14:cNvPr>
              <p14:cNvContentPartPr/>
              <p14:nvPr/>
            </p14:nvContentPartPr>
            <p14:xfrm>
              <a:off x="1520020" y="4381489"/>
              <a:ext cx="19080" cy="12960"/>
            </p14:xfrm>
          </p:contentPart>
        </mc:Choice>
        <mc:Fallback>
          <p:pic>
            <p:nvPicPr>
              <p:cNvPr id="175" name="墨迹 174">
                <a:extLst>
                  <a:ext uri="{FF2B5EF4-FFF2-40B4-BE49-F238E27FC236}">
                    <a16:creationId xmlns:a16="http://schemas.microsoft.com/office/drawing/2014/main" id="{B379C31F-C1B2-3543-888C-42097A9F7B6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512460" y="4373929"/>
                <a:ext cx="342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80" name="墨迹 179">
                <a:extLst>
                  <a:ext uri="{FF2B5EF4-FFF2-40B4-BE49-F238E27FC236}">
                    <a16:creationId xmlns:a16="http://schemas.microsoft.com/office/drawing/2014/main" id="{E5D1798F-8838-7A46-AB01-E2E00237E4AC}"/>
                  </a:ext>
                </a:extLst>
              </p14:cNvPr>
              <p14:cNvContentPartPr/>
              <p14:nvPr/>
            </p14:nvContentPartPr>
            <p14:xfrm>
              <a:off x="2908540" y="4375009"/>
              <a:ext cx="167760" cy="199440"/>
            </p14:xfrm>
          </p:contentPart>
        </mc:Choice>
        <mc:Fallback>
          <p:pic>
            <p:nvPicPr>
              <p:cNvPr id="180" name="墨迹 179">
                <a:extLst>
                  <a:ext uri="{FF2B5EF4-FFF2-40B4-BE49-F238E27FC236}">
                    <a16:creationId xmlns:a16="http://schemas.microsoft.com/office/drawing/2014/main" id="{E5D1798F-8838-7A46-AB01-E2E00237E4AC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900980" y="4367449"/>
                <a:ext cx="18288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81" name="墨迹 180">
                <a:extLst>
                  <a:ext uri="{FF2B5EF4-FFF2-40B4-BE49-F238E27FC236}">
                    <a16:creationId xmlns:a16="http://schemas.microsoft.com/office/drawing/2014/main" id="{B4FF1A53-3C1B-384D-855F-DF2F911D433B}"/>
                  </a:ext>
                </a:extLst>
              </p14:cNvPr>
              <p14:cNvContentPartPr/>
              <p14:nvPr/>
            </p14:nvContentPartPr>
            <p14:xfrm>
              <a:off x="3269620" y="4543129"/>
              <a:ext cx="25200" cy="106200"/>
            </p14:xfrm>
          </p:contentPart>
        </mc:Choice>
        <mc:Fallback>
          <p:pic>
            <p:nvPicPr>
              <p:cNvPr id="181" name="墨迹 180">
                <a:extLst>
                  <a:ext uri="{FF2B5EF4-FFF2-40B4-BE49-F238E27FC236}">
                    <a16:creationId xmlns:a16="http://schemas.microsoft.com/office/drawing/2014/main" id="{B4FF1A53-3C1B-384D-855F-DF2F911D433B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262060" y="4535569"/>
                <a:ext cx="4032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82" name="墨迹 181">
                <a:extLst>
                  <a:ext uri="{FF2B5EF4-FFF2-40B4-BE49-F238E27FC236}">
                    <a16:creationId xmlns:a16="http://schemas.microsoft.com/office/drawing/2014/main" id="{69E1D570-E4A3-BD47-88D9-CFCD2FE84DB9}"/>
                  </a:ext>
                </a:extLst>
              </p14:cNvPr>
              <p14:cNvContentPartPr/>
              <p14:nvPr/>
            </p14:nvContentPartPr>
            <p14:xfrm>
              <a:off x="3487420" y="4605409"/>
              <a:ext cx="25200" cy="37800"/>
            </p14:xfrm>
          </p:contentPart>
        </mc:Choice>
        <mc:Fallback>
          <p:pic>
            <p:nvPicPr>
              <p:cNvPr id="182" name="墨迹 181">
                <a:extLst>
                  <a:ext uri="{FF2B5EF4-FFF2-40B4-BE49-F238E27FC236}">
                    <a16:creationId xmlns:a16="http://schemas.microsoft.com/office/drawing/2014/main" id="{69E1D570-E4A3-BD47-88D9-CFCD2FE84DB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479860" y="4597849"/>
                <a:ext cx="403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85" name="墨迹 184">
                <a:extLst>
                  <a:ext uri="{FF2B5EF4-FFF2-40B4-BE49-F238E27FC236}">
                    <a16:creationId xmlns:a16="http://schemas.microsoft.com/office/drawing/2014/main" id="{835689BE-47AE-A849-A124-7A965C1D033F}"/>
                  </a:ext>
                </a:extLst>
              </p14:cNvPr>
              <p14:cNvContentPartPr/>
              <p14:nvPr/>
            </p14:nvContentPartPr>
            <p14:xfrm>
              <a:off x="4608100" y="4630249"/>
              <a:ext cx="37800" cy="62640"/>
            </p14:xfrm>
          </p:contentPart>
        </mc:Choice>
        <mc:Fallback>
          <p:pic>
            <p:nvPicPr>
              <p:cNvPr id="185" name="墨迹 184">
                <a:extLst>
                  <a:ext uri="{FF2B5EF4-FFF2-40B4-BE49-F238E27FC236}">
                    <a16:creationId xmlns:a16="http://schemas.microsoft.com/office/drawing/2014/main" id="{835689BE-47AE-A849-A124-7A965C1D033F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600540" y="4622689"/>
                <a:ext cx="529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86" name="墨迹 185">
                <a:extLst>
                  <a:ext uri="{FF2B5EF4-FFF2-40B4-BE49-F238E27FC236}">
                    <a16:creationId xmlns:a16="http://schemas.microsoft.com/office/drawing/2014/main" id="{4A9FD21C-839E-444E-9D79-7F003C5E2D9A}"/>
                  </a:ext>
                </a:extLst>
              </p14:cNvPr>
              <p14:cNvContentPartPr/>
              <p14:nvPr/>
            </p14:nvContentPartPr>
            <p14:xfrm>
              <a:off x="5174380" y="4431169"/>
              <a:ext cx="168480" cy="187200"/>
            </p14:xfrm>
          </p:contentPart>
        </mc:Choice>
        <mc:Fallback>
          <p:pic>
            <p:nvPicPr>
              <p:cNvPr id="186" name="墨迹 185">
                <a:extLst>
                  <a:ext uri="{FF2B5EF4-FFF2-40B4-BE49-F238E27FC236}">
                    <a16:creationId xmlns:a16="http://schemas.microsoft.com/office/drawing/2014/main" id="{4A9FD21C-839E-444E-9D79-7F003C5E2D9A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166820" y="4423609"/>
                <a:ext cx="18360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87" name="墨迹 186">
                <a:extLst>
                  <a:ext uri="{FF2B5EF4-FFF2-40B4-BE49-F238E27FC236}">
                    <a16:creationId xmlns:a16="http://schemas.microsoft.com/office/drawing/2014/main" id="{132BE76B-4B37-2641-BE1D-9DE22828D753}"/>
                  </a:ext>
                </a:extLst>
              </p14:cNvPr>
              <p14:cNvContentPartPr/>
              <p14:nvPr/>
            </p14:nvContentPartPr>
            <p14:xfrm>
              <a:off x="5554180" y="4537009"/>
              <a:ext cx="75240" cy="224640"/>
            </p14:xfrm>
          </p:contentPart>
        </mc:Choice>
        <mc:Fallback>
          <p:pic>
            <p:nvPicPr>
              <p:cNvPr id="187" name="墨迹 186">
                <a:extLst>
                  <a:ext uri="{FF2B5EF4-FFF2-40B4-BE49-F238E27FC236}">
                    <a16:creationId xmlns:a16="http://schemas.microsoft.com/office/drawing/2014/main" id="{132BE76B-4B37-2641-BE1D-9DE22828D753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546620" y="4529449"/>
                <a:ext cx="9000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88" name="墨迹 187">
                <a:extLst>
                  <a:ext uri="{FF2B5EF4-FFF2-40B4-BE49-F238E27FC236}">
                    <a16:creationId xmlns:a16="http://schemas.microsoft.com/office/drawing/2014/main" id="{4A11A49B-8931-9541-8139-25DFDC0BB13F}"/>
                  </a:ext>
                </a:extLst>
              </p14:cNvPr>
              <p14:cNvContentPartPr/>
              <p14:nvPr/>
            </p14:nvContentPartPr>
            <p14:xfrm>
              <a:off x="5840740" y="4711249"/>
              <a:ext cx="43920" cy="62640"/>
            </p14:xfrm>
          </p:contentPart>
        </mc:Choice>
        <mc:Fallback>
          <p:pic>
            <p:nvPicPr>
              <p:cNvPr id="188" name="墨迹 187">
                <a:extLst>
                  <a:ext uri="{FF2B5EF4-FFF2-40B4-BE49-F238E27FC236}">
                    <a16:creationId xmlns:a16="http://schemas.microsoft.com/office/drawing/2014/main" id="{4A11A49B-8931-9541-8139-25DFDC0BB13F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833180" y="4703689"/>
                <a:ext cx="590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92" name="墨迹 194">
                <a:extLst>
                  <a:ext uri="{FF2B5EF4-FFF2-40B4-BE49-F238E27FC236}">
                    <a16:creationId xmlns:a16="http://schemas.microsoft.com/office/drawing/2014/main" id="{45BAE416-223C-9A45-8F8B-537074F1A718}"/>
                  </a:ext>
                </a:extLst>
              </p14:cNvPr>
              <p14:cNvContentPartPr/>
              <p14:nvPr/>
            </p14:nvContentPartPr>
            <p14:xfrm>
              <a:off x="6126940" y="4412449"/>
              <a:ext cx="766080" cy="367560"/>
            </p14:xfrm>
          </p:contentPart>
        </mc:Choice>
        <mc:Fallback>
          <p:pic>
            <p:nvPicPr>
              <p:cNvPr id="192" name="墨迹 194">
                <a:extLst>
                  <a:ext uri="{FF2B5EF4-FFF2-40B4-BE49-F238E27FC236}">
                    <a16:creationId xmlns:a16="http://schemas.microsoft.com/office/drawing/2014/main" id="{45BAE416-223C-9A45-8F8B-537074F1A718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119380" y="4404889"/>
                <a:ext cx="78120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93" name="墨迹 195">
                <a:extLst>
                  <a:ext uri="{FF2B5EF4-FFF2-40B4-BE49-F238E27FC236}">
                    <a16:creationId xmlns:a16="http://schemas.microsoft.com/office/drawing/2014/main" id="{EE98C08E-DA22-984B-BABA-9D4A9BA98A35}"/>
                  </a:ext>
                </a:extLst>
              </p14:cNvPr>
              <p14:cNvContentPartPr/>
              <p14:nvPr/>
            </p14:nvContentPartPr>
            <p14:xfrm>
              <a:off x="3892060" y="4393729"/>
              <a:ext cx="535680" cy="280440"/>
            </p14:xfrm>
          </p:contentPart>
        </mc:Choice>
        <mc:Fallback>
          <p:pic>
            <p:nvPicPr>
              <p:cNvPr id="193" name="墨迹 195">
                <a:extLst>
                  <a:ext uri="{FF2B5EF4-FFF2-40B4-BE49-F238E27FC236}">
                    <a16:creationId xmlns:a16="http://schemas.microsoft.com/office/drawing/2014/main" id="{EE98C08E-DA22-984B-BABA-9D4A9BA98A3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884500" y="4386169"/>
                <a:ext cx="55080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94" name="墨迹 196">
                <a:extLst>
                  <a:ext uri="{FF2B5EF4-FFF2-40B4-BE49-F238E27FC236}">
                    <a16:creationId xmlns:a16="http://schemas.microsoft.com/office/drawing/2014/main" id="{1F120E62-37B3-0C43-8312-755E3568EEA9}"/>
                  </a:ext>
                </a:extLst>
              </p14:cNvPr>
              <p14:cNvContentPartPr/>
              <p14:nvPr/>
            </p14:nvContentPartPr>
            <p14:xfrm>
              <a:off x="1744300" y="4337569"/>
              <a:ext cx="628920" cy="286920"/>
            </p14:xfrm>
          </p:contentPart>
        </mc:Choice>
        <mc:Fallback>
          <p:pic>
            <p:nvPicPr>
              <p:cNvPr id="194" name="墨迹 196">
                <a:extLst>
                  <a:ext uri="{FF2B5EF4-FFF2-40B4-BE49-F238E27FC236}">
                    <a16:creationId xmlns:a16="http://schemas.microsoft.com/office/drawing/2014/main" id="{1F120E62-37B3-0C43-8312-755E3568EEA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736744" y="4330360"/>
                <a:ext cx="643672" cy="3020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98" name="墨迹 197">
                <a:extLst>
                  <a:ext uri="{FF2B5EF4-FFF2-40B4-BE49-F238E27FC236}">
                    <a16:creationId xmlns:a16="http://schemas.microsoft.com/office/drawing/2014/main" id="{BFAD03BB-C20D-FC4E-9506-5C1C866A02EB}"/>
                  </a:ext>
                </a:extLst>
              </p14:cNvPr>
              <p14:cNvContentPartPr/>
              <p14:nvPr/>
            </p14:nvContentPartPr>
            <p14:xfrm>
              <a:off x="7652260" y="4250449"/>
              <a:ext cx="268200" cy="461160"/>
            </p14:xfrm>
          </p:contentPart>
        </mc:Choice>
        <mc:Fallback>
          <p:pic>
            <p:nvPicPr>
              <p:cNvPr id="198" name="墨迹 197">
                <a:extLst>
                  <a:ext uri="{FF2B5EF4-FFF2-40B4-BE49-F238E27FC236}">
                    <a16:creationId xmlns:a16="http://schemas.microsoft.com/office/drawing/2014/main" id="{BFAD03BB-C20D-FC4E-9506-5C1C866A02EB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7644700" y="4242889"/>
                <a:ext cx="28296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206" name="墨迹 207">
                <a:extLst>
                  <a:ext uri="{FF2B5EF4-FFF2-40B4-BE49-F238E27FC236}">
                    <a16:creationId xmlns:a16="http://schemas.microsoft.com/office/drawing/2014/main" id="{8A983E73-E033-C545-94F5-F7AF5FE3C81D}"/>
                  </a:ext>
                </a:extLst>
              </p14:cNvPr>
              <p14:cNvContentPartPr/>
              <p14:nvPr/>
            </p14:nvContentPartPr>
            <p14:xfrm>
              <a:off x="8785900" y="4076209"/>
              <a:ext cx="1163880" cy="747360"/>
            </p14:xfrm>
          </p:contentPart>
        </mc:Choice>
        <mc:Fallback>
          <p:pic>
            <p:nvPicPr>
              <p:cNvPr id="206" name="墨迹 207">
                <a:extLst>
                  <a:ext uri="{FF2B5EF4-FFF2-40B4-BE49-F238E27FC236}">
                    <a16:creationId xmlns:a16="http://schemas.microsoft.com/office/drawing/2014/main" id="{8A983E73-E033-C545-94F5-F7AF5FE3C81D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778340" y="4068649"/>
                <a:ext cx="1179000" cy="76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207" name="墨迹 208">
                <a:extLst>
                  <a:ext uri="{FF2B5EF4-FFF2-40B4-BE49-F238E27FC236}">
                    <a16:creationId xmlns:a16="http://schemas.microsoft.com/office/drawing/2014/main" id="{C75B0C42-EA12-A746-863C-9FC38F052C86}"/>
                  </a:ext>
                </a:extLst>
              </p14:cNvPr>
              <p14:cNvContentPartPr/>
              <p14:nvPr/>
            </p14:nvContentPartPr>
            <p14:xfrm>
              <a:off x="8243740" y="4300489"/>
              <a:ext cx="311760" cy="366840"/>
            </p14:xfrm>
          </p:contentPart>
        </mc:Choice>
        <mc:Fallback>
          <p:pic>
            <p:nvPicPr>
              <p:cNvPr id="207" name="墨迹 208">
                <a:extLst>
                  <a:ext uri="{FF2B5EF4-FFF2-40B4-BE49-F238E27FC236}">
                    <a16:creationId xmlns:a16="http://schemas.microsoft.com/office/drawing/2014/main" id="{C75B0C42-EA12-A746-863C-9FC38F052C86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236180" y="4292929"/>
                <a:ext cx="32688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217" name="墨迹 216">
                <a:extLst>
                  <a:ext uri="{FF2B5EF4-FFF2-40B4-BE49-F238E27FC236}">
                    <a16:creationId xmlns:a16="http://schemas.microsoft.com/office/drawing/2014/main" id="{8328C96B-87F1-B84D-A3D6-5CCA96274616}"/>
                  </a:ext>
                </a:extLst>
              </p14:cNvPr>
              <p14:cNvContentPartPr/>
              <p14:nvPr/>
            </p14:nvContentPartPr>
            <p14:xfrm>
              <a:off x="2036980" y="5259169"/>
              <a:ext cx="37800" cy="19080"/>
            </p14:xfrm>
          </p:contentPart>
        </mc:Choice>
        <mc:Fallback>
          <p:pic>
            <p:nvPicPr>
              <p:cNvPr id="217" name="墨迹 216">
                <a:extLst>
                  <a:ext uri="{FF2B5EF4-FFF2-40B4-BE49-F238E27FC236}">
                    <a16:creationId xmlns:a16="http://schemas.microsoft.com/office/drawing/2014/main" id="{8328C96B-87F1-B84D-A3D6-5CCA96274616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029420" y="5251609"/>
                <a:ext cx="529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218" name="墨迹 217">
                <a:extLst>
                  <a:ext uri="{FF2B5EF4-FFF2-40B4-BE49-F238E27FC236}">
                    <a16:creationId xmlns:a16="http://schemas.microsoft.com/office/drawing/2014/main" id="{4B56323D-5B48-FD47-AD7E-D44BBDB211A8}"/>
                  </a:ext>
                </a:extLst>
              </p14:cNvPr>
              <p14:cNvContentPartPr/>
              <p14:nvPr/>
            </p14:nvContentPartPr>
            <p14:xfrm>
              <a:off x="2049220" y="5433409"/>
              <a:ext cx="37800" cy="6480"/>
            </p14:xfrm>
          </p:contentPart>
        </mc:Choice>
        <mc:Fallback>
          <p:pic>
            <p:nvPicPr>
              <p:cNvPr id="218" name="墨迹 217">
                <a:extLst>
                  <a:ext uri="{FF2B5EF4-FFF2-40B4-BE49-F238E27FC236}">
                    <a16:creationId xmlns:a16="http://schemas.microsoft.com/office/drawing/2014/main" id="{4B56323D-5B48-FD47-AD7E-D44BBDB211A8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2041660" y="5425849"/>
                <a:ext cx="529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219" name="墨迹 220">
                <a:extLst>
                  <a:ext uri="{FF2B5EF4-FFF2-40B4-BE49-F238E27FC236}">
                    <a16:creationId xmlns:a16="http://schemas.microsoft.com/office/drawing/2014/main" id="{40FC07FB-251C-7E43-B46F-4099236AEA97}"/>
                  </a:ext>
                </a:extLst>
              </p14:cNvPr>
              <p14:cNvContentPartPr/>
              <p14:nvPr/>
            </p14:nvContentPartPr>
            <p14:xfrm>
              <a:off x="1607140" y="4972609"/>
              <a:ext cx="187200" cy="367560"/>
            </p14:xfrm>
          </p:contentPart>
        </mc:Choice>
        <mc:Fallback>
          <p:pic>
            <p:nvPicPr>
              <p:cNvPr id="219" name="墨迹 220">
                <a:extLst>
                  <a:ext uri="{FF2B5EF4-FFF2-40B4-BE49-F238E27FC236}">
                    <a16:creationId xmlns:a16="http://schemas.microsoft.com/office/drawing/2014/main" id="{40FC07FB-251C-7E43-B46F-4099236AEA97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599580" y="4965049"/>
                <a:ext cx="20232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220" name="墨迹 221">
                <a:extLst>
                  <a:ext uri="{FF2B5EF4-FFF2-40B4-BE49-F238E27FC236}">
                    <a16:creationId xmlns:a16="http://schemas.microsoft.com/office/drawing/2014/main" id="{86B555B2-646C-574E-94C2-331E8E542498}"/>
                  </a:ext>
                </a:extLst>
              </p14:cNvPr>
              <p14:cNvContentPartPr/>
              <p14:nvPr/>
            </p14:nvContentPartPr>
            <p14:xfrm>
              <a:off x="847900" y="4953889"/>
              <a:ext cx="609480" cy="473760"/>
            </p14:xfrm>
          </p:contentPart>
        </mc:Choice>
        <mc:Fallback>
          <p:pic>
            <p:nvPicPr>
              <p:cNvPr id="220" name="墨迹 221">
                <a:extLst>
                  <a:ext uri="{FF2B5EF4-FFF2-40B4-BE49-F238E27FC236}">
                    <a16:creationId xmlns:a16="http://schemas.microsoft.com/office/drawing/2014/main" id="{86B555B2-646C-574E-94C2-331E8E542498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40344" y="4946684"/>
                <a:ext cx="624591" cy="4888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230" name="墨迹 229">
                <a:extLst>
                  <a:ext uri="{FF2B5EF4-FFF2-40B4-BE49-F238E27FC236}">
                    <a16:creationId xmlns:a16="http://schemas.microsoft.com/office/drawing/2014/main" id="{087CB923-950E-DB4C-8EC7-DC7FAB7685BD}"/>
                  </a:ext>
                </a:extLst>
              </p14:cNvPr>
              <p14:cNvContentPartPr/>
              <p14:nvPr/>
            </p14:nvContentPartPr>
            <p14:xfrm>
              <a:off x="4383820" y="5346289"/>
              <a:ext cx="31320" cy="118800"/>
            </p14:xfrm>
          </p:contentPart>
        </mc:Choice>
        <mc:Fallback>
          <p:pic>
            <p:nvPicPr>
              <p:cNvPr id="230" name="墨迹 229">
                <a:extLst>
                  <a:ext uri="{FF2B5EF4-FFF2-40B4-BE49-F238E27FC236}">
                    <a16:creationId xmlns:a16="http://schemas.microsoft.com/office/drawing/2014/main" id="{087CB923-950E-DB4C-8EC7-DC7FAB7685BD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4376260" y="5338729"/>
                <a:ext cx="464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231" name="墨迹 230">
                <a:extLst>
                  <a:ext uri="{FF2B5EF4-FFF2-40B4-BE49-F238E27FC236}">
                    <a16:creationId xmlns:a16="http://schemas.microsoft.com/office/drawing/2014/main" id="{A2AF8E28-CFD6-0D42-8B71-9DF35978ABB1}"/>
                  </a:ext>
                </a:extLst>
              </p14:cNvPr>
              <p14:cNvContentPartPr/>
              <p14:nvPr/>
            </p14:nvContentPartPr>
            <p14:xfrm>
              <a:off x="4632940" y="5373289"/>
              <a:ext cx="81360" cy="66600"/>
            </p14:xfrm>
          </p:contentPart>
        </mc:Choice>
        <mc:Fallback>
          <p:pic>
            <p:nvPicPr>
              <p:cNvPr id="231" name="墨迹 230">
                <a:extLst>
                  <a:ext uri="{FF2B5EF4-FFF2-40B4-BE49-F238E27FC236}">
                    <a16:creationId xmlns:a16="http://schemas.microsoft.com/office/drawing/2014/main" id="{A2AF8E28-CFD6-0D42-8B71-9DF35978ABB1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4625380" y="5365729"/>
                <a:ext cx="9648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236" name="墨迹 235">
                <a:extLst>
                  <a:ext uri="{FF2B5EF4-FFF2-40B4-BE49-F238E27FC236}">
                    <a16:creationId xmlns:a16="http://schemas.microsoft.com/office/drawing/2014/main" id="{7B82DACD-37BD-2645-A714-2ACF7A386F5E}"/>
                  </a:ext>
                </a:extLst>
              </p14:cNvPr>
              <p14:cNvContentPartPr/>
              <p14:nvPr/>
            </p14:nvContentPartPr>
            <p14:xfrm>
              <a:off x="5859100" y="5429809"/>
              <a:ext cx="50040" cy="53640"/>
            </p14:xfrm>
          </p:contentPart>
        </mc:Choice>
        <mc:Fallback>
          <p:pic>
            <p:nvPicPr>
              <p:cNvPr id="236" name="墨迹 235">
                <a:extLst>
                  <a:ext uri="{FF2B5EF4-FFF2-40B4-BE49-F238E27FC236}">
                    <a16:creationId xmlns:a16="http://schemas.microsoft.com/office/drawing/2014/main" id="{7B82DACD-37BD-2645-A714-2ACF7A386F5E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5851540" y="5422609"/>
                <a:ext cx="6516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241" name="墨迹 240">
                <a:extLst>
                  <a:ext uri="{FF2B5EF4-FFF2-40B4-BE49-F238E27FC236}">
                    <a16:creationId xmlns:a16="http://schemas.microsoft.com/office/drawing/2014/main" id="{292460B6-6DB1-5A40-8812-00B73BBC7C5B}"/>
                  </a:ext>
                </a:extLst>
              </p14:cNvPr>
              <p14:cNvContentPartPr/>
              <p14:nvPr/>
            </p14:nvContentPartPr>
            <p14:xfrm>
              <a:off x="6930100" y="5510809"/>
              <a:ext cx="31320" cy="28800"/>
            </p14:xfrm>
          </p:contentPart>
        </mc:Choice>
        <mc:Fallback>
          <p:pic>
            <p:nvPicPr>
              <p:cNvPr id="241" name="墨迹 240">
                <a:extLst>
                  <a:ext uri="{FF2B5EF4-FFF2-40B4-BE49-F238E27FC236}">
                    <a16:creationId xmlns:a16="http://schemas.microsoft.com/office/drawing/2014/main" id="{292460B6-6DB1-5A40-8812-00B73BBC7C5B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6922540" y="5503249"/>
                <a:ext cx="4644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247" name="墨迹 253">
                <a:extLst>
                  <a:ext uri="{FF2B5EF4-FFF2-40B4-BE49-F238E27FC236}">
                    <a16:creationId xmlns:a16="http://schemas.microsoft.com/office/drawing/2014/main" id="{22C376FF-D401-B74D-B242-441E584B024B}"/>
                  </a:ext>
                </a:extLst>
              </p14:cNvPr>
              <p14:cNvContentPartPr/>
              <p14:nvPr/>
            </p14:nvContentPartPr>
            <p14:xfrm>
              <a:off x="7726780" y="5327569"/>
              <a:ext cx="131040" cy="205920"/>
            </p14:xfrm>
          </p:contentPart>
        </mc:Choice>
        <mc:Fallback>
          <p:pic>
            <p:nvPicPr>
              <p:cNvPr id="247" name="墨迹 253">
                <a:extLst>
                  <a:ext uri="{FF2B5EF4-FFF2-40B4-BE49-F238E27FC236}">
                    <a16:creationId xmlns:a16="http://schemas.microsoft.com/office/drawing/2014/main" id="{22C376FF-D401-B74D-B242-441E584B024B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7719220" y="5320009"/>
                <a:ext cx="14616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248" name="墨迹 254">
                <a:extLst>
                  <a:ext uri="{FF2B5EF4-FFF2-40B4-BE49-F238E27FC236}">
                    <a16:creationId xmlns:a16="http://schemas.microsoft.com/office/drawing/2014/main" id="{E380B1C3-2652-AA43-97E6-9DD64FB9985C}"/>
                  </a:ext>
                </a:extLst>
              </p14:cNvPr>
              <p14:cNvContentPartPr/>
              <p14:nvPr/>
            </p14:nvContentPartPr>
            <p14:xfrm>
              <a:off x="7322140" y="5140729"/>
              <a:ext cx="205920" cy="324360"/>
            </p14:xfrm>
          </p:contentPart>
        </mc:Choice>
        <mc:Fallback>
          <p:pic>
            <p:nvPicPr>
              <p:cNvPr id="248" name="墨迹 254">
                <a:extLst>
                  <a:ext uri="{FF2B5EF4-FFF2-40B4-BE49-F238E27FC236}">
                    <a16:creationId xmlns:a16="http://schemas.microsoft.com/office/drawing/2014/main" id="{E380B1C3-2652-AA43-97E6-9DD64FB9985C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7314580" y="5133161"/>
                <a:ext cx="221040" cy="3394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249" name="墨迹 255">
                <a:extLst>
                  <a:ext uri="{FF2B5EF4-FFF2-40B4-BE49-F238E27FC236}">
                    <a16:creationId xmlns:a16="http://schemas.microsoft.com/office/drawing/2014/main" id="{FC22B95F-D08B-D146-B6BC-C4406DE84FF4}"/>
                  </a:ext>
                </a:extLst>
              </p14:cNvPr>
              <p14:cNvContentPartPr/>
              <p14:nvPr/>
            </p14:nvContentPartPr>
            <p14:xfrm>
              <a:off x="6232780" y="5128489"/>
              <a:ext cx="448560" cy="423720"/>
            </p14:xfrm>
          </p:contentPart>
        </mc:Choice>
        <mc:Fallback>
          <p:pic>
            <p:nvPicPr>
              <p:cNvPr id="249" name="墨迹 255">
                <a:extLst>
                  <a:ext uri="{FF2B5EF4-FFF2-40B4-BE49-F238E27FC236}">
                    <a16:creationId xmlns:a16="http://schemas.microsoft.com/office/drawing/2014/main" id="{FC22B95F-D08B-D146-B6BC-C4406DE84FF4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6225220" y="5120929"/>
                <a:ext cx="46368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250" name="墨迹 256">
                <a:extLst>
                  <a:ext uri="{FF2B5EF4-FFF2-40B4-BE49-F238E27FC236}">
                    <a16:creationId xmlns:a16="http://schemas.microsoft.com/office/drawing/2014/main" id="{860F99F2-9666-F543-9E58-EBFD574AD411}"/>
                  </a:ext>
                </a:extLst>
              </p14:cNvPr>
              <p14:cNvContentPartPr/>
              <p14:nvPr/>
            </p14:nvContentPartPr>
            <p14:xfrm>
              <a:off x="5124700" y="5084929"/>
              <a:ext cx="529200" cy="398520"/>
            </p14:xfrm>
          </p:contentPart>
        </mc:Choice>
        <mc:Fallback>
          <p:pic>
            <p:nvPicPr>
              <p:cNvPr id="250" name="墨迹 256">
                <a:extLst>
                  <a:ext uri="{FF2B5EF4-FFF2-40B4-BE49-F238E27FC236}">
                    <a16:creationId xmlns:a16="http://schemas.microsoft.com/office/drawing/2014/main" id="{860F99F2-9666-F543-9E58-EBFD574AD411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117145" y="5077376"/>
                <a:ext cx="544310" cy="4136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251" name="墨迹 257">
                <a:extLst>
                  <a:ext uri="{FF2B5EF4-FFF2-40B4-BE49-F238E27FC236}">
                    <a16:creationId xmlns:a16="http://schemas.microsoft.com/office/drawing/2014/main" id="{82DA242B-82B1-4943-8156-439A7D95E229}"/>
                  </a:ext>
                </a:extLst>
              </p14:cNvPr>
              <p14:cNvContentPartPr/>
              <p14:nvPr/>
            </p14:nvContentPartPr>
            <p14:xfrm>
              <a:off x="3898180" y="5115889"/>
              <a:ext cx="236880" cy="348120"/>
            </p14:xfrm>
          </p:contentPart>
        </mc:Choice>
        <mc:Fallback>
          <p:pic>
            <p:nvPicPr>
              <p:cNvPr id="251" name="墨迹 257">
                <a:extLst>
                  <a:ext uri="{FF2B5EF4-FFF2-40B4-BE49-F238E27FC236}">
                    <a16:creationId xmlns:a16="http://schemas.microsoft.com/office/drawing/2014/main" id="{82DA242B-82B1-4943-8156-439A7D95E229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3890620" y="5108329"/>
                <a:ext cx="25200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252" name="墨迹 258">
                <a:extLst>
                  <a:ext uri="{FF2B5EF4-FFF2-40B4-BE49-F238E27FC236}">
                    <a16:creationId xmlns:a16="http://schemas.microsoft.com/office/drawing/2014/main" id="{53059FBA-1575-7E4E-ADEB-18228E134FBA}"/>
                  </a:ext>
                </a:extLst>
              </p14:cNvPr>
              <p14:cNvContentPartPr/>
              <p14:nvPr/>
            </p14:nvContentPartPr>
            <p14:xfrm>
              <a:off x="3238300" y="4979089"/>
              <a:ext cx="142920" cy="492120"/>
            </p14:xfrm>
          </p:contentPart>
        </mc:Choice>
        <mc:Fallback>
          <p:pic>
            <p:nvPicPr>
              <p:cNvPr id="252" name="墨迹 258">
                <a:extLst>
                  <a:ext uri="{FF2B5EF4-FFF2-40B4-BE49-F238E27FC236}">
                    <a16:creationId xmlns:a16="http://schemas.microsoft.com/office/drawing/2014/main" id="{53059FBA-1575-7E4E-ADEB-18228E134FBA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3230740" y="4971529"/>
                <a:ext cx="15804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253" name="墨迹 259">
                <a:extLst>
                  <a:ext uri="{FF2B5EF4-FFF2-40B4-BE49-F238E27FC236}">
                    <a16:creationId xmlns:a16="http://schemas.microsoft.com/office/drawing/2014/main" id="{23215859-C3D8-D143-95CD-FE7A5F9F10D2}"/>
                  </a:ext>
                </a:extLst>
              </p14:cNvPr>
              <p14:cNvContentPartPr/>
              <p14:nvPr/>
            </p14:nvContentPartPr>
            <p14:xfrm>
              <a:off x="2553580" y="4960369"/>
              <a:ext cx="454680" cy="528840"/>
            </p14:xfrm>
          </p:contentPart>
        </mc:Choice>
        <mc:Fallback>
          <p:pic>
            <p:nvPicPr>
              <p:cNvPr id="253" name="墨迹 259">
                <a:extLst>
                  <a:ext uri="{FF2B5EF4-FFF2-40B4-BE49-F238E27FC236}">
                    <a16:creationId xmlns:a16="http://schemas.microsoft.com/office/drawing/2014/main" id="{23215859-C3D8-D143-95CD-FE7A5F9F10D2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2546020" y="4952809"/>
                <a:ext cx="469800" cy="54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261" name="墨迹 260">
                <a:extLst>
                  <a:ext uri="{FF2B5EF4-FFF2-40B4-BE49-F238E27FC236}">
                    <a16:creationId xmlns:a16="http://schemas.microsoft.com/office/drawing/2014/main" id="{F3731EB8-18F7-5749-A61C-419A8555F888}"/>
                  </a:ext>
                </a:extLst>
              </p14:cNvPr>
              <p14:cNvContentPartPr/>
              <p14:nvPr/>
            </p14:nvContentPartPr>
            <p14:xfrm>
              <a:off x="1731700" y="5975209"/>
              <a:ext cx="461160" cy="647640"/>
            </p14:xfrm>
          </p:contentPart>
        </mc:Choice>
        <mc:Fallback>
          <p:pic>
            <p:nvPicPr>
              <p:cNvPr id="261" name="墨迹 260">
                <a:extLst>
                  <a:ext uri="{FF2B5EF4-FFF2-40B4-BE49-F238E27FC236}">
                    <a16:creationId xmlns:a16="http://schemas.microsoft.com/office/drawing/2014/main" id="{F3731EB8-18F7-5749-A61C-419A8555F888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724140" y="5967649"/>
                <a:ext cx="476280" cy="66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262" name="墨迹 261">
                <a:extLst>
                  <a:ext uri="{FF2B5EF4-FFF2-40B4-BE49-F238E27FC236}">
                    <a16:creationId xmlns:a16="http://schemas.microsoft.com/office/drawing/2014/main" id="{2D41753C-9A12-174D-8D95-2E9E9F140516}"/>
                  </a:ext>
                </a:extLst>
              </p14:cNvPr>
              <p14:cNvContentPartPr/>
              <p14:nvPr/>
            </p14:nvContentPartPr>
            <p14:xfrm>
              <a:off x="2447740" y="6199129"/>
              <a:ext cx="137160" cy="212040"/>
            </p14:xfrm>
          </p:contentPart>
        </mc:Choice>
        <mc:Fallback>
          <p:pic>
            <p:nvPicPr>
              <p:cNvPr id="262" name="墨迹 261">
                <a:extLst>
                  <a:ext uri="{FF2B5EF4-FFF2-40B4-BE49-F238E27FC236}">
                    <a16:creationId xmlns:a16="http://schemas.microsoft.com/office/drawing/2014/main" id="{2D41753C-9A12-174D-8D95-2E9E9F140516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2440180" y="6191569"/>
                <a:ext cx="15228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263" name="墨迹 262">
                <a:extLst>
                  <a:ext uri="{FF2B5EF4-FFF2-40B4-BE49-F238E27FC236}">
                    <a16:creationId xmlns:a16="http://schemas.microsoft.com/office/drawing/2014/main" id="{9C91624F-F0C2-ED44-91D2-FE23B764E5D9}"/>
                  </a:ext>
                </a:extLst>
              </p14:cNvPr>
              <p14:cNvContentPartPr/>
              <p14:nvPr/>
            </p14:nvContentPartPr>
            <p14:xfrm>
              <a:off x="2749420" y="6361129"/>
              <a:ext cx="10080" cy="75240"/>
            </p14:xfrm>
          </p:contentPart>
        </mc:Choice>
        <mc:Fallback>
          <p:pic>
            <p:nvPicPr>
              <p:cNvPr id="263" name="墨迹 262">
                <a:extLst>
                  <a:ext uri="{FF2B5EF4-FFF2-40B4-BE49-F238E27FC236}">
                    <a16:creationId xmlns:a16="http://schemas.microsoft.com/office/drawing/2014/main" id="{9C91624F-F0C2-ED44-91D2-FE23B764E5D9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2741860" y="6353569"/>
                <a:ext cx="2520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270" name="墨迹 269">
                <a:extLst>
                  <a:ext uri="{FF2B5EF4-FFF2-40B4-BE49-F238E27FC236}">
                    <a16:creationId xmlns:a16="http://schemas.microsoft.com/office/drawing/2014/main" id="{37924F4C-B4AA-C441-AB65-72688ABF0677}"/>
                  </a:ext>
                </a:extLst>
              </p14:cNvPr>
              <p14:cNvContentPartPr/>
              <p14:nvPr/>
            </p14:nvContentPartPr>
            <p14:xfrm>
              <a:off x="3817180" y="6361129"/>
              <a:ext cx="12960" cy="106200"/>
            </p14:xfrm>
          </p:contentPart>
        </mc:Choice>
        <mc:Fallback>
          <p:pic>
            <p:nvPicPr>
              <p:cNvPr id="270" name="墨迹 269">
                <a:extLst>
                  <a:ext uri="{FF2B5EF4-FFF2-40B4-BE49-F238E27FC236}">
                    <a16:creationId xmlns:a16="http://schemas.microsoft.com/office/drawing/2014/main" id="{37924F4C-B4AA-C441-AB65-72688ABF0677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3809620" y="6353569"/>
                <a:ext cx="2772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271" name="墨迹 270">
                <a:extLst>
                  <a:ext uri="{FF2B5EF4-FFF2-40B4-BE49-F238E27FC236}">
                    <a16:creationId xmlns:a16="http://schemas.microsoft.com/office/drawing/2014/main" id="{895908E6-E154-4D47-8319-7B4B94E99E85}"/>
                  </a:ext>
                </a:extLst>
              </p14:cNvPr>
              <p14:cNvContentPartPr/>
              <p14:nvPr/>
            </p14:nvContentPartPr>
            <p14:xfrm>
              <a:off x="4141180" y="6462649"/>
              <a:ext cx="50040" cy="66600"/>
            </p14:xfrm>
          </p:contentPart>
        </mc:Choice>
        <mc:Fallback>
          <p:pic>
            <p:nvPicPr>
              <p:cNvPr id="271" name="墨迹 270">
                <a:extLst>
                  <a:ext uri="{FF2B5EF4-FFF2-40B4-BE49-F238E27FC236}">
                    <a16:creationId xmlns:a16="http://schemas.microsoft.com/office/drawing/2014/main" id="{895908E6-E154-4D47-8319-7B4B94E99E85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4133620" y="6455089"/>
                <a:ext cx="6516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272" name="墨迹 271">
                <a:extLst>
                  <a:ext uri="{FF2B5EF4-FFF2-40B4-BE49-F238E27FC236}">
                    <a16:creationId xmlns:a16="http://schemas.microsoft.com/office/drawing/2014/main" id="{42DD7371-7A8C-D04B-BE94-0C7AEAC11B60}"/>
                  </a:ext>
                </a:extLst>
              </p14:cNvPr>
              <p14:cNvContentPartPr/>
              <p14:nvPr/>
            </p14:nvContentPartPr>
            <p14:xfrm>
              <a:off x="4539340" y="6193009"/>
              <a:ext cx="180720" cy="205920"/>
            </p14:xfrm>
          </p:contentPart>
        </mc:Choice>
        <mc:Fallback>
          <p:pic>
            <p:nvPicPr>
              <p:cNvPr id="272" name="墨迹 271">
                <a:extLst>
                  <a:ext uri="{FF2B5EF4-FFF2-40B4-BE49-F238E27FC236}">
                    <a16:creationId xmlns:a16="http://schemas.microsoft.com/office/drawing/2014/main" id="{42DD7371-7A8C-D04B-BE94-0C7AEAC11B60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4531780" y="6185449"/>
                <a:ext cx="19584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273" name="墨迹 272">
                <a:extLst>
                  <a:ext uri="{FF2B5EF4-FFF2-40B4-BE49-F238E27FC236}">
                    <a16:creationId xmlns:a16="http://schemas.microsoft.com/office/drawing/2014/main" id="{EEF2690C-BD93-AD49-8FCB-6A3F329BE521}"/>
                  </a:ext>
                </a:extLst>
              </p14:cNvPr>
              <p14:cNvContentPartPr/>
              <p14:nvPr/>
            </p14:nvContentPartPr>
            <p14:xfrm>
              <a:off x="4863340" y="6298849"/>
              <a:ext cx="106200" cy="143640"/>
            </p14:xfrm>
          </p:contentPart>
        </mc:Choice>
        <mc:Fallback>
          <p:pic>
            <p:nvPicPr>
              <p:cNvPr id="273" name="墨迹 272">
                <a:extLst>
                  <a:ext uri="{FF2B5EF4-FFF2-40B4-BE49-F238E27FC236}">
                    <a16:creationId xmlns:a16="http://schemas.microsoft.com/office/drawing/2014/main" id="{EEF2690C-BD93-AD49-8FCB-6A3F329BE521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855780" y="6291289"/>
                <a:ext cx="12132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280" name="墨迹 279">
                <a:extLst>
                  <a:ext uri="{FF2B5EF4-FFF2-40B4-BE49-F238E27FC236}">
                    <a16:creationId xmlns:a16="http://schemas.microsoft.com/office/drawing/2014/main" id="{9C43906D-5D75-184D-B97B-90E5FBA691C3}"/>
                  </a:ext>
                </a:extLst>
              </p14:cNvPr>
              <p14:cNvContentPartPr/>
              <p14:nvPr/>
            </p14:nvContentPartPr>
            <p14:xfrm>
              <a:off x="6214060" y="6392089"/>
              <a:ext cx="12960" cy="56520"/>
            </p14:xfrm>
          </p:contentPart>
        </mc:Choice>
        <mc:Fallback>
          <p:pic>
            <p:nvPicPr>
              <p:cNvPr id="280" name="墨迹 279">
                <a:extLst>
                  <a:ext uri="{FF2B5EF4-FFF2-40B4-BE49-F238E27FC236}">
                    <a16:creationId xmlns:a16="http://schemas.microsoft.com/office/drawing/2014/main" id="{9C43906D-5D75-184D-B97B-90E5FBA691C3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6206500" y="6384529"/>
                <a:ext cx="2772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290" name="墨迹 289">
                <a:extLst>
                  <a:ext uri="{FF2B5EF4-FFF2-40B4-BE49-F238E27FC236}">
                    <a16:creationId xmlns:a16="http://schemas.microsoft.com/office/drawing/2014/main" id="{30AC7878-93C1-6C40-AF17-8A3A7049BCE8}"/>
                  </a:ext>
                </a:extLst>
              </p14:cNvPr>
              <p14:cNvContentPartPr/>
              <p14:nvPr/>
            </p14:nvContentPartPr>
            <p14:xfrm>
              <a:off x="8013340" y="6560209"/>
              <a:ext cx="43920" cy="25200"/>
            </p14:xfrm>
          </p:contentPart>
        </mc:Choice>
        <mc:Fallback>
          <p:pic>
            <p:nvPicPr>
              <p:cNvPr id="290" name="墨迹 289">
                <a:extLst>
                  <a:ext uri="{FF2B5EF4-FFF2-40B4-BE49-F238E27FC236}">
                    <a16:creationId xmlns:a16="http://schemas.microsoft.com/office/drawing/2014/main" id="{30AC7878-93C1-6C40-AF17-8A3A7049BCE8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005780" y="6552649"/>
                <a:ext cx="590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300" name="墨迹 307">
                <a:extLst>
                  <a:ext uri="{FF2B5EF4-FFF2-40B4-BE49-F238E27FC236}">
                    <a16:creationId xmlns:a16="http://schemas.microsoft.com/office/drawing/2014/main" id="{233F9B07-6E9D-D649-A5E5-BF37A45BA035}"/>
                  </a:ext>
                </a:extLst>
              </p14:cNvPr>
              <p14:cNvContentPartPr/>
              <p14:nvPr/>
            </p14:nvContentPartPr>
            <p14:xfrm>
              <a:off x="8287300" y="6093289"/>
              <a:ext cx="1251720" cy="479880"/>
            </p14:xfrm>
          </p:contentPart>
        </mc:Choice>
        <mc:Fallback>
          <p:pic>
            <p:nvPicPr>
              <p:cNvPr id="300" name="墨迹 307">
                <a:extLst>
                  <a:ext uri="{FF2B5EF4-FFF2-40B4-BE49-F238E27FC236}">
                    <a16:creationId xmlns:a16="http://schemas.microsoft.com/office/drawing/2014/main" id="{233F9B07-6E9D-D649-A5E5-BF37A45BA035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279740" y="6085729"/>
                <a:ext cx="126684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301" name="墨迹 308">
                <a:extLst>
                  <a:ext uri="{FF2B5EF4-FFF2-40B4-BE49-F238E27FC236}">
                    <a16:creationId xmlns:a16="http://schemas.microsoft.com/office/drawing/2014/main" id="{9E48F6B0-36E9-B94A-AA46-BF0BF97E15D6}"/>
                  </a:ext>
                </a:extLst>
              </p14:cNvPr>
              <p14:cNvContentPartPr/>
              <p14:nvPr/>
            </p14:nvContentPartPr>
            <p14:xfrm>
              <a:off x="7708060" y="6304969"/>
              <a:ext cx="131040" cy="324000"/>
            </p14:xfrm>
          </p:contentPart>
        </mc:Choice>
        <mc:Fallback>
          <p:pic>
            <p:nvPicPr>
              <p:cNvPr id="301" name="墨迹 308">
                <a:extLst>
                  <a:ext uri="{FF2B5EF4-FFF2-40B4-BE49-F238E27FC236}">
                    <a16:creationId xmlns:a16="http://schemas.microsoft.com/office/drawing/2014/main" id="{9E48F6B0-36E9-B94A-AA46-BF0BF97E15D6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7700860" y="6297409"/>
                <a:ext cx="14616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302" name="墨迹 309">
                <a:extLst>
                  <a:ext uri="{FF2B5EF4-FFF2-40B4-BE49-F238E27FC236}">
                    <a16:creationId xmlns:a16="http://schemas.microsoft.com/office/drawing/2014/main" id="{D7C43F88-7FC2-0C44-86AD-FFD7587F0E18}"/>
                  </a:ext>
                </a:extLst>
              </p14:cNvPr>
              <p14:cNvContentPartPr/>
              <p14:nvPr/>
            </p14:nvContentPartPr>
            <p14:xfrm>
              <a:off x="7086340" y="6112009"/>
              <a:ext cx="466560" cy="404280"/>
            </p14:xfrm>
          </p:contentPart>
        </mc:Choice>
        <mc:Fallback>
          <p:pic>
            <p:nvPicPr>
              <p:cNvPr id="302" name="墨迹 309">
                <a:extLst>
                  <a:ext uri="{FF2B5EF4-FFF2-40B4-BE49-F238E27FC236}">
                    <a16:creationId xmlns:a16="http://schemas.microsoft.com/office/drawing/2014/main" id="{D7C43F88-7FC2-0C44-86AD-FFD7587F0E18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7078780" y="6104449"/>
                <a:ext cx="481680" cy="41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303" name="墨迹 310">
                <a:extLst>
                  <a:ext uri="{FF2B5EF4-FFF2-40B4-BE49-F238E27FC236}">
                    <a16:creationId xmlns:a16="http://schemas.microsoft.com/office/drawing/2014/main" id="{A89AA8D0-4944-9B45-9784-1916A7334100}"/>
                  </a:ext>
                </a:extLst>
              </p14:cNvPr>
              <p14:cNvContentPartPr/>
              <p14:nvPr/>
            </p14:nvContentPartPr>
            <p14:xfrm>
              <a:off x="6475420" y="6168169"/>
              <a:ext cx="454680" cy="342360"/>
            </p14:xfrm>
          </p:contentPart>
        </mc:Choice>
        <mc:Fallback>
          <p:pic>
            <p:nvPicPr>
              <p:cNvPr id="303" name="墨迹 310">
                <a:extLst>
                  <a:ext uri="{FF2B5EF4-FFF2-40B4-BE49-F238E27FC236}">
                    <a16:creationId xmlns:a16="http://schemas.microsoft.com/office/drawing/2014/main" id="{A89AA8D0-4944-9B45-9784-1916A7334100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6468220" y="6160617"/>
                <a:ext cx="469800" cy="3574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304" name="墨迹 311">
                <a:extLst>
                  <a:ext uri="{FF2B5EF4-FFF2-40B4-BE49-F238E27FC236}">
                    <a16:creationId xmlns:a16="http://schemas.microsoft.com/office/drawing/2014/main" id="{F5C2B137-3F8D-BD46-A4E4-2936327FE5BB}"/>
                  </a:ext>
                </a:extLst>
              </p14:cNvPr>
              <p14:cNvContentPartPr/>
              <p14:nvPr/>
            </p14:nvContentPartPr>
            <p14:xfrm>
              <a:off x="5504500" y="6055849"/>
              <a:ext cx="492120" cy="389880"/>
            </p14:xfrm>
          </p:contentPart>
        </mc:Choice>
        <mc:Fallback>
          <p:pic>
            <p:nvPicPr>
              <p:cNvPr id="304" name="墨迹 311">
                <a:extLst>
                  <a:ext uri="{FF2B5EF4-FFF2-40B4-BE49-F238E27FC236}">
                    <a16:creationId xmlns:a16="http://schemas.microsoft.com/office/drawing/2014/main" id="{F5C2B137-3F8D-BD46-A4E4-2936327FE5BB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5496940" y="6048289"/>
                <a:ext cx="50724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305" name="墨迹 312">
                <a:extLst>
                  <a:ext uri="{FF2B5EF4-FFF2-40B4-BE49-F238E27FC236}">
                    <a16:creationId xmlns:a16="http://schemas.microsoft.com/office/drawing/2014/main" id="{979F277E-2781-C34A-B72E-EAD90B405E6F}"/>
                  </a:ext>
                </a:extLst>
              </p14:cNvPr>
              <p14:cNvContentPartPr/>
              <p14:nvPr/>
            </p14:nvContentPartPr>
            <p14:xfrm>
              <a:off x="5149540" y="6161689"/>
              <a:ext cx="181080" cy="236160"/>
            </p14:xfrm>
          </p:contentPart>
        </mc:Choice>
        <mc:Fallback>
          <p:pic>
            <p:nvPicPr>
              <p:cNvPr id="305" name="墨迹 312">
                <a:extLst>
                  <a:ext uri="{FF2B5EF4-FFF2-40B4-BE49-F238E27FC236}">
                    <a16:creationId xmlns:a16="http://schemas.microsoft.com/office/drawing/2014/main" id="{979F277E-2781-C34A-B72E-EAD90B405E6F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5141965" y="6154129"/>
                <a:ext cx="19623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306" name="墨迹 313">
                <a:extLst>
                  <a:ext uri="{FF2B5EF4-FFF2-40B4-BE49-F238E27FC236}">
                    <a16:creationId xmlns:a16="http://schemas.microsoft.com/office/drawing/2014/main" id="{D387D6A5-304B-0A45-B5E1-B770E046B3F7}"/>
                  </a:ext>
                </a:extLst>
              </p14:cNvPr>
              <p14:cNvContentPartPr/>
              <p14:nvPr/>
            </p14:nvContentPartPr>
            <p14:xfrm>
              <a:off x="3468700" y="6136849"/>
              <a:ext cx="162360" cy="302760"/>
            </p14:xfrm>
          </p:contentPart>
        </mc:Choice>
        <mc:Fallback>
          <p:pic>
            <p:nvPicPr>
              <p:cNvPr id="306" name="墨迹 313">
                <a:extLst>
                  <a:ext uri="{FF2B5EF4-FFF2-40B4-BE49-F238E27FC236}">
                    <a16:creationId xmlns:a16="http://schemas.microsoft.com/office/drawing/2014/main" id="{D387D6A5-304B-0A45-B5E1-B770E046B3F7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3461140" y="6129289"/>
                <a:ext cx="17712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307" name="墨迹 314">
                <a:extLst>
                  <a:ext uri="{FF2B5EF4-FFF2-40B4-BE49-F238E27FC236}">
                    <a16:creationId xmlns:a16="http://schemas.microsoft.com/office/drawing/2014/main" id="{2EB42813-01F6-3E4F-B7BE-8143F157D423}"/>
                  </a:ext>
                </a:extLst>
              </p14:cNvPr>
              <p14:cNvContentPartPr/>
              <p14:nvPr/>
            </p14:nvContentPartPr>
            <p14:xfrm>
              <a:off x="3020500" y="6217849"/>
              <a:ext cx="255600" cy="255600"/>
            </p14:xfrm>
          </p:contentPart>
        </mc:Choice>
        <mc:Fallback>
          <p:pic>
            <p:nvPicPr>
              <p:cNvPr id="307" name="墨迹 314">
                <a:extLst>
                  <a:ext uri="{FF2B5EF4-FFF2-40B4-BE49-F238E27FC236}">
                    <a16:creationId xmlns:a16="http://schemas.microsoft.com/office/drawing/2014/main" id="{2EB42813-01F6-3E4F-B7BE-8143F157D423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3012940" y="6210289"/>
                <a:ext cx="27072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319" name="墨迹 319">
                <a:extLst>
                  <a:ext uri="{FF2B5EF4-FFF2-40B4-BE49-F238E27FC236}">
                    <a16:creationId xmlns:a16="http://schemas.microsoft.com/office/drawing/2014/main" id="{A19D46C5-B8BE-664D-9458-A2445197C300}"/>
                  </a:ext>
                </a:extLst>
              </p14:cNvPr>
              <p14:cNvContentPartPr/>
              <p14:nvPr/>
            </p14:nvContentPartPr>
            <p14:xfrm>
              <a:off x="10204660" y="5956489"/>
              <a:ext cx="236880" cy="510840"/>
            </p14:xfrm>
          </p:contentPart>
        </mc:Choice>
        <mc:Fallback>
          <p:pic>
            <p:nvPicPr>
              <p:cNvPr id="319" name="墨迹 319">
                <a:extLst>
                  <a:ext uri="{FF2B5EF4-FFF2-40B4-BE49-F238E27FC236}">
                    <a16:creationId xmlns:a16="http://schemas.microsoft.com/office/drawing/2014/main" id="{A19D46C5-B8BE-664D-9458-A2445197C300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10197100" y="5948929"/>
                <a:ext cx="25200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328" name="墨迹 328">
                <a:extLst>
                  <a:ext uri="{FF2B5EF4-FFF2-40B4-BE49-F238E27FC236}">
                    <a16:creationId xmlns:a16="http://schemas.microsoft.com/office/drawing/2014/main" id="{C1F43629-7B86-F94B-B51C-3830FC9F054A}"/>
                  </a:ext>
                </a:extLst>
              </p14:cNvPr>
              <p14:cNvContentPartPr/>
              <p14:nvPr/>
            </p14:nvContentPartPr>
            <p14:xfrm>
              <a:off x="10540900" y="5844169"/>
              <a:ext cx="1326240" cy="735120"/>
            </p14:xfrm>
          </p:contentPart>
        </mc:Choice>
        <mc:Fallback>
          <p:pic>
            <p:nvPicPr>
              <p:cNvPr id="328" name="墨迹 328">
                <a:extLst>
                  <a:ext uri="{FF2B5EF4-FFF2-40B4-BE49-F238E27FC236}">
                    <a16:creationId xmlns:a16="http://schemas.microsoft.com/office/drawing/2014/main" id="{C1F43629-7B86-F94B-B51C-3830FC9F054A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0533340" y="5836609"/>
                <a:ext cx="1341360" cy="74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332" name="墨迹 332">
                <a:extLst>
                  <a:ext uri="{FF2B5EF4-FFF2-40B4-BE49-F238E27FC236}">
                    <a16:creationId xmlns:a16="http://schemas.microsoft.com/office/drawing/2014/main" id="{E95988C3-FF55-2C4A-A2A2-C3A47D33A391}"/>
                  </a:ext>
                </a:extLst>
              </p14:cNvPr>
              <p14:cNvContentPartPr/>
              <p14:nvPr/>
            </p14:nvContentPartPr>
            <p14:xfrm>
              <a:off x="8000740" y="4287889"/>
              <a:ext cx="2272680" cy="1524960"/>
            </p14:xfrm>
          </p:contentPart>
        </mc:Choice>
        <mc:Fallback>
          <p:pic>
            <p:nvPicPr>
              <p:cNvPr id="332" name="墨迹 332">
                <a:extLst>
                  <a:ext uri="{FF2B5EF4-FFF2-40B4-BE49-F238E27FC236}">
                    <a16:creationId xmlns:a16="http://schemas.microsoft.com/office/drawing/2014/main" id="{E95988C3-FF55-2C4A-A2A2-C3A47D33A391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7993180" y="4280329"/>
                <a:ext cx="2287800" cy="154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342" name="墨迹 342">
                <a:extLst>
                  <a:ext uri="{FF2B5EF4-FFF2-40B4-BE49-F238E27FC236}">
                    <a16:creationId xmlns:a16="http://schemas.microsoft.com/office/drawing/2014/main" id="{971DEBBC-5A34-1240-A6F9-51A08B3DD7E1}"/>
                  </a:ext>
                </a:extLst>
              </p14:cNvPr>
              <p14:cNvContentPartPr/>
              <p14:nvPr/>
            </p14:nvContentPartPr>
            <p14:xfrm>
              <a:off x="10204660" y="3677689"/>
              <a:ext cx="1793520" cy="735120"/>
            </p14:xfrm>
          </p:contentPart>
        </mc:Choice>
        <mc:Fallback>
          <p:pic>
            <p:nvPicPr>
              <p:cNvPr id="342" name="墨迹 342">
                <a:extLst>
                  <a:ext uri="{FF2B5EF4-FFF2-40B4-BE49-F238E27FC236}">
                    <a16:creationId xmlns:a16="http://schemas.microsoft.com/office/drawing/2014/main" id="{971DEBBC-5A34-1240-A6F9-51A08B3DD7E1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10197098" y="3670129"/>
                <a:ext cx="1808643" cy="74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6990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EEC80BDC-93C7-834E-92C3-C4447D9149EB}"/>
                  </a:ext>
                </a:extLst>
              </p14:cNvPr>
              <p14:cNvContentPartPr/>
              <p14:nvPr/>
            </p14:nvContentPartPr>
            <p14:xfrm>
              <a:off x="1962293" y="610300"/>
              <a:ext cx="25560" cy="3780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EEC80BDC-93C7-834E-92C3-C4447D9149E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54733" y="602740"/>
                <a:ext cx="403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EE5145E1-A422-9F49-919B-F6338703329A}"/>
                  </a:ext>
                </a:extLst>
              </p14:cNvPr>
              <p14:cNvContentPartPr/>
              <p14:nvPr/>
            </p14:nvContentPartPr>
            <p14:xfrm>
              <a:off x="1943573" y="785980"/>
              <a:ext cx="63000" cy="4428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EE5145E1-A422-9F49-919B-F633870332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36013" y="778420"/>
                <a:ext cx="7812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墨迹 10">
                <a:extLst>
                  <a:ext uri="{FF2B5EF4-FFF2-40B4-BE49-F238E27FC236}">
                    <a16:creationId xmlns:a16="http://schemas.microsoft.com/office/drawing/2014/main" id="{8027F29F-0978-CE4A-8E99-B17D6F7E1F45}"/>
                  </a:ext>
                </a:extLst>
              </p14:cNvPr>
              <p14:cNvContentPartPr/>
              <p14:nvPr/>
            </p14:nvContentPartPr>
            <p14:xfrm>
              <a:off x="609413" y="309700"/>
              <a:ext cx="1083960" cy="651600"/>
            </p14:xfrm>
          </p:contentPart>
        </mc:Choice>
        <mc:Fallback>
          <p:pic>
            <p:nvPicPr>
              <p:cNvPr id="10" name="墨迹 10">
                <a:extLst>
                  <a:ext uri="{FF2B5EF4-FFF2-40B4-BE49-F238E27FC236}">
                    <a16:creationId xmlns:a16="http://schemas.microsoft.com/office/drawing/2014/main" id="{8027F29F-0978-CE4A-8E99-B17D6F7E1F4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1853" y="302140"/>
                <a:ext cx="1099080" cy="66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6B80F6F3-693F-D14F-B601-87B3FDABBAFE}"/>
                  </a:ext>
                </a:extLst>
              </p14:cNvPr>
              <p14:cNvContentPartPr/>
              <p14:nvPr/>
            </p14:nvContentPartPr>
            <p14:xfrm>
              <a:off x="2945453" y="528940"/>
              <a:ext cx="144360" cy="1296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6B80F6F3-693F-D14F-B601-87B3FDABBAF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37893" y="521380"/>
                <a:ext cx="15948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1E2278C1-E3ED-C84B-B2F5-3C21AA2016D8}"/>
                  </a:ext>
                </a:extLst>
              </p14:cNvPr>
              <p14:cNvContentPartPr/>
              <p14:nvPr/>
            </p14:nvContentPartPr>
            <p14:xfrm>
              <a:off x="2979653" y="641620"/>
              <a:ext cx="160560" cy="648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1E2278C1-E3ED-C84B-B2F5-3C21AA2016D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72093" y="634060"/>
                <a:ext cx="1753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9" name="墨迹 43">
                <a:extLst>
                  <a:ext uri="{FF2B5EF4-FFF2-40B4-BE49-F238E27FC236}">
                    <a16:creationId xmlns:a16="http://schemas.microsoft.com/office/drawing/2014/main" id="{0A46D264-3EAB-FB4B-9F83-F5EEE949D063}"/>
                  </a:ext>
                </a:extLst>
              </p14:cNvPr>
              <p14:cNvContentPartPr/>
              <p14:nvPr/>
            </p14:nvContentPartPr>
            <p14:xfrm>
              <a:off x="6427733" y="146980"/>
              <a:ext cx="1500120" cy="770400"/>
            </p14:xfrm>
          </p:contentPart>
        </mc:Choice>
        <mc:Fallback>
          <p:pic>
            <p:nvPicPr>
              <p:cNvPr id="39" name="墨迹 43">
                <a:extLst>
                  <a:ext uri="{FF2B5EF4-FFF2-40B4-BE49-F238E27FC236}">
                    <a16:creationId xmlns:a16="http://schemas.microsoft.com/office/drawing/2014/main" id="{0A46D264-3EAB-FB4B-9F83-F5EEE949D06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20173" y="139424"/>
                <a:ext cx="1515240" cy="7855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0" name="墨迹 44">
                <a:extLst>
                  <a:ext uri="{FF2B5EF4-FFF2-40B4-BE49-F238E27FC236}">
                    <a16:creationId xmlns:a16="http://schemas.microsoft.com/office/drawing/2014/main" id="{6B03EB1B-BE16-7649-9EBF-607598C7F9EF}"/>
                  </a:ext>
                </a:extLst>
              </p14:cNvPr>
              <p14:cNvContentPartPr/>
              <p14:nvPr/>
            </p14:nvContentPartPr>
            <p14:xfrm>
              <a:off x="5306693" y="253540"/>
              <a:ext cx="752040" cy="438840"/>
            </p14:xfrm>
          </p:contentPart>
        </mc:Choice>
        <mc:Fallback>
          <p:pic>
            <p:nvPicPr>
              <p:cNvPr id="40" name="墨迹 44">
                <a:extLst>
                  <a:ext uri="{FF2B5EF4-FFF2-40B4-BE49-F238E27FC236}">
                    <a16:creationId xmlns:a16="http://schemas.microsoft.com/office/drawing/2014/main" id="{6B03EB1B-BE16-7649-9EBF-607598C7F9E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99133" y="245980"/>
                <a:ext cx="767160" cy="4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1" name="墨迹 45">
                <a:extLst>
                  <a:ext uri="{FF2B5EF4-FFF2-40B4-BE49-F238E27FC236}">
                    <a16:creationId xmlns:a16="http://schemas.microsoft.com/office/drawing/2014/main" id="{BEF510CD-DE07-024A-93BB-0E7567D896F7}"/>
                  </a:ext>
                </a:extLst>
              </p14:cNvPr>
              <p14:cNvContentPartPr/>
              <p14:nvPr/>
            </p14:nvContentPartPr>
            <p14:xfrm>
              <a:off x="4624133" y="535420"/>
              <a:ext cx="357120" cy="18720"/>
            </p14:xfrm>
          </p:contentPart>
        </mc:Choice>
        <mc:Fallback>
          <p:pic>
            <p:nvPicPr>
              <p:cNvPr id="41" name="墨迹 45">
                <a:extLst>
                  <a:ext uri="{FF2B5EF4-FFF2-40B4-BE49-F238E27FC236}">
                    <a16:creationId xmlns:a16="http://schemas.microsoft.com/office/drawing/2014/main" id="{BEF510CD-DE07-024A-93BB-0E7567D896F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16581" y="528003"/>
                <a:ext cx="372225" cy="335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2" name="墨迹 46">
                <a:extLst>
                  <a:ext uri="{FF2B5EF4-FFF2-40B4-BE49-F238E27FC236}">
                    <a16:creationId xmlns:a16="http://schemas.microsoft.com/office/drawing/2014/main" id="{8A5B7D9D-7169-EC44-9E5F-106B667B16C9}"/>
                  </a:ext>
                </a:extLst>
              </p14:cNvPr>
              <p14:cNvContentPartPr/>
              <p14:nvPr/>
            </p14:nvContentPartPr>
            <p14:xfrm>
              <a:off x="3333893" y="366220"/>
              <a:ext cx="1071360" cy="357120"/>
            </p14:xfrm>
          </p:contentPart>
        </mc:Choice>
        <mc:Fallback>
          <p:pic>
            <p:nvPicPr>
              <p:cNvPr id="42" name="墨迹 46">
                <a:extLst>
                  <a:ext uri="{FF2B5EF4-FFF2-40B4-BE49-F238E27FC236}">
                    <a16:creationId xmlns:a16="http://schemas.microsoft.com/office/drawing/2014/main" id="{8A5B7D9D-7169-EC44-9E5F-106B667B16C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26333" y="358668"/>
                <a:ext cx="1086480" cy="372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3" name="墨迹 47">
                <a:extLst>
                  <a:ext uri="{FF2B5EF4-FFF2-40B4-BE49-F238E27FC236}">
                    <a16:creationId xmlns:a16="http://schemas.microsoft.com/office/drawing/2014/main" id="{F3523A16-3218-7549-A31D-D5D00CC9203C}"/>
                  </a:ext>
                </a:extLst>
              </p14:cNvPr>
              <p14:cNvContentPartPr/>
              <p14:nvPr/>
            </p14:nvContentPartPr>
            <p14:xfrm>
              <a:off x="2381693" y="360100"/>
              <a:ext cx="351360" cy="401040"/>
            </p14:xfrm>
          </p:contentPart>
        </mc:Choice>
        <mc:Fallback>
          <p:pic>
            <p:nvPicPr>
              <p:cNvPr id="43" name="墨迹 47">
                <a:extLst>
                  <a:ext uri="{FF2B5EF4-FFF2-40B4-BE49-F238E27FC236}">
                    <a16:creationId xmlns:a16="http://schemas.microsoft.com/office/drawing/2014/main" id="{F3523A16-3218-7549-A31D-D5D00CC9203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374125" y="352540"/>
                <a:ext cx="366496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3" name="墨迹 64">
                <a:extLst>
                  <a:ext uri="{FF2B5EF4-FFF2-40B4-BE49-F238E27FC236}">
                    <a16:creationId xmlns:a16="http://schemas.microsoft.com/office/drawing/2014/main" id="{6ABFDEF4-1668-6743-A23E-12BD5EB6AE5D}"/>
                  </a:ext>
                </a:extLst>
              </p14:cNvPr>
              <p14:cNvContentPartPr/>
              <p14:nvPr/>
            </p14:nvContentPartPr>
            <p14:xfrm>
              <a:off x="9659453" y="78220"/>
              <a:ext cx="1121400" cy="820800"/>
            </p14:xfrm>
          </p:contentPart>
        </mc:Choice>
        <mc:Fallback>
          <p:pic>
            <p:nvPicPr>
              <p:cNvPr id="63" name="墨迹 64">
                <a:extLst>
                  <a:ext uri="{FF2B5EF4-FFF2-40B4-BE49-F238E27FC236}">
                    <a16:creationId xmlns:a16="http://schemas.microsoft.com/office/drawing/2014/main" id="{6ABFDEF4-1668-6743-A23E-12BD5EB6AE5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651893" y="70660"/>
                <a:ext cx="1136520" cy="83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4" name="墨迹 65">
                <a:extLst>
                  <a:ext uri="{FF2B5EF4-FFF2-40B4-BE49-F238E27FC236}">
                    <a16:creationId xmlns:a16="http://schemas.microsoft.com/office/drawing/2014/main" id="{28DE5130-F91F-F348-AC87-503FDC82B41A}"/>
                  </a:ext>
                </a:extLst>
              </p14:cNvPr>
              <p14:cNvContentPartPr/>
              <p14:nvPr/>
            </p14:nvContentPartPr>
            <p14:xfrm>
              <a:off x="8024693" y="165700"/>
              <a:ext cx="1397160" cy="544680"/>
            </p14:xfrm>
          </p:contentPart>
        </mc:Choice>
        <mc:Fallback>
          <p:pic>
            <p:nvPicPr>
              <p:cNvPr id="64" name="墨迹 65">
                <a:extLst>
                  <a:ext uri="{FF2B5EF4-FFF2-40B4-BE49-F238E27FC236}">
                    <a16:creationId xmlns:a16="http://schemas.microsoft.com/office/drawing/2014/main" id="{28DE5130-F91F-F348-AC87-503FDC82B41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017133" y="158140"/>
                <a:ext cx="1411920" cy="55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0" name="墨迹 70">
                <a:extLst>
                  <a:ext uri="{FF2B5EF4-FFF2-40B4-BE49-F238E27FC236}">
                    <a16:creationId xmlns:a16="http://schemas.microsoft.com/office/drawing/2014/main" id="{65FB5054-595F-1C4F-9933-B0D7F79157BD}"/>
                  </a:ext>
                </a:extLst>
              </p14:cNvPr>
              <p14:cNvContentPartPr/>
              <p14:nvPr/>
            </p14:nvContentPartPr>
            <p14:xfrm>
              <a:off x="10499333" y="391420"/>
              <a:ext cx="325440" cy="369720"/>
            </p14:xfrm>
          </p:contentPart>
        </mc:Choice>
        <mc:Fallback>
          <p:pic>
            <p:nvPicPr>
              <p:cNvPr id="70" name="墨迹 70">
                <a:extLst>
                  <a:ext uri="{FF2B5EF4-FFF2-40B4-BE49-F238E27FC236}">
                    <a16:creationId xmlns:a16="http://schemas.microsoft.com/office/drawing/2014/main" id="{65FB5054-595F-1C4F-9933-B0D7F79157B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491773" y="383860"/>
                <a:ext cx="34056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8" name="墨迹 78">
                <a:extLst>
                  <a:ext uri="{FF2B5EF4-FFF2-40B4-BE49-F238E27FC236}">
                    <a16:creationId xmlns:a16="http://schemas.microsoft.com/office/drawing/2014/main" id="{84D20A09-6AF6-C641-90CF-A6AEB3FAF7C3}"/>
                  </a:ext>
                </a:extLst>
              </p14:cNvPr>
              <p14:cNvContentPartPr/>
              <p14:nvPr/>
            </p14:nvContentPartPr>
            <p14:xfrm>
              <a:off x="11018453" y="259660"/>
              <a:ext cx="833400" cy="544680"/>
            </p14:xfrm>
          </p:contentPart>
        </mc:Choice>
        <mc:Fallback>
          <p:pic>
            <p:nvPicPr>
              <p:cNvPr id="78" name="墨迹 78">
                <a:extLst>
                  <a:ext uri="{FF2B5EF4-FFF2-40B4-BE49-F238E27FC236}">
                    <a16:creationId xmlns:a16="http://schemas.microsoft.com/office/drawing/2014/main" id="{84D20A09-6AF6-C641-90CF-A6AEB3FAF7C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010893" y="252100"/>
                <a:ext cx="848520" cy="56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D4A84F95-0752-7346-9228-4843E0FA1554}"/>
                  </a:ext>
                </a:extLst>
              </p14:cNvPr>
              <p14:cNvContentPartPr/>
              <p14:nvPr/>
            </p14:nvContentPartPr>
            <p14:xfrm>
              <a:off x="747293" y="1211860"/>
              <a:ext cx="250920" cy="169560"/>
            </p14:xfrm>
          </p:contentPart>
        </mc:Choice>
        <mc:Fallback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D4A84F95-0752-7346-9228-4843E0FA155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39733" y="1204300"/>
                <a:ext cx="26604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1" name="墨迹 80">
                <a:extLst>
                  <a:ext uri="{FF2B5EF4-FFF2-40B4-BE49-F238E27FC236}">
                    <a16:creationId xmlns:a16="http://schemas.microsoft.com/office/drawing/2014/main" id="{AB50CF56-6E06-AE4C-9A49-26D3BD4C1E07}"/>
                  </a:ext>
                </a:extLst>
              </p14:cNvPr>
              <p14:cNvContentPartPr/>
              <p14:nvPr/>
            </p14:nvContentPartPr>
            <p14:xfrm>
              <a:off x="878693" y="1474660"/>
              <a:ext cx="56880" cy="169560"/>
            </p14:xfrm>
          </p:contentPart>
        </mc:Choice>
        <mc:Fallback>
          <p:pic>
            <p:nvPicPr>
              <p:cNvPr id="81" name="墨迹 80">
                <a:extLst>
                  <a:ext uri="{FF2B5EF4-FFF2-40B4-BE49-F238E27FC236}">
                    <a16:creationId xmlns:a16="http://schemas.microsoft.com/office/drawing/2014/main" id="{AB50CF56-6E06-AE4C-9A49-26D3BD4C1E0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71133" y="1467100"/>
                <a:ext cx="7164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A6ED6540-E6B6-B049-8741-F8CE9D605FE0}"/>
                  </a:ext>
                </a:extLst>
              </p14:cNvPr>
              <p14:cNvContentPartPr/>
              <p14:nvPr/>
            </p14:nvContentPartPr>
            <p14:xfrm>
              <a:off x="2438213" y="1368100"/>
              <a:ext cx="44280" cy="12960"/>
            </p14:xfrm>
          </p:contentPart>
        </mc:Choice>
        <mc:Fallback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A6ED6540-E6B6-B049-8741-F8CE9D605FE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430653" y="1360900"/>
                <a:ext cx="5940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C88189EA-64B7-1C40-BB98-FF55A5F48D17}"/>
                  </a:ext>
                </a:extLst>
              </p14:cNvPr>
              <p14:cNvContentPartPr/>
              <p14:nvPr/>
            </p14:nvContentPartPr>
            <p14:xfrm>
              <a:off x="2463413" y="1518580"/>
              <a:ext cx="56880" cy="19080"/>
            </p14:xfrm>
          </p:contentPart>
        </mc:Choice>
        <mc:Fallback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C88189EA-64B7-1C40-BB98-FF55A5F48D1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455853" y="1511020"/>
                <a:ext cx="716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88" name="墨迹 88">
                <a:extLst>
                  <a:ext uri="{FF2B5EF4-FFF2-40B4-BE49-F238E27FC236}">
                    <a16:creationId xmlns:a16="http://schemas.microsoft.com/office/drawing/2014/main" id="{3195C0B1-78C3-AF4D-8267-14E514C1F573}"/>
                  </a:ext>
                </a:extLst>
              </p14:cNvPr>
              <p14:cNvContentPartPr/>
              <p14:nvPr/>
            </p14:nvContentPartPr>
            <p14:xfrm>
              <a:off x="1185773" y="1092700"/>
              <a:ext cx="783000" cy="417240"/>
            </p14:xfrm>
          </p:contentPart>
        </mc:Choice>
        <mc:Fallback>
          <p:pic>
            <p:nvPicPr>
              <p:cNvPr id="88" name="墨迹 88">
                <a:extLst>
                  <a:ext uri="{FF2B5EF4-FFF2-40B4-BE49-F238E27FC236}">
                    <a16:creationId xmlns:a16="http://schemas.microsoft.com/office/drawing/2014/main" id="{3195C0B1-78C3-AF4D-8267-14E514C1F57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178216" y="1085140"/>
                <a:ext cx="798113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0" name="墨迹 89">
                <a:extLst>
                  <a:ext uri="{FF2B5EF4-FFF2-40B4-BE49-F238E27FC236}">
                    <a16:creationId xmlns:a16="http://schemas.microsoft.com/office/drawing/2014/main" id="{DD3D4831-3E9D-2048-A85A-35B6E3309EEC}"/>
                  </a:ext>
                </a:extLst>
              </p14:cNvPr>
              <p14:cNvContentPartPr/>
              <p14:nvPr/>
            </p14:nvContentPartPr>
            <p14:xfrm>
              <a:off x="2281613" y="2069740"/>
              <a:ext cx="288360" cy="206280"/>
            </p14:xfrm>
          </p:contentPart>
        </mc:Choice>
        <mc:Fallback>
          <p:pic>
            <p:nvPicPr>
              <p:cNvPr id="90" name="墨迹 89">
                <a:extLst>
                  <a:ext uri="{FF2B5EF4-FFF2-40B4-BE49-F238E27FC236}">
                    <a16:creationId xmlns:a16="http://schemas.microsoft.com/office/drawing/2014/main" id="{DD3D4831-3E9D-2048-A85A-35B6E3309EE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274053" y="2062180"/>
                <a:ext cx="30348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08326B39-4F46-D647-AB58-483AD9240A36}"/>
                  </a:ext>
                </a:extLst>
              </p14:cNvPr>
              <p14:cNvContentPartPr/>
              <p14:nvPr/>
            </p14:nvContentPartPr>
            <p14:xfrm>
              <a:off x="2801453" y="2138500"/>
              <a:ext cx="31680" cy="75600"/>
            </p14:xfrm>
          </p:contentPart>
        </mc:Choice>
        <mc:Fallback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08326B39-4F46-D647-AB58-483AD9240A3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793893" y="2130940"/>
                <a:ext cx="4680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2DC2AE27-C1DA-F840-B64B-C4DBF4DA0DCE}"/>
                  </a:ext>
                </a:extLst>
              </p14:cNvPr>
              <p14:cNvContentPartPr/>
              <p14:nvPr/>
            </p14:nvContentPartPr>
            <p14:xfrm>
              <a:off x="2832773" y="1919260"/>
              <a:ext cx="63000" cy="94320"/>
            </p14:xfrm>
          </p:contentPart>
        </mc:Choice>
        <mc:Fallback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2DC2AE27-C1DA-F840-B64B-C4DBF4DA0DC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825213" y="1912060"/>
                <a:ext cx="7812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3" name="墨迹 92">
                <a:extLst>
                  <a:ext uri="{FF2B5EF4-FFF2-40B4-BE49-F238E27FC236}">
                    <a16:creationId xmlns:a16="http://schemas.microsoft.com/office/drawing/2014/main" id="{70A42AF3-37A4-A64F-8DBA-C5B9178E8E28}"/>
                  </a:ext>
                </a:extLst>
              </p14:cNvPr>
              <p14:cNvContentPartPr/>
              <p14:nvPr/>
            </p14:nvContentPartPr>
            <p14:xfrm>
              <a:off x="3095933" y="2113660"/>
              <a:ext cx="282240" cy="138240"/>
            </p14:xfrm>
          </p:contentPart>
        </mc:Choice>
        <mc:Fallback>
          <p:pic>
            <p:nvPicPr>
              <p:cNvPr id="93" name="墨迹 92">
                <a:extLst>
                  <a:ext uri="{FF2B5EF4-FFF2-40B4-BE49-F238E27FC236}">
                    <a16:creationId xmlns:a16="http://schemas.microsoft.com/office/drawing/2014/main" id="{70A42AF3-37A4-A64F-8DBA-C5B9178E8E2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088373" y="2106100"/>
                <a:ext cx="29736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2" name="墨迹 103">
                <a:extLst>
                  <a:ext uri="{FF2B5EF4-FFF2-40B4-BE49-F238E27FC236}">
                    <a16:creationId xmlns:a16="http://schemas.microsoft.com/office/drawing/2014/main" id="{060B82AD-D762-C44A-9C17-45BF310549ED}"/>
                  </a:ext>
                </a:extLst>
              </p14:cNvPr>
              <p14:cNvContentPartPr/>
              <p14:nvPr/>
            </p14:nvContentPartPr>
            <p14:xfrm>
              <a:off x="1805693" y="2514340"/>
              <a:ext cx="977400" cy="370080"/>
            </p14:xfrm>
          </p:contentPart>
        </mc:Choice>
        <mc:Fallback>
          <p:pic>
            <p:nvPicPr>
              <p:cNvPr id="102" name="墨迹 103">
                <a:extLst>
                  <a:ext uri="{FF2B5EF4-FFF2-40B4-BE49-F238E27FC236}">
                    <a16:creationId xmlns:a16="http://schemas.microsoft.com/office/drawing/2014/main" id="{060B82AD-D762-C44A-9C17-45BF310549E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798133" y="2506773"/>
                <a:ext cx="992520" cy="3852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03" name="墨迹 104">
                <a:extLst>
                  <a:ext uri="{FF2B5EF4-FFF2-40B4-BE49-F238E27FC236}">
                    <a16:creationId xmlns:a16="http://schemas.microsoft.com/office/drawing/2014/main" id="{61A18B44-F07A-BD45-8B84-730D7A202322}"/>
                  </a:ext>
                </a:extLst>
              </p14:cNvPr>
              <p14:cNvContentPartPr/>
              <p14:nvPr/>
            </p14:nvContentPartPr>
            <p14:xfrm>
              <a:off x="1191893" y="2646100"/>
              <a:ext cx="407160" cy="228600"/>
            </p14:xfrm>
          </p:contentPart>
        </mc:Choice>
        <mc:Fallback>
          <p:pic>
            <p:nvPicPr>
              <p:cNvPr id="103" name="墨迹 104">
                <a:extLst>
                  <a:ext uri="{FF2B5EF4-FFF2-40B4-BE49-F238E27FC236}">
                    <a16:creationId xmlns:a16="http://schemas.microsoft.com/office/drawing/2014/main" id="{61A18B44-F07A-BD45-8B84-730D7A20232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184340" y="2638540"/>
                <a:ext cx="422267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07" name="墨迹 106">
                <a:extLst>
                  <a:ext uri="{FF2B5EF4-FFF2-40B4-BE49-F238E27FC236}">
                    <a16:creationId xmlns:a16="http://schemas.microsoft.com/office/drawing/2014/main" id="{73AB4822-FA25-8C4A-91B8-EE213F65C12B}"/>
                  </a:ext>
                </a:extLst>
              </p14:cNvPr>
              <p14:cNvContentPartPr/>
              <p14:nvPr/>
            </p14:nvContentPartPr>
            <p14:xfrm>
              <a:off x="3659333" y="2445580"/>
              <a:ext cx="56880" cy="44280"/>
            </p14:xfrm>
          </p:contentPart>
        </mc:Choice>
        <mc:Fallback>
          <p:pic>
            <p:nvPicPr>
              <p:cNvPr id="107" name="墨迹 106">
                <a:extLst>
                  <a:ext uri="{FF2B5EF4-FFF2-40B4-BE49-F238E27FC236}">
                    <a16:creationId xmlns:a16="http://schemas.microsoft.com/office/drawing/2014/main" id="{73AB4822-FA25-8C4A-91B8-EE213F65C12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652133" y="2438020"/>
                <a:ext cx="7164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14" name="墨迹 113">
                <a:extLst>
                  <a:ext uri="{FF2B5EF4-FFF2-40B4-BE49-F238E27FC236}">
                    <a16:creationId xmlns:a16="http://schemas.microsoft.com/office/drawing/2014/main" id="{19085912-2803-2C4E-BB1A-BA27DFD06135}"/>
                  </a:ext>
                </a:extLst>
              </p14:cNvPr>
              <p14:cNvContentPartPr/>
              <p14:nvPr/>
            </p14:nvContentPartPr>
            <p14:xfrm>
              <a:off x="4191773" y="2470420"/>
              <a:ext cx="94320" cy="37800"/>
            </p14:xfrm>
          </p:contentPart>
        </mc:Choice>
        <mc:Fallback>
          <p:pic>
            <p:nvPicPr>
              <p:cNvPr id="114" name="墨迹 113">
                <a:extLst>
                  <a:ext uri="{FF2B5EF4-FFF2-40B4-BE49-F238E27FC236}">
                    <a16:creationId xmlns:a16="http://schemas.microsoft.com/office/drawing/2014/main" id="{19085912-2803-2C4E-BB1A-BA27DFD0613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184213" y="2463220"/>
                <a:ext cx="1094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20" name="墨迹 119">
                <a:extLst>
                  <a:ext uri="{FF2B5EF4-FFF2-40B4-BE49-F238E27FC236}">
                    <a16:creationId xmlns:a16="http://schemas.microsoft.com/office/drawing/2014/main" id="{8FACC1AE-3A70-7144-9656-596B05C39A49}"/>
                  </a:ext>
                </a:extLst>
              </p14:cNvPr>
              <p14:cNvContentPartPr/>
              <p14:nvPr/>
            </p14:nvContentPartPr>
            <p14:xfrm>
              <a:off x="5601173" y="2470420"/>
              <a:ext cx="50400" cy="56880"/>
            </p14:xfrm>
          </p:contentPart>
        </mc:Choice>
        <mc:Fallback>
          <p:pic>
            <p:nvPicPr>
              <p:cNvPr id="120" name="墨迹 119">
                <a:extLst>
                  <a:ext uri="{FF2B5EF4-FFF2-40B4-BE49-F238E27FC236}">
                    <a16:creationId xmlns:a16="http://schemas.microsoft.com/office/drawing/2014/main" id="{8FACC1AE-3A70-7144-9656-596B05C39A4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593613" y="2463220"/>
                <a:ext cx="655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A4D280B4-BD86-9B4C-915C-820C127DA36E}"/>
                  </a:ext>
                </a:extLst>
              </p14:cNvPr>
              <p14:cNvContentPartPr/>
              <p14:nvPr/>
            </p14:nvContentPartPr>
            <p14:xfrm>
              <a:off x="6365093" y="2714860"/>
              <a:ext cx="200880" cy="88200"/>
            </p14:xfrm>
          </p:contentPart>
        </mc:Choice>
        <mc:Fallback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A4D280B4-BD86-9B4C-915C-820C127DA36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357533" y="2707300"/>
                <a:ext cx="21600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26" name="墨迹 127">
                <a:extLst>
                  <a:ext uri="{FF2B5EF4-FFF2-40B4-BE49-F238E27FC236}">
                    <a16:creationId xmlns:a16="http://schemas.microsoft.com/office/drawing/2014/main" id="{7B5F2D01-5438-054A-B372-7C5FA74E4BDA}"/>
                  </a:ext>
                </a:extLst>
              </p14:cNvPr>
              <p14:cNvContentPartPr/>
              <p14:nvPr/>
            </p14:nvContentPartPr>
            <p14:xfrm>
              <a:off x="5163413" y="2627020"/>
              <a:ext cx="1008000" cy="226080"/>
            </p14:xfrm>
          </p:contentPart>
        </mc:Choice>
        <mc:Fallback>
          <p:pic>
            <p:nvPicPr>
              <p:cNvPr id="126" name="墨迹 127">
                <a:extLst>
                  <a:ext uri="{FF2B5EF4-FFF2-40B4-BE49-F238E27FC236}">
                    <a16:creationId xmlns:a16="http://schemas.microsoft.com/office/drawing/2014/main" id="{7B5F2D01-5438-054A-B372-7C5FA74E4BD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155853" y="2619448"/>
                <a:ext cx="1023120" cy="2412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27" name="墨迹 128">
                <a:extLst>
                  <a:ext uri="{FF2B5EF4-FFF2-40B4-BE49-F238E27FC236}">
                    <a16:creationId xmlns:a16="http://schemas.microsoft.com/office/drawing/2014/main" id="{5A79575E-069A-DC47-ACEC-D6CB6BFCFA1B}"/>
                  </a:ext>
                </a:extLst>
              </p14:cNvPr>
              <p14:cNvContentPartPr/>
              <p14:nvPr/>
            </p14:nvContentPartPr>
            <p14:xfrm>
              <a:off x="3127253" y="2595700"/>
              <a:ext cx="1854360" cy="269640"/>
            </p14:xfrm>
          </p:contentPart>
        </mc:Choice>
        <mc:Fallback>
          <p:pic>
            <p:nvPicPr>
              <p:cNvPr id="127" name="墨迹 128">
                <a:extLst>
                  <a:ext uri="{FF2B5EF4-FFF2-40B4-BE49-F238E27FC236}">
                    <a16:creationId xmlns:a16="http://schemas.microsoft.com/office/drawing/2014/main" id="{5A79575E-069A-DC47-ACEC-D6CB6BFCFA1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119693" y="2588140"/>
                <a:ext cx="186912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30" name="墨迹 129">
                <a:extLst>
                  <a:ext uri="{FF2B5EF4-FFF2-40B4-BE49-F238E27FC236}">
                    <a16:creationId xmlns:a16="http://schemas.microsoft.com/office/drawing/2014/main" id="{584E712A-DAF6-074F-8AFA-DD11420FE647}"/>
                  </a:ext>
                </a:extLst>
              </p14:cNvPr>
              <p14:cNvContentPartPr/>
              <p14:nvPr/>
            </p14:nvContentPartPr>
            <p14:xfrm>
              <a:off x="4116533" y="1663300"/>
              <a:ext cx="200880" cy="694800"/>
            </p14:xfrm>
          </p:contentPart>
        </mc:Choice>
        <mc:Fallback>
          <p:pic>
            <p:nvPicPr>
              <p:cNvPr id="130" name="墨迹 129">
                <a:extLst>
                  <a:ext uri="{FF2B5EF4-FFF2-40B4-BE49-F238E27FC236}">
                    <a16:creationId xmlns:a16="http://schemas.microsoft.com/office/drawing/2014/main" id="{584E712A-DAF6-074F-8AFA-DD11420FE64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109333" y="1655740"/>
                <a:ext cx="216000" cy="70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57" name="墨迹 156">
                <a:extLst>
                  <a:ext uri="{FF2B5EF4-FFF2-40B4-BE49-F238E27FC236}">
                    <a16:creationId xmlns:a16="http://schemas.microsoft.com/office/drawing/2014/main" id="{D74424B7-127F-CC43-8AD1-9BA2EB536D9D}"/>
                  </a:ext>
                </a:extLst>
              </p14:cNvPr>
              <p14:cNvContentPartPr/>
              <p14:nvPr/>
            </p14:nvContentPartPr>
            <p14:xfrm>
              <a:off x="8664413" y="2075860"/>
              <a:ext cx="281520" cy="12960"/>
            </p14:xfrm>
          </p:contentPart>
        </mc:Choice>
        <mc:Fallback>
          <p:pic>
            <p:nvPicPr>
              <p:cNvPr id="157" name="墨迹 156">
                <a:extLst>
                  <a:ext uri="{FF2B5EF4-FFF2-40B4-BE49-F238E27FC236}">
                    <a16:creationId xmlns:a16="http://schemas.microsoft.com/office/drawing/2014/main" id="{D74424B7-127F-CC43-8AD1-9BA2EB536D9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656853" y="2068300"/>
                <a:ext cx="29664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58" name="墨迹 161">
                <a:extLst>
                  <a:ext uri="{FF2B5EF4-FFF2-40B4-BE49-F238E27FC236}">
                    <a16:creationId xmlns:a16="http://schemas.microsoft.com/office/drawing/2014/main" id="{1AEE77A5-DFA3-F345-A17C-419D7AB5DA46}"/>
                  </a:ext>
                </a:extLst>
              </p14:cNvPr>
              <p14:cNvContentPartPr/>
              <p14:nvPr/>
            </p14:nvContentPartPr>
            <p14:xfrm>
              <a:off x="7398653" y="1756540"/>
              <a:ext cx="1008360" cy="770760"/>
            </p14:xfrm>
          </p:contentPart>
        </mc:Choice>
        <mc:Fallback>
          <p:pic>
            <p:nvPicPr>
              <p:cNvPr id="158" name="墨迹 161">
                <a:extLst>
                  <a:ext uri="{FF2B5EF4-FFF2-40B4-BE49-F238E27FC236}">
                    <a16:creationId xmlns:a16="http://schemas.microsoft.com/office/drawing/2014/main" id="{1AEE77A5-DFA3-F345-A17C-419D7AB5DA4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391096" y="1748980"/>
                <a:ext cx="1023475" cy="78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59" name="墨迹 162">
                <a:extLst>
                  <a:ext uri="{FF2B5EF4-FFF2-40B4-BE49-F238E27FC236}">
                    <a16:creationId xmlns:a16="http://schemas.microsoft.com/office/drawing/2014/main" id="{BC9B184F-7707-5F4B-8DBA-8BD09616126D}"/>
                  </a:ext>
                </a:extLst>
              </p14:cNvPr>
              <p14:cNvContentPartPr/>
              <p14:nvPr/>
            </p14:nvContentPartPr>
            <p14:xfrm>
              <a:off x="6859733" y="2119780"/>
              <a:ext cx="257400" cy="19080"/>
            </p14:xfrm>
          </p:contentPart>
        </mc:Choice>
        <mc:Fallback>
          <p:pic>
            <p:nvPicPr>
              <p:cNvPr id="159" name="墨迹 162">
                <a:extLst>
                  <a:ext uri="{FF2B5EF4-FFF2-40B4-BE49-F238E27FC236}">
                    <a16:creationId xmlns:a16="http://schemas.microsoft.com/office/drawing/2014/main" id="{BC9B184F-7707-5F4B-8DBA-8BD09616126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852523" y="2112220"/>
                <a:ext cx="272541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60" name="墨迹 163">
                <a:extLst>
                  <a:ext uri="{FF2B5EF4-FFF2-40B4-BE49-F238E27FC236}">
                    <a16:creationId xmlns:a16="http://schemas.microsoft.com/office/drawing/2014/main" id="{0AD9FDEF-32BF-CE48-B8CD-E56CE3883EEA}"/>
                  </a:ext>
                </a:extLst>
              </p14:cNvPr>
              <p14:cNvContentPartPr/>
              <p14:nvPr/>
            </p14:nvContentPartPr>
            <p14:xfrm>
              <a:off x="5431973" y="1856620"/>
              <a:ext cx="1177920" cy="382680"/>
            </p14:xfrm>
          </p:contentPart>
        </mc:Choice>
        <mc:Fallback>
          <p:pic>
            <p:nvPicPr>
              <p:cNvPr id="160" name="墨迹 163">
                <a:extLst>
                  <a:ext uri="{FF2B5EF4-FFF2-40B4-BE49-F238E27FC236}">
                    <a16:creationId xmlns:a16="http://schemas.microsoft.com/office/drawing/2014/main" id="{0AD9FDEF-32BF-CE48-B8CD-E56CE3883EE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424413" y="1849413"/>
                <a:ext cx="1193040" cy="3978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61" name="墨迹 164">
                <a:extLst>
                  <a:ext uri="{FF2B5EF4-FFF2-40B4-BE49-F238E27FC236}">
                    <a16:creationId xmlns:a16="http://schemas.microsoft.com/office/drawing/2014/main" id="{FF432E81-3C42-0440-84C7-EF487F7209C3}"/>
                  </a:ext>
                </a:extLst>
              </p14:cNvPr>
              <p14:cNvContentPartPr/>
              <p14:nvPr/>
            </p14:nvContentPartPr>
            <p14:xfrm>
              <a:off x="4586333" y="1869220"/>
              <a:ext cx="664560" cy="401400"/>
            </p14:xfrm>
          </p:contentPart>
        </mc:Choice>
        <mc:Fallback>
          <p:pic>
            <p:nvPicPr>
              <p:cNvPr id="161" name="墨迹 164">
                <a:extLst>
                  <a:ext uri="{FF2B5EF4-FFF2-40B4-BE49-F238E27FC236}">
                    <a16:creationId xmlns:a16="http://schemas.microsoft.com/office/drawing/2014/main" id="{FF432E81-3C42-0440-84C7-EF487F7209C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578769" y="1861653"/>
                <a:ext cx="679688" cy="4165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66" name="墨迹 165">
                <a:extLst>
                  <a:ext uri="{FF2B5EF4-FFF2-40B4-BE49-F238E27FC236}">
                    <a16:creationId xmlns:a16="http://schemas.microsoft.com/office/drawing/2014/main" id="{7DA9A393-E44A-6444-BB82-F2CF2C6F3C24}"/>
                  </a:ext>
                </a:extLst>
              </p14:cNvPr>
              <p14:cNvContentPartPr/>
              <p14:nvPr/>
            </p14:nvContentPartPr>
            <p14:xfrm>
              <a:off x="8720213" y="1981900"/>
              <a:ext cx="75600" cy="288360"/>
            </p14:xfrm>
          </p:contentPart>
        </mc:Choice>
        <mc:Fallback>
          <p:pic>
            <p:nvPicPr>
              <p:cNvPr id="166" name="墨迹 165">
                <a:extLst>
                  <a:ext uri="{FF2B5EF4-FFF2-40B4-BE49-F238E27FC236}">
                    <a16:creationId xmlns:a16="http://schemas.microsoft.com/office/drawing/2014/main" id="{7DA9A393-E44A-6444-BB82-F2CF2C6F3C2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712653" y="1974700"/>
                <a:ext cx="9072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71" name="墨迹 172">
                <a:extLst>
                  <a:ext uri="{FF2B5EF4-FFF2-40B4-BE49-F238E27FC236}">
                    <a16:creationId xmlns:a16="http://schemas.microsoft.com/office/drawing/2014/main" id="{C12CF855-D0F8-B242-AB5A-D1711CC81C31}"/>
                  </a:ext>
                </a:extLst>
              </p14:cNvPr>
              <p14:cNvContentPartPr/>
              <p14:nvPr/>
            </p14:nvContentPartPr>
            <p14:xfrm>
              <a:off x="9634613" y="1881820"/>
              <a:ext cx="426240" cy="376200"/>
            </p14:xfrm>
          </p:contentPart>
        </mc:Choice>
        <mc:Fallback>
          <p:pic>
            <p:nvPicPr>
              <p:cNvPr id="171" name="墨迹 172">
                <a:extLst>
                  <a:ext uri="{FF2B5EF4-FFF2-40B4-BE49-F238E27FC236}">
                    <a16:creationId xmlns:a16="http://schemas.microsoft.com/office/drawing/2014/main" id="{C12CF855-D0F8-B242-AB5A-D1711CC81C3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627053" y="1874260"/>
                <a:ext cx="44136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72" name="墨迹 173">
                <a:extLst>
                  <a:ext uri="{FF2B5EF4-FFF2-40B4-BE49-F238E27FC236}">
                    <a16:creationId xmlns:a16="http://schemas.microsoft.com/office/drawing/2014/main" id="{1547826B-6431-0441-A0CB-8953FC7900C0}"/>
                  </a:ext>
                </a:extLst>
              </p14:cNvPr>
              <p14:cNvContentPartPr/>
              <p14:nvPr/>
            </p14:nvContentPartPr>
            <p14:xfrm>
              <a:off x="9070853" y="1950580"/>
              <a:ext cx="376200" cy="312840"/>
            </p14:xfrm>
          </p:contentPart>
        </mc:Choice>
        <mc:Fallback>
          <p:pic>
            <p:nvPicPr>
              <p:cNvPr id="172" name="墨迹 173">
                <a:extLst>
                  <a:ext uri="{FF2B5EF4-FFF2-40B4-BE49-F238E27FC236}">
                    <a16:creationId xmlns:a16="http://schemas.microsoft.com/office/drawing/2014/main" id="{1547826B-6431-0441-A0CB-8953FC7900C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063293" y="1943380"/>
                <a:ext cx="39132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77" name="墨迹 177">
                <a:extLst>
                  <a:ext uri="{FF2B5EF4-FFF2-40B4-BE49-F238E27FC236}">
                    <a16:creationId xmlns:a16="http://schemas.microsoft.com/office/drawing/2014/main" id="{99AC009E-9FC8-8642-8C32-BC342643DCB9}"/>
                  </a:ext>
                </a:extLst>
              </p14:cNvPr>
              <p14:cNvContentPartPr/>
              <p14:nvPr/>
            </p14:nvContentPartPr>
            <p14:xfrm>
              <a:off x="9978773" y="1606420"/>
              <a:ext cx="388800" cy="996120"/>
            </p14:xfrm>
          </p:contentPart>
        </mc:Choice>
        <mc:Fallback>
          <p:pic>
            <p:nvPicPr>
              <p:cNvPr id="177" name="墨迹 177">
                <a:extLst>
                  <a:ext uri="{FF2B5EF4-FFF2-40B4-BE49-F238E27FC236}">
                    <a16:creationId xmlns:a16="http://schemas.microsoft.com/office/drawing/2014/main" id="{99AC009E-9FC8-8642-8C32-BC342643DCB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971213" y="1598860"/>
                <a:ext cx="403560" cy="10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83" name="墨迹 183">
                <a:extLst>
                  <a:ext uri="{FF2B5EF4-FFF2-40B4-BE49-F238E27FC236}">
                    <a16:creationId xmlns:a16="http://schemas.microsoft.com/office/drawing/2014/main" id="{42A4B7EE-222C-A441-9FFD-7FC8943D7434}"/>
                  </a:ext>
                </a:extLst>
              </p14:cNvPr>
              <p14:cNvContentPartPr/>
              <p14:nvPr/>
            </p14:nvContentPartPr>
            <p14:xfrm>
              <a:off x="402773" y="3146860"/>
              <a:ext cx="927360" cy="595440"/>
            </p14:xfrm>
          </p:contentPart>
        </mc:Choice>
        <mc:Fallback>
          <p:pic>
            <p:nvPicPr>
              <p:cNvPr id="183" name="墨迹 183">
                <a:extLst>
                  <a:ext uri="{FF2B5EF4-FFF2-40B4-BE49-F238E27FC236}">
                    <a16:creationId xmlns:a16="http://schemas.microsoft.com/office/drawing/2014/main" id="{42A4B7EE-222C-A441-9FFD-7FC8943D743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95213" y="3139300"/>
                <a:ext cx="942480" cy="61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05" name="墨迹 204">
                <a:extLst>
                  <a:ext uri="{FF2B5EF4-FFF2-40B4-BE49-F238E27FC236}">
                    <a16:creationId xmlns:a16="http://schemas.microsoft.com/office/drawing/2014/main" id="{E9D7CB8A-0302-D543-9D2C-9D2906EB0421}"/>
                  </a:ext>
                </a:extLst>
              </p14:cNvPr>
              <p14:cNvContentPartPr/>
              <p14:nvPr/>
            </p14:nvContentPartPr>
            <p14:xfrm>
              <a:off x="7887173" y="3040660"/>
              <a:ext cx="388800" cy="570240"/>
            </p14:xfrm>
          </p:contentPart>
        </mc:Choice>
        <mc:Fallback>
          <p:pic>
            <p:nvPicPr>
              <p:cNvPr id="205" name="墨迹 204">
                <a:extLst>
                  <a:ext uri="{FF2B5EF4-FFF2-40B4-BE49-F238E27FC236}">
                    <a16:creationId xmlns:a16="http://schemas.microsoft.com/office/drawing/2014/main" id="{E9D7CB8A-0302-D543-9D2C-9D2906EB042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879613" y="3033100"/>
                <a:ext cx="403560" cy="58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08" name="墨迹 207">
                <a:extLst>
                  <a:ext uri="{FF2B5EF4-FFF2-40B4-BE49-F238E27FC236}">
                    <a16:creationId xmlns:a16="http://schemas.microsoft.com/office/drawing/2014/main" id="{33B1A302-57C4-C545-A061-94DC5FC33D45}"/>
                  </a:ext>
                </a:extLst>
              </p14:cNvPr>
              <p14:cNvContentPartPr/>
              <p14:nvPr/>
            </p14:nvContentPartPr>
            <p14:xfrm>
              <a:off x="9089573" y="3785860"/>
              <a:ext cx="25560" cy="25560"/>
            </p14:xfrm>
          </p:contentPart>
        </mc:Choice>
        <mc:Fallback>
          <p:pic>
            <p:nvPicPr>
              <p:cNvPr id="208" name="墨迹 207">
                <a:extLst>
                  <a:ext uri="{FF2B5EF4-FFF2-40B4-BE49-F238E27FC236}">
                    <a16:creationId xmlns:a16="http://schemas.microsoft.com/office/drawing/2014/main" id="{33B1A302-57C4-C545-A061-94DC5FC33D4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082013" y="3778300"/>
                <a:ext cx="403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09" name="墨迹 215">
                <a:extLst>
                  <a:ext uri="{FF2B5EF4-FFF2-40B4-BE49-F238E27FC236}">
                    <a16:creationId xmlns:a16="http://schemas.microsoft.com/office/drawing/2014/main" id="{8D1F0972-E1F9-8E4F-8318-F1EDEF8C65C3}"/>
                  </a:ext>
                </a:extLst>
              </p14:cNvPr>
              <p14:cNvContentPartPr/>
              <p14:nvPr/>
            </p14:nvContentPartPr>
            <p14:xfrm>
              <a:off x="8557853" y="3028060"/>
              <a:ext cx="588240" cy="608040"/>
            </p14:xfrm>
          </p:contentPart>
        </mc:Choice>
        <mc:Fallback>
          <p:pic>
            <p:nvPicPr>
              <p:cNvPr id="209" name="墨迹 215">
                <a:extLst>
                  <a:ext uri="{FF2B5EF4-FFF2-40B4-BE49-F238E27FC236}">
                    <a16:creationId xmlns:a16="http://schemas.microsoft.com/office/drawing/2014/main" id="{8D1F0972-E1F9-8E4F-8318-F1EDEF8C65C3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550293" y="3020500"/>
                <a:ext cx="603360" cy="62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10" name="墨迹 216">
                <a:extLst>
                  <a:ext uri="{FF2B5EF4-FFF2-40B4-BE49-F238E27FC236}">
                    <a16:creationId xmlns:a16="http://schemas.microsoft.com/office/drawing/2014/main" id="{88E4616E-F410-C34A-9BCE-EF1585E2D3F9}"/>
                  </a:ext>
                </a:extLst>
              </p14:cNvPr>
              <p14:cNvContentPartPr/>
              <p14:nvPr/>
            </p14:nvContentPartPr>
            <p14:xfrm>
              <a:off x="4943453" y="2978740"/>
              <a:ext cx="2649600" cy="782280"/>
            </p14:xfrm>
          </p:contentPart>
        </mc:Choice>
        <mc:Fallback>
          <p:pic>
            <p:nvPicPr>
              <p:cNvPr id="210" name="墨迹 216">
                <a:extLst>
                  <a:ext uri="{FF2B5EF4-FFF2-40B4-BE49-F238E27FC236}">
                    <a16:creationId xmlns:a16="http://schemas.microsoft.com/office/drawing/2014/main" id="{88E4616E-F410-C34A-9BCE-EF1585E2D3F9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935893" y="2971183"/>
                <a:ext cx="2664720" cy="7973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11" name="墨迹 217">
                <a:extLst>
                  <a:ext uri="{FF2B5EF4-FFF2-40B4-BE49-F238E27FC236}">
                    <a16:creationId xmlns:a16="http://schemas.microsoft.com/office/drawing/2014/main" id="{6A9D8D35-2B13-7F40-AC3B-6A2559E146EB}"/>
                  </a:ext>
                </a:extLst>
              </p14:cNvPr>
              <p14:cNvContentPartPr/>
              <p14:nvPr/>
            </p14:nvContentPartPr>
            <p14:xfrm>
              <a:off x="4354853" y="3103300"/>
              <a:ext cx="256320" cy="532440"/>
            </p14:xfrm>
          </p:contentPart>
        </mc:Choice>
        <mc:Fallback>
          <p:pic>
            <p:nvPicPr>
              <p:cNvPr id="211" name="墨迹 217">
                <a:extLst>
                  <a:ext uri="{FF2B5EF4-FFF2-40B4-BE49-F238E27FC236}">
                    <a16:creationId xmlns:a16="http://schemas.microsoft.com/office/drawing/2014/main" id="{6A9D8D35-2B13-7F40-AC3B-6A2559E146EB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347293" y="3095745"/>
                <a:ext cx="271440" cy="547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12" name="墨迹 218">
                <a:extLst>
                  <a:ext uri="{FF2B5EF4-FFF2-40B4-BE49-F238E27FC236}">
                    <a16:creationId xmlns:a16="http://schemas.microsoft.com/office/drawing/2014/main" id="{46FE407F-6B80-BD43-A70B-A4447535E22E}"/>
                  </a:ext>
                </a:extLst>
              </p14:cNvPr>
              <p14:cNvContentPartPr/>
              <p14:nvPr/>
            </p14:nvContentPartPr>
            <p14:xfrm>
              <a:off x="3621893" y="3065500"/>
              <a:ext cx="432360" cy="563400"/>
            </p14:xfrm>
          </p:contentPart>
        </mc:Choice>
        <mc:Fallback>
          <p:pic>
            <p:nvPicPr>
              <p:cNvPr id="212" name="墨迹 218">
                <a:extLst>
                  <a:ext uri="{FF2B5EF4-FFF2-40B4-BE49-F238E27FC236}">
                    <a16:creationId xmlns:a16="http://schemas.microsoft.com/office/drawing/2014/main" id="{46FE407F-6B80-BD43-A70B-A4447535E22E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614333" y="3057940"/>
                <a:ext cx="447480" cy="57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13" name="墨迹 219">
                <a:extLst>
                  <a:ext uri="{FF2B5EF4-FFF2-40B4-BE49-F238E27FC236}">
                    <a16:creationId xmlns:a16="http://schemas.microsoft.com/office/drawing/2014/main" id="{6884AA38-9511-314E-96F9-00873048DD3E}"/>
                  </a:ext>
                </a:extLst>
              </p14:cNvPr>
              <p14:cNvContentPartPr/>
              <p14:nvPr/>
            </p14:nvContentPartPr>
            <p14:xfrm>
              <a:off x="3152093" y="3197260"/>
              <a:ext cx="131760" cy="463320"/>
            </p14:xfrm>
          </p:contentPart>
        </mc:Choice>
        <mc:Fallback>
          <p:pic>
            <p:nvPicPr>
              <p:cNvPr id="213" name="墨迹 219">
                <a:extLst>
                  <a:ext uri="{FF2B5EF4-FFF2-40B4-BE49-F238E27FC236}">
                    <a16:creationId xmlns:a16="http://schemas.microsoft.com/office/drawing/2014/main" id="{6884AA38-9511-314E-96F9-00873048DD3E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144533" y="3189706"/>
                <a:ext cx="146880" cy="4784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14" name="墨迹 220">
                <a:extLst>
                  <a:ext uri="{FF2B5EF4-FFF2-40B4-BE49-F238E27FC236}">
                    <a16:creationId xmlns:a16="http://schemas.microsoft.com/office/drawing/2014/main" id="{F7A0DB88-6629-074C-AF4E-00F4E5487D2E}"/>
                  </a:ext>
                </a:extLst>
              </p14:cNvPr>
              <p14:cNvContentPartPr/>
              <p14:nvPr/>
            </p14:nvContentPartPr>
            <p14:xfrm>
              <a:off x="2650973" y="3297340"/>
              <a:ext cx="163080" cy="319680"/>
            </p14:xfrm>
          </p:contentPart>
        </mc:Choice>
        <mc:Fallback>
          <p:pic>
            <p:nvPicPr>
              <p:cNvPr id="214" name="墨迹 220">
                <a:extLst>
                  <a:ext uri="{FF2B5EF4-FFF2-40B4-BE49-F238E27FC236}">
                    <a16:creationId xmlns:a16="http://schemas.microsoft.com/office/drawing/2014/main" id="{F7A0DB88-6629-074C-AF4E-00F4E5487D2E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643773" y="3289780"/>
                <a:ext cx="17820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15" name="墨迹 221">
                <a:extLst>
                  <a:ext uri="{FF2B5EF4-FFF2-40B4-BE49-F238E27FC236}">
                    <a16:creationId xmlns:a16="http://schemas.microsoft.com/office/drawing/2014/main" id="{F5CA93C4-A66D-0E4C-BC42-9EE1BA64AABF}"/>
                  </a:ext>
                </a:extLst>
              </p14:cNvPr>
              <p14:cNvContentPartPr/>
              <p14:nvPr/>
            </p14:nvContentPartPr>
            <p14:xfrm>
              <a:off x="1905773" y="3124540"/>
              <a:ext cx="420120" cy="649080"/>
            </p14:xfrm>
          </p:contentPart>
        </mc:Choice>
        <mc:Fallback>
          <p:pic>
            <p:nvPicPr>
              <p:cNvPr id="215" name="墨迹 221">
                <a:extLst>
                  <a:ext uri="{FF2B5EF4-FFF2-40B4-BE49-F238E27FC236}">
                    <a16:creationId xmlns:a16="http://schemas.microsoft.com/office/drawing/2014/main" id="{F5CA93C4-A66D-0E4C-BC42-9EE1BA64AAB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898213" y="3117340"/>
                <a:ext cx="434880" cy="66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26" name="墨迹 226">
                <a:extLst>
                  <a:ext uri="{FF2B5EF4-FFF2-40B4-BE49-F238E27FC236}">
                    <a16:creationId xmlns:a16="http://schemas.microsoft.com/office/drawing/2014/main" id="{3353AE36-B336-3448-88AA-1FDEA48573BE}"/>
                  </a:ext>
                </a:extLst>
              </p14:cNvPr>
              <p14:cNvContentPartPr/>
              <p14:nvPr/>
            </p14:nvContentPartPr>
            <p14:xfrm>
              <a:off x="1079933" y="4305700"/>
              <a:ext cx="785160" cy="464760"/>
            </p14:xfrm>
          </p:contentPart>
        </mc:Choice>
        <mc:Fallback>
          <p:pic>
            <p:nvPicPr>
              <p:cNvPr id="226" name="墨迹 226">
                <a:extLst>
                  <a:ext uri="{FF2B5EF4-FFF2-40B4-BE49-F238E27FC236}">
                    <a16:creationId xmlns:a16="http://schemas.microsoft.com/office/drawing/2014/main" id="{3353AE36-B336-3448-88AA-1FDEA48573B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072373" y="4298140"/>
                <a:ext cx="800280" cy="4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28" name="墨迹 227">
                <a:extLst>
                  <a:ext uri="{FF2B5EF4-FFF2-40B4-BE49-F238E27FC236}">
                    <a16:creationId xmlns:a16="http://schemas.microsoft.com/office/drawing/2014/main" id="{5EBA1F4B-A5CA-5440-AB57-C7B40B1CFF40}"/>
                  </a:ext>
                </a:extLst>
              </p14:cNvPr>
              <p14:cNvContentPartPr/>
              <p14:nvPr/>
            </p14:nvContentPartPr>
            <p14:xfrm>
              <a:off x="2432093" y="4211740"/>
              <a:ext cx="75600" cy="400320"/>
            </p14:xfrm>
          </p:contentPart>
        </mc:Choice>
        <mc:Fallback>
          <p:pic>
            <p:nvPicPr>
              <p:cNvPr id="228" name="墨迹 227">
                <a:extLst>
                  <a:ext uri="{FF2B5EF4-FFF2-40B4-BE49-F238E27FC236}">
                    <a16:creationId xmlns:a16="http://schemas.microsoft.com/office/drawing/2014/main" id="{5EBA1F4B-A5CA-5440-AB57-C7B40B1CFF4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424533" y="4204180"/>
                <a:ext cx="9072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34" name="墨迹 234">
                <a:extLst>
                  <a:ext uri="{FF2B5EF4-FFF2-40B4-BE49-F238E27FC236}">
                    <a16:creationId xmlns:a16="http://schemas.microsoft.com/office/drawing/2014/main" id="{47620BF9-956F-3B48-9ED2-DF06796D29BC}"/>
                  </a:ext>
                </a:extLst>
              </p14:cNvPr>
              <p14:cNvContentPartPr/>
              <p14:nvPr/>
            </p14:nvContentPartPr>
            <p14:xfrm>
              <a:off x="2688773" y="4155220"/>
              <a:ext cx="538920" cy="469440"/>
            </p14:xfrm>
          </p:contentPart>
        </mc:Choice>
        <mc:Fallback>
          <p:pic>
            <p:nvPicPr>
              <p:cNvPr id="234" name="墨迹 234">
                <a:extLst>
                  <a:ext uri="{FF2B5EF4-FFF2-40B4-BE49-F238E27FC236}">
                    <a16:creationId xmlns:a16="http://schemas.microsoft.com/office/drawing/2014/main" id="{47620BF9-956F-3B48-9ED2-DF06796D29BC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681213" y="4147660"/>
                <a:ext cx="554040" cy="48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36" name="墨迹 235">
                <a:extLst>
                  <a:ext uri="{FF2B5EF4-FFF2-40B4-BE49-F238E27FC236}">
                    <a16:creationId xmlns:a16="http://schemas.microsoft.com/office/drawing/2014/main" id="{75E85D8F-EC67-494F-99DD-9199B289B17C}"/>
                  </a:ext>
                </a:extLst>
              </p14:cNvPr>
              <p14:cNvContentPartPr/>
              <p14:nvPr/>
            </p14:nvContentPartPr>
            <p14:xfrm>
              <a:off x="3377813" y="4581100"/>
              <a:ext cx="31680" cy="119520"/>
            </p14:xfrm>
          </p:contentPart>
        </mc:Choice>
        <mc:Fallback>
          <p:pic>
            <p:nvPicPr>
              <p:cNvPr id="236" name="墨迹 235">
                <a:extLst>
                  <a:ext uri="{FF2B5EF4-FFF2-40B4-BE49-F238E27FC236}">
                    <a16:creationId xmlns:a16="http://schemas.microsoft.com/office/drawing/2014/main" id="{75E85D8F-EC67-494F-99DD-9199B289B17C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370253" y="4573540"/>
                <a:ext cx="4680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37" name="墨迹 236">
                <a:extLst>
                  <a:ext uri="{FF2B5EF4-FFF2-40B4-BE49-F238E27FC236}">
                    <a16:creationId xmlns:a16="http://schemas.microsoft.com/office/drawing/2014/main" id="{6A400B26-D092-E64D-AD3A-A009E9E03C10}"/>
                  </a:ext>
                </a:extLst>
              </p14:cNvPr>
              <p14:cNvContentPartPr/>
              <p14:nvPr/>
            </p14:nvContentPartPr>
            <p14:xfrm>
              <a:off x="3697133" y="4293100"/>
              <a:ext cx="225720" cy="294840"/>
            </p14:xfrm>
          </p:contentPart>
        </mc:Choice>
        <mc:Fallback>
          <p:pic>
            <p:nvPicPr>
              <p:cNvPr id="237" name="墨迹 236">
                <a:extLst>
                  <a:ext uri="{FF2B5EF4-FFF2-40B4-BE49-F238E27FC236}">
                    <a16:creationId xmlns:a16="http://schemas.microsoft.com/office/drawing/2014/main" id="{6A400B26-D092-E64D-AD3A-A009E9E03C10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689573" y="4285540"/>
                <a:ext cx="24084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44" name="墨迹 243">
                <a:extLst>
                  <a:ext uri="{FF2B5EF4-FFF2-40B4-BE49-F238E27FC236}">
                    <a16:creationId xmlns:a16="http://schemas.microsoft.com/office/drawing/2014/main" id="{44DBD394-C468-BB44-9477-405F364A3A88}"/>
                  </a:ext>
                </a:extLst>
              </p14:cNvPr>
              <p14:cNvContentPartPr/>
              <p14:nvPr/>
            </p14:nvContentPartPr>
            <p14:xfrm>
              <a:off x="5181413" y="4387060"/>
              <a:ext cx="188280" cy="25560"/>
            </p14:xfrm>
          </p:contentPart>
        </mc:Choice>
        <mc:Fallback>
          <p:pic>
            <p:nvPicPr>
              <p:cNvPr id="244" name="墨迹 243">
                <a:extLst>
                  <a:ext uri="{FF2B5EF4-FFF2-40B4-BE49-F238E27FC236}">
                    <a16:creationId xmlns:a16="http://schemas.microsoft.com/office/drawing/2014/main" id="{44DBD394-C468-BB44-9477-405F364A3A88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173853" y="4379500"/>
                <a:ext cx="2034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45" name="墨迹 244">
                <a:extLst>
                  <a:ext uri="{FF2B5EF4-FFF2-40B4-BE49-F238E27FC236}">
                    <a16:creationId xmlns:a16="http://schemas.microsoft.com/office/drawing/2014/main" id="{985A1FF8-B3A6-A144-9AB7-BB6A155D3D06}"/>
                  </a:ext>
                </a:extLst>
              </p14:cNvPr>
              <p14:cNvContentPartPr/>
              <p14:nvPr/>
            </p14:nvContentPartPr>
            <p14:xfrm>
              <a:off x="5563373" y="4412260"/>
              <a:ext cx="94320" cy="12960"/>
            </p14:xfrm>
          </p:contentPart>
        </mc:Choice>
        <mc:Fallback>
          <p:pic>
            <p:nvPicPr>
              <p:cNvPr id="245" name="墨迹 244">
                <a:extLst>
                  <a:ext uri="{FF2B5EF4-FFF2-40B4-BE49-F238E27FC236}">
                    <a16:creationId xmlns:a16="http://schemas.microsoft.com/office/drawing/2014/main" id="{985A1FF8-B3A6-A144-9AB7-BB6A155D3D06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555813" y="4404700"/>
                <a:ext cx="10944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46" name="墨迹 245">
                <a:extLst>
                  <a:ext uri="{FF2B5EF4-FFF2-40B4-BE49-F238E27FC236}">
                    <a16:creationId xmlns:a16="http://schemas.microsoft.com/office/drawing/2014/main" id="{77EFD8B3-160E-784C-8A7D-D2B77EABD9B0}"/>
                  </a:ext>
                </a:extLst>
              </p14:cNvPr>
              <p14:cNvContentPartPr/>
              <p14:nvPr/>
            </p14:nvContentPartPr>
            <p14:xfrm>
              <a:off x="6070613" y="4243060"/>
              <a:ext cx="332280" cy="275760"/>
            </p14:xfrm>
          </p:contentPart>
        </mc:Choice>
        <mc:Fallback>
          <p:pic>
            <p:nvPicPr>
              <p:cNvPr id="246" name="墨迹 245">
                <a:extLst>
                  <a:ext uri="{FF2B5EF4-FFF2-40B4-BE49-F238E27FC236}">
                    <a16:creationId xmlns:a16="http://schemas.microsoft.com/office/drawing/2014/main" id="{77EFD8B3-160E-784C-8A7D-D2B77EABD9B0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063413" y="4235500"/>
                <a:ext cx="34740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53" name="墨迹 252">
                <a:extLst>
                  <a:ext uri="{FF2B5EF4-FFF2-40B4-BE49-F238E27FC236}">
                    <a16:creationId xmlns:a16="http://schemas.microsoft.com/office/drawing/2014/main" id="{40A0D03C-50D4-9E4D-BE89-28BF06E6E9FA}"/>
                  </a:ext>
                </a:extLst>
              </p14:cNvPr>
              <p14:cNvContentPartPr/>
              <p14:nvPr/>
            </p14:nvContentPartPr>
            <p14:xfrm>
              <a:off x="7674053" y="4036420"/>
              <a:ext cx="63000" cy="720720"/>
            </p14:xfrm>
          </p:contentPart>
        </mc:Choice>
        <mc:Fallback>
          <p:pic>
            <p:nvPicPr>
              <p:cNvPr id="253" name="墨迹 252">
                <a:extLst>
                  <a:ext uri="{FF2B5EF4-FFF2-40B4-BE49-F238E27FC236}">
                    <a16:creationId xmlns:a16="http://schemas.microsoft.com/office/drawing/2014/main" id="{40A0D03C-50D4-9E4D-BE89-28BF06E6E9FA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666493" y="4028860"/>
                <a:ext cx="78120" cy="73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54" name="墨迹 255">
                <a:extLst>
                  <a:ext uri="{FF2B5EF4-FFF2-40B4-BE49-F238E27FC236}">
                    <a16:creationId xmlns:a16="http://schemas.microsoft.com/office/drawing/2014/main" id="{D06383B9-4328-254F-A32F-2C1DAE858205}"/>
                  </a:ext>
                </a:extLst>
              </p14:cNvPr>
              <p14:cNvContentPartPr/>
              <p14:nvPr/>
            </p14:nvContentPartPr>
            <p14:xfrm>
              <a:off x="6653093" y="4086460"/>
              <a:ext cx="821160" cy="495000"/>
            </p14:xfrm>
          </p:contentPart>
        </mc:Choice>
        <mc:Fallback>
          <p:pic>
            <p:nvPicPr>
              <p:cNvPr id="254" name="墨迹 255">
                <a:extLst>
                  <a:ext uri="{FF2B5EF4-FFF2-40B4-BE49-F238E27FC236}">
                    <a16:creationId xmlns:a16="http://schemas.microsoft.com/office/drawing/2014/main" id="{D06383B9-4328-254F-A32F-2C1DAE858205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645530" y="4078900"/>
                <a:ext cx="836287" cy="51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55" name="墨迹 256">
                <a:extLst>
                  <a:ext uri="{FF2B5EF4-FFF2-40B4-BE49-F238E27FC236}">
                    <a16:creationId xmlns:a16="http://schemas.microsoft.com/office/drawing/2014/main" id="{6A74AE37-4F30-AB41-9C15-C56696BA16AF}"/>
                  </a:ext>
                </a:extLst>
              </p14:cNvPr>
              <p14:cNvContentPartPr/>
              <p14:nvPr/>
            </p14:nvContentPartPr>
            <p14:xfrm>
              <a:off x="4173053" y="4224340"/>
              <a:ext cx="752040" cy="332280"/>
            </p14:xfrm>
          </p:contentPart>
        </mc:Choice>
        <mc:Fallback>
          <p:pic>
            <p:nvPicPr>
              <p:cNvPr id="255" name="墨迹 256">
                <a:extLst>
                  <a:ext uri="{FF2B5EF4-FFF2-40B4-BE49-F238E27FC236}">
                    <a16:creationId xmlns:a16="http://schemas.microsoft.com/office/drawing/2014/main" id="{6A74AE37-4F30-AB41-9C15-C56696BA16A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165493" y="4216780"/>
                <a:ext cx="76716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60" name="墨迹 260">
                <a:extLst>
                  <a:ext uri="{FF2B5EF4-FFF2-40B4-BE49-F238E27FC236}">
                    <a16:creationId xmlns:a16="http://schemas.microsoft.com/office/drawing/2014/main" id="{ED7D655C-6FE2-9148-80D2-1B16EB8EDDFE}"/>
                  </a:ext>
                </a:extLst>
              </p14:cNvPr>
              <p14:cNvContentPartPr/>
              <p14:nvPr/>
            </p14:nvContentPartPr>
            <p14:xfrm>
              <a:off x="8162573" y="4243060"/>
              <a:ext cx="313560" cy="351360"/>
            </p14:xfrm>
          </p:contentPart>
        </mc:Choice>
        <mc:Fallback>
          <p:pic>
            <p:nvPicPr>
              <p:cNvPr id="260" name="墨迹 260">
                <a:extLst>
                  <a:ext uri="{FF2B5EF4-FFF2-40B4-BE49-F238E27FC236}">
                    <a16:creationId xmlns:a16="http://schemas.microsoft.com/office/drawing/2014/main" id="{ED7D655C-6FE2-9148-80D2-1B16EB8EDDFE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155013" y="4235492"/>
                <a:ext cx="328680" cy="366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62" name="墨迹 261">
                <a:extLst>
                  <a:ext uri="{FF2B5EF4-FFF2-40B4-BE49-F238E27FC236}">
                    <a16:creationId xmlns:a16="http://schemas.microsoft.com/office/drawing/2014/main" id="{106712D3-8F5A-7246-934B-C6FD54037AD8}"/>
                  </a:ext>
                </a:extLst>
              </p14:cNvPr>
              <p14:cNvContentPartPr/>
              <p14:nvPr/>
            </p14:nvContentPartPr>
            <p14:xfrm>
              <a:off x="8763773" y="4111660"/>
              <a:ext cx="250920" cy="413640"/>
            </p14:xfrm>
          </p:contentPart>
        </mc:Choice>
        <mc:Fallback>
          <p:pic>
            <p:nvPicPr>
              <p:cNvPr id="262" name="墨迹 261">
                <a:extLst>
                  <a:ext uri="{FF2B5EF4-FFF2-40B4-BE49-F238E27FC236}">
                    <a16:creationId xmlns:a16="http://schemas.microsoft.com/office/drawing/2014/main" id="{106712D3-8F5A-7246-934B-C6FD54037AD8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756213" y="4104100"/>
                <a:ext cx="266040" cy="4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63" name="墨迹 262">
                <a:extLst>
                  <a:ext uri="{FF2B5EF4-FFF2-40B4-BE49-F238E27FC236}">
                    <a16:creationId xmlns:a16="http://schemas.microsoft.com/office/drawing/2014/main" id="{1C6D3AF4-8B94-1F4A-A8F2-7FB7781C6676}"/>
                  </a:ext>
                </a:extLst>
              </p14:cNvPr>
              <p14:cNvContentPartPr/>
              <p14:nvPr/>
            </p14:nvContentPartPr>
            <p14:xfrm>
              <a:off x="9214853" y="4368340"/>
              <a:ext cx="200880" cy="31680"/>
            </p14:xfrm>
          </p:contentPart>
        </mc:Choice>
        <mc:Fallback>
          <p:pic>
            <p:nvPicPr>
              <p:cNvPr id="263" name="墨迹 262">
                <a:extLst>
                  <a:ext uri="{FF2B5EF4-FFF2-40B4-BE49-F238E27FC236}">
                    <a16:creationId xmlns:a16="http://schemas.microsoft.com/office/drawing/2014/main" id="{1C6D3AF4-8B94-1F4A-A8F2-7FB7781C6676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9207293" y="4360780"/>
                <a:ext cx="21600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64" name="墨迹 263">
                <a:extLst>
                  <a:ext uri="{FF2B5EF4-FFF2-40B4-BE49-F238E27FC236}">
                    <a16:creationId xmlns:a16="http://schemas.microsoft.com/office/drawing/2014/main" id="{12DB1C4F-4120-2540-917B-873737D2ADB9}"/>
                  </a:ext>
                </a:extLst>
              </p14:cNvPr>
              <p14:cNvContentPartPr/>
              <p14:nvPr/>
            </p14:nvContentPartPr>
            <p14:xfrm>
              <a:off x="9571973" y="4224340"/>
              <a:ext cx="100440" cy="288360"/>
            </p14:xfrm>
          </p:contentPart>
        </mc:Choice>
        <mc:Fallback>
          <p:pic>
            <p:nvPicPr>
              <p:cNvPr id="264" name="墨迹 263">
                <a:extLst>
                  <a:ext uri="{FF2B5EF4-FFF2-40B4-BE49-F238E27FC236}">
                    <a16:creationId xmlns:a16="http://schemas.microsoft.com/office/drawing/2014/main" id="{12DB1C4F-4120-2540-917B-873737D2ADB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564413" y="4216780"/>
                <a:ext cx="1155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65" name="墨迹 264">
                <a:extLst>
                  <a:ext uri="{FF2B5EF4-FFF2-40B4-BE49-F238E27FC236}">
                    <a16:creationId xmlns:a16="http://schemas.microsoft.com/office/drawing/2014/main" id="{AB524A2F-688F-AD45-A7FD-A763CA2FB73F}"/>
                  </a:ext>
                </a:extLst>
              </p14:cNvPr>
              <p14:cNvContentPartPr/>
              <p14:nvPr/>
            </p14:nvContentPartPr>
            <p14:xfrm>
              <a:off x="9878693" y="4252060"/>
              <a:ext cx="175680" cy="179280"/>
            </p14:xfrm>
          </p:contentPart>
        </mc:Choice>
        <mc:Fallback>
          <p:pic>
            <p:nvPicPr>
              <p:cNvPr id="265" name="墨迹 264">
                <a:extLst>
                  <a:ext uri="{FF2B5EF4-FFF2-40B4-BE49-F238E27FC236}">
                    <a16:creationId xmlns:a16="http://schemas.microsoft.com/office/drawing/2014/main" id="{AB524A2F-688F-AD45-A7FD-A763CA2FB73F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9871133" y="4244500"/>
                <a:ext cx="19080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66" name="墨迹 265">
                <a:extLst>
                  <a:ext uri="{FF2B5EF4-FFF2-40B4-BE49-F238E27FC236}">
                    <a16:creationId xmlns:a16="http://schemas.microsoft.com/office/drawing/2014/main" id="{4AB519A0-FA13-4448-AC16-2324BE3E42E7}"/>
                  </a:ext>
                </a:extLst>
              </p14:cNvPr>
              <p14:cNvContentPartPr/>
              <p14:nvPr/>
            </p14:nvContentPartPr>
            <p14:xfrm>
              <a:off x="10179293" y="4330540"/>
              <a:ext cx="169560" cy="19080"/>
            </p14:xfrm>
          </p:contentPart>
        </mc:Choice>
        <mc:Fallback>
          <p:pic>
            <p:nvPicPr>
              <p:cNvPr id="266" name="墨迹 265">
                <a:extLst>
                  <a:ext uri="{FF2B5EF4-FFF2-40B4-BE49-F238E27FC236}">
                    <a16:creationId xmlns:a16="http://schemas.microsoft.com/office/drawing/2014/main" id="{4AB519A0-FA13-4448-AC16-2324BE3E42E7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0171733" y="4323340"/>
                <a:ext cx="1846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67" name="墨迹 266">
                <a:extLst>
                  <a:ext uri="{FF2B5EF4-FFF2-40B4-BE49-F238E27FC236}">
                    <a16:creationId xmlns:a16="http://schemas.microsoft.com/office/drawing/2014/main" id="{906C3C70-D390-0245-B3C3-2CD072B249D3}"/>
                  </a:ext>
                </a:extLst>
              </p14:cNvPr>
              <p14:cNvContentPartPr/>
              <p14:nvPr/>
            </p14:nvContentPartPr>
            <p14:xfrm>
              <a:off x="10511213" y="4168540"/>
              <a:ext cx="81720" cy="306720"/>
            </p14:xfrm>
          </p:contentPart>
        </mc:Choice>
        <mc:Fallback>
          <p:pic>
            <p:nvPicPr>
              <p:cNvPr id="267" name="墨迹 266">
                <a:extLst>
                  <a:ext uri="{FF2B5EF4-FFF2-40B4-BE49-F238E27FC236}">
                    <a16:creationId xmlns:a16="http://schemas.microsoft.com/office/drawing/2014/main" id="{906C3C70-D390-0245-B3C3-2CD072B249D3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0503653" y="4160980"/>
                <a:ext cx="9684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68" name="墨迹 267">
                <a:extLst>
                  <a:ext uri="{FF2B5EF4-FFF2-40B4-BE49-F238E27FC236}">
                    <a16:creationId xmlns:a16="http://schemas.microsoft.com/office/drawing/2014/main" id="{46E45951-F824-0E44-ADCB-D969AF4E7D67}"/>
                  </a:ext>
                </a:extLst>
              </p14:cNvPr>
              <p14:cNvContentPartPr/>
              <p14:nvPr/>
            </p14:nvContentPartPr>
            <p14:xfrm>
              <a:off x="10435973" y="4255660"/>
              <a:ext cx="194400" cy="50400"/>
            </p14:xfrm>
          </p:contentPart>
        </mc:Choice>
        <mc:Fallback>
          <p:pic>
            <p:nvPicPr>
              <p:cNvPr id="268" name="墨迹 267">
                <a:extLst>
                  <a:ext uri="{FF2B5EF4-FFF2-40B4-BE49-F238E27FC236}">
                    <a16:creationId xmlns:a16="http://schemas.microsoft.com/office/drawing/2014/main" id="{46E45951-F824-0E44-ADCB-D969AF4E7D67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0428413" y="4248100"/>
                <a:ext cx="20952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69" name="墨迹 268">
                <a:extLst>
                  <a:ext uri="{FF2B5EF4-FFF2-40B4-BE49-F238E27FC236}">
                    <a16:creationId xmlns:a16="http://schemas.microsoft.com/office/drawing/2014/main" id="{C34F97FA-BB81-D447-9446-62179AB28494}"/>
                  </a:ext>
                </a:extLst>
              </p14:cNvPr>
              <p14:cNvContentPartPr/>
              <p14:nvPr/>
            </p14:nvContentPartPr>
            <p14:xfrm>
              <a:off x="10724333" y="4211740"/>
              <a:ext cx="150840" cy="363600"/>
            </p14:xfrm>
          </p:contentPart>
        </mc:Choice>
        <mc:Fallback>
          <p:pic>
            <p:nvPicPr>
              <p:cNvPr id="269" name="墨迹 268">
                <a:extLst>
                  <a:ext uri="{FF2B5EF4-FFF2-40B4-BE49-F238E27FC236}">
                    <a16:creationId xmlns:a16="http://schemas.microsoft.com/office/drawing/2014/main" id="{C34F97FA-BB81-D447-9446-62179AB28494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0716773" y="4204180"/>
                <a:ext cx="16560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85" name="墨迹 286">
                <a:extLst>
                  <a:ext uri="{FF2B5EF4-FFF2-40B4-BE49-F238E27FC236}">
                    <a16:creationId xmlns:a16="http://schemas.microsoft.com/office/drawing/2014/main" id="{8F86DD92-9729-B341-A2FD-45970EF68D0B}"/>
                  </a:ext>
                </a:extLst>
              </p14:cNvPr>
              <p14:cNvContentPartPr/>
              <p14:nvPr/>
            </p14:nvContentPartPr>
            <p14:xfrm>
              <a:off x="2732693" y="5176180"/>
              <a:ext cx="663840" cy="376200"/>
            </p14:xfrm>
          </p:contentPart>
        </mc:Choice>
        <mc:Fallback>
          <p:pic>
            <p:nvPicPr>
              <p:cNvPr id="285" name="墨迹 286">
                <a:extLst>
                  <a:ext uri="{FF2B5EF4-FFF2-40B4-BE49-F238E27FC236}">
                    <a16:creationId xmlns:a16="http://schemas.microsoft.com/office/drawing/2014/main" id="{8F86DD92-9729-B341-A2FD-45970EF68D0B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725137" y="5168620"/>
                <a:ext cx="678952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86" name="墨迹 287">
                <a:extLst>
                  <a:ext uri="{FF2B5EF4-FFF2-40B4-BE49-F238E27FC236}">
                    <a16:creationId xmlns:a16="http://schemas.microsoft.com/office/drawing/2014/main" id="{855C0B9E-DA60-1F4E-B3E6-7F32A87322EB}"/>
                  </a:ext>
                </a:extLst>
              </p14:cNvPr>
              <p14:cNvContentPartPr/>
              <p14:nvPr/>
            </p14:nvContentPartPr>
            <p14:xfrm>
              <a:off x="1001093" y="5213620"/>
              <a:ext cx="821520" cy="420120"/>
            </p14:xfrm>
          </p:contentPart>
        </mc:Choice>
        <mc:Fallback>
          <p:pic>
            <p:nvPicPr>
              <p:cNvPr id="286" name="墨迹 287">
                <a:extLst>
                  <a:ext uri="{FF2B5EF4-FFF2-40B4-BE49-F238E27FC236}">
                    <a16:creationId xmlns:a16="http://schemas.microsoft.com/office/drawing/2014/main" id="{855C0B9E-DA60-1F4E-B3E6-7F32A87322E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993533" y="5206420"/>
                <a:ext cx="83664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316" name="墨迹 319">
                <a:extLst>
                  <a:ext uri="{FF2B5EF4-FFF2-40B4-BE49-F238E27FC236}">
                    <a16:creationId xmlns:a16="http://schemas.microsoft.com/office/drawing/2014/main" id="{FAB0509C-64F0-904D-98A1-E7EA59BB74E2}"/>
                  </a:ext>
                </a:extLst>
              </p14:cNvPr>
              <p14:cNvContentPartPr/>
              <p14:nvPr/>
            </p14:nvContentPartPr>
            <p14:xfrm>
              <a:off x="9490253" y="4862980"/>
              <a:ext cx="1058760" cy="595440"/>
            </p14:xfrm>
          </p:contentPart>
        </mc:Choice>
        <mc:Fallback>
          <p:pic>
            <p:nvPicPr>
              <p:cNvPr id="316" name="墨迹 319">
                <a:extLst>
                  <a:ext uri="{FF2B5EF4-FFF2-40B4-BE49-F238E27FC236}">
                    <a16:creationId xmlns:a16="http://schemas.microsoft.com/office/drawing/2014/main" id="{FAB0509C-64F0-904D-98A1-E7EA59BB74E2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9482693" y="4855420"/>
                <a:ext cx="1073880" cy="61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317" name="墨迹 320">
                <a:extLst>
                  <a:ext uri="{FF2B5EF4-FFF2-40B4-BE49-F238E27FC236}">
                    <a16:creationId xmlns:a16="http://schemas.microsoft.com/office/drawing/2014/main" id="{3AF9D26E-C815-A440-AE28-49935BC891F2}"/>
                  </a:ext>
                </a:extLst>
              </p14:cNvPr>
              <p14:cNvContentPartPr/>
              <p14:nvPr/>
            </p14:nvContentPartPr>
            <p14:xfrm>
              <a:off x="6252413" y="4945060"/>
              <a:ext cx="2993760" cy="576000"/>
            </p14:xfrm>
          </p:contentPart>
        </mc:Choice>
        <mc:Fallback>
          <p:pic>
            <p:nvPicPr>
              <p:cNvPr id="317" name="墨迹 320">
                <a:extLst>
                  <a:ext uri="{FF2B5EF4-FFF2-40B4-BE49-F238E27FC236}">
                    <a16:creationId xmlns:a16="http://schemas.microsoft.com/office/drawing/2014/main" id="{3AF9D26E-C815-A440-AE28-49935BC891F2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244854" y="4937500"/>
                <a:ext cx="3008878" cy="59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318" name="墨迹 321">
                <a:extLst>
                  <a:ext uri="{FF2B5EF4-FFF2-40B4-BE49-F238E27FC236}">
                    <a16:creationId xmlns:a16="http://schemas.microsoft.com/office/drawing/2014/main" id="{3F26C915-4BA4-D24C-82A8-6C0E717F82D3}"/>
                  </a:ext>
                </a:extLst>
              </p14:cNvPr>
              <p14:cNvContentPartPr/>
              <p14:nvPr/>
            </p14:nvContentPartPr>
            <p14:xfrm>
              <a:off x="5281493" y="5301460"/>
              <a:ext cx="432720" cy="37800"/>
            </p14:xfrm>
          </p:contentPart>
        </mc:Choice>
        <mc:Fallback>
          <p:pic>
            <p:nvPicPr>
              <p:cNvPr id="318" name="墨迹 321">
                <a:extLst>
                  <a:ext uri="{FF2B5EF4-FFF2-40B4-BE49-F238E27FC236}">
                    <a16:creationId xmlns:a16="http://schemas.microsoft.com/office/drawing/2014/main" id="{3F26C915-4BA4-D24C-82A8-6C0E717F82D3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273927" y="5293900"/>
                <a:ext cx="447853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319" name="墨迹 322">
                <a:extLst>
                  <a:ext uri="{FF2B5EF4-FFF2-40B4-BE49-F238E27FC236}">
                    <a16:creationId xmlns:a16="http://schemas.microsoft.com/office/drawing/2014/main" id="{3601C835-D4A1-9244-BDA1-40BD780D87FC}"/>
                  </a:ext>
                </a:extLst>
              </p14:cNvPr>
              <p14:cNvContentPartPr/>
              <p14:nvPr/>
            </p14:nvContentPartPr>
            <p14:xfrm>
              <a:off x="4173053" y="5039020"/>
              <a:ext cx="770760" cy="390960"/>
            </p14:xfrm>
          </p:contentPart>
        </mc:Choice>
        <mc:Fallback>
          <p:pic>
            <p:nvPicPr>
              <p:cNvPr id="319" name="墨迹 322">
                <a:extLst>
                  <a:ext uri="{FF2B5EF4-FFF2-40B4-BE49-F238E27FC236}">
                    <a16:creationId xmlns:a16="http://schemas.microsoft.com/office/drawing/2014/main" id="{3601C835-D4A1-9244-BDA1-40BD780D87FC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165493" y="5031453"/>
                <a:ext cx="785880" cy="4060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324" name="墨迹 323">
                <a:extLst>
                  <a:ext uri="{FF2B5EF4-FFF2-40B4-BE49-F238E27FC236}">
                    <a16:creationId xmlns:a16="http://schemas.microsoft.com/office/drawing/2014/main" id="{94C7B5EB-DCB7-4448-B0C8-671F8A72CA15}"/>
                  </a:ext>
                </a:extLst>
              </p14:cNvPr>
              <p14:cNvContentPartPr/>
              <p14:nvPr/>
            </p14:nvContentPartPr>
            <p14:xfrm>
              <a:off x="7454813" y="4963420"/>
              <a:ext cx="63000" cy="723960"/>
            </p14:xfrm>
          </p:contentPart>
        </mc:Choice>
        <mc:Fallback>
          <p:pic>
            <p:nvPicPr>
              <p:cNvPr id="324" name="墨迹 323">
                <a:extLst>
                  <a:ext uri="{FF2B5EF4-FFF2-40B4-BE49-F238E27FC236}">
                    <a16:creationId xmlns:a16="http://schemas.microsoft.com/office/drawing/2014/main" id="{94C7B5EB-DCB7-4448-B0C8-671F8A72CA15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447253" y="4955860"/>
                <a:ext cx="78120" cy="73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327" name="墨迹 327">
                <a:extLst>
                  <a:ext uri="{FF2B5EF4-FFF2-40B4-BE49-F238E27FC236}">
                    <a16:creationId xmlns:a16="http://schemas.microsoft.com/office/drawing/2014/main" id="{69AF2C87-A613-5545-8569-6A76731FF3D1}"/>
                  </a:ext>
                </a:extLst>
              </p14:cNvPr>
              <p14:cNvContentPartPr/>
              <p14:nvPr/>
            </p14:nvContentPartPr>
            <p14:xfrm>
              <a:off x="2350373" y="5229820"/>
              <a:ext cx="6839640" cy="479160"/>
            </p14:xfrm>
          </p:contentPart>
        </mc:Choice>
        <mc:Fallback>
          <p:pic>
            <p:nvPicPr>
              <p:cNvPr id="327" name="墨迹 327">
                <a:extLst>
                  <a:ext uri="{FF2B5EF4-FFF2-40B4-BE49-F238E27FC236}">
                    <a16:creationId xmlns:a16="http://schemas.microsoft.com/office/drawing/2014/main" id="{69AF2C87-A613-5545-8569-6A76731FF3D1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342813" y="5222260"/>
                <a:ext cx="6854760" cy="49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332" name="墨迹 332">
                <a:extLst>
                  <a:ext uri="{FF2B5EF4-FFF2-40B4-BE49-F238E27FC236}">
                    <a16:creationId xmlns:a16="http://schemas.microsoft.com/office/drawing/2014/main" id="{E99CCB8B-FC73-8A46-B83B-939B07733F1A}"/>
                  </a:ext>
                </a:extLst>
              </p14:cNvPr>
              <p14:cNvContentPartPr/>
              <p14:nvPr/>
            </p14:nvContentPartPr>
            <p14:xfrm>
              <a:off x="9741533" y="1919980"/>
              <a:ext cx="1289880" cy="1014480"/>
            </p14:xfrm>
          </p:contentPart>
        </mc:Choice>
        <mc:Fallback>
          <p:pic>
            <p:nvPicPr>
              <p:cNvPr id="332" name="墨迹 332">
                <a:extLst>
                  <a:ext uri="{FF2B5EF4-FFF2-40B4-BE49-F238E27FC236}">
                    <a16:creationId xmlns:a16="http://schemas.microsoft.com/office/drawing/2014/main" id="{E99CCB8B-FC73-8A46-B83B-939B07733F1A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733973" y="1912420"/>
                <a:ext cx="1305000" cy="10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337" name="墨迹 337">
                <a:extLst>
                  <a:ext uri="{FF2B5EF4-FFF2-40B4-BE49-F238E27FC236}">
                    <a16:creationId xmlns:a16="http://schemas.microsoft.com/office/drawing/2014/main" id="{BDE710DC-1C35-6048-B1A7-71D57BD58206}"/>
                  </a:ext>
                </a:extLst>
              </p14:cNvPr>
              <p14:cNvContentPartPr/>
              <p14:nvPr/>
            </p14:nvContentPartPr>
            <p14:xfrm>
              <a:off x="9547493" y="3002860"/>
              <a:ext cx="1295640" cy="2596320"/>
            </p14:xfrm>
          </p:contentPart>
        </mc:Choice>
        <mc:Fallback>
          <p:pic>
            <p:nvPicPr>
              <p:cNvPr id="337" name="墨迹 337">
                <a:extLst>
                  <a:ext uri="{FF2B5EF4-FFF2-40B4-BE49-F238E27FC236}">
                    <a16:creationId xmlns:a16="http://schemas.microsoft.com/office/drawing/2014/main" id="{BDE710DC-1C35-6048-B1A7-71D57BD58206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539931" y="2995299"/>
                <a:ext cx="1310764" cy="26114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339" name="墨迹 338">
                <a:extLst>
                  <a:ext uri="{FF2B5EF4-FFF2-40B4-BE49-F238E27FC236}">
                    <a16:creationId xmlns:a16="http://schemas.microsoft.com/office/drawing/2014/main" id="{32785C65-1FCD-C246-AA5F-565ED973A5C0}"/>
                  </a:ext>
                </a:extLst>
              </p14:cNvPr>
              <p14:cNvContentPartPr/>
              <p14:nvPr/>
            </p14:nvContentPartPr>
            <p14:xfrm>
              <a:off x="1203580" y="1331209"/>
              <a:ext cx="9784800" cy="1687320"/>
            </p14:xfrm>
          </p:contentPart>
        </mc:Choice>
        <mc:Fallback>
          <p:pic>
            <p:nvPicPr>
              <p:cNvPr id="339" name="墨迹 338">
                <a:extLst>
                  <a:ext uri="{FF2B5EF4-FFF2-40B4-BE49-F238E27FC236}">
                    <a16:creationId xmlns:a16="http://schemas.microsoft.com/office/drawing/2014/main" id="{32785C65-1FCD-C246-AA5F-565ED973A5C0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196020" y="1323649"/>
                <a:ext cx="9799920" cy="170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4839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墨迹 5">
                <a:extLst>
                  <a:ext uri="{FF2B5EF4-FFF2-40B4-BE49-F238E27FC236}">
                    <a16:creationId xmlns:a16="http://schemas.microsoft.com/office/drawing/2014/main" id="{413DE7DA-5E7D-464A-8274-7F9DD938315F}"/>
                  </a:ext>
                </a:extLst>
              </p14:cNvPr>
              <p14:cNvContentPartPr/>
              <p14:nvPr/>
            </p14:nvContentPartPr>
            <p14:xfrm>
              <a:off x="760420" y="222769"/>
              <a:ext cx="716400" cy="896040"/>
            </p14:xfrm>
          </p:contentPart>
        </mc:Choice>
        <mc:Fallback>
          <p:pic>
            <p:nvPicPr>
              <p:cNvPr id="5" name="墨迹 5">
                <a:extLst>
                  <a:ext uri="{FF2B5EF4-FFF2-40B4-BE49-F238E27FC236}">
                    <a16:creationId xmlns:a16="http://schemas.microsoft.com/office/drawing/2014/main" id="{413DE7DA-5E7D-464A-8274-7F9DD93831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3220" y="215209"/>
                <a:ext cx="731520" cy="9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EFBC2ED4-C45E-2249-AC78-4162A10CF2CB}"/>
                  </a:ext>
                </a:extLst>
              </p14:cNvPr>
              <p14:cNvContentPartPr/>
              <p14:nvPr/>
            </p14:nvContentPartPr>
            <p14:xfrm>
              <a:off x="2796220" y="471889"/>
              <a:ext cx="143640" cy="1296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EFBC2ED4-C45E-2249-AC78-4162A10CF2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88660" y="464329"/>
                <a:ext cx="1587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95E3DE38-6A14-2246-A180-3BA05B6905D3}"/>
                  </a:ext>
                </a:extLst>
              </p14:cNvPr>
              <p14:cNvContentPartPr/>
              <p14:nvPr/>
            </p14:nvContentPartPr>
            <p14:xfrm>
              <a:off x="2846260" y="589969"/>
              <a:ext cx="168480" cy="3132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95E3DE38-6A14-2246-A180-3BA05B6905D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38700" y="582409"/>
                <a:ext cx="1836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D043C4B6-5DB4-4D46-B40A-D60D15A33E72}"/>
                  </a:ext>
                </a:extLst>
              </p14:cNvPr>
              <p14:cNvContentPartPr/>
              <p14:nvPr/>
            </p14:nvContentPartPr>
            <p14:xfrm>
              <a:off x="3300580" y="322129"/>
              <a:ext cx="131040" cy="36504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D043C4B6-5DB4-4D46-B40A-D60D15A33E7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93020" y="314929"/>
                <a:ext cx="14616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0E7710CD-E193-934E-91FF-8CE2EEC9D70D}"/>
                  </a:ext>
                </a:extLst>
              </p14:cNvPr>
              <p14:cNvContentPartPr/>
              <p14:nvPr/>
            </p14:nvContentPartPr>
            <p14:xfrm>
              <a:off x="3997900" y="546409"/>
              <a:ext cx="6480" cy="12492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0E7710CD-E193-934E-91FF-8CE2EEC9D70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90340" y="538849"/>
                <a:ext cx="216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E7D8EEE1-1901-8548-ACEE-31379E2DA3EA}"/>
                  </a:ext>
                </a:extLst>
              </p14:cNvPr>
              <p14:cNvContentPartPr/>
              <p14:nvPr/>
            </p14:nvContentPartPr>
            <p14:xfrm>
              <a:off x="5093380" y="502849"/>
              <a:ext cx="174600" cy="1296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E7D8EEE1-1901-8548-ACEE-31379E2DA3E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85820" y="495289"/>
                <a:ext cx="1897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26E78B1B-89C5-9F4E-BD77-2625D21E5AB1}"/>
                  </a:ext>
                </a:extLst>
              </p14:cNvPr>
              <p14:cNvContentPartPr/>
              <p14:nvPr/>
            </p14:nvContentPartPr>
            <p14:xfrm>
              <a:off x="5467060" y="453169"/>
              <a:ext cx="467280" cy="50040"/>
            </p14:xfrm>
          </p:contentPart>
        </mc:Choice>
        <mc:Fallback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26E78B1B-89C5-9F4E-BD77-2625D21E5AB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459500" y="445609"/>
                <a:ext cx="4824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0" name="墨迹 33">
                <a:extLst>
                  <a:ext uri="{FF2B5EF4-FFF2-40B4-BE49-F238E27FC236}">
                    <a16:creationId xmlns:a16="http://schemas.microsoft.com/office/drawing/2014/main" id="{CA26E210-B63A-DE41-A702-7CD764D48911}"/>
                  </a:ext>
                </a:extLst>
              </p14:cNvPr>
              <p14:cNvContentPartPr/>
              <p14:nvPr/>
            </p14:nvContentPartPr>
            <p14:xfrm>
              <a:off x="6363460" y="278569"/>
              <a:ext cx="672480" cy="429840"/>
            </p14:xfrm>
          </p:contentPart>
        </mc:Choice>
        <mc:Fallback>
          <p:pic>
            <p:nvPicPr>
              <p:cNvPr id="30" name="墨迹 33">
                <a:extLst>
                  <a:ext uri="{FF2B5EF4-FFF2-40B4-BE49-F238E27FC236}">
                    <a16:creationId xmlns:a16="http://schemas.microsoft.com/office/drawing/2014/main" id="{CA26E210-B63A-DE41-A702-7CD764D4891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355904" y="271009"/>
                <a:ext cx="687592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1" name="墨迹 34">
                <a:extLst>
                  <a:ext uri="{FF2B5EF4-FFF2-40B4-BE49-F238E27FC236}">
                    <a16:creationId xmlns:a16="http://schemas.microsoft.com/office/drawing/2014/main" id="{2DA25EED-A2C9-DE48-AD4C-B6E5331FF8AD}"/>
                  </a:ext>
                </a:extLst>
              </p14:cNvPr>
              <p14:cNvContentPartPr/>
              <p14:nvPr/>
            </p14:nvContentPartPr>
            <p14:xfrm>
              <a:off x="4284100" y="316009"/>
              <a:ext cx="516960" cy="342720"/>
            </p14:xfrm>
          </p:contentPart>
        </mc:Choice>
        <mc:Fallback>
          <p:pic>
            <p:nvPicPr>
              <p:cNvPr id="31" name="墨迹 34">
                <a:extLst>
                  <a:ext uri="{FF2B5EF4-FFF2-40B4-BE49-F238E27FC236}">
                    <a16:creationId xmlns:a16="http://schemas.microsoft.com/office/drawing/2014/main" id="{2DA25EED-A2C9-DE48-AD4C-B6E5331FF8A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276540" y="308449"/>
                <a:ext cx="53208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2" name="墨迹 35">
                <a:extLst>
                  <a:ext uri="{FF2B5EF4-FFF2-40B4-BE49-F238E27FC236}">
                    <a16:creationId xmlns:a16="http://schemas.microsoft.com/office/drawing/2014/main" id="{47AFBDCA-47CF-BC41-B7A4-1AE7F08D4F12}"/>
                  </a:ext>
                </a:extLst>
              </p14:cNvPr>
              <p14:cNvContentPartPr/>
              <p14:nvPr/>
            </p14:nvContentPartPr>
            <p14:xfrm>
              <a:off x="3599380" y="322129"/>
              <a:ext cx="199440" cy="299520"/>
            </p14:xfrm>
          </p:contentPart>
        </mc:Choice>
        <mc:Fallback>
          <p:pic>
            <p:nvPicPr>
              <p:cNvPr id="32" name="墨迹 35">
                <a:extLst>
                  <a:ext uri="{FF2B5EF4-FFF2-40B4-BE49-F238E27FC236}">
                    <a16:creationId xmlns:a16="http://schemas.microsoft.com/office/drawing/2014/main" id="{47AFBDCA-47CF-BC41-B7A4-1AE7F08D4F1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591820" y="314920"/>
                <a:ext cx="214560" cy="314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3" name="墨迹 36">
                <a:extLst>
                  <a:ext uri="{FF2B5EF4-FFF2-40B4-BE49-F238E27FC236}">
                    <a16:creationId xmlns:a16="http://schemas.microsoft.com/office/drawing/2014/main" id="{254D2F55-CC49-A444-8FD9-3C08609F2080}"/>
                  </a:ext>
                </a:extLst>
              </p14:cNvPr>
              <p14:cNvContentPartPr/>
              <p14:nvPr/>
            </p14:nvContentPartPr>
            <p14:xfrm>
              <a:off x="2105380" y="310609"/>
              <a:ext cx="392400" cy="390960"/>
            </p14:xfrm>
          </p:contentPart>
        </mc:Choice>
        <mc:Fallback>
          <p:pic>
            <p:nvPicPr>
              <p:cNvPr id="33" name="墨迹 36">
                <a:extLst>
                  <a:ext uri="{FF2B5EF4-FFF2-40B4-BE49-F238E27FC236}">
                    <a16:creationId xmlns:a16="http://schemas.microsoft.com/office/drawing/2014/main" id="{254D2F55-CC49-A444-8FD9-3C08609F208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097820" y="303056"/>
                <a:ext cx="407520" cy="405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2F4BA6E1-B1CE-F744-8562-62300C244807}"/>
                  </a:ext>
                </a:extLst>
              </p14:cNvPr>
              <p14:cNvContentPartPr/>
              <p14:nvPr/>
            </p14:nvContentPartPr>
            <p14:xfrm>
              <a:off x="6618700" y="434449"/>
              <a:ext cx="143640" cy="28656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2F4BA6E1-B1CE-F744-8562-62300C24480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611140" y="426889"/>
                <a:ext cx="15876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73FB8951-3885-9249-BB1F-3B5FBF7BF927}"/>
                  </a:ext>
                </a:extLst>
              </p14:cNvPr>
              <p14:cNvContentPartPr/>
              <p14:nvPr/>
            </p14:nvContentPartPr>
            <p14:xfrm>
              <a:off x="1358380" y="1554769"/>
              <a:ext cx="43920" cy="8748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73FB8951-3885-9249-BB1F-3B5FBF7BF92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350820" y="1547569"/>
                <a:ext cx="590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4" name="墨迹 44">
                <a:extLst>
                  <a:ext uri="{FF2B5EF4-FFF2-40B4-BE49-F238E27FC236}">
                    <a16:creationId xmlns:a16="http://schemas.microsoft.com/office/drawing/2014/main" id="{B02A7F26-4627-8F40-B779-171330D6F558}"/>
                  </a:ext>
                </a:extLst>
              </p14:cNvPr>
              <p14:cNvContentPartPr/>
              <p14:nvPr/>
            </p14:nvContentPartPr>
            <p14:xfrm>
              <a:off x="909820" y="1312129"/>
              <a:ext cx="249480" cy="361440"/>
            </p14:xfrm>
          </p:contentPart>
        </mc:Choice>
        <mc:Fallback>
          <p:pic>
            <p:nvPicPr>
              <p:cNvPr id="44" name="墨迹 44">
                <a:extLst>
                  <a:ext uri="{FF2B5EF4-FFF2-40B4-BE49-F238E27FC236}">
                    <a16:creationId xmlns:a16="http://schemas.microsoft.com/office/drawing/2014/main" id="{B02A7F26-4627-8F40-B779-171330D6F55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02620" y="1304569"/>
                <a:ext cx="26460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54351DA2-E05C-4E43-AE28-91E4B5F61C6E}"/>
                  </a:ext>
                </a:extLst>
              </p14:cNvPr>
              <p14:cNvContentPartPr/>
              <p14:nvPr/>
            </p14:nvContentPartPr>
            <p14:xfrm>
              <a:off x="2640700" y="1529929"/>
              <a:ext cx="25200" cy="3780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54351DA2-E05C-4E43-AE28-91E4B5F61C6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633140" y="1522369"/>
                <a:ext cx="403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2AD0E61A-3087-9C47-A2BC-595D100D41A7}"/>
                  </a:ext>
                </a:extLst>
              </p14:cNvPr>
              <p14:cNvContentPartPr/>
              <p14:nvPr/>
            </p14:nvContentPartPr>
            <p14:xfrm>
              <a:off x="4240540" y="1660609"/>
              <a:ext cx="41040" cy="87480"/>
            </p14:xfrm>
          </p:contentPart>
        </mc:Choice>
        <mc:Fallback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2AD0E61A-3087-9C47-A2BC-595D100D41A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232980" y="1653409"/>
                <a:ext cx="5616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6" name="墨迹 58">
                <a:extLst>
                  <a:ext uri="{FF2B5EF4-FFF2-40B4-BE49-F238E27FC236}">
                    <a16:creationId xmlns:a16="http://schemas.microsoft.com/office/drawing/2014/main" id="{6C3D94F3-461B-5845-AEE6-6A56A3A945B0}"/>
                  </a:ext>
                </a:extLst>
              </p14:cNvPr>
              <p14:cNvContentPartPr/>
              <p14:nvPr/>
            </p14:nvContentPartPr>
            <p14:xfrm>
              <a:off x="3381580" y="1206289"/>
              <a:ext cx="442080" cy="585720"/>
            </p14:xfrm>
          </p:contentPart>
        </mc:Choice>
        <mc:Fallback>
          <p:pic>
            <p:nvPicPr>
              <p:cNvPr id="56" name="墨迹 58">
                <a:extLst>
                  <a:ext uri="{FF2B5EF4-FFF2-40B4-BE49-F238E27FC236}">
                    <a16:creationId xmlns:a16="http://schemas.microsoft.com/office/drawing/2014/main" id="{6C3D94F3-461B-5845-AEE6-6A56A3A945B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374026" y="1198729"/>
                <a:ext cx="457188" cy="60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7" name="墨迹 59">
                <a:extLst>
                  <a:ext uri="{FF2B5EF4-FFF2-40B4-BE49-F238E27FC236}">
                    <a16:creationId xmlns:a16="http://schemas.microsoft.com/office/drawing/2014/main" id="{93937E72-BCC3-B745-BCD6-E8DEA290D2F4}"/>
                  </a:ext>
                </a:extLst>
              </p14:cNvPr>
              <p14:cNvContentPartPr/>
              <p14:nvPr/>
            </p14:nvContentPartPr>
            <p14:xfrm>
              <a:off x="2864620" y="1306009"/>
              <a:ext cx="262080" cy="286560"/>
            </p14:xfrm>
          </p:contentPart>
        </mc:Choice>
        <mc:Fallback>
          <p:pic>
            <p:nvPicPr>
              <p:cNvPr id="57" name="墨迹 59">
                <a:extLst>
                  <a:ext uri="{FF2B5EF4-FFF2-40B4-BE49-F238E27FC236}">
                    <a16:creationId xmlns:a16="http://schemas.microsoft.com/office/drawing/2014/main" id="{93937E72-BCC3-B745-BCD6-E8DEA290D2F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857410" y="1298449"/>
                <a:ext cx="277221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8" name="墨迹 60">
                <a:extLst>
                  <a:ext uri="{FF2B5EF4-FFF2-40B4-BE49-F238E27FC236}">
                    <a16:creationId xmlns:a16="http://schemas.microsoft.com/office/drawing/2014/main" id="{8CD13439-E735-C841-A90A-C8C8635CAC1E}"/>
                  </a:ext>
                </a:extLst>
              </p14:cNvPr>
              <p14:cNvContentPartPr/>
              <p14:nvPr/>
            </p14:nvContentPartPr>
            <p14:xfrm>
              <a:off x="1570060" y="1193689"/>
              <a:ext cx="822240" cy="516960"/>
            </p14:xfrm>
          </p:contentPart>
        </mc:Choice>
        <mc:Fallback>
          <p:pic>
            <p:nvPicPr>
              <p:cNvPr id="58" name="墨迹 60">
                <a:extLst>
                  <a:ext uri="{FF2B5EF4-FFF2-40B4-BE49-F238E27FC236}">
                    <a16:creationId xmlns:a16="http://schemas.microsoft.com/office/drawing/2014/main" id="{8CD13439-E735-C841-A90A-C8C8635CAC1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562500" y="1186489"/>
                <a:ext cx="837360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C682CA00-83E3-BB4D-A8EB-D573122681CC}"/>
                  </a:ext>
                </a:extLst>
              </p14:cNvPr>
              <p14:cNvContentPartPr/>
              <p14:nvPr/>
            </p14:nvContentPartPr>
            <p14:xfrm>
              <a:off x="5566780" y="1399249"/>
              <a:ext cx="118800" cy="6480"/>
            </p14:xfrm>
          </p:contentPart>
        </mc:Choice>
        <mc:Fallback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C682CA00-83E3-BB4D-A8EB-D573122681C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559220" y="1391689"/>
                <a:ext cx="1335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D6C9320B-6254-8A48-9EC6-180CE45F1C78}"/>
                  </a:ext>
                </a:extLst>
              </p14:cNvPr>
              <p14:cNvContentPartPr/>
              <p14:nvPr/>
            </p14:nvContentPartPr>
            <p14:xfrm>
              <a:off x="5572900" y="1511209"/>
              <a:ext cx="137160" cy="3132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D6C9320B-6254-8A48-9EC6-180CE45F1C7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565340" y="1504009"/>
                <a:ext cx="1522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68" name="墨迹 68">
                <a:extLst>
                  <a:ext uri="{FF2B5EF4-FFF2-40B4-BE49-F238E27FC236}">
                    <a16:creationId xmlns:a16="http://schemas.microsoft.com/office/drawing/2014/main" id="{0E09435C-BF41-CD4A-8772-31F66EBD33D8}"/>
                  </a:ext>
                </a:extLst>
              </p14:cNvPr>
              <p14:cNvContentPartPr/>
              <p14:nvPr/>
            </p14:nvContentPartPr>
            <p14:xfrm>
              <a:off x="4788460" y="1243729"/>
              <a:ext cx="517320" cy="379440"/>
            </p14:xfrm>
          </p:contentPart>
        </mc:Choice>
        <mc:Fallback>
          <p:pic>
            <p:nvPicPr>
              <p:cNvPr id="68" name="墨迹 68">
                <a:extLst>
                  <a:ext uri="{FF2B5EF4-FFF2-40B4-BE49-F238E27FC236}">
                    <a16:creationId xmlns:a16="http://schemas.microsoft.com/office/drawing/2014/main" id="{0E09435C-BF41-CD4A-8772-31F66EBD33D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780895" y="1236169"/>
                <a:ext cx="532451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C6A6D510-95AF-6947-AF17-CAC5B2BD721C}"/>
                  </a:ext>
                </a:extLst>
              </p14:cNvPr>
              <p14:cNvContentPartPr/>
              <p14:nvPr/>
            </p14:nvContentPartPr>
            <p14:xfrm>
              <a:off x="5927860" y="1169569"/>
              <a:ext cx="143640" cy="52524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C6A6D510-95AF-6947-AF17-CAC5B2BD721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920300" y="1162009"/>
                <a:ext cx="158760" cy="54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FDA4A2C7-A118-4340-A930-0FF2B7B30E13}"/>
                  </a:ext>
                </a:extLst>
              </p14:cNvPr>
              <p14:cNvContentPartPr/>
              <p14:nvPr/>
            </p14:nvContentPartPr>
            <p14:xfrm>
              <a:off x="6382180" y="1218889"/>
              <a:ext cx="131040" cy="305280"/>
            </p14:xfrm>
          </p:contentPart>
        </mc:Choice>
        <mc:Fallback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FDA4A2C7-A118-4340-A930-0FF2B7B30E1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374620" y="1211329"/>
                <a:ext cx="14616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6A988F75-A057-324F-A2AF-2778B552BC40}"/>
                  </a:ext>
                </a:extLst>
              </p14:cNvPr>
              <p14:cNvContentPartPr/>
              <p14:nvPr/>
            </p14:nvContentPartPr>
            <p14:xfrm>
              <a:off x="6737140" y="1529929"/>
              <a:ext cx="12960" cy="37800"/>
            </p14:xfrm>
          </p:contentPart>
        </mc:Choice>
        <mc:Fallback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6A988F75-A057-324F-A2AF-2778B552BC4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729580" y="1522369"/>
                <a:ext cx="277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75" name="墨迹 75">
                <a:extLst>
                  <a:ext uri="{FF2B5EF4-FFF2-40B4-BE49-F238E27FC236}">
                    <a16:creationId xmlns:a16="http://schemas.microsoft.com/office/drawing/2014/main" id="{50C9EBC4-B4CB-9C48-AB86-B9431875E801}"/>
                  </a:ext>
                </a:extLst>
              </p14:cNvPr>
              <p14:cNvContentPartPr/>
              <p14:nvPr/>
            </p14:nvContentPartPr>
            <p14:xfrm>
              <a:off x="7017220" y="1162729"/>
              <a:ext cx="460800" cy="610560"/>
            </p14:xfrm>
          </p:contentPart>
        </mc:Choice>
        <mc:Fallback>
          <p:pic>
            <p:nvPicPr>
              <p:cNvPr id="75" name="墨迹 75">
                <a:extLst>
                  <a:ext uri="{FF2B5EF4-FFF2-40B4-BE49-F238E27FC236}">
                    <a16:creationId xmlns:a16="http://schemas.microsoft.com/office/drawing/2014/main" id="{50C9EBC4-B4CB-9C48-AB86-B9431875E80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009666" y="1155169"/>
                <a:ext cx="475908" cy="62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D0DB953F-B022-2A40-A6AA-CF64AD496E5D}"/>
                  </a:ext>
                </a:extLst>
              </p14:cNvPr>
              <p14:cNvContentPartPr/>
              <p14:nvPr/>
            </p14:nvContentPartPr>
            <p14:xfrm>
              <a:off x="7839100" y="1710649"/>
              <a:ext cx="6480" cy="12960"/>
            </p14:xfrm>
          </p:contentPart>
        </mc:Choice>
        <mc:Fallback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D0DB953F-B022-2A40-A6AA-CF64AD496E5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831540" y="1703089"/>
                <a:ext cx="216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201C349D-4283-BC47-8082-687CABFA0498}"/>
                  </a:ext>
                </a:extLst>
              </p14:cNvPr>
              <p14:cNvContentPartPr/>
              <p14:nvPr/>
            </p14:nvContentPartPr>
            <p14:xfrm>
              <a:off x="10042660" y="1542529"/>
              <a:ext cx="43920" cy="12960"/>
            </p14:xfrm>
          </p:contentPart>
        </mc:Choice>
        <mc:Fallback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201C349D-4283-BC47-8082-687CABFA049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035100" y="1534969"/>
                <a:ext cx="590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89" name="墨迹 92">
                <a:extLst>
                  <a:ext uri="{FF2B5EF4-FFF2-40B4-BE49-F238E27FC236}">
                    <a16:creationId xmlns:a16="http://schemas.microsoft.com/office/drawing/2014/main" id="{9D9F8162-4E60-9F46-8E98-50D689D511C6}"/>
                  </a:ext>
                </a:extLst>
              </p14:cNvPr>
              <p14:cNvContentPartPr/>
              <p14:nvPr/>
            </p14:nvContentPartPr>
            <p14:xfrm>
              <a:off x="10360180" y="1137889"/>
              <a:ext cx="423720" cy="691560"/>
            </p14:xfrm>
          </p:contentPart>
        </mc:Choice>
        <mc:Fallback>
          <p:pic>
            <p:nvPicPr>
              <p:cNvPr id="89" name="墨迹 92">
                <a:extLst>
                  <a:ext uri="{FF2B5EF4-FFF2-40B4-BE49-F238E27FC236}">
                    <a16:creationId xmlns:a16="http://schemas.microsoft.com/office/drawing/2014/main" id="{9D9F8162-4E60-9F46-8E98-50D689D511C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352620" y="1130329"/>
                <a:ext cx="438840" cy="70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90" name="墨迹 93">
                <a:extLst>
                  <a:ext uri="{FF2B5EF4-FFF2-40B4-BE49-F238E27FC236}">
                    <a16:creationId xmlns:a16="http://schemas.microsoft.com/office/drawing/2014/main" id="{074C94CC-DD55-AC48-8E98-0C05EE1B479A}"/>
                  </a:ext>
                </a:extLst>
              </p14:cNvPr>
              <p14:cNvContentPartPr/>
              <p14:nvPr/>
            </p14:nvContentPartPr>
            <p14:xfrm>
              <a:off x="9451180" y="1106569"/>
              <a:ext cx="436320" cy="510840"/>
            </p14:xfrm>
          </p:contentPart>
        </mc:Choice>
        <mc:Fallback>
          <p:pic>
            <p:nvPicPr>
              <p:cNvPr id="90" name="墨迹 93">
                <a:extLst>
                  <a:ext uri="{FF2B5EF4-FFF2-40B4-BE49-F238E27FC236}">
                    <a16:creationId xmlns:a16="http://schemas.microsoft.com/office/drawing/2014/main" id="{074C94CC-DD55-AC48-8E98-0C05EE1B479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443980" y="1099009"/>
                <a:ext cx="45108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91" name="墨迹 94">
                <a:extLst>
                  <a:ext uri="{FF2B5EF4-FFF2-40B4-BE49-F238E27FC236}">
                    <a16:creationId xmlns:a16="http://schemas.microsoft.com/office/drawing/2014/main" id="{17D544DB-3888-B647-8A8C-C27FC310C1BB}"/>
                  </a:ext>
                </a:extLst>
              </p14:cNvPr>
              <p14:cNvContentPartPr/>
              <p14:nvPr/>
            </p14:nvContentPartPr>
            <p14:xfrm>
              <a:off x="9121420" y="1387009"/>
              <a:ext cx="112320" cy="155880"/>
            </p14:xfrm>
          </p:contentPart>
        </mc:Choice>
        <mc:Fallback>
          <p:pic>
            <p:nvPicPr>
              <p:cNvPr id="91" name="墨迹 94">
                <a:extLst>
                  <a:ext uri="{FF2B5EF4-FFF2-40B4-BE49-F238E27FC236}">
                    <a16:creationId xmlns:a16="http://schemas.microsoft.com/office/drawing/2014/main" id="{17D544DB-3888-B647-8A8C-C27FC310C1B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113860" y="1379449"/>
                <a:ext cx="12744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92" name="墨迹 95">
                <a:extLst>
                  <a:ext uri="{FF2B5EF4-FFF2-40B4-BE49-F238E27FC236}">
                    <a16:creationId xmlns:a16="http://schemas.microsoft.com/office/drawing/2014/main" id="{F5FBF98E-84A5-DE40-A05C-11DB1E99D1B8}"/>
                  </a:ext>
                </a:extLst>
              </p14:cNvPr>
              <p14:cNvContentPartPr/>
              <p14:nvPr/>
            </p14:nvContentPartPr>
            <p14:xfrm>
              <a:off x="8346700" y="1225009"/>
              <a:ext cx="500400" cy="429840"/>
            </p14:xfrm>
          </p:contentPart>
        </mc:Choice>
        <mc:Fallback>
          <p:pic>
            <p:nvPicPr>
              <p:cNvPr id="92" name="墨迹 95">
                <a:extLst>
                  <a:ext uri="{FF2B5EF4-FFF2-40B4-BE49-F238E27FC236}">
                    <a16:creationId xmlns:a16="http://schemas.microsoft.com/office/drawing/2014/main" id="{F5FBF98E-84A5-DE40-A05C-11DB1E99D1B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339140" y="1217449"/>
                <a:ext cx="51552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04" name="墨迹 103">
                <a:extLst>
                  <a:ext uri="{FF2B5EF4-FFF2-40B4-BE49-F238E27FC236}">
                    <a16:creationId xmlns:a16="http://schemas.microsoft.com/office/drawing/2014/main" id="{BFAC2166-57B5-C747-AFE0-9B9B05185A38}"/>
                  </a:ext>
                </a:extLst>
              </p14:cNvPr>
              <p14:cNvContentPartPr/>
              <p14:nvPr/>
            </p14:nvContentPartPr>
            <p14:xfrm>
              <a:off x="1955980" y="2221129"/>
              <a:ext cx="205920" cy="604080"/>
            </p14:xfrm>
          </p:contentPart>
        </mc:Choice>
        <mc:Fallback>
          <p:pic>
            <p:nvPicPr>
              <p:cNvPr id="104" name="墨迹 103">
                <a:extLst>
                  <a:ext uri="{FF2B5EF4-FFF2-40B4-BE49-F238E27FC236}">
                    <a16:creationId xmlns:a16="http://schemas.microsoft.com/office/drawing/2014/main" id="{BFAC2166-57B5-C747-AFE0-9B9B05185A3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948420" y="2213569"/>
                <a:ext cx="221040" cy="61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05" name="墨迹 104">
                <a:extLst>
                  <a:ext uri="{FF2B5EF4-FFF2-40B4-BE49-F238E27FC236}">
                    <a16:creationId xmlns:a16="http://schemas.microsoft.com/office/drawing/2014/main" id="{730B093B-CC9A-E14E-8AE7-A92E26A7100D}"/>
                  </a:ext>
                </a:extLst>
              </p14:cNvPr>
              <p14:cNvContentPartPr/>
              <p14:nvPr/>
            </p14:nvContentPartPr>
            <p14:xfrm>
              <a:off x="2375020" y="2314369"/>
              <a:ext cx="147600" cy="361440"/>
            </p14:xfrm>
          </p:contentPart>
        </mc:Choice>
        <mc:Fallback>
          <p:pic>
            <p:nvPicPr>
              <p:cNvPr id="105" name="墨迹 104">
                <a:extLst>
                  <a:ext uri="{FF2B5EF4-FFF2-40B4-BE49-F238E27FC236}">
                    <a16:creationId xmlns:a16="http://schemas.microsoft.com/office/drawing/2014/main" id="{730B093B-CC9A-E14E-8AE7-A92E26A7100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367460" y="2306809"/>
                <a:ext cx="16272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24F9A268-6B38-944D-B7E6-001FC410046F}"/>
                  </a:ext>
                </a:extLst>
              </p14:cNvPr>
              <p14:cNvContentPartPr/>
              <p14:nvPr/>
            </p14:nvContentPartPr>
            <p14:xfrm>
              <a:off x="3387700" y="2264689"/>
              <a:ext cx="75240" cy="63324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24F9A268-6B38-944D-B7E6-001FC410046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380140" y="2257129"/>
                <a:ext cx="90000" cy="64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09" name="墨迹 108">
                <a:extLst>
                  <a:ext uri="{FF2B5EF4-FFF2-40B4-BE49-F238E27FC236}">
                    <a16:creationId xmlns:a16="http://schemas.microsoft.com/office/drawing/2014/main" id="{DC79BC18-2DC1-F14B-8584-CE5E0835F5A7}"/>
                  </a:ext>
                </a:extLst>
              </p14:cNvPr>
              <p14:cNvContentPartPr/>
              <p14:nvPr/>
            </p14:nvContentPartPr>
            <p14:xfrm>
              <a:off x="3885940" y="2737729"/>
              <a:ext cx="31320" cy="75240"/>
            </p14:xfrm>
          </p:contentPart>
        </mc:Choice>
        <mc:Fallback>
          <p:pic>
            <p:nvPicPr>
              <p:cNvPr id="109" name="墨迹 108">
                <a:extLst>
                  <a:ext uri="{FF2B5EF4-FFF2-40B4-BE49-F238E27FC236}">
                    <a16:creationId xmlns:a16="http://schemas.microsoft.com/office/drawing/2014/main" id="{DC79BC18-2DC1-F14B-8584-CE5E0835F5A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878380" y="2730169"/>
                <a:ext cx="4644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20" name="墨迹 119">
                <a:extLst>
                  <a:ext uri="{FF2B5EF4-FFF2-40B4-BE49-F238E27FC236}">
                    <a16:creationId xmlns:a16="http://schemas.microsoft.com/office/drawing/2014/main" id="{481BA03F-4329-5D4C-AC8E-93E215FCE106}"/>
                  </a:ext>
                </a:extLst>
              </p14:cNvPr>
              <p14:cNvContentPartPr/>
              <p14:nvPr/>
            </p14:nvContentPartPr>
            <p14:xfrm>
              <a:off x="7166620" y="2818729"/>
              <a:ext cx="112320" cy="100080"/>
            </p14:xfrm>
          </p:contentPart>
        </mc:Choice>
        <mc:Fallback>
          <p:pic>
            <p:nvPicPr>
              <p:cNvPr id="120" name="墨迹 119">
                <a:extLst>
                  <a:ext uri="{FF2B5EF4-FFF2-40B4-BE49-F238E27FC236}">
                    <a16:creationId xmlns:a16="http://schemas.microsoft.com/office/drawing/2014/main" id="{481BA03F-4329-5D4C-AC8E-93E215FCE10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159060" y="2811169"/>
                <a:ext cx="12744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21" name="墨迹 127">
                <a:extLst>
                  <a:ext uri="{FF2B5EF4-FFF2-40B4-BE49-F238E27FC236}">
                    <a16:creationId xmlns:a16="http://schemas.microsoft.com/office/drawing/2014/main" id="{BE12A5E1-062E-7A4D-B423-9D8C8299FE38}"/>
                  </a:ext>
                </a:extLst>
              </p14:cNvPr>
              <p14:cNvContentPartPr/>
              <p14:nvPr/>
            </p14:nvContentPartPr>
            <p14:xfrm>
              <a:off x="6021100" y="2096569"/>
              <a:ext cx="884520" cy="753840"/>
            </p14:xfrm>
          </p:contentPart>
        </mc:Choice>
        <mc:Fallback>
          <p:pic>
            <p:nvPicPr>
              <p:cNvPr id="121" name="墨迹 127">
                <a:extLst>
                  <a:ext uri="{FF2B5EF4-FFF2-40B4-BE49-F238E27FC236}">
                    <a16:creationId xmlns:a16="http://schemas.microsoft.com/office/drawing/2014/main" id="{BE12A5E1-062E-7A4D-B423-9D8C8299FE3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013540" y="2089005"/>
                <a:ext cx="899280" cy="768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22" name="墨迹 128">
                <a:extLst>
                  <a:ext uri="{FF2B5EF4-FFF2-40B4-BE49-F238E27FC236}">
                    <a16:creationId xmlns:a16="http://schemas.microsoft.com/office/drawing/2014/main" id="{F93F7C9D-1E6B-6D40-9F12-E140F1113A24}"/>
                  </a:ext>
                </a:extLst>
              </p14:cNvPr>
              <p14:cNvContentPartPr/>
              <p14:nvPr/>
            </p14:nvContentPartPr>
            <p14:xfrm>
              <a:off x="5582620" y="2445049"/>
              <a:ext cx="158760" cy="131040"/>
            </p14:xfrm>
          </p:contentPart>
        </mc:Choice>
        <mc:Fallback>
          <p:pic>
            <p:nvPicPr>
              <p:cNvPr id="122" name="墨迹 128">
                <a:extLst>
                  <a:ext uri="{FF2B5EF4-FFF2-40B4-BE49-F238E27FC236}">
                    <a16:creationId xmlns:a16="http://schemas.microsoft.com/office/drawing/2014/main" id="{F93F7C9D-1E6B-6D40-9F12-E140F1113A2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575060" y="2437489"/>
                <a:ext cx="17388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23" name="墨迹 129">
                <a:extLst>
                  <a:ext uri="{FF2B5EF4-FFF2-40B4-BE49-F238E27FC236}">
                    <a16:creationId xmlns:a16="http://schemas.microsoft.com/office/drawing/2014/main" id="{BDAE3C95-1C55-1541-BFC7-F0CC4B2BE6C5}"/>
                  </a:ext>
                </a:extLst>
              </p14:cNvPr>
              <p14:cNvContentPartPr/>
              <p14:nvPr/>
            </p14:nvContentPartPr>
            <p14:xfrm>
              <a:off x="5149540" y="2420209"/>
              <a:ext cx="255600" cy="274320"/>
            </p14:xfrm>
          </p:contentPart>
        </mc:Choice>
        <mc:Fallback>
          <p:pic>
            <p:nvPicPr>
              <p:cNvPr id="123" name="墨迹 129">
                <a:extLst>
                  <a:ext uri="{FF2B5EF4-FFF2-40B4-BE49-F238E27FC236}">
                    <a16:creationId xmlns:a16="http://schemas.microsoft.com/office/drawing/2014/main" id="{BDAE3C95-1C55-1541-BFC7-F0CC4B2BE6C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141980" y="2412649"/>
                <a:ext cx="27072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24" name="墨迹 130">
                <a:extLst>
                  <a:ext uri="{FF2B5EF4-FFF2-40B4-BE49-F238E27FC236}">
                    <a16:creationId xmlns:a16="http://schemas.microsoft.com/office/drawing/2014/main" id="{5B2EE186-0069-204D-A422-B0DE5FE080F5}"/>
                  </a:ext>
                </a:extLst>
              </p14:cNvPr>
              <p14:cNvContentPartPr/>
              <p14:nvPr/>
            </p14:nvContentPartPr>
            <p14:xfrm>
              <a:off x="4608100" y="2270809"/>
              <a:ext cx="324000" cy="367200"/>
            </p14:xfrm>
          </p:contentPart>
        </mc:Choice>
        <mc:Fallback>
          <p:pic>
            <p:nvPicPr>
              <p:cNvPr id="124" name="墨迹 130">
                <a:extLst>
                  <a:ext uri="{FF2B5EF4-FFF2-40B4-BE49-F238E27FC236}">
                    <a16:creationId xmlns:a16="http://schemas.microsoft.com/office/drawing/2014/main" id="{5B2EE186-0069-204D-A422-B0DE5FE080F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600540" y="2263242"/>
                <a:ext cx="339120" cy="3823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25" name="墨迹 131">
                <a:extLst>
                  <a:ext uri="{FF2B5EF4-FFF2-40B4-BE49-F238E27FC236}">
                    <a16:creationId xmlns:a16="http://schemas.microsoft.com/office/drawing/2014/main" id="{05838326-CB7E-4C4E-AE65-3699CD224EBD}"/>
                  </a:ext>
                </a:extLst>
              </p14:cNvPr>
              <p14:cNvContentPartPr/>
              <p14:nvPr/>
            </p14:nvContentPartPr>
            <p14:xfrm>
              <a:off x="2721700" y="2501209"/>
              <a:ext cx="355320" cy="174600"/>
            </p14:xfrm>
          </p:contentPart>
        </mc:Choice>
        <mc:Fallback>
          <p:pic>
            <p:nvPicPr>
              <p:cNvPr id="125" name="墨迹 131">
                <a:extLst>
                  <a:ext uri="{FF2B5EF4-FFF2-40B4-BE49-F238E27FC236}">
                    <a16:creationId xmlns:a16="http://schemas.microsoft.com/office/drawing/2014/main" id="{05838326-CB7E-4C4E-AE65-3699CD224EB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714140" y="2493649"/>
                <a:ext cx="37044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26" name="墨迹 132">
                <a:extLst>
                  <a:ext uri="{FF2B5EF4-FFF2-40B4-BE49-F238E27FC236}">
                    <a16:creationId xmlns:a16="http://schemas.microsoft.com/office/drawing/2014/main" id="{9310CFD6-AE63-7347-A94E-F2954421FF7F}"/>
                  </a:ext>
                </a:extLst>
              </p14:cNvPr>
              <p14:cNvContentPartPr/>
              <p14:nvPr/>
            </p14:nvContentPartPr>
            <p14:xfrm>
              <a:off x="1582300" y="2538649"/>
              <a:ext cx="174600" cy="143280"/>
            </p14:xfrm>
          </p:contentPart>
        </mc:Choice>
        <mc:Fallback>
          <p:pic>
            <p:nvPicPr>
              <p:cNvPr id="126" name="墨迹 132">
                <a:extLst>
                  <a:ext uri="{FF2B5EF4-FFF2-40B4-BE49-F238E27FC236}">
                    <a16:creationId xmlns:a16="http://schemas.microsoft.com/office/drawing/2014/main" id="{9310CFD6-AE63-7347-A94E-F2954421FF7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574740" y="2531108"/>
                <a:ext cx="189720" cy="1583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27" name="墨迹 133">
                <a:extLst>
                  <a:ext uri="{FF2B5EF4-FFF2-40B4-BE49-F238E27FC236}">
                    <a16:creationId xmlns:a16="http://schemas.microsoft.com/office/drawing/2014/main" id="{B33E9283-7012-C54B-B5C6-51672D228F5D}"/>
                  </a:ext>
                </a:extLst>
              </p14:cNvPr>
              <p14:cNvContentPartPr/>
              <p14:nvPr/>
            </p14:nvContentPartPr>
            <p14:xfrm>
              <a:off x="791740" y="2302129"/>
              <a:ext cx="585360" cy="392400"/>
            </p14:xfrm>
          </p:contentPart>
        </mc:Choice>
        <mc:Fallback>
          <p:pic>
            <p:nvPicPr>
              <p:cNvPr id="127" name="墨迹 133">
                <a:extLst>
                  <a:ext uri="{FF2B5EF4-FFF2-40B4-BE49-F238E27FC236}">
                    <a16:creationId xmlns:a16="http://schemas.microsoft.com/office/drawing/2014/main" id="{B33E9283-7012-C54B-B5C6-51672D228F5D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84185" y="2294569"/>
                <a:ext cx="600111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50" name="墨迹 153">
                <a:extLst>
                  <a:ext uri="{FF2B5EF4-FFF2-40B4-BE49-F238E27FC236}">
                    <a16:creationId xmlns:a16="http://schemas.microsoft.com/office/drawing/2014/main" id="{14DF0770-7B36-8847-8432-056FC7A99E99}"/>
                  </a:ext>
                </a:extLst>
              </p14:cNvPr>
              <p14:cNvContentPartPr/>
              <p14:nvPr/>
            </p14:nvContentPartPr>
            <p14:xfrm>
              <a:off x="10595980" y="2072089"/>
              <a:ext cx="1051920" cy="965160"/>
            </p14:xfrm>
          </p:contentPart>
        </mc:Choice>
        <mc:Fallback>
          <p:pic>
            <p:nvPicPr>
              <p:cNvPr id="150" name="墨迹 153">
                <a:extLst>
                  <a:ext uri="{FF2B5EF4-FFF2-40B4-BE49-F238E27FC236}">
                    <a16:creationId xmlns:a16="http://schemas.microsoft.com/office/drawing/2014/main" id="{14DF0770-7B36-8847-8432-056FC7A99E99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588423" y="2064529"/>
                <a:ext cx="1067035" cy="9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51" name="墨迹 154">
                <a:extLst>
                  <a:ext uri="{FF2B5EF4-FFF2-40B4-BE49-F238E27FC236}">
                    <a16:creationId xmlns:a16="http://schemas.microsoft.com/office/drawing/2014/main" id="{A6C598B8-33A5-7E45-9A2A-A27850B9397A}"/>
                  </a:ext>
                </a:extLst>
              </p14:cNvPr>
              <p14:cNvContentPartPr/>
              <p14:nvPr/>
            </p14:nvContentPartPr>
            <p14:xfrm>
              <a:off x="10085500" y="2221489"/>
              <a:ext cx="249480" cy="385920"/>
            </p14:xfrm>
          </p:contentPart>
        </mc:Choice>
        <mc:Fallback>
          <p:pic>
            <p:nvPicPr>
              <p:cNvPr id="151" name="墨迹 154">
                <a:extLst>
                  <a:ext uri="{FF2B5EF4-FFF2-40B4-BE49-F238E27FC236}">
                    <a16:creationId xmlns:a16="http://schemas.microsoft.com/office/drawing/2014/main" id="{A6C598B8-33A5-7E45-9A2A-A27850B9397A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0077940" y="2213936"/>
                <a:ext cx="264240" cy="4010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52" name="墨迹 155">
                <a:extLst>
                  <a:ext uri="{FF2B5EF4-FFF2-40B4-BE49-F238E27FC236}">
                    <a16:creationId xmlns:a16="http://schemas.microsoft.com/office/drawing/2014/main" id="{E45B626C-1AC5-E349-88DA-9E81DFACFF65}"/>
                  </a:ext>
                </a:extLst>
              </p14:cNvPr>
              <p14:cNvContentPartPr/>
              <p14:nvPr/>
            </p14:nvContentPartPr>
            <p14:xfrm>
              <a:off x="8865460" y="2090809"/>
              <a:ext cx="921600" cy="709200"/>
            </p14:xfrm>
          </p:contentPart>
        </mc:Choice>
        <mc:Fallback>
          <p:pic>
            <p:nvPicPr>
              <p:cNvPr id="152" name="墨迹 155">
                <a:extLst>
                  <a:ext uri="{FF2B5EF4-FFF2-40B4-BE49-F238E27FC236}">
                    <a16:creationId xmlns:a16="http://schemas.microsoft.com/office/drawing/2014/main" id="{E45B626C-1AC5-E349-88DA-9E81DFACFF65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857900" y="2083249"/>
                <a:ext cx="936720" cy="72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53" name="墨迹 156">
                <a:extLst>
                  <a:ext uri="{FF2B5EF4-FFF2-40B4-BE49-F238E27FC236}">
                    <a16:creationId xmlns:a16="http://schemas.microsoft.com/office/drawing/2014/main" id="{8ADB450F-F9DF-D341-923E-13A6A1446A71}"/>
                  </a:ext>
                </a:extLst>
              </p14:cNvPr>
              <p14:cNvContentPartPr/>
              <p14:nvPr/>
            </p14:nvContentPartPr>
            <p14:xfrm>
              <a:off x="8050060" y="2289889"/>
              <a:ext cx="591840" cy="454680"/>
            </p14:xfrm>
          </p:contentPart>
        </mc:Choice>
        <mc:Fallback>
          <p:pic>
            <p:nvPicPr>
              <p:cNvPr id="153" name="墨迹 156">
                <a:extLst>
                  <a:ext uri="{FF2B5EF4-FFF2-40B4-BE49-F238E27FC236}">
                    <a16:creationId xmlns:a16="http://schemas.microsoft.com/office/drawing/2014/main" id="{8ADB450F-F9DF-D341-923E-13A6A1446A7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042495" y="2282329"/>
                <a:ext cx="606969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58" name="墨迹 157">
                <a:extLst>
                  <a:ext uri="{FF2B5EF4-FFF2-40B4-BE49-F238E27FC236}">
                    <a16:creationId xmlns:a16="http://schemas.microsoft.com/office/drawing/2014/main" id="{EC217982-5EAC-6C4B-9A81-81C555C0980D}"/>
                  </a:ext>
                </a:extLst>
              </p14:cNvPr>
              <p14:cNvContentPartPr/>
              <p14:nvPr/>
            </p14:nvContentPartPr>
            <p14:xfrm>
              <a:off x="967060" y="3410209"/>
              <a:ext cx="43920" cy="604080"/>
            </p14:xfrm>
          </p:contentPart>
        </mc:Choice>
        <mc:Fallback>
          <p:pic>
            <p:nvPicPr>
              <p:cNvPr id="158" name="墨迹 157">
                <a:extLst>
                  <a:ext uri="{FF2B5EF4-FFF2-40B4-BE49-F238E27FC236}">
                    <a16:creationId xmlns:a16="http://schemas.microsoft.com/office/drawing/2014/main" id="{EC217982-5EAC-6C4B-9A81-81C555C0980D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59500" y="3402649"/>
                <a:ext cx="59040" cy="61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62" name="墨迹 162">
                <a:extLst>
                  <a:ext uri="{FF2B5EF4-FFF2-40B4-BE49-F238E27FC236}">
                    <a16:creationId xmlns:a16="http://schemas.microsoft.com/office/drawing/2014/main" id="{9492EE3C-19B5-A542-BA6D-EF9C24B02741}"/>
                  </a:ext>
                </a:extLst>
              </p14:cNvPr>
              <p14:cNvContentPartPr/>
              <p14:nvPr/>
            </p14:nvContentPartPr>
            <p14:xfrm>
              <a:off x="1191340" y="3435049"/>
              <a:ext cx="243000" cy="379800"/>
            </p14:xfrm>
          </p:contentPart>
        </mc:Choice>
        <mc:Fallback>
          <p:pic>
            <p:nvPicPr>
              <p:cNvPr id="162" name="墨迹 162">
                <a:extLst>
                  <a:ext uri="{FF2B5EF4-FFF2-40B4-BE49-F238E27FC236}">
                    <a16:creationId xmlns:a16="http://schemas.microsoft.com/office/drawing/2014/main" id="{9492EE3C-19B5-A542-BA6D-EF9C24B02741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183780" y="3427496"/>
                <a:ext cx="258120" cy="3945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64" name="墨迹 163">
                <a:extLst>
                  <a:ext uri="{FF2B5EF4-FFF2-40B4-BE49-F238E27FC236}">
                    <a16:creationId xmlns:a16="http://schemas.microsoft.com/office/drawing/2014/main" id="{0F0197DD-B626-8E44-83EC-187F972B1BC1}"/>
                  </a:ext>
                </a:extLst>
              </p14:cNvPr>
              <p14:cNvContentPartPr/>
              <p14:nvPr/>
            </p14:nvContentPartPr>
            <p14:xfrm>
              <a:off x="1570780" y="3640609"/>
              <a:ext cx="187200" cy="118440"/>
            </p14:xfrm>
          </p:contentPart>
        </mc:Choice>
        <mc:Fallback>
          <p:pic>
            <p:nvPicPr>
              <p:cNvPr id="164" name="墨迹 163">
                <a:extLst>
                  <a:ext uri="{FF2B5EF4-FFF2-40B4-BE49-F238E27FC236}">
                    <a16:creationId xmlns:a16="http://schemas.microsoft.com/office/drawing/2014/main" id="{0F0197DD-B626-8E44-83EC-187F972B1BC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563220" y="3633049"/>
                <a:ext cx="2023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65" name="墨迹 164">
                <a:extLst>
                  <a:ext uri="{FF2B5EF4-FFF2-40B4-BE49-F238E27FC236}">
                    <a16:creationId xmlns:a16="http://schemas.microsoft.com/office/drawing/2014/main" id="{CB3668BB-6A4D-464F-BE57-B8A215D19918}"/>
                  </a:ext>
                </a:extLst>
              </p14:cNvPr>
              <p14:cNvContentPartPr/>
              <p14:nvPr/>
            </p14:nvContentPartPr>
            <p14:xfrm>
              <a:off x="1950580" y="3534769"/>
              <a:ext cx="205920" cy="255600"/>
            </p14:xfrm>
          </p:contentPart>
        </mc:Choice>
        <mc:Fallback>
          <p:pic>
            <p:nvPicPr>
              <p:cNvPr id="165" name="墨迹 164">
                <a:extLst>
                  <a:ext uri="{FF2B5EF4-FFF2-40B4-BE49-F238E27FC236}">
                    <a16:creationId xmlns:a16="http://schemas.microsoft.com/office/drawing/2014/main" id="{CB3668BB-6A4D-464F-BE57-B8A215D19918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943020" y="3527209"/>
                <a:ext cx="22068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86" name="墨迹 185">
                <a:extLst>
                  <a:ext uri="{FF2B5EF4-FFF2-40B4-BE49-F238E27FC236}">
                    <a16:creationId xmlns:a16="http://schemas.microsoft.com/office/drawing/2014/main" id="{72C554D5-D94D-6D42-B25A-70313E4925CF}"/>
                  </a:ext>
                </a:extLst>
              </p14:cNvPr>
              <p14:cNvContentPartPr/>
              <p14:nvPr/>
            </p14:nvContentPartPr>
            <p14:xfrm>
              <a:off x="6052420" y="3348649"/>
              <a:ext cx="74880" cy="504000"/>
            </p14:xfrm>
          </p:contentPart>
        </mc:Choice>
        <mc:Fallback>
          <p:pic>
            <p:nvPicPr>
              <p:cNvPr id="186" name="墨迹 185">
                <a:extLst>
                  <a:ext uri="{FF2B5EF4-FFF2-40B4-BE49-F238E27FC236}">
                    <a16:creationId xmlns:a16="http://schemas.microsoft.com/office/drawing/2014/main" id="{72C554D5-D94D-6D42-B25A-70313E4925CF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044860" y="3341089"/>
                <a:ext cx="90000" cy="51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92" name="墨迹 191">
                <a:extLst>
                  <a:ext uri="{FF2B5EF4-FFF2-40B4-BE49-F238E27FC236}">
                    <a16:creationId xmlns:a16="http://schemas.microsoft.com/office/drawing/2014/main" id="{C029E4EA-F9C3-4949-91D9-9EE807E834B4}"/>
                  </a:ext>
                </a:extLst>
              </p14:cNvPr>
              <p14:cNvContentPartPr/>
              <p14:nvPr/>
            </p14:nvContentPartPr>
            <p14:xfrm>
              <a:off x="7875820" y="3235969"/>
              <a:ext cx="124920" cy="965160"/>
            </p14:xfrm>
          </p:contentPart>
        </mc:Choice>
        <mc:Fallback>
          <p:pic>
            <p:nvPicPr>
              <p:cNvPr id="192" name="墨迹 191">
                <a:extLst>
                  <a:ext uri="{FF2B5EF4-FFF2-40B4-BE49-F238E27FC236}">
                    <a16:creationId xmlns:a16="http://schemas.microsoft.com/office/drawing/2014/main" id="{C029E4EA-F9C3-4949-91D9-9EE807E834B4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868260" y="3228409"/>
                <a:ext cx="140040" cy="9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93" name="墨迹 198">
                <a:extLst>
                  <a:ext uri="{FF2B5EF4-FFF2-40B4-BE49-F238E27FC236}">
                    <a16:creationId xmlns:a16="http://schemas.microsoft.com/office/drawing/2014/main" id="{AA99B5A9-0045-0048-81E7-CA10C4079861}"/>
                  </a:ext>
                </a:extLst>
              </p14:cNvPr>
              <p14:cNvContentPartPr/>
              <p14:nvPr/>
            </p14:nvContentPartPr>
            <p14:xfrm>
              <a:off x="7097860" y="3323089"/>
              <a:ext cx="579240" cy="610200"/>
            </p14:xfrm>
          </p:contentPart>
        </mc:Choice>
        <mc:Fallback>
          <p:pic>
            <p:nvPicPr>
              <p:cNvPr id="193" name="墨迹 198">
                <a:extLst>
                  <a:ext uri="{FF2B5EF4-FFF2-40B4-BE49-F238E27FC236}">
                    <a16:creationId xmlns:a16="http://schemas.microsoft.com/office/drawing/2014/main" id="{AA99B5A9-0045-0048-81E7-CA10C407986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090300" y="3315529"/>
                <a:ext cx="594360" cy="62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94" name="墨迹 199">
                <a:extLst>
                  <a:ext uri="{FF2B5EF4-FFF2-40B4-BE49-F238E27FC236}">
                    <a16:creationId xmlns:a16="http://schemas.microsoft.com/office/drawing/2014/main" id="{7A2E09E9-C88F-CD4C-91D9-2DAF69BCF904}"/>
                  </a:ext>
                </a:extLst>
              </p14:cNvPr>
              <p14:cNvContentPartPr/>
              <p14:nvPr/>
            </p14:nvContentPartPr>
            <p14:xfrm>
              <a:off x="6344740" y="3266929"/>
              <a:ext cx="560520" cy="597960"/>
            </p14:xfrm>
          </p:contentPart>
        </mc:Choice>
        <mc:Fallback>
          <p:pic>
            <p:nvPicPr>
              <p:cNvPr id="194" name="墨迹 199">
                <a:extLst>
                  <a:ext uri="{FF2B5EF4-FFF2-40B4-BE49-F238E27FC236}">
                    <a16:creationId xmlns:a16="http://schemas.microsoft.com/office/drawing/2014/main" id="{7A2E09E9-C88F-CD4C-91D9-2DAF69BCF904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337180" y="3259369"/>
                <a:ext cx="575640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95" name="墨迹 200">
                <a:extLst>
                  <a:ext uri="{FF2B5EF4-FFF2-40B4-BE49-F238E27FC236}">
                    <a16:creationId xmlns:a16="http://schemas.microsoft.com/office/drawing/2014/main" id="{AAF13F52-449A-E44D-BC9A-CBDFF28CB240}"/>
                  </a:ext>
                </a:extLst>
              </p14:cNvPr>
              <p14:cNvContentPartPr/>
              <p14:nvPr/>
            </p14:nvContentPartPr>
            <p14:xfrm>
              <a:off x="5635900" y="3590569"/>
              <a:ext cx="180360" cy="186840"/>
            </p14:xfrm>
          </p:contentPart>
        </mc:Choice>
        <mc:Fallback>
          <p:pic>
            <p:nvPicPr>
              <p:cNvPr id="195" name="墨迹 200">
                <a:extLst>
                  <a:ext uri="{FF2B5EF4-FFF2-40B4-BE49-F238E27FC236}">
                    <a16:creationId xmlns:a16="http://schemas.microsoft.com/office/drawing/2014/main" id="{AAF13F52-449A-E44D-BC9A-CBDFF28CB240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628325" y="3583024"/>
                <a:ext cx="195510" cy="2019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96" name="墨迹 201">
                <a:extLst>
                  <a:ext uri="{FF2B5EF4-FFF2-40B4-BE49-F238E27FC236}">
                    <a16:creationId xmlns:a16="http://schemas.microsoft.com/office/drawing/2014/main" id="{3E5C1B0E-4663-784D-9E05-984C7C8D37AF}"/>
                  </a:ext>
                </a:extLst>
              </p14:cNvPr>
              <p14:cNvContentPartPr/>
              <p14:nvPr/>
            </p14:nvContentPartPr>
            <p14:xfrm>
              <a:off x="4128940" y="3273049"/>
              <a:ext cx="1083240" cy="766080"/>
            </p14:xfrm>
          </p:contentPart>
        </mc:Choice>
        <mc:Fallback>
          <p:pic>
            <p:nvPicPr>
              <p:cNvPr id="196" name="墨迹 201">
                <a:extLst>
                  <a:ext uri="{FF2B5EF4-FFF2-40B4-BE49-F238E27FC236}">
                    <a16:creationId xmlns:a16="http://schemas.microsoft.com/office/drawing/2014/main" id="{3E5C1B0E-4663-784D-9E05-984C7C8D37AF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121380" y="3265849"/>
                <a:ext cx="1098360" cy="78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97" name="墨迹 202">
                <a:extLst>
                  <a:ext uri="{FF2B5EF4-FFF2-40B4-BE49-F238E27FC236}">
                    <a16:creationId xmlns:a16="http://schemas.microsoft.com/office/drawing/2014/main" id="{FED58A83-3818-9B46-936D-8D17E7390A3D}"/>
                  </a:ext>
                </a:extLst>
              </p14:cNvPr>
              <p14:cNvContentPartPr/>
              <p14:nvPr/>
            </p14:nvContentPartPr>
            <p14:xfrm>
              <a:off x="3002500" y="3453769"/>
              <a:ext cx="890280" cy="398520"/>
            </p14:xfrm>
          </p:contentPart>
        </mc:Choice>
        <mc:Fallback>
          <p:pic>
            <p:nvPicPr>
              <p:cNvPr id="197" name="墨迹 202">
                <a:extLst>
                  <a:ext uri="{FF2B5EF4-FFF2-40B4-BE49-F238E27FC236}">
                    <a16:creationId xmlns:a16="http://schemas.microsoft.com/office/drawing/2014/main" id="{FED58A83-3818-9B46-936D-8D17E7390A3D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994940" y="3446216"/>
                <a:ext cx="905400" cy="413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98" name="墨迹 203">
                <a:extLst>
                  <a:ext uri="{FF2B5EF4-FFF2-40B4-BE49-F238E27FC236}">
                    <a16:creationId xmlns:a16="http://schemas.microsoft.com/office/drawing/2014/main" id="{B0D88B1A-F91B-3240-984C-5620782B2D37}"/>
                  </a:ext>
                </a:extLst>
              </p14:cNvPr>
              <p14:cNvContentPartPr/>
              <p14:nvPr/>
            </p14:nvContentPartPr>
            <p14:xfrm>
              <a:off x="2243260" y="3435049"/>
              <a:ext cx="529200" cy="479880"/>
            </p14:xfrm>
          </p:contentPart>
        </mc:Choice>
        <mc:Fallback>
          <p:pic>
            <p:nvPicPr>
              <p:cNvPr id="198" name="墨迹 203">
                <a:extLst>
                  <a:ext uri="{FF2B5EF4-FFF2-40B4-BE49-F238E27FC236}">
                    <a16:creationId xmlns:a16="http://schemas.microsoft.com/office/drawing/2014/main" id="{B0D88B1A-F91B-3240-984C-5620782B2D37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235705" y="3427483"/>
                <a:ext cx="543950" cy="4950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05" name="墨迹 204">
                <a:extLst>
                  <a:ext uri="{FF2B5EF4-FFF2-40B4-BE49-F238E27FC236}">
                    <a16:creationId xmlns:a16="http://schemas.microsoft.com/office/drawing/2014/main" id="{23CE88D7-A4F7-3843-93C0-975CCF394C91}"/>
                  </a:ext>
                </a:extLst>
              </p14:cNvPr>
              <p14:cNvContentPartPr/>
              <p14:nvPr/>
            </p14:nvContentPartPr>
            <p14:xfrm>
              <a:off x="985780" y="3926809"/>
              <a:ext cx="4170600" cy="187200"/>
            </p14:xfrm>
          </p:contentPart>
        </mc:Choice>
        <mc:Fallback>
          <p:pic>
            <p:nvPicPr>
              <p:cNvPr id="205" name="墨迹 204">
                <a:extLst>
                  <a:ext uri="{FF2B5EF4-FFF2-40B4-BE49-F238E27FC236}">
                    <a16:creationId xmlns:a16="http://schemas.microsoft.com/office/drawing/2014/main" id="{23CE88D7-A4F7-3843-93C0-975CCF394C91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78220" y="3919249"/>
                <a:ext cx="418572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08" name="墨迹 207">
                <a:extLst>
                  <a:ext uri="{FF2B5EF4-FFF2-40B4-BE49-F238E27FC236}">
                    <a16:creationId xmlns:a16="http://schemas.microsoft.com/office/drawing/2014/main" id="{A964274A-17C2-EB4C-9ADD-2B51F30B744E}"/>
                  </a:ext>
                </a:extLst>
              </p14:cNvPr>
              <p14:cNvContentPartPr/>
              <p14:nvPr/>
            </p14:nvContentPartPr>
            <p14:xfrm>
              <a:off x="9033580" y="3590569"/>
              <a:ext cx="512640" cy="317880"/>
            </p14:xfrm>
          </p:contentPart>
        </mc:Choice>
        <mc:Fallback>
          <p:pic>
            <p:nvPicPr>
              <p:cNvPr id="208" name="墨迹 207">
                <a:extLst>
                  <a:ext uri="{FF2B5EF4-FFF2-40B4-BE49-F238E27FC236}">
                    <a16:creationId xmlns:a16="http://schemas.microsoft.com/office/drawing/2014/main" id="{A964274A-17C2-EB4C-9ADD-2B51F30B744E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9026020" y="3583009"/>
                <a:ext cx="52776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09" name="墨迹 209">
                <a:extLst>
                  <a:ext uri="{FF2B5EF4-FFF2-40B4-BE49-F238E27FC236}">
                    <a16:creationId xmlns:a16="http://schemas.microsoft.com/office/drawing/2014/main" id="{79135E57-811D-584F-BF27-E714B4885EC4}"/>
                  </a:ext>
                </a:extLst>
              </p14:cNvPr>
              <p14:cNvContentPartPr/>
              <p14:nvPr/>
            </p14:nvContentPartPr>
            <p14:xfrm>
              <a:off x="8386300" y="3690289"/>
              <a:ext cx="361440" cy="180720"/>
            </p14:xfrm>
          </p:contentPart>
        </mc:Choice>
        <mc:Fallback>
          <p:pic>
            <p:nvPicPr>
              <p:cNvPr id="209" name="墨迹 209">
                <a:extLst>
                  <a:ext uri="{FF2B5EF4-FFF2-40B4-BE49-F238E27FC236}">
                    <a16:creationId xmlns:a16="http://schemas.microsoft.com/office/drawing/2014/main" id="{79135E57-811D-584F-BF27-E714B4885EC4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378740" y="3682729"/>
                <a:ext cx="37656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30" name="墨迹 229">
                <a:extLst>
                  <a:ext uri="{FF2B5EF4-FFF2-40B4-BE49-F238E27FC236}">
                    <a16:creationId xmlns:a16="http://schemas.microsoft.com/office/drawing/2014/main" id="{421001BD-CE9A-BE48-A378-EFDFA0388D33}"/>
                  </a:ext>
                </a:extLst>
              </p14:cNvPr>
              <p14:cNvContentPartPr/>
              <p14:nvPr/>
            </p14:nvContentPartPr>
            <p14:xfrm>
              <a:off x="892540" y="4592809"/>
              <a:ext cx="37800" cy="398880"/>
            </p14:xfrm>
          </p:contentPart>
        </mc:Choice>
        <mc:Fallback>
          <p:pic>
            <p:nvPicPr>
              <p:cNvPr id="230" name="墨迹 229">
                <a:extLst>
                  <a:ext uri="{FF2B5EF4-FFF2-40B4-BE49-F238E27FC236}">
                    <a16:creationId xmlns:a16="http://schemas.microsoft.com/office/drawing/2014/main" id="{421001BD-CE9A-BE48-A378-EFDFA0388D3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84980" y="4585249"/>
                <a:ext cx="5292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31" name="墨迹 230">
                <a:extLst>
                  <a:ext uri="{FF2B5EF4-FFF2-40B4-BE49-F238E27FC236}">
                    <a16:creationId xmlns:a16="http://schemas.microsoft.com/office/drawing/2014/main" id="{957273A4-BE02-1949-B78D-C0EB40452BEE}"/>
                  </a:ext>
                </a:extLst>
              </p14:cNvPr>
              <p14:cNvContentPartPr/>
              <p14:nvPr/>
            </p14:nvContentPartPr>
            <p14:xfrm>
              <a:off x="1098460" y="4586329"/>
              <a:ext cx="173880" cy="389160"/>
            </p14:xfrm>
          </p:contentPart>
        </mc:Choice>
        <mc:Fallback>
          <p:pic>
            <p:nvPicPr>
              <p:cNvPr id="231" name="墨迹 230">
                <a:extLst>
                  <a:ext uri="{FF2B5EF4-FFF2-40B4-BE49-F238E27FC236}">
                    <a16:creationId xmlns:a16="http://schemas.microsoft.com/office/drawing/2014/main" id="{957273A4-BE02-1949-B78D-C0EB40452BEE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090900" y="4579129"/>
                <a:ext cx="18900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32" name="墨迹 231">
                <a:extLst>
                  <a:ext uri="{FF2B5EF4-FFF2-40B4-BE49-F238E27FC236}">
                    <a16:creationId xmlns:a16="http://schemas.microsoft.com/office/drawing/2014/main" id="{7C8A90A9-8367-454F-979A-BAE5712FEBE2}"/>
                  </a:ext>
                </a:extLst>
              </p14:cNvPr>
              <p14:cNvContentPartPr/>
              <p14:nvPr/>
            </p14:nvContentPartPr>
            <p14:xfrm>
              <a:off x="1228420" y="4611529"/>
              <a:ext cx="100080" cy="317880"/>
            </p14:xfrm>
          </p:contentPart>
        </mc:Choice>
        <mc:Fallback>
          <p:pic>
            <p:nvPicPr>
              <p:cNvPr id="232" name="墨迹 231">
                <a:extLst>
                  <a:ext uri="{FF2B5EF4-FFF2-40B4-BE49-F238E27FC236}">
                    <a16:creationId xmlns:a16="http://schemas.microsoft.com/office/drawing/2014/main" id="{7C8A90A9-8367-454F-979A-BAE5712FEBE2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220860" y="4603969"/>
                <a:ext cx="11484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33" name="墨迹 232">
                <a:extLst>
                  <a:ext uri="{FF2B5EF4-FFF2-40B4-BE49-F238E27FC236}">
                    <a16:creationId xmlns:a16="http://schemas.microsoft.com/office/drawing/2014/main" id="{B3BA54F0-4CC6-F64A-804D-A173EFDB7FA8}"/>
                  </a:ext>
                </a:extLst>
              </p14:cNvPr>
              <p14:cNvContentPartPr/>
              <p14:nvPr/>
            </p14:nvContentPartPr>
            <p14:xfrm>
              <a:off x="1210060" y="4822849"/>
              <a:ext cx="100080" cy="31320"/>
            </p14:xfrm>
          </p:contentPart>
        </mc:Choice>
        <mc:Fallback>
          <p:pic>
            <p:nvPicPr>
              <p:cNvPr id="233" name="墨迹 232">
                <a:extLst>
                  <a:ext uri="{FF2B5EF4-FFF2-40B4-BE49-F238E27FC236}">
                    <a16:creationId xmlns:a16="http://schemas.microsoft.com/office/drawing/2014/main" id="{B3BA54F0-4CC6-F64A-804D-A173EFDB7FA8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202500" y="4815649"/>
                <a:ext cx="1148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34" name="墨迹 233">
                <a:extLst>
                  <a:ext uri="{FF2B5EF4-FFF2-40B4-BE49-F238E27FC236}">
                    <a16:creationId xmlns:a16="http://schemas.microsoft.com/office/drawing/2014/main" id="{E382FA8C-5C44-7E4D-8D62-D1999A39E8A8}"/>
                  </a:ext>
                </a:extLst>
              </p14:cNvPr>
              <p14:cNvContentPartPr/>
              <p14:nvPr/>
            </p14:nvContentPartPr>
            <p14:xfrm>
              <a:off x="1446580" y="4804489"/>
              <a:ext cx="193320" cy="100080"/>
            </p14:xfrm>
          </p:contentPart>
        </mc:Choice>
        <mc:Fallback>
          <p:pic>
            <p:nvPicPr>
              <p:cNvPr id="234" name="墨迹 233">
                <a:extLst>
                  <a:ext uri="{FF2B5EF4-FFF2-40B4-BE49-F238E27FC236}">
                    <a16:creationId xmlns:a16="http://schemas.microsoft.com/office/drawing/2014/main" id="{E382FA8C-5C44-7E4D-8D62-D1999A39E8A8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439020" y="4796929"/>
                <a:ext cx="20844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35" name="墨迹 234">
                <a:extLst>
                  <a:ext uri="{FF2B5EF4-FFF2-40B4-BE49-F238E27FC236}">
                    <a16:creationId xmlns:a16="http://schemas.microsoft.com/office/drawing/2014/main" id="{56F5CEC9-CE9A-0146-ABA9-6DF3543998D5}"/>
                  </a:ext>
                </a:extLst>
              </p14:cNvPr>
              <p14:cNvContentPartPr/>
              <p14:nvPr/>
            </p14:nvContentPartPr>
            <p14:xfrm>
              <a:off x="1763740" y="4686049"/>
              <a:ext cx="187200" cy="224280"/>
            </p14:xfrm>
          </p:contentPart>
        </mc:Choice>
        <mc:Fallback>
          <p:pic>
            <p:nvPicPr>
              <p:cNvPr id="235" name="墨迹 234">
                <a:extLst>
                  <a:ext uri="{FF2B5EF4-FFF2-40B4-BE49-F238E27FC236}">
                    <a16:creationId xmlns:a16="http://schemas.microsoft.com/office/drawing/2014/main" id="{56F5CEC9-CE9A-0146-ABA9-6DF3543998D5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756180" y="4678489"/>
                <a:ext cx="20232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36" name="墨迹 235">
                <a:extLst>
                  <a:ext uri="{FF2B5EF4-FFF2-40B4-BE49-F238E27FC236}">
                    <a16:creationId xmlns:a16="http://schemas.microsoft.com/office/drawing/2014/main" id="{36C10029-06D9-E64A-8EB1-57CB526FD162}"/>
                  </a:ext>
                </a:extLst>
              </p14:cNvPr>
              <p14:cNvContentPartPr/>
              <p14:nvPr/>
            </p14:nvContentPartPr>
            <p14:xfrm>
              <a:off x="2149660" y="4580209"/>
              <a:ext cx="143640" cy="308160"/>
            </p14:xfrm>
          </p:contentPart>
        </mc:Choice>
        <mc:Fallback>
          <p:pic>
            <p:nvPicPr>
              <p:cNvPr id="236" name="墨迹 235">
                <a:extLst>
                  <a:ext uri="{FF2B5EF4-FFF2-40B4-BE49-F238E27FC236}">
                    <a16:creationId xmlns:a16="http://schemas.microsoft.com/office/drawing/2014/main" id="{36C10029-06D9-E64A-8EB1-57CB526FD162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142100" y="4572649"/>
                <a:ext cx="1587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37" name="墨迹 236">
                <a:extLst>
                  <a:ext uri="{FF2B5EF4-FFF2-40B4-BE49-F238E27FC236}">
                    <a16:creationId xmlns:a16="http://schemas.microsoft.com/office/drawing/2014/main" id="{0D1342AF-1A2F-2544-AD00-3EE30889D046}"/>
                  </a:ext>
                </a:extLst>
              </p14:cNvPr>
              <p14:cNvContentPartPr/>
              <p14:nvPr/>
            </p14:nvContentPartPr>
            <p14:xfrm>
              <a:off x="2261620" y="4598929"/>
              <a:ext cx="100080" cy="267840"/>
            </p14:xfrm>
          </p:contentPart>
        </mc:Choice>
        <mc:Fallback>
          <p:pic>
            <p:nvPicPr>
              <p:cNvPr id="237" name="墨迹 236">
                <a:extLst>
                  <a:ext uri="{FF2B5EF4-FFF2-40B4-BE49-F238E27FC236}">
                    <a16:creationId xmlns:a16="http://schemas.microsoft.com/office/drawing/2014/main" id="{0D1342AF-1A2F-2544-AD00-3EE30889D0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254060" y="4591369"/>
                <a:ext cx="11484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38" name="墨迹 237">
                <a:extLst>
                  <a:ext uri="{FF2B5EF4-FFF2-40B4-BE49-F238E27FC236}">
                    <a16:creationId xmlns:a16="http://schemas.microsoft.com/office/drawing/2014/main" id="{0C26803D-7AC5-434D-AA61-7DBE633B1743}"/>
                  </a:ext>
                </a:extLst>
              </p14:cNvPr>
              <p14:cNvContentPartPr/>
              <p14:nvPr/>
            </p14:nvContentPartPr>
            <p14:xfrm>
              <a:off x="2224540" y="4767049"/>
              <a:ext cx="137160" cy="19080"/>
            </p14:xfrm>
          </p:contentPart>
        </mc:Choice>
        <mc:Fallback>
          <p:pic>
            <p:nvPicPr>
              <p:cNvPr id="238" name="墨迹 237">
                <a:extLst>
                  <a:ext uri="{FF2B5EF4-FFF2-40B4-BE49-F238E27FC236}">
                    <a16:creationId xmlns:a16="http://schemas.microsoft.com/office/drawing/2014/main" id="{0C26803D-7AC5-434D-AA61-7DBE633B1743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216980" y="4759489"/>
                <a:ext cx="1522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39" name="墨迹 238">
                <a:extLst>
                  <a:ext uri="{FF2B5EF4-FFF2-40B4-BE49-F238E27FC236}">
                    <a16:creationId xmlns:a16="http://schemas.microsoft.com/office/drawing/2014/main" id="{FE92F60C-6F1B-0340-B9E4-A6BF85030D13}"/>
                  </a:ext>
                </a:extLst>
              </p14:cNvPr>
              <p14:cNvContentPartPr/>
              <p14:nvPr/>
            </p14:nvContentPartPr>
            <p14:xfrm>
              <a:off x="2435860" y="4748329"/>
              <a:ext cx="131040" cy="261720"/>
            </p14:xfrm>
          </p:contentPart>
        </mc:Choice>
        <mc:Fallback>
          <p:pic>
            <p:nvPicPr>
              <p:cNvPr id="239" name="墨迹 238">
                <a:extLst>
                  <a:ext uri="{FF2B5EF4-FFF2-40B4-BE49-F238E27FC236}">
                    <a16:creationId xmlns:a16="http://schemas.microsoft.com/office/drawing/2014/main" id="{FE92F60C-6F1B-0340-B9E4-A6BF85030D13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428660" y="4740769"/>
                <a:ext cx="14616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40" name="墨迹 239">
                <a:extLst>
                  <a:ext uri="{FF2B5EF4-FFF2-40B4-BE49-F238E27FC236}">
                    <a16:creationId xmlns:a16="http://schemas.microsoft.com/office/drawing/2014/main" id="{4ACB54CE-F47F-8A45-B872-5BEDA5A2A99C}"/>
                  </a:ext>
                </a:extLst>
              </p14:cNvPr>
              <p14:cNvContentPartPr/>
              <p14:nvPr/>
            </p14:nvContentPartPr>
            <p14:xfrm>
              <a:off x="2791540" y="4562209"/>
              <a:ext cx="198720" cy="342000"/>
            </p14:xfrm>
          </p:contentPart>
        </mc:Choice>
        <mc:Fallback>
          <p:pic>
            <p:nvPicPr>
              <p:cNvPr id="240" name="墨迹 239">
                <a:extLst>
                  <a:ext uri="{FF2B5EF4-FFF2-40B4-BE49-F238E27FC236}">
                    <a16:creationId xmlns:a16="http://schemas.microsoft.com/office/drawing/2014/main" id="{4ACB54CE-F47F-8A45-B872-5BEDA5A2A99C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783980" y="4554649"/>
                <a:ext cx="21384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241" name="墨迹 240">
                <a:extLst>
                  <a:ext uri="{FF2B5EF4-FFF2-40B4-BE49-F238E27FC236}">
                    <a16:creationId xmlns:a16="http://schemas.microsoft.com/office/drawing/2014/main" id="{9AAC0C09-8B27-7D4A-9D8D-FD745BA31A5E}"/>
                  </a:ext>
                </a:extLst>
              </p14:cNvPr>
              <p14:cNvContentPartPr/>
              <p14:nvPr/>
            </p14:nvContentPartPr>
            <p14:xfrm>
              <a:off x="3170620" y="4543489"/>
              <a:ext cx="180720" cy="310320"/>
            </p14:xfrm>
          </p:contentPart>
        </mc:Choice>
        <mc:Fallback>
          <p:pic>
            <p:nvPicPr>
              <p:cNvPr id="241" name="墨迹 240">
                <a:extLst>
                  <a:ext uri="{FF2B5EF4-FFF2-40B4-BE49-F238E27FC236}">
                    <a16:creationId xmlns:a16="http://schemas.microsoft.com/office/drawing/2014/main" id="{9AAC0C09-8B27-7D4A-9D8D-FD745BA31A5E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163060" y="4535929"/>
                <a:ext cx="19584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242" name="墨迹 241">
                <a:extLst>
                  <a:ext uri="{FF2B5EF4-FFF2-40B4-BE49-F238E27FC236}">
                    <a16:creationId xmlns:a16="http://schemas.microsoft.com/office/drawing/2014/main" id="{EE5DE60E-F25F-9745-A22C-A28D6CCFB5BC}"/>
                  </a:ext>
                </a:extLst>
              </p14:cNvPr>
              <p14:cNvContentPartPr/>
              <p14:nvPr/>
            </p14:nvContentPartPr>
            <p14:xfrm>
              <a:off x="3344860" y="4542769"/>
              <a:ext cx="19080" cy="280440"/>
            </p14:xfrm>
          </p:contentPart>
        </mc:Choice>
        <mc:Fallback>
          <p:pic>
            <p:nvPicPr>
              <p:cNvPr id="242" name="墨迹 241">
                <a:extLst>
                  <a:ext uri="{FF2B5EF4-FFF2-40B4-BE49-F238E27FC236}">
                    <a16:creationId xmlns:a16="http://schemas.microsoft.com/office/drawing/2014/main" id="{EE5DE60E-F25F-9745-A22C-A28D6CCFB5BC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337300" y="4535569"/>
                <a:ext cx="3420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243" name="墨迹 242">
                <a:extLst>
                  <a:ext uri="{FF2B5EF4-FFF2-40B4-BE49-F238E27FC236}">
                    <a16:creationId xmlns:a16="http://schemas.microsoft.com/office/drawing/2014/main" id="{7A61F61E-3A5F-D74B-B95D-D0ED588CB9C0}"/>
                  </a:ext>
                </a:extLst>
              </p14:cNvPr>
              <p14:cNvContentPartPr/>
              <p14:nvPr/>
            </p14:nvContentPartPr>
            <p14:xfrm>
              <a:off x="3269980" y="4710889"/>
              <a:ext cx="93600" cy="31320"/>
            </p14:xfrm>
          </p:contentPart>
        </mc:Choice>
        <mc:Fallback>
          <p:pic>
            <p:nvPicPr>
              <p:cNvPr id="243" name="墨迹 242">
                <a:extLst>
                  <a:ext uri="{FF2B5EF4-FFF2-40B4-BE49-F238E27FC236}">
                    <a16:creationId xmlns:a16="http://schemas.microsoft.com/office/drawing/2014/main" id="{7A61F61E-3A5F-D74B-B95D-D0ED588CB9C0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262420" y="4703329"/>
                <a:ext cx="1087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244" name="墨迹 243">
                <a:extLst>
                  <a:ext uri="{FF2B5EF4-FFF2-40B4-BE49-F238E27FC236}">
                    <a16:creationId xmlns:a16="http://schemas.microsoft.com/office/drawing/2014/main" id="{BDCEC5DD-40EF-BC4D-A3DA-851CC0DE774A}"/>
                  </a:ext>
                </a:extLst>
              </p14:cNvPr>
              <p14:cNvContentPartPr/>
              <p14:nvPr/>
            </p14:nvContentPartPr>
            <p14:xfrm>
              <a:off x="3469420" y="4717369"/>
              <a:ext cx="174600" cy="180720"/>
            </p14:xfrm>
          </p:contentPart>
        </mc:Choice>
        <mc:Fallback>
          <p:pic>
            <p:nvPicPr>
              <p:cNvPr id="244" name="墨迹 243">
                <a:extLst>
                  <a:ext uri="{FF2B5EF4-FFF2-40B4-BE49-F238E27FC236}">
                    <a16:creationId xmlns:a16="http://schemas.microsoft.com/office/drawing/2014/main" id="{BDCEC5DD-40EF-BC4D-A3DA-851CC0DE774A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461860" y="4709809"/>
                <a:ext cx="18972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245" name="墨迹 244">
                <a:extLst>
                  <a:ext uri="{FF2B5EF4-FFF2-40B4-BE49-F238E27FC236}">
                    <a16:creationId xmlns:a16="http://schemas.microsoft.com/office/drawing/2014/main" id="{50446F8E-9128-F744-9864-BBA7FFAE682F}"/>
                  </a:ext>
                </a:extLst>
              </p14:cNvPr>
              <p14:cNvContentPartPr/>
              <p14:nvPr/>
            </p14:nvContentPartPr>
            <p14:xfrm>
              <a:off x="3562660" y="4785769"/>
              <a:ext cx="43920" cy="193320"/>
            </p14:xfrm>
          </p:contentPart>
        </mc:Choice>
        <mc:Fallback>
          <p:pic>
            <p:nvPicPr>
              <p:cNvPr id="245" name="墨迹 244">
                <a:extLst>
                  <a:ext uri="{FF2B5EF4-FFF2-40B4-BE49-F238E27FC236}">
                    <a16:creationId xmlns:a16="http://schemas.microsoft.com/office/drawing/2014/main" id="{50446F8E-9128-F744-9864-BBA7FFAE682F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555100" y="4778209"/>
                <a:ext cx="5904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46" name="墨迹 245">
                <a:extLst>
                  <a:ext uri="{FF2B5EF4-FFF2-40B4-BE49-F238E27FC236}">
                    <a16:creationId xmlns:a16="http://schemas.microsoft.com/office/drawing/2014/main" id="{A9A806EC-E7F7-8040-81BF-DE73ED7A0B89}"/>
                  </a:ext>
                </a:extLst>
              </p14:cNvPr>
              <p14:cNvContentPartPr/>
              <p14:nvPr/>
            </p14:nvContentPartPr>
            <p14:xfrm>
              <a:off x="3873700" y="4518649"/>
              <a:ext cx="243000" cy="342000"/>
            </p14:xfrm>
          </p:contentPart>
        </mc:Choice>
        <mc:Fallback>
          <p:pic>
            <p:nvPicPr>
              <p:cNvPr id="246" name="墨迹 245">
                <a:extLst>
                  <a:ext uri="{FF2B5EF4-FFF2-40B4-BE49-F238E27FC236}">
                    <a16:creationId xmlns:a16="http://schemas.microsoft.com/office/drawing/2014/main" id="{A9A806EC-E7F7-8040-81BF-DE73ED7A0B89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866140" y="4511089"/>
                <a:ext cx="25812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247" name="墨迹 246">
                <a:extLst>
                  <a:ext uri="{FF2B5EF4-FFF2-40B4-BE49-F238E27FC236}">
                    <a16:creationId xmlns:a16="http://schemas.microsoft.com/office/drawing/2014/main" id="{E0C5506B-41B5-6444-96C0-DC8EC37CE028}"/>
                  </a:ext>
                </a:extLst>
              </p14:cNvPr>
              <p14:cNvContentPartPr/>
              <p14:nvPr/>
            </p14:nvContentPartPr>
            <p14:xfrm>
              <a:off x="4272220" y="4446289"/>
              <a:ext cx="155880" cy="330840"/>
            </p14:xfrm>
          </p:contentPart>
        </mc:Choice>
        <mc:Fallback>
          <p:pic>
            <p:nvPicPr>
              <p:cNvPr id="247" name="墨迹 246">
                <a:extLst>
                  <a:ext uri="{FF2B5EF4-FFF2-40B4-BE49-F238E27FC236}">
                    <a16:creationId xmlns:a16="http://schemas.microsoft.com/office/drawing/2014/main" id="{E0C5506B-41B5-6444-96C0-DC8EC37CE028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264660" y="4438729"/>
                <a:ext cx="17100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248" name="墨迹 247">
                <a:extLst>
                  <a:ext uri="{FF2B5EF4-FFF2-40B4-BE49-F238E27FC236}">
                    <a16:creationId xmlns:a16="http://schemas.microsoft.com/office/drawing/2014/main" id="{4B05E8C8-DDB3-A843-BF5D-6FDB796AE5BE}"/>
                  </a:ext>
                </a:extLst>
              </p14:cNvPr>
              <p14:cNvContentPartPr/>
              <p14:nvPr/>
            </p14:nvContentPartPr>
            <p14:xfrm>
              <a:off x="4421620" y="4468249"/>
              <a:ext cx="25200" cy="361440"/>
            </p14:xfrm>
          </p:contentPart>
        </mc:Choice>
        <mc:Fallback>
          <p:pic>
            <p:nvPicPr>
              <p:cNvPr id="248" name="墨迹 247">
                <a:extLst>
                  <a:ext uri="{FF2B5EF4-FFF2-40B4-BE49-F238E27FC236}">
                    <a16:creationId xmlns:a16="http://schemas.microsoft.com/office/drawing/2014/main" id="{4B05E8C8-DDB3-A843-BF5D-6FDB796AE5BE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4414060" y="4460689"/>
                <a:ext cx="4032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249" name="墨迹 248">
                <a:extLst>
                  <a:ext uri="{FF2B5EF4-FFF2-40B4-BE49-F238E27FC236}">
                    <a16:creationId xmlns:a16="http://schemas.microsoft.com/office/drawing/2014/main" id="{D2E65CE7-7B44-DD44-97D4-8460C2D89989}"/>
                  </a:ext>
                </a:extLst>
              </p14:cNvPr>
              <p14:cNvContentPartPr/>
              <p14:nvPr/>
            </p14:nvContentPartPr>
            <p14:xfrm>
              <a:off x="4315780" y="4667329"/>
              <a:ext cx="137160" cy="19080"/>
            </p14:xfrm>
          </p:contentPart>
        </mc:Choice>
        <mc:Fallback>
          <p:pic>
            <p:nvPicPr>
              <p:cNvPr id="249" name="墨迹 248">
                <a:extLst>
                  <a:ext uri="{FF2B5EF4-FFF2-40B4-BE49-F238E27FC236}">
                    <a16:creationId xmlns:a16="http://schemas.microsoft.com/office/drawing/2014/main" id="{D2E65CE7-7B44-DD44-97D4-8460C2D89989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08220" y="4659769"/>
                <a:ext cx="1522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250" name="墨迹 249">
                <a:extLst>
                  <a:ext uri="{FF2B5EF4-FFF2-40B4-BE49-F238E27FC236}">
                    <a16:creationId xmlns:a16="http://schemas.microsoft.com/office/drawing/2014/main" id="{2D32286F-AFC1-E94E-8E39-39E7092F4300}"/>
                  </a:ext>
                </a:extLst>
              </p14:cNvPr>
              <p14:cNvContentPartPr/>
              <p14:nvPr/>
            </p14:nvContentPartPr>
            <p14:xfrm>
              <a:off x="4533580" y="4661209"/>
              <a:ext cx="100080" cy="223560"/>
            </p14:xfrm>
          </p:contentPart>
        </mc:Choice>
        <mc:Fallback>
          <p:pic>
            <p:nvPicPr>
              <p:cNvPr id="250" name="墨迹 249">
                <a:extLst>
                  <a:ext uri="{FF2B5EF4-FFF2-40B4-BE49-F238E27FC236}">
                    <a16:creationId xmlns:a16="http://schemas.microsoft.com/office/drawing/2014/main" id="{2D32286F-AFC1-E94E-8E39-39E7092F4300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4526020" y="4653649"/>
                <a:ext cx="11484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251" name="墨迹 250">
                <a:extLst>
                  <a:ext uri="{FF2B5EF4-FFF2-40B4-BE49-F238E27FC236}">
                    <a16:creationId xmlns:a16="http://schemas.microsoft.com/office/drawing/2014/main" id="{111336C9-4E9E-9F40-98D6-7B65E71096C0}"/>
                  </a:ext>
                </a:extLst>
              </p14:cNvPr>
              <p14:cNvContentPartPr/>
              <p14:nvPr/>
            </p14:nvContentPartPr>
            <p14:xfrm>
              <a:off x="4620700" y="4655089"/>
              <a:ext cx="112320" cy="37800"/>
            </p14:xfrm>
          </p:contentPart>
        </mc:Choice>
        <mc:Fallback>
          <p:pic>
            <p:nvPicPr>
              <p:cNvPr id="251" name="墨迹 250">
                <a:extLst>
                  <a:ext uri="{FF2B5EF4-FFF2-40B4-BE49-F238E27FC236}">
                    <a16:creationId xmlns:a16="http://schemas.microsoft.com/office/drawing/2014/main" id="{111336C9-4E9E-9F40-98D6-7B65E71096C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613140" y="4647529"/>
                <a:ext cx="1274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252" name="墨迹 251">
                <a:extLst>
                  <a:ext uri="{FF2B5EF4-FFF2-40B4-BE49-F238E27FC236}">
                    <a16:creationId xmlns:a16="http://schemas.microsoft.com/office/drawing/2014/main" id="{08E3F668-F671-C34B-9093-DE627951A4F5}"/>
                  </a:ext>
                </a:extLst>
              </p14:cNvPr>
              <p14:cNvContentPartPr/>
              <p14:nvPr/>
            </p14:nvContentPartPr>
            <p14:xfrm>
              <a:off x="4788820" y="4337569"/>
              <a:ext cx="81360" cy="747360"/>
            </p14:xfrm>
          </p:contentPart>
        </mc:Choice>
        <mc:Fallback>
          <p:pic>
            <p:nvPicPr>
              <p:cNvPr id="252" name="墨迹 251">
                <a:extLst>
                  <a:ext uri="{FF2B5EF4-FFF2-40B4-BE49-F238E27FC236}">
                    <a16:creationId xmlns:a16="http://schemas.microsoft.com/office/drawing/2014/main" id="{08E3F668-F671-C34B-9093-DE627951A4F5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4781260" y="4330009"/>
                <a:ext cx="96480" cy="76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263" name="墨迹 264">
                <a:extLst>
                  <a:ext uri="{FF2B5EF4-FFF2-40B4-BE49-F238E27FC236}">
                    <a16:creationId xmlns:a16="http://schemas.microsoft.com/office/drawing/2014/main" id="{D9B6557C-F5DE-904D-B66D-ADF8592A16B0}"/>
                  </a:ext>
                </a:extLst>
              </p14:cNvPr>
              <p14:cNvContentPartPr/>
              <p14:nvPr/>
            </p14:nvContentPartPr>
            <p14:xfrm>
              <a:off x="6058540" y="4555369"/>
              <a:ext cx="560520" cy="348840"/>
            </p14:xfrm>
          </p:contentPart>
        </mc:Choice>
        <mc:Fallback>
          <p:pic>
            <p:nvPicPr>
              <p:cNvPr id="263" name="墨迹 264">
                <a:extLst>
                  <a:ext uri="{FF2B5EF4-FFF2-40B4-BE49-F238E27FC236}">
                    <a16:creationId xmlns:a16="http://schemas.microsoft.com/office/drawing/2014/main" id="{D9B6557C-F5DE-904D-B66D-ADF8592A16B0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050980" y="4547809"/>
                <a:ext cx="57564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264" name="墨迹 265">
                <a:extLst>
                  <a:ext uri="{FF2B5EF4-FFF2-40B4-BE49-F238E27FC236}">
                    <a16:creationId xmlns:a16="http://schemas.microsoft.com/office/drawing/2014/main" id="{4984CBEC-B1F9-8B40-A003-2C9CB165BAD9}"/>
                  </a:ext>
                </a:extLst>
              </p14:cNvPr>
              <p14:cNvContentPartPr/>
              <p14:nvPr/>
            </p14:nvContentPartPr>
            <p14:xfrm>
              <a:off x="5149900" y="4623769"/>
              <a:ext cx="274320" cy="193320"/>
            </p14:xfrm>
          </p:contentPart>
        </mc:Choice>
        <mc:Fallback>
          <p:pic>
            <p:nvPicPr>
              <p:cNvPr id="264" name="墨迹 265">
                <a:extLst>
                  <a:ext uri="{FF2B5EF4-FFF2-40B4-BE49-F238E27FC236}">
                    <a16:creationId xmlns:a16="http://schemas.microsoft.com/office/drawing/2014/main" id="{4984CBEC-B1F9-8B40-A003-2C9CB165BAD9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5142340" y="4616209"/>
                <a:ext cx="28944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268" name="墨迹 268">
                <a:extLst>
                  <a:ext uri="{FF2B5EF4-FFF2-40B4-BE49-F238E27FC236}">
                    <a16:creationId xmlns:a16="http://schemas.microsoft.com/office/drawing/2014/main" id="{8B8FE954-06AE-5C43-9F91-9E7A9E1FCFD1}"/>
                  </a:ext>
                </a:extLst>
              </p14:cNvPr>
              <p14:cNvContentPartPr/>
              <p14:nvPr/>
            </p14:nvContentPartPr>
            <p14:xfrm>
              <a:off x="5448340" y="4312729"/>
              <a:ext cx="1388160" cy="722520"/>
            </p14:xfrm>
          </p:contentPart>
        </mc:Choice>
        <mc:Fallback>
          <p:pic>
            <p:nvPicPr>
              <p:cNvPr id="268" name="墨迹 268">
                <a:extLst>
                  <a:ext uri="{FF2B5EF4-FFF2-40B4-BE49-F238E27FC236}">
                    <a16:creationId xmlns:a16="http://schemas.microsoft.com/office/drawing/2014/main" id="{8B8FE954-06AE-5C43-9F91-9E7A9E1FCFD1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5441140" y="4305169"/>
                <a:ext cx="1403280" cy="73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274" name="墨迹 274">
                <a:extLst>
                  <a:ext uri="{FF2B5EF4-FFF2-40B4-BE49-F238E27FC236}">
                    <a16:creationId xmlns:a16="http://schemas.microsoft.com/office/drawing/2014/main" id="{BC569ABE-CCDF-B349-9AF2-04DE11192320}"/>
                  </a:ext>
                </a:extLst>
              </p14:cNvPr>
              <p14:cNvContentPartPr/>
              <p14:nvPr/>
            </p14:nvContentPartPr>
            <p14:xfrm>
              <a:off x="5523940" y="5090689"/>
              <a:ext cx="286200" cy="573120"/>
            </p14:xfrm>
          </p:contentPart>
        </mc:Choice>
        <mc:Fallback>
          <p:pic>
            <p:nvPicPr>
              <p:cNvPr id="274" name="墨迹 274">
                <a:extLst>
                  <a:ext uri="{FF2B5EF4-FFF2-40B4-BE49-F238E27FC236}">
                    <a16:creationId xmlns:a16="http://schemas.microsoft.com/office/drawing/2014/main" id="{BC569ABE-CCDF-B349-9AF2-04DE11192320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5516370" y="5083129"/>
                <a:ext cx="301339" cy="58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281" name="墨迹 280">
                <a:extLst>
                  <a:ext uri="{FF2B5EF4-FFF2-40B4-BE49-F238E27FC236}">
                    <a16:creationId xmlns:a16="http://schemas.microsoft.com/office/drawing/2014/main" id="{AD36DD78-05AC-704E-B8DD-FFB338DD4653}"/>
                  </a:ext>
                </a:extLst>
              </p14:cNvPr>
              <p14:cNvContentPartPr/>
              <p14:nvPr/>
            </p14:nvContentPartPr>
            <p14:xfrm>
              <a:off x="1079020" y="4947409"/>
              <a:ext cx="3585600" cy="261720"/>
            </p14:xfrm>
          </p:contentPart>
        </mc:Choice>
        <mc:Fallback>
          <p:pic>
            <p:nvPicPr>
              <p:cNvPr id="281" name="墨迹 280">
                <a:extLst>
                  <a:ext uri="{FF2B5EF4-FFF2-40B4-BE49-F238E27FC236}">
                    <a16:creationId xmlns:a16="http://schemas.microsoft.com/office/drawing/2014/main" id="{AD36DD78-05AC-704E-B8DD-FFB338DD4653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071820" y="4939849"/>
                <a:ext cx="360036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282" name="墨迹 281">
                <a:extLst>
                  <a:ext uri="{FF2B5EF4-FFF2-40B4-BE49-F238E27FC236}">
                    <a16:creationId xmlns:a16="http://schemas.microsoft.com/office/drawing/2014/main" id="{C22E658B-19EA-524F-85B4-9E07ED6D10E0}"/>
                  </a:ext>
                </a:extLst>
              </p14:cNvPr>
              <p14:cNvContentPartPr/>
              <p14:nvPr/>
            </p14:nvContentPartPr>
            <p14:xfrm>
              <a:off x="6656140" y="5775409"/>
              <a:ext cx="429840" cy="87480"/>
            </p14:xfrm>
          </p:contentPart>
        </mc:Choice>
        <mc:Fallback>
          <p:pic>
            <p:nvPicPr>
              <p:cNvPr id="282" name="墨迹 281">
                <a:extLst>
                  <a:ext uri="{FF2B5EF4-FFF2-40B4-BE49-F238E27FC236}">
                    <a16:creationId xmlns:a16="http://schemas.microsoft.com/office/drawing/2014/main" id="{C22E658B-19EA-524F-85B4-9E07ED6D10E0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648580" y="5767849"/>
                <a:ext cx="44496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283" name="墨迹 283">
                <a:extLst>
                  <a:ext uri="{FF2B5EF4-FFF2-40B4-BE49-F238E27FC236}">
                    <a16:creationId xmlns:a16="http://schemas.microsoft.com/office/drawing/2014/main" id="{E8E20D92-6EC6-B542-9C1A-F0444C2A084F}"/>
                  </a:ext>
                </a:extLst>
              </p14:cNvPr>
              <p14:cNvContentPartPr/>
              <p14:nvPr/>
            </p14:nvContentPartPr>
            <p14:xfrm>
              <a:off x="6518980" y="5028409"/>
              <a:ext cx="461160" cy="591840"/>
            </p14:xfrm>
          </p:contentPart>
        </mc:Choice>
        <mc:Fallback>
          <p:pic>
            <p:nvPicPr>
              <p:cNvPr id="283" name="墨迹 283">
                <a:extLst>
                  <a:ext uri="{FF2B5EF4-FFF2-40B4-BE49-F238E27FC236}">
                    <a16:creationId xmlns:a16="http://schemas.microsoft.com/office/drawing/2014/main" id="{E8E20D92-6EC6-B542-9C1A-F0444C2A084F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511414" y="5020844"/>
                <a:ext cx="476292" cy="6069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287" name="墨迹 287">
                <a:extLst>
                  <a:ext uri="{FF2B5EF4-FFF2-40B4-BE49-F238E27FC236}">
                    <a16:creationId xmlns:a16="http://schemas.microsoft.com/office/drawing/2014/main" id="{DC154E50-4B7F-9447-9568-BFCD978AB99C}"/>
                  </a:ext>
                </a:extLst>
              </p14:cNvPr>
              <p14:cNvContentPartPr/>
              <p14:nvPr/>
            </p14:nvContentPartPr>
            <p14:xfrm>
              <a:off x="7222420" y="4710889"/>
              <a:ext cx="317880" cy="155880"/>
            </p14:xfrm>
          </p:contentPart>
        </mc:Choice>
        <mc:Fallback>
          <p:pic>
            <p:nvPicPr>
              <p:cNvPr id="287" name="墨迹 287">
                <a:extLst>
                  <a:ext uri="{FF2B5EF4-FFF2-40B4-BE49-F238E27FC236}">
                    <a16:creationId xmlns:a16="http://schemas.microsoft.com/office/drawing/2014/main" id="{DC154E50-4B7F-9447-9568-BFCD978AB99C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7214860" y="4703329"/>
                <a:ext cx="33300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294" name="墨迹 293">
                <a:extLst>
                  <a:ext uri="{FF2B5EF4-FFF2-40B4-BE49-F238E27FC236}">
                    <a16:creationId xmlns:a16="http://schemas.microsoft.com/office/drawing/2014/main" id="{175123E1-EA61-0C42-83D3-0E7F0E9BC96A}"/>
                  </a:ext>
                </a:extLst>
              </p14:cNvPr>
              <p14:cNvContentPartPr/>
              <p14:nvPr/>
            </p14:nvContentPartPr>
            <p14:xfrm>
              <a:off x="9288820" y="4661209"/>
              <a:ext cx="112320" cy="25200"/>
            </p14:xfrm>
          </p:contentPart>
        </mc:Choice>
        <mc:Fallback>
          <p:pic>
            <p:nvPicPr>
              <p:cNvPr id="294" name="墨迹 293">
                <a:extLst>
                  <a:ext uri="{FF2B5EF4-FFF2-40B4-BE49-F238E27FC236}">
                    <a16:creationId xmlns:a16="http://schemas.microsoft.com/office/drawing/2014/main" id="{175123E1-EA61-0C42-83D3-0E7F0E9BC96A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281260" y="4653649"/>
                <a:ext cx="1274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302" name="墨迹 305">
                <a:extLst>
                  <a:ext uri="{FF2B5EF4-FFF2-40B4-BE49-F238E27FC236}">
                    <a16:creationId xmlns:a16="http://schemas.microsoft.com/office/drawing/2014/main" id="{80610DFC-DAFF-724E-8ADB-83111DAC38A4}"/>
                  </a:ext>
                </a:extLst>
              </p14:cNvPr>
              <p14:cNvContentPartPr/>
              <p14:nvPr/>
            </p14:nvContentPartPr>
            <p14:xfrm>
              <a:off x="10458820" y="4511809"/>
              <a:ext cx="778320" cy="374040"/>
            </p14:xfrm>
          </p:contentPart>
        </mc:Choice>
        <mc:Fallback>
          <p:pic>
            <p:nvPicPr>
              <p:cNvPr id="302" name="墨迹 305">
                <a:extLst>
                  <a:ext uri="{FF2B5EF4-FFF2-40B4-BE49-F238E27FC236}">
                    <a16:creationId xmlns:a16="http://schemas.microsoft.com/office/drawing/2014/main" id="{80610DFC-DAFF-724E-8ADB-83111DAC38A4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0451260" y="4504242"/>
                <a:ext cx="793440" cy="3891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303" name="墨迹 306">
                <a:extLst>
                  <a:ext uri="{FF2B5EF4-FFF2-40B4-BE49-F238E27FC236}">
                    <a16:creationId xmlns:a16="http://schemas.microsoft.com/office/drawing/2014/main" id="{12977698-6416-CA44-8676-57C722FC4E5A}"/>
                  </a:ext>
                </a:extLst>
              </p14:cNvPr>
              <p14:cNvContentPartPr/>
              <p14:nvPr/>
            </p14:nvContentPartPr>
            <p14:xfrm>
              <a:off x="9625060" y="4512529"/>
              <a:ext cx="473040" cy="335880"/>
            </p14:xfrm>
          </p:contentPart>
        </mc:Choice>
        <mc:Fallback>
          <p:pic>
            <p:nvPicPr>
              <p:cNvPr id="303" name="墨迹 306">
                <a:extLst>
                  <a:ext uri="{FF2B5EF4-FFF2-40B4-BE49-F238E27FC236}">
                    <a16:creationId xmlns:a16="http://schemas.microsoft.com/office/drawing/2014/main" id="{12977698-6416-CA44-8676-57C722FC4E5A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617506" y="4504969"/>
                <a:ext cx="488149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304" name="墨迹 307">
                <a:extLst>
                  <a:ext uri="{FF2B5EF4-FFF2-40B4-BE49-F238E27FC236}">
                    <a16:creationId xmlns:a16="http://schemas.microsoft.com/office/drawing/2014/main" id="{2843D674-EF81-9B49-A5B3-A285992EE167}"/>
                  </a:ext>
                </a:extLst>
              </p14:cNvPr>
              <p14:cNvContentPartPr/>
              <p14:nvPr/>
            </p14:nvContentPartPr>
            <p14:xfrm>
              <a:off x="8641540" y="4474369"/>
              <a:ext cx="386280" cy="343080"/>
            </p14:xfrm>
          </p:contentPart>
        </mc:Choice>
        <mc:Fallback>
          <p:pic>
            <p:nvPicPr>
              <p:cNvPr id="304" name="墨迹 307">
                <a:extLst>
                  <a:ext uri="{FF2B5EF4-FFF2-40B4-BE49-F238E27FC236}">
                    <a16:creationId xmlns:a16="http://schemas.microsoft.com/office/drawing/2014/main" id="{2843D674-EF81-9B49-A5B3-A285992EE167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8633980" y="4466801"/>
                <a:ext cx="401400" cy="3582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305" name="墨迹 308">
                <a:extLst>
                  <a:ext uri="{FF2B5EF4-FFF2-40B4-BE49-F238E27FC236}">
                    <a16:creationId xmlns:a16="http://schemas.microsoft.com/office/drawing/2014/main" id="{01D5EA7F-661D-4342-9CE8-EC62EE8480FB}"/>
                  </a:ext>
                </a:extLst>
              </p14:cNvPr>
              <p14:cNvContentPartPr/>
              <p14:nvPr/>
            </p14:nvContentPartPr>
            <p14:xfrm>
              <a:off x="7817140" y="4567969"/>
              <a:ext cx="594360" cy="230760"/>
            </p14:xfrm>
          </p:contentPart>
        </mc:Choice>
        <mc:Fallback>
          <p:pic>
            <p:nvPicPr>
              <p:cNvPr id="305" name="墨迹 308">
                <a:extLst>
                  <a:ext uri="{FF2B5EF4-FFF2-40B4-BE49-F238E27FC236}">
                    <a16:creationId xmlns:a16="http://schemas.microsoft.com/office/drawing/2014/main" id="{01D5EA7F-661D-4342-9CE8-EC62EE8480FB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7809580" y="4560409"/>
                <a:ext cx="60948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310" name="墨迹 309">
                <a:extLst>
                  <a:ext uri="{FF2B5EF4-FFF2-40B4-BE49-F238E27FC236}">
                    <a16:creationId xmlns:a16="http://schemas.microsoft.com/office/drawing/2014/main" id="{27013592-36DC-DA43-87B0-318B1DD45F1B}"/>
                  </a:ext>
                </a:extLst>
              </p14:cNvPr>
              <p14:cNvContentPartPr/>
              <p14:nvPr/>
            </p14:nvContentPartPr>
            <p14:xfrm>
              <a:off x="749260" y="5370769"/>
              <a:ext cx="31320" cy="25200"/>
            </p14:xfrm>
          </p:contentPart>
        </mc:Choice>
        <mc:Fallback>
          <p:pic>
            <p:nvPicPr>
              <p:cNvPr id="310" name="墨迹 309">
                <a:extLst>
                  <a:ext uri="{FF2B5EF4-FFF2-40B4-BE49-F238E27FC236}">
                    <a16:creationId xmlns:a16="http://schemas.microsoft.com/office/drawing/2014/main" id="{27013592-36DC-DA43-87B0-318B1DD45F1B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741700" y="5363209"/>
                <a:ext cx="464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311" name="墨迹 310">
                <a:extLst>
                  <a:ext uri="{FF2B5EF4-FFF2-40B4-BE49-F238E27FC236}">
                    <a16:creationId xmlns:a16="http://schemas.microsoft.com/office/drawing/2014/main" id="{45EC41D8-097B-9F47-97AE-2417F47CE3D8}"/>
                  </a:ext>
                </a:extLst>
              </p14:cNvPr>
              <p14:cNvContentPartPr/>
              <p14:nvPr/>
            </p14:nvContentPartPr>
            <p14:xfrm>
              <a:off x="307540" y="4381129"/>
              <a:ext cx="1550160" cy="977400"/>
            </p14:xfrm>
          </p:contentPart>
        </mc:Choice>
        <mc:Fallback>
          <p:pic>
            <p:nvPicPr>
              <p:cNvPr id="311" name="墨迹 310">
                <a:extLst>
                  <a:ext uri="{FF2B5EF4-FFF2-40B4-BE49-F238E27FC236}">
                    <a16:creationId xmlns:a16="http://schemas.microsoft.com/office/drawing/2014/main" id="{45EC41D8-097B-9F47-97AE-2417F47CE3D8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299980" y="4373569"/>
                <a:ext cx="1565280" cy="9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312" name="墨迹 311">
                <a:extLst>
                  <a:ext uri="{FF2B5EF4-FFF2-40B4-BE49-F238E27FC236}">
                    <a16:creationId xmlns:a16="http://schemas.microsoft.com/office/drawing/2014/main" id="{5859E1B6-1BB4-B342-B0F9-A9CD667E6B26}"/>
                  </a:ext>
                </a:extLst>
              </p14:cNvPr>
              <p14:cNvContentPartPr/>
              <p14:nvPr/>
            </p14:nvContentPartPr>
            <p14:xfrm>
              <a:off x="1384300" y="5426929"/>
              <a:ext cx="435960" cy="324000"/>
            </p14:xfrm>
          </p:contentPart>
        </mc:Choice>
        <mc:Fallback>
          <p:pic>
            <p:nvPicPr>
              <p:cNvPr id="312" name="墨迹 311">
                <a:extLst>
                  <a:ext uri="{FF2B5EF4-FFF2-40B4-BE49-F238E27FC236}">
                    <a16:creationId xmlns:a16="http://schemas.microsoft.com/office/drawing/2014/main" id="{5859E1B6-1BB4-B342-B0F9-A9CD667E6B2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376740" y="5419369"/>
                <a:ext cx="45108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313" name="墨迹 312">
                <a:extLst>
                  <a:ext uri="{FF2B5EF4-FFF2-40B4-BE49-F238E27FC236}">
                    <a16:creationId xmlns:a16="http://schemas.microsoft.com/office/drawing/2014/main" id="{8D496EB6-71EB-344D-94EA-809D277B918B}"/>
                  </a:ext>
                </a:extLst>
              </p14:cNvPr>
              <p14:cNvContentPartPr/>
              <p14:nvPr/>
            </p14:nvContentPartPr>
            <p14:xfrm>
              <a:off x="1577260" y="5694409"/>
              <a:ext cx="118440" cy="230760"/>
            </p14:xfrm>
          </p:contentPart>
        </mc:Choice>
        <mc:Fallback>
          <p:pic>
            <p:nvPicPr>
              <p:cNvPr id="313" name="墨迹 312">
                <a:extLst>
                  <a:ext uri="{FF2B5EF4-FFF2-40B4-BE49-F238E27FC236}">
                    <a16:creationId xmlns:a16="http://schemas.microsoft.com/office/drawing/2014/main" id="{8D496EB6-71EB-344D-94EA-809D277B918B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569700" y="5686849"/>
                <a:ext cx="13356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314" name="墨迹 313">
                <a:extLst>
                  <a:ext uri="{FF2B5EF4-FFF2-40B4-BE49-F238E27FC236}">
                    <a16:creationId xmlns:a16="http://schemas.microsoft.com/office/drawing/2014/main" id="{FBA34833-A841-724E-A6D9-2E5246F0C911}"/>
                  </a:ext>
                </a:extLst>
              </p14:cNvPr>
              <p14:cNvContentPartPr/>
              <p14:nvPr/>
            </p14:nvContentPartPr>
            <p14:xfrm>
              <a:off x="1564660" y="5768929"/>
              <a:ext cx="106200" cy="112320"/>
            </p14:xfrm>
          </p:contentPart>
        </mc:Choice>
        <mc:Fallback>
          <p:pic>
            <p:nvPicPr>
              <p:cNvPr id="314" name="墨迹 313">
                <a:extLst>
                  <a:ext uri="{FF2B5EF4-FFF2-40B4-BE49-F238E27FC236}">
                    <a16:creationId xmlns:a16="http://schemas.microsoft.com/office/drawing/2014/main" id="{FBA34833-A841-724E-A6D9-2E5246F0C911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557100" y="5761729"/>
                <a:ext cx="1213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315" name="墨迹 314">
                <a:extLst>
                  <a:ext uri="{FF2B5EF4-FFF2-40B4-BE49-F238E27FC236}">
                    <a16:creationId xmlns:a16="http://schemas.microsoft.com/office/drawing/2014/main" id="{97A06447-628A-6849-8B69-B78907CE8B99}"/>
                  </a:ext>
                </a:extLst>
              </p14:cNvPr>
              <p14:cNvContentPartPr/>
              <p14:nvPr/>
            </p14:nvContentPartPr>
            <p14:xfrm>
              <a:off x="1770580" y="5737969"/>
              <a:ext cx="167760" cy="111600"/>
            </p14:xfrm>
          </p:contentPart>
        </mc:Choice>
        <mc:Fallback>
          <p:pic>
            <p:nvPicPr>
              <p:cNvPr id="315" name="墨迹 314">
                <a:extLst>
                  <a:ext uri="{FF2B5EF4-FFF2-40B4-BE49-F238E27FC236}">
                    <a16:creationId xmlns:a16="http://schemas.microsoft.com/office/drawing/2014/main" id="{97A06447-628A-6849-8B69-B78907CE8B99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763380" y="5730409"/>
                <a:ext cx="18288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316" name="墨迹 315">
                <a:extLst>
                  <a:ext uri="{FF2B5EF4-FFF2-40B4-BE49-F238E27FC236}">
                    <a16:creationId xmlns:a16="http://schemas.microsoft.com/office/drawing/2014/main" id="{300A555A-B88A-1149-8474-A2AFD864BAF9}"/>
                  </a:ext>
                </a:extLst>
              </p14:cNvPr>
              <p14:cNvContentPartPr/>
              <p14:nvPr/>
            </p14:nvContentPartPr>
            <p14:xfrm>
              <a:off x="2106100" y="5576689"/>
              <a:ext cx="199440" cy="230040"/>
            </p14:xfrm>
          </p:contentPart>
        </mc:Choice>
        <mc:Fallback>
          <p:pic>
            <p:nvPicPr>
              <p:cNvPr id="316" name="墨迹 315">
                <a:extLst>
                  <a:ext uri="{FF2B5EF4-FFF2-40B4-BE49-F238E27FC236}">
                    <a16:creationId xmlns:a16="http://schemas.microsoft.com/office/drawing/2014/main" id="{300A555A-B88A-1149-8474-A2AFD864BAF9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2098540" y="5569129"/>
                <a:ext cx="21456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317" name="墨迹 316">
                <a:extLst>
                  <a:ext uri="{FF2B5EF4-FFF2-40B4-BE49-F238E27FC236}">
                    <a16:creationId xmlns:a16="http://schemas.microsoft.com/office/drawing/2014/main" id="{57602D2F-DB6E-1D45-81E4-7852411F34BC}"/>
                  </a:ext>
                </a:extLst>
              </p14:cNvPr>
              <p14:cNvContentPartPr/>
              <p14:nvPr/>
            </p14:nvContentPartPr>
            <p14:xfrm>
              <a:off x="2529460" y="5507569"/>
              <a:ext cx="74880" cy="62640"/>
            </p14:xfrm>
          </p:contentPart>
        </mc:Choice>
        <mc:Fallback>
          <p:pic>
            <p:nvPicPr>
              <p:cNvPr id="317" name="墨迹 316">
                <a:extLst>
                  <a:ext uri="{FF2B5EF4-FFF2-40B4-BE49-F238E27FC236}">
                    <a16:creationId xmlns:a16="http://schemas.microsoft.com/office/drawing/2014/main" id="{57602D2F-DB6E-1D45-81E4-7852411F34BC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2521900" y="5500009"/>
                <a:ext cx="900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318" name="墨迹 317">
                <a:extLst>
                  <a:ext uri="{FF2B5EF4-FFF2-40B4-BE49-F238E27FC236}">
                    <a16:creationId xmlns:a16="http://schemas.microsoft.com/office/drawing/2014/main" id="{95AEA110-F0F9-3D4E-BA5E-06EAEDB6509E}"/>
                  </a:ext>
                </a:extLst>
              </p14:cNvPr>
              <p14:cNvContentPartPr/>
              <p14:nvPr/>
            </p14:nvContentPartPr>
            <p14:xfrm>
              <a:off x="2529460" y="5681809"/>
              <a:ext cx="336600" cy="100080"/>
            </p14:xfrm>
          </p:contentPart>
        </mc:Choice>
        <mc:Fallback>
          <p:pic>
            <p:nvPicPr>
              <p:cNvPr id="318" name="墨迹 317">
                <a:extLst>
                  <a:ext uri="{FF2B5EF4-FFF2-40B4-BE49-F238E27FC236}">
                    <a16:creationId xmlns:a16="http://schemas.microsoft.com/office/drawing/2014/main" id="{95AEA110-F0F9-3D4E-BA5E-06EAEDB6509E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2521900" y="5674249"/>
                <a:ext cx="35136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319" name="墨迹 318">
                <a:extLst>
                  <a:ext uri="{FF2B5EF4-FFF2-40B4-BE49-F238E27FC236}">
                    <a16:creationId xmlns:a16="http://schemas.microsoft.com/office/drawing/2014/main" id="{DFC09B70-ED35-FC42-8A67-BEFEE96694EB}"/>
                  </a:ext>
                </a:extLst>
              </p14:cNvPr>
              <p14:cNvContentPartPr/>
              <p14:nvPr/>
            </p14:nvContentPartPr>
            <p14:xfrm>
              <a:off x="3027340" y="5495329"/>
              <a:ext cx="554400" cy="326880"/>
            </p14:xfrm>
          </p:contentPart>
        </mc:Choice>
        <mc:Fallback>
          <p:pic>
            <p:nvPicPr>
              <p:cNvPr id="319" name="墨迹 318">
                <a:extLst>
                  <a:ext uri="{FF2B5EF4-FFF2-40B4-BE49-F238E27FC236}">
                    <a16:creationId xmlns:a16="http://schemas.microsoft.com/office/drawing/2014/main" id="{DFC09B70-ED35-FC42-8A67-BEFEE96694EB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3019780" y="5487769"/>
                <a:ext cx="56952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320" name="墨迹 319">
                <a:extLst>
                  <a:ext uri="{FF2B5EF4-FFF2-40B4-BE49-F238E27FC236}">
                    <a16:creationId xmlns:a16="http://schemas.microsoft.com/office/drawing/2014/main" id="{2DF448DC-2FAB-4441-8685-A46D7436BF35}"/>
                  </a:ext>
                </a:extLst>
              </p14:cNvPr>
              <p14:cNvContentPartPr/>
              <p14:nvPr/>
            </p14:nvContentPartPr>
            <p14:xfrm>
              <a:off x="3562660" y="5376889"/>
              <a:ext cx="336600" cy="628920"/>
            </p14:xfrm>
          </p:contentPart>
        </mc:Choice>
        <mc:Fallback>
          <p:pic>
            <p:nvPicPr>
              <p:cNvPr id="320" name="墨迹 319">
                <a:extLst>
                  <a:ext uri="{FF2B5EF4-FFF2-40B4-BE49-F238E27FC236}">
                    <a16:creationId xmlns:a16="http://schemas.microsoft.com/office/drawing/2014/main" id="{2DF448DC-2FAB-4441-8685-A46D7436BF35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3555100" y="5369329"/>
                <a:ext cx="351360" cy="64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321" name="墨迹 320">
                <a:extLst>
                  <a:ext uri="{FF2B5EF4-FFF2-40B4-BE49-F238E27FC236}">
                    <a16:creationId xmlns:a16="http://schemas.microsoft.com/office/drawing/2014/main" id="{2050B9E9-5852-B643-8A11-EE1F09E3AB14}"/>
                  </a:ext>
                </a:extLst>
              </p14:cNvPr>
              <p14:cNvContentPartPr/>
              <p14:nvPr/>
            </p14:nvContentPartPr>
            <p14:xfrm>
              <a:off x="4160260" y="5457889"/>
              <a:ext cx="380160" cy="417240"/>
            </p14:xfrm>
          </p:contentPart>
        </mc:Choice>
        <mc:Fallback>
          <p:pic>
            <p:nvPicPr>
              <p:cNvPr id="321" name="墨迹 320">
                <a:extLst>
                  <a:ext uri="{FF2B5EF4-FFF2-40B4-BE49-F238E27FC236}">
                    <a16:creationId xmlns:a16="http://schemas.microsoft.com/office/drawing/2014/main" id="{2050B9E9-5852-B643-8A11-EE1F09E3AB14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4152700" y="5450329"/>
                <a:ext cx="39492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322" name="墨迹 321">
                <a:extLst>
                  <a:ext uri="{FF2B5EF4-FFF2-40B4-BE49-F238E27FC236}">
                    <a16:creationId xmlns:a16="http://schemas.microsoft.com/office/drawing/2014/main" id="{EF4916C7-CC51-8841-95A7-2134F1F25D50}"/>
                  </a:ext>
                </a:extLst>
              </p14:cNvPr>
              <p14:cNvContentPartPr/>
              <p14:nvPr/>
            </p14:nvContentPartPr>
            <p14:xfrm>
              <a:off x="4496140" y="5352049"/>
              <a:ext cx="68760" cy="43920"/>
            </p14:xfrm>
          </p:contentPart>
        </mc:Choice>
        <mc:Fallback>
          <p:pic>
            <p:nvPicPr>
              <p:cNvPr id="322" name="墨迹 321">
                <a:extLst>
                  <a:ext uri="{FF2B5EF4-FFF2-40B4-BE49-F238E27FC236}">
                    <a16:creationId xmlns:a16="http://schemas.microsoft.com/office/drawing/2014/main" id="{EF4916C7-CC51-8841-95A7-2134F1F25D50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4488580" y="5344489"/>
                <a:ext cx="838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323" name="墨迹 322">
                <a:extLst>
                  <a:ext uri="{FF2B5EF4-FFF2-40B4-BE49-F238E27FC236}">
                    <a16:creationId xmlns:a16="http://schemas.microsoft.com/office/drawing/2014/main" id="{DF5F930F-7D0B-DC48-8879-0621F654FAD6}"/>
                  </a:ext>
                </a:extLst>
              </p14:cNvPr>
              <p14:cNvContentPartPr/>
              <p14:nvPr/>
            </p14:nvContentPartPr>
            <p14:xfrm>
              <a:off x="4670380" y="5383369"/>
              <a:ext cx="342720" cy="516960"/>
            </p14:xfrm>
          </p:contentPart>
        </mc:Choice>
        <mc:Fallback>
          <p:pic>
            <p:nvPicPr>
              <p:cNvPr id="323" name="墨迹 322">
                <a:extLst>
                  <a:ext uri="{FF2B5EF4-FFF2-40B4-BE49-F238E27FC236}">
                    <a16:creationId xmlns:a16="http://schemas.microsoft.com/office/drawing/2014/main" id="{DF5F930F-7D0B-DC48-8879-0621F654FAD6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4662820" y="5375809"/>
                <a:ext cx="357840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324" name="墨迹 323">
                <a:extLst>
                  <a:ext uri="{FF2B5EF4-FFF2-40B4-BE49-F238E27FC236}">
                    <a16:creationId xmlns:a16="http://schemas.microsoft.com/office/drawing/2014/main" id="{EB065011-1BEE-1248-8116-F3CE67554B2D}"/>
                  </a:ext>
                </a:extLst>
              </p14:cNvPr>
              <p14:cNvContentPartPr/>
              <p14:nvPr/>
            </p14:nvContentPartPr>
            <p14:xfrm>
              <a:off x="5075020" y="5389489"/>
              <a:ext cx="324000" cy="547920"/>
            </p14:xfrm>
          </p:contentPart>
        </mc:Choice>
        <mc:Fallback>
          <p:pic>
            <p:nvPicPr>
              <p:cNvPr id="324" name="墨迹 323">
                <a:extLst>
                  <a:ext uri="{FF2B5EF4-FFF2-40B4-BE49-F238E27FC236}">
                    <a16:creationId xmlns:a16="http://schemas.microsoft.com/office/drawing/2014/main" id="{EB065011-1BEE-1248-8116-F3CE67554B2D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5067460" y="5381929"/>
                <a:ext cx="339120" cy="56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338" name="墨迹 340">
                <a:extLst>
                  <a:ext uri="{FF2B5EF4-FFF2-40B4-BE49-F238E27FC236}">
                    <a16:creationId xmlns:a16="http://schemas.microsoft.com/office/drawing/2014/main" id="{D5DB1DE8-ED3F-BE4F-9D95-A924E2AEDDCA}"/>
                  </a:ext>
                </a:extLst>
              </p14:cNvPr>
              <p14:cNvContentPartPr/>
              <p14:nvPr/>
            </p14:nvContentPartPr>
            <p14:xfrm>
              <a:off x="8093620" y="5632129"/>
              <a:ext cx="230760" cy="560520"/>
            </p14:xfrm>
          </p:contentPart>
        </mc:Choice>
        <mc:Fallback>
          <p:pic>
            <p:nvPicPr>
              <p:cNvPr id="338" name="墨迹 340">
                <a:extLst>
                  <a:ext uri="{FF2B5EF4-FFF2-40B4-BE49-F238E27FC236}">
                    <a16:creationId xmlns:a16="http://schemas.microsoft.com/office/drawing/2014/main" id="{D5DB1DE8-ED3F-BE4F-9D95-A924E2AEDDCA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086060" y="5624569"/>
                <a:ext cx="24588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339" name="墨迹 341">
                <a:extLst>
                  <a:ext uri="{FF2B5EF4-FFF2-40B4-BE49-F238E27FC236}">
                    <a16:creationId xmlns:a16="http://schemas.microsoft.com/office/drawing/2014/main" id="{57FC79E9-1E89-B94A-8983-74251DCE0261}"/>
                  </a:ext>
                </a:extLst>
              </p14:cNvPr>
              <p14:cNvContentPartPr/>
              <p14:nvPr/>
            </p14:nvContentPartPr>
            <p14:xfrm>
              <a:off x="7396660" y="5762809"/>
              <a:ext cx="386280" cy="324000"/>
            </p14:xfrm>
          </p:contentPart>
        </mc:Choice>
        <mc:Fallback>
          <p:pic>
            <p:nvPicPr>
              <p:cNvPr id="339" name="墨迹 341">
                <a:extLst>
                  <a:ext uri="{FF2B5EF4-FFF2-40B4-BE49-F238E27FC236}">
                    <a16:creationId xmlns:a16="http://schemas.microsoft.com/office/drawing/2014/main" id="{57FC79E9-1E89-B94A-8983-74251DCE0261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7389100" y="5755249"/>
                <a:ext cx="40140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340" name="墨迹 342">
                <a:extLst>
                  <a:ext uri="{FF2B5EF4-FFF2-40B4-BE49-F238E27FC236}">
                    <a16:creationId xmlns:a16="http://schemas.microsoft.com/office/drawing/2014/main" id="{48CE1124-55E1-F64A-B9A4-D4F2B85305EF}"/>
                  </a:ext>
                </a:extLst>
              </p14:cNvPr>
              <p14:cNvContentPartPr/>
              <p14:nvPr/>
            </p14:nvContentPartPr>
            <p14:xfrm>
              <a:off x="5797180" y="5526289"/>
              <a:ext cx="1151640" cy="609840"/>
            </p14:xfrm>
          </p:contentPart>
        </mc:Choice>
        <mc:Fallback>
          <p:pic>
            <p:nvPicPr>
              <p:cNvPr id="340" name="墨迹 342">
                <a:extLst>
                  <a:ext uri="{FF2B5EF4-FFF2-40B4-BE49-F238E27FC236}">
                    <a16:creationId xmlns:a16="http://schemas.microsoft.com/office/drawing/2014/main" id="{48CE1124-55E1-F64A-B9A4-D4F2B85305EF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5789622" y="5518725"/>
                <a:ext cx="1166395" cy="6249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349" name="墨迹 349">
                <a:extLst>
                  <a:ext uri="{FF2B5EF4-FFF2-40B4-BE49-F238E27FC236}">
                    <a16:creationId xmlns:a16="http://schemas.microsoft.com/office/drawing/2014/main" id="{C291D531-228E-1C47-8026-51E90F99488A}"/>
                  </a:ext>
                </a:extLst>
              </p14:cNvPr>
              <p14:cNvContentPartPr/>
              <p14:nvPr/>
            </p14:nvContentPartPr>
            <p14:xfrm>
              <a:off x="1060660" y="6298129"/>
              <a:ext cx="852120" cy="380160"/>
            </p14:xfrm>
          </p:contentPart>
        </mc:Choice>
        <mc:Fallback>
          <p:pic>
            <p:nvPicPr>
              <p:cNvPr id="349" name="墨迹 349">
                <a:extLst>
                  <a:ext uri="{FF2B5EF4-FFF2-40B4-BE49-F238E27FC236}">
                    <a16:creationId xmlns:a16="http://schemas.microsoft.com/office/drawing/2014/main" id="{C291D531-228E-1C47-8026-51E90F99488A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1053103" y="6290569"/>
                <a:ext cx="867234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354" name="墨迹 354">
                <a:extLst>
                  <a:ext uri="{FF2B5EF4-FFF2-40B4-BE49-F238E27FC236}">
                    <a16:creationId xmlns:a16="http://schemas.microsoft.com/office/drawing/2014/main" id="{C9134452-06DA-5B42-B700-7E6666F9A51A}"/>
                  </a:ext>
                </a:extLst>
              </p14:cNvPr>
              <p14:cNvContentPartPr/>
              <p14:nvPr/>
            </p14:nvContentPartPr>
            <p14:xfrm>
              <a:off x="2193220" y="6344569"/>
              <a:ext cx="274320" cy="414360"/>
            </p14:xfrm>
          </p:contentPart>
        </mc:Choice>
        <mc:Fallback>
          <p:pic>
            <p:nvPicPr>
              <p:cNvPr id="354" name="墨迹 354">
                <a:extLst>
                  <a:ext uri="{FF2B5EF4-FFF2-40B4-BE49-F238E27FC236}">
                    <a16:creationId xmlns:a16="http://schemas.microsoft.com/office/drawing/2014/main" id="{C9134452-06DA-5B42-B700-7E6666F9A51A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2185660" y="6337016"/>
                <a:ext cx="289440" cy="4294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356" name="墨迹 355">
                <a:extLst>
                  <a:ext uri="{FF2B5EF4-FFF2-40B4-BE49-F238E27FC236}">
                    <a16:creationId xmlns:a16="http://schemas.microsoft.com/office/drawing/2014/main" id="{1D3FA358-4E4B-F742-931D-375DBE52AF44}"/>
                  </a:ext>
                </a:extLst>
              </p14:cNvPr>
              <p14:cNvContentPartPr/>
              <p14:nvPr/>
            </p14:nvContentPartPr>
            <p14:xfrm>
              <a:off x="1726660" y="6553369"/>
              <a:ext cx="31320" cy="143640"/>
            </p14:xfrm>
          </p:contentPart>
        </mc:Choice>
        <mc:Fallback>
          <p:pic>
            <p:nvPicPr>
              <p:cNvPr id="356" name="墨迹 355">
                <a:extLst>
                  <a:ext uri="{FF2B5EF4-FFF2-40B4-BE49-F238E27FC236}">
                    <a16:creationId xmlns:a16="http://schemas.microsoft.com/office/drawing/2014/main" id="{1D3FA358-4E4B-F742-931D-375DBE52AF44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1719100" y="6545809"/>
                <a:ext cx="4644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381" name="墨迹 382">
                <a:extLst>
                  <a:ext uri="{FF2B5EF4-FFF2-40B4-BE49-F238E27FC236}">
                    <a16:creationId xmlns:a16="http://schemas.microsoft.com/office/drawing/2014/main" id="{914261A5-5581-0D47-A085-EE60B7235FB8}"/>
                  </a:ext>
                </a:extLst>
              </p14:cNvPr>
              <p14:cNvContentPartPr/>
              <p14:nvPr/>
            </p14:nvContentPartPr>
            <p14:xfrm>
              <a:off x="4527460" y="6190129"/>
              <a:ext cx="4145760" cy="830160"/>
            </p14:xfrm>
          </p:contentPart>
        </mc:Choice>
        <mc:Fallback>
          <p:pic>
            <p:nvPicPr>
              <p:cNvPr id="381" name="墨迹 382">
                <a:extLst>
                  <a:ext uri="{FF2B5EF4-FFF2-40B4-BE49-F238E27FC236}">
                    <a16:creationId xmlns:a16="http://schemas.microsoft.com/office/drawing/2014/main" id="{914261A5-5581-0D47-A085-EE60B7235FB8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4519900" y="6182572"/>
                <a:ext cx="4160520" cy="845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382" name="墨迹 383">
                <a:extLst>
                  <a:ext uri="{FF2B5EF4-FFF2-40B4-BE49-F238E27FC236}">
                    <a16:creationId xmlns:a16="http://schemas.microsoft.com/office/drawing/2014/main" id="{A0C7B2B8-E89C-4D47-B29C-C9BDE07F6B82}"/>
                  </a:ext>
                </a:extLst>
              </p14:cNvPr>
              <p14:cNvContentPartPr/>
              <p14:nvPr/>
            </p14:nvContentPartPr>
            <p14:xfrm>
              <a:off x="2654020" y="6329809"/>
              <a:ext cx="1456560" cy="435600"/>
            </p14:xfrm>
          </p:contentPart>
        </mc:Choice>
        <mc:Fallback>
          <p:pic>
            <p:nvPicPr>
              <p:cNvPr id="382" name="墨迹 383">
                <a:extLst>
                  <a:ext uri="{FF2B5EF4-FFF2-40B4-BE49-F238E27FC236}">
                    <a16:creationId xmlns:a16="http://schemas.microsoft.com/office/drawing/2014/main" id="{A0C7B2B8-E89C-4D47-B29C-C9BDE07F6B82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2646462" y="6322243"/>
                <a:ext cx="1471676" cy="4507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393" name="墨迹 395">
                <a:extLst>
                  <a:ext uri="{FF2B5EF4-FFF2-40B4-BE49-F238E27FC236}">
                    <a16:creationId xmlns:a16="http://schemas.microsoft.com/office/drawing/2014/main" id="{E9625710-4898-2E41-96B0-DB46D5CEDE09}"/>
                  </a:ext>
                </a:extLst>
              </p14:cNvPr>
              <p14:cNvContentPartPr/>
              <p14:nvPr/>
            </p14:nvContentPartPr>
            <p14:xfrm>
              <a:off x="10198180" y="6421249"/>
              <a:ext cx="1138680" cy="490320"/>
            </p14:xfrm>
          </p:contentPart>
        </mc:Choice>
        <mc:Fallback>
          <p:pic>
            <p:nvPicPr>
              <p:cNvPr id="393" name="墨迹 395">
                <a:extLst>
                  <a:ext uri="{FF2B5EF4-FFF2-40B4-BE49-F238E27FC236}">
                    <a16:creationId xmlns:a16="http://schemas.microsoft.com/office/drawing/2014/main" id="{E9625710-4898-2E41-96B0-DB46D5CEDE09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10190620" y="6413689"/>
                <a:ext cx="115380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394" name="墨迹 396">
                <a:extLst>
                  <a:ext uri="{FF2B5EF4-FFF2-40B4-BE49-F238E27FC236}">
                    <a16:creationId xmlns:a16="http://schemas.microsoft.com/office/drawing/2014/main" id="{475406B5-52F3-734C-AFFA-578C583A3498}"/>
                  </a:ext>
                </a:extLst>
              </p14:cNvPr>
              <p14:cNvContentPartPr/>
              <p14:nvPr/>
            </p14:nvContentPartPr>
            <p14:xfrm>
              <a:off x="9625060" y="6395329"/>
              <a:ext cx="317520" cy="398880"/>
            </p14:xfrm>
          </p:contentPart>
        </mc:Choice>
        <mc:Fallback>
          <p:pic>
            <p:nvPicPr>
              <p:cNvPr id="394" name="墨迹 396">
                <a:extLst>
                  <a:ext uri="{FF2B5EF4-FFF2-40B4-BE49-F238E27FC236}">
                    <a16:creationId xmlns:a16="http://schemas.microsoft.com/office/drawing/2014/main" id="{475406B5-52F3-734C-AFFA-578C583A3498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9617509" y="6388129"/>
                <a:ext cx="332623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395" name="墨迹 397">
                <a:extLst>
                  <a:ext uri="{FF2B5EF4-FFF2-40B4-BE49-F238E27FC236}">
                    <a16:creationId xmlns:a16="http://schemas.microsoft.com/office/drawing/2014/main" id="{0448A53B-11FA-EA40-9B3C-1526123BB3B0}"/>
                  </a:ext>
                </a:extLst>
              </p14:cNvPr>
              <p14:cNvContentPartPr/>
              <p14:nvPr/>
            </p14:nvContentPartPr>
            <p14:xfrm>
              <a:off x="8915500" y="6495049"/>
              <a:ext cx="454680" cy="292680"/>
            </p14:xfrm>
          </p:contentPart>
        </mc:Choice>
        <mc:Fallback>
          <p:pic>
            <p:nvPicPr>
              <p:cNvPr id="395" name="墨迹 397">
                <a:extLst>
                  <a:ext uri="{FF2B5EF4-FFF2-40B4-BE49-F238E27FC236}">
                    <a16:creationId xmlns:a16="http://schemas.microsoft.com/office/drawing/2014/main" id="{0448A53B-11FA-EA40-9B3C-1526123BB3B0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8907940" y="6487498"/>
                <a:ext cx="469800" cy="3074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399" name="墨迹 398">
                <a:extLst>
                  <a:ext uri="{FF2B5EF4-FFF2-40B4-BE49-F238E27FC236}">
                    <a16:creationId xmlns:a16="http://schemas.microsoft.com/office/drawing/2014/main" id="{A134D6B2-1437-DB41-B161-F00B0F55FD65}"/>
                  </a:ext>
                </a:extLst>
              </p14:cNvPr>
              <p14:cNvContentPartPr/>
              <p14:nvPr/>
            </p14:nvContentPartPr>
            <p14:xfrm>
              <a:off x="979660" y="4652569"/>
              <a:ext cx="56520" cy="50040"/>
            </p14:xfrm>
          </p:contentPart>
        </mc:Choice>
        <mc:Fallback>
          <p:pic>
            <p:nvPicPr>
              <p:cNvPr id="399" name="墨迹 398">
                <a:extLst>
                  <a:ext uri="{FF2B5EF4-FFF2-40B4-BE49-F238E27FC236}">
                    <a16:creationId xmlns:a16="http://schemas.microsoft.com/office/drawing/2014/main" id="{A134D6B2-1437-DB41-B161-F00B0F55FD65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972100" y="4645369"/>
                <a:ext cx="7128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402" name="墨迹 402">
                <a:extLst>
                  <a:ext uri="{FF2B5EF4-FFF2-40B4-BE49-F238E27FC236}">
                    <a16:creationId xmlns:a16="http://schemas.microsoft.com/office/drawing/2014/main" id="{DDBB5706-FC32-4D47-988C-3D711F5B4547}"/>
                  </a:ext>
                </a:extLst>
              </p14:cNvPr>
              <p14:cNvContentPartPr/>
              <p14:nvPr/>
            </p14:nvContentPartPr>
            <p14:xfrm>
              <a:off x="1385020" y="4235689"/>
              <a:ext cx="503640" cy="695520"/>
            </p14:xfrm>
          </p:contentPart>
        </mc:Choice>
        <mc:Fallback>
          <p:pic>
            <p:nvPicPr>
              <p:cNvPr id="402" name="墨迹 402">
                <a:extLst>
                  <a:ext uri="{FF2B5EF4-FFF2-40B4-BE49-F238E27FC236}">
                    <a16:creationId xmlns:a16="http://schemas.microsoft.com/office/drawing/2014/main" id="{DDBB5706-FC32-4D47-988C-3D711F5B4547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1377465" y="4228129"/>
                <a:ext cx="518389" cy="71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404" name="墨迹 403">
                <a:extLst>
                  <a:ext uri="{FF2B5EF4-FFF2-40B4-BE49-F238E27FC236}">
                    <a16:creationId xmlns:a16="http://schemas.microsoft.com/office/drawing/2014/main" id="{98AF591C-0AED-CD45-97D3-3BD70D2AD12C}"/>
                  </a:ext>
                </a:extLst>
              </p14:cNvPr>
              <p14:cNvContentPartPr/>
              <p14:nvPr/>
            </p14:nvContentPartPr>
            <p14:xfrm>
              <a:off x="1104220" y="6669289"/>
              <a:ext cx="4363560" cy="236880"/>
            </p14:xfrm>
          </p:contentPart>
        </mc:Choice>
        <mc:Fallback>
          <p:pic>
            <p:nvPicPr>
              <p:cNvPr id="404" name="墨迹 403">
                <a:extLst>
                  <a:ext uri="{FF2B5EF4-FFF2-40B4-BE49-F238E27FC236}">
                    <a16:creationId xmlns:a16="http://schemas.microsoft.com/office/drawing/2014/main" id="{98AF591C-0AED-CD45-97D3-3BD70D2AD12C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1094140" y="6659209"/>
                <a:ext cx="438372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413" name="墨迹 412">
                <a:extLst>
                  <a:ext uri="{FF2B5EF4-FFF2-40B4-BE49-F238E27FC236}">
                    <a16:creationId xmlns:a16="http://schemas.microsoft.com/office/drawing/2014/main" id="{D3B6F00B-60F3-0748-8687-6D436F83BD72}"/>
                  </a:ext>
                </a:extLst>
              </p14:cNvPr>
              <p14:cNvContentPartPr/>
              <p14:nvPr/>
            </p14:nvContentPartPr>
            <p14:xfrm>
              <a:off x="9686980" y="171289"/>
              <a:ext cx="236880" cy="224280"/>
            </p14:xfrm>
          </p:contentPart>
        </mc:Choice>
        <mc:Fallback>
          <p:pic>
            <p:nvPicPr>
              <p:cNvPr id="413" name="墨迹 412">
                <a:extLst>
                  <a:ext uri="{FF2B5EF4-FFF2-40B4-BE49-F238E27FC236}">
                    <a16:creationId xmlns:a16="http://schemas.microsoft.com/office/drawing/2014/main" id="{D3B6F00B-60F3-0748-8687-6D436F83BD72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9679780" y="163729"/>
                <a:ext cx="25200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422" name="墨迹 423">
                <a:extLst>
                  <a:ext uri="{FF2B5EF4-FFF2-40B4-BE49-F238E27FC236}">
                    <a16:creationId xmlns:a16="http://schemas.microsoft.com/office/drawing/2014/main" id="{C48F75FA-774A-904A-9CD0-1C056CA99EC4}"/>
                  </a:ext>
                </a:extLst>
              </p14:cNvPr>
              <p14:cNvContentPartPr/>
              <p14:nvPr/>
            </p14:nvContentPartPr>
            <p14:xfrm>
              <a:off x="10172620" y="59329"/>
              <a:ext cx="952560" cy="535680"/>
            </p14:xfrm>
          </p:contentPart>
        </mc:Choice>
        <mc:Fallback>
          <p:pic>
            <p:nvPicPr>
              <p:cNvPr id="422" name="墨迹 423">
                <a:extLst>
                  <a:ext uri="{FF2B5EF4-FFF2-40B4-BE49-F238E27FC236}">
                    <a16:creationId xmlns:a16="http://schemas.microsoft.com/office/drawing/2014/main" id="{C48F75FA-774A-904A-9CD0-1C056CA99EC4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10165060" y="51769"/>
                <a:ext cx="96768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423" name="墨迹 424">
                <a:extLst>
                  <a:ext uri="{FF2B5EF4-FFF2-40B4-BE49-F238E27FC236}">
                    <a16:creationId xmlns:a16="http://schemas.microsoft.com/office/drawing/2014/main" id="{EE6CB9E9-6A21-4C46-BFD6-25A33F5506EF}"/>
                  </a:ext>
                </a:extLst>
              </p14:cNvPr>
              <p14:cNvContentPartPr/>
              <p14:nvPr/>
            </p14:nvContentPartPr>
            <p14:xfrm>
              <a:off x="8516980" y="34489"/>
              <a:ext cx="927720" cy="516960"/>
            </p14:xfrm>
          </p:contentPart>
        </mc:Choice>
        <mc:Fallback>
          <p:pic>
            <p:nvPicPr>
              <p:cNvPr id="423" name="墨迹 424">
                <a:extLst>
                  <a:ext uri="{FF2B5EF4-FFF2-40B4-BE49-F238E27FC236}">
                    <a16:creationId xmlns:a16="http://schemas.microsoft.com/office/drawing/2014/main" id="{EE6CB9E9-6A21-4C46-BFD6-25A33F5506EF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8509420" y="26929"/>
                <a:ext cx="942840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463" name="墨迹 465">
                <a:extLst>
                  <a:ext uri="{FF2B5EF4-FFF2-40B4-BE49-F238E27FC236}">
                    <a16:creationId xmlns:a16="http://schemas.microsoft.com/office/drawing/2014/main" id="{B377090C-A92E-DD4F-A4FD-E8DCB19059C2}"/>
                  </a:ext>
                </a:extLst>
              </p14:cNvPr>
              <p14:cNvContentPartPr/>
              <p14:nvPr/>
            </p14:nvContentPartPr>
            <p14:xfrm>
              <a:off x="8324020" y="1391329"/>
              <a:ext cx="3515760" cy="878040"/>
            </p14:xfrm>
          </p:contentPart>
        </mc:Choice>
        <mc:Fallback>
          <p:pic>
            <p:nvPicPr>
              <p:cNvPr id="463" name="墨迹 465">
                <a:extLst>
                  <a:ext uri="{FF2B5EF4-FFF2-40B4-BE49-F238E27FC236}">
                    <a16:creationId xmlns:a16="http://schemas.microsoft.com/office/drawing/2014/main" id="{B377090C-A92E-DD4F-A4FD-E8DCB19059C2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8316460" y="1383769"/>
                <a:ext cx="3530520" cy="89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464" name="墨迹 466">
                <a:extLst>
                  <a:ext uri="{FF2B5EF4-FFF2-40B4-BE49-F238E27FC236}">
                    <a16:creationId xmlns:a16="http://schemas.microsoft.com/office/drawing/2014/main" id="{489CBA80-BEEE-A34A-8290-D8C0470CB818}"/>
                  </a:ext>
                </a:extLst>
              </p14:cNvPr>
              <p14:cNvContentPartPr/>
              <p14:nvPr/>
            </p14:nvContentPartPr>
            <p14:xfrm>
              <a:off x="9929980" y="644329"/>
              <a:ext cx="2048040" cy="597960"/>
            </p14:xfrm>
          </p:contentPart>
        </mc:Choice>
        <mc:Fallback>
          <p:pic>
            <p:nvPicPr>
              <p:cNvPr id="464" name="墨迹 466">
                <a:extLst>
                  <a:ext uri="{FF2B5EF4-FFF2-40B4-BE49-F238E27FC236}">
                    <a16:creationId xmlns:a16="http://schemas.microsoft.com/office/drawing/2014/main" id="{489CBA80-BEEE-A34A-8290-D8C0470CB818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9922420" y="636769"/>
                <a:ext cx="2063160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465" name="墨迹 467">
                <a:extLst>
                  <a:ext uri="{FF2B5EF4-FFF2-40B4-BE49-F238E27FC236}">
                    <a16:creationId xmlns:a16="http://schemas.microsoft.com/office/drawing/2014/main" id="{2FB3D910-DFEB-0340-BD44-61ACF33D784D}"/>
                  </a:ext>
                </a:extLst>
              </p14:cNvPr>
              <p14:cNvContentPartPr/>
              <p14:nvPr/>
            </p14:nvContentPartPr>
            <p14:xfrm>
              <a:off x="8492140" y="694369"/>
              <a:ext cx="1021320" cy="566640"/>
            </p14:xfrm>
          </p:contentPart>
        </mc:Choice>
        <mc:Fallback>
          <p:pic>
            <p:nvPicPr>
              <p:cNvPr id="465" name="墨迹 467">
                <a:extLst>
                  <a:ext uri="{FF2B5EF4-FFF2-40B4-BE49-F238E27FC236}">
                    <a16:creationId xmlns:a16="http://schemas.microsoft.com/office/drawing/2014/main" id="{2FB3D910-DFEB-0340-BD44-61ACF33D784D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8484577" y="686809"/>
                <a:ext cx="1036445" cy="58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1087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墨迹 9">
                <a:extLst>
                  <a:ext uri="{FF2B5EF4-FFF2-40B4-BE49-F238E27FC236}">
                    <a16:creationId xmlns:a16="http://schemas.microsoft.com/office/drawing/2014/main" id="{272A6BED-9E38-9F4D-847D-0AA00D91BD5C}"/>
                  </a:ext>
                </a:extLst>
              </p14:cNvPr>
              <p14:cNvContentPartPr/>
              <p14:nvPr/>
            </p14:nvContentPartPr>
            <p14:xfrm>
              <a:off x="2877940" y="111529"/>
              <a:ext cx="1139400" cy="622800"/>
            </p14:xfrm>
          </p:contentPart>
        </mc:Choice>
        <mc:Fallback>
          <p:pic>
            <p:nvPicPr>
              <p:cNvPr id="9" name="墨迹 9">
                <a:extLst>
                  <a:ext uri="{FF2B5EF4-FFF2-40B4-BE49-F238E27FC236}">
                    <a16:creationId xmlns:a16="http://schemas.microsoft.com/office/drawing/2014/main" id="{272A6BED-9E38-9F4D-847D-0AA00D91BD5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70380" y="103969"/>
                <a:ext cx="1154520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542141AC-38CF-5543-A24A-166960E1A13E}"/>
                  </a:ext>
                </a:extLst>
              </p14:cNvPr>
              <p14:cNvContentPartPr/>
              <p14:nvPr/>
            </p14:nvContentPartPr>
            <p14:xfrm>
              <a:off x="3052180" y="659089"/>
              <a:ext cx="199440" cy="4392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542141AC-38CF-5543-A24A-166960E1A1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44620" y="651529"/>
                <a:ext cx="2145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8" name="墨迹 18">
                <a:extLst>
                  <a:ext uri="{FF2B5EF4-FFF2-40B4-BE49-F238E27FC236}">
                    <a16:creationId xmlns:a16="http://schemas.microsoft.com/office/drawing/2014/main" id="{8FDD709E-3554-164E-8A73-95F731BE4ABC}"/>
                  </a:ext>
                </a:extLst>
              </p14:cNvPr>
              <p14:cNvContentPartPr/>
              <p14:nvPr/>
            </p14:nvContentPartPr>
            <p14:xfrm>
              <a:off x="512740" y="870769"/>
              <a:ext cx="523440" cy="815760"/>
            </p14:xfrm>
          </p:contentPart>
        </mc:Choice>
        <mc:Fallback>
          <p:pic>
            <p:nvPicPr>
              <p:cNvPr id="18" name="墨迹 18">
                <a:extLst>
                  <a:ext uri="{FF2B5EF4-FFF2-40B4-BE49-F238E27FC236}">
                    <a16:creationId xmlns:a16="http://schemas.microsoft.com/office/drawing/2014/main" id="{8FDD709E-3554-164E-8A73-95F731BE4AB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5175" y="863209"/>
                <a:ext cx="538570" cy="83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3" name="墨迹 35">
                <a:extLst>
                  <a:ext uri="{FF2B5EF4-FFF2-40B4-BE49-F238E27FC236}">
                    <a16:creationId xmlns:a16="http://schemas.microsoft.com/office/drawing/2014/main" id="{85430E14-0637-3A46-9F6A-990AE56D7D79}"/>
                  </a:ext>
                </a:extLst>
              </p14:cNvPr>
              <p14:cNvContentPartPr/>
              <p14:nvPr/>
            </p14:nvContentPartPr>
            <p14:xfrm>
              <a:off x="3674620" y="1418329"/>
              <a:ext cx="37800" cy="171720"/>
            </p14:xfrm>
          </p:contentPart>
        </mc:Choice>
        <mc:Fallback>
          <p:pic>
            <p:nvPicPr>
              <p:cNvPr id="33" name="墨迹 35">
                <a:extLst>
                  <a:ext uri="{FF2B5EF4-FFF2-40B4-BE49-F238E27FC236}">
                    <a16:creationId xmlns:a16="http://schemas.microsoft.com/office/drawing/2014/main" id="{85430E14-0637-3A46-9F6A-990AE56D7D7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67060" y="1410769"/>
                <a:ext cx="5292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4" name="墨迹 36">
                <a:extLst>
                  <a:ext uri="{FF2B5EF4-FFF2-40B4-BE49-F238E27FC236}">
                    <a16:creationId xmlns:a16="http://schemas.microsoft.com/office/drawing/2014/main" id="{81194184-BC15-564A-A711-17603970C3F5}"/>
                  </a:ext>
                </a:extLst>
              </p14:cNvPr>
              <p14:cNvContentPartPr/>
              <p14:nvPr/>
            </p14:nvContentPartPr>
            <p14:xfrm>
              <a:off x="2510740" y="982729"/>
              <a:ext cx="871920" cy="478800"/>
            </p14:xfrm>
          </p:contentPart>
        </mc:Choice>
        <mc:Fallback>
          <p:pic>
            <p:nvPicPr>
              <p:cNvPr id="34" name="墨迹 36">
                <a:extLst>
                  <a:ext uri="{FF2B5EF4-FFF2-40B4-BE49-F238E27FC236}">
                    <a16:creationId xmlns:a16="http://schemas.microsoft.com/office/drawing/2014/main" id="{81194184-BC15-564A-A711-17603970C3F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03177" y="975169"/>
                <a:ext cx="887046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5" name="墨迹 37">
                <a:extLst>
                  <a:ext uri="{FF2B5EF4-FFF2-40B4-BE49-F238E27FC236}">
                    <a16:creationId xmlns:a16="http://schemas.microsoft.com/office/drawing/2014/main" id="{AF57739C-6243-074A-AEF2-94D9480C770C}"/>
                  </a:ext>
                </a:extLst>
              </p14:cNvPr>
              <p14:cNvContentPartPr/>
              <p14:nvPr/>
            </p14:nvContentPartPr>
            <p14:xfrm>
              <a:off x="1850860" y="1001449"/>
              <a:ext cx="405000" cy="535320"/>
            </p14:xfrm>
          </p:contentPart>
        </mc:Choice>
        <mc:Fallback>
          <p:pic>
            <p:nvPicPr>
              <p:cNvPr id="35" name="墨迹 37">
                <a:extLst>
                  <a:ext uri="{FF2B5EF4-FFF2-40B4-BE49-F238E27FC236}">
                    <a16:creationId xmlns:a16="http://schemas.microsoft.com/office/drawing/2014/main" id="{AF57739C-6243-074A-AEF2-94D9480C770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43300" y="993894"/>
                <a:ext cx="420120" cy="550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8" name="墨迹 59">
                <a:extLst>
                  <a:ext uri="{FF2B5EF4-FFF2-40B4-BE49-F238E27FC236}">
                    <a16:creationId xmlns:a16="http://schemas.microsoft.com/office/drawing/2014/main" id="{82A4009C-3179-5B47-A659-FB08BBEC1393}"/>
                  </a:ext>
                </a:extLst>
              </p14:cNvPr>
              <p14:cNvContentPartPr/>
              <p14:nvPr/>
            </p14:nvContentPartPr>
            <p14:xfrm>
              <a:off x="3095740" y="2296009"/>
              <a:ext cx="75240" cy="118440"/>
            </p14:xfrm>
          </p:contentPart>
        </mc:Choice>
        <mc:Fallback>
          <p:pic>
            <p:nvPicPr>
              <p:cNvPr id="58" name="墨迹 59">
                <a:extLst>
                  <a:ext uri="{FF2B5EF4-FFF2-40B4-BE49-F238E27FC236}">
                    <a16:creationId xmlns:a16="http://schemas.microsoft.com/office/drawing/2014/main" id="{82A4009C-3179-5B47-A659-FB08BBEC13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88144" y="2288449"/>
                <a:ext cx="90433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9" name="墨迹 60">
                <a:extLst>
                  <a:ext uri="{FF2B5EF4-FFF2-40B4-BE49-F238E27FC236}">
                    <a16:creationId xmlns:a16="http://schemas.microsoft.com/office/drawing/2014/main" id="{75BF562A-15C4-D94C-98AC-255D13B75B4F}"/>
                  </a:ext>
                </a:extLst>
              </p14:cNvPr>
              <p14:cNvContentPartPr/>
              <p14:nvPr/>
            </p14:nvContentPartPr>
            <p14:xfrm>
              <a:off x="531460" y="1804249"/>
              <a:ext cx="2322000" cy="678600"/>
            </p14:xfrm>
          </p:contentPart>
        </mc:Choice>
        <mc:Fallback>
          <p:pic>
            <p:nvPicPr>
              <p:cNvPr id="59" name="墨迹 60">
                <a:extLst>
                  <a:ext uri="{FF2B5EF4-FFF2-40B4-BE49-F238E27FC236}">
                    <a16:creationId xmlns:a16="http://schemas.microsoft.com/office/drawing/2014/main" id="{75BF562A-15C4-D94C-98AC-255D13B75B4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3900" y="1796693"/>
                <a:ext cx="2337120" cy="6933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3" name="墨迹 63">
                <a:extLst>
                  <a:ext uri="{FF2B5EF4-FFF2-40B4-BE49-F238E27FC236}">
                    <a16:creationId xmlns:a16="http://schemas.microsoft.com/office/drawing/2014/main" id="{6AF7FFE0-0ABF-E84B-831E-DDFF23593B24}"/>
                  </a:ext>
                </a:extLst>
              </p14:cNvPr>
              <p14:cNvContentPartPr/>
              <p14:nvPr/>
            </p14:nvContentPartPr>
            <p14:xfrm>
              <a:off x="1197460" y="1138249"/>
              <a:ext cx="10369800" cy="1481040"/>
            </p14:xfrm>
          </p:contentPart>
        </mc:Choice>
        <mc:Fallback>
          <p:pic>
            <p:nvPicPr>
              <p:cNvPr id="63" name="墨迹 63">
                <a:extLst>
                  <a:ext uri="{FF2B5EF4-FFF2-40B4-BE49-F238E27FC236}">
                    <a16:creationId xmlns:a16="http://schemas.microsoft.com/office/drawing/2014/main" id="{6AF7FFE0-0ABF-E84B-831E-DDFF23593B2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89900" y="1130689"/>
                <a:ext cx="10384920" cy="149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83362A57-F0FB-2B41-8097-A70FBDA8B7D9}"/>
                  </a:ext>
                </a:extLst>
              </p14:cNvPr>
              <p14:cNvContentPartPr/>
              <p14:nvPr/>
            </p14:nvContentPartPr>
            <p14:xfrm>
              <a:off x="5977540" y="3217249"/>
              <a:ext cx="5856480" cy="722520"/>
            </p14:xfrm>
          </p:contentPart>
        </mc:Choice>
        <mc:Fallback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83362A57-F0FB-2B41-8097-A70FBDA8B7D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969980" y="3209689"/>
                <a:ext cx="5871600" cy="73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1" name="墨迹 71">
                <a:extLst>
                  <a:ext uri="{FF2B5EF4-FFF2-40B4-BE49-F238E27FC236}">
                    <a16:creationId xmlns:a16="http://schemas.microsoft.com/office/drawing/2014/main" id="{962588DB-8479-224D-9E27-567796A55AF0}"/>
                  </a:ext>
                </a:extLst>
              </p14:cNvPr>
              <p14:cNvContentPartPr/>
              <p14:nvPr/>
            </p14:nvContentPartPr>
            <p14:xfrm>
              <a:off x="8299180" y="1020169"/>
              <a:ext cx="230760" cy="360720"/>
            </p14:xfrm>
          </p:contentPart>
        </mc:Choice>
        <mc:Fallback>
          <p:pic>
            <p:nvPicPr>
              <p:cNvPr id="71" name="墨迹 71">
                <a:extLst>
                  <a:ext uri="{FF2B5EF4-FFF2-40B4-BE49-F238E27FC236}">
                    <a16:creationId xmlns:a16="http://schemas.microsoft.com/office/drawing/2014/main" id="{962588DB-8479-224D-9E27-567796A55AF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291620" y="1012609"/>
                <a:ext cx="24588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5" name="墨迹 75">
                <a:extLst>
                  <a:ext uri="{FF2B5EF4-FFF2-40B4-BE49-F238E27FC236}">
                    <a16:creationId xmlns:a16="http://schemas.microsoft.com/office/drawing/2014/main" id="{4DC6369F-9355-B748-AEAC-2953224AD412}"/>
                  </a:ext>
                </a:extLst>
              </p14:cNvPr>
              <p14:cNvContentPartPr/>
              <p14:nvPr/>
            </p14:nvContentPartPr>
            <p14:xfrm>
              <a:off x="8311780" y="3957769"/>
              <a:ext cx="249480" cy="342720"/>
            </p14:xfrm>
          </p:contentPart>
        </mc:Choice>
        <mc:Fallback>
          <p:pic>
            <p:nvPicPr>
              <p:cNvPr id="75" name="墨迹 75">
                <a:extLst>
                  <a:ext uri="{FF2B5EF4-FFF2-40B4-BE49-F238E27FC236}">
                    <a16:creationId xmlns:a16="http://schemas.microsoft.com/office/drawing/2014/main" id="{4DC6369F-9355-B748-AEAC-2953224AD41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304220" y="3950209"/>
                <a:ext cx="26424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F9AAC82A-FC93-1644-8EED-6A8A77C5A48D}"/>
                  </a:ext>
                </a:extLst>
              </p14:cNvPr>
              <p14:cNvContentPartPr/>
              <p14:nvPr/>
            </p14:nvContentPartPr>
            <p14:xfrm>
              <a:off x="7154020" y="2551249"/>
              <a:ext cx="286560" cy="168480"/>
            </p14:xfrm>
          </p:contentPart>
        </mc:Choice>
        <mc:Fallback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F9AAC82A-FC93-1644-8EED-6A8A77C5A48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146460" y="2543689"/>
                <a:ext cx="30168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0" name="墨迹 80">
                <a:extLst>
                  <a:ext uri="{FF2B5EF4-FFF2-40B4-BE49-F238E27FC236}">
                    <a16:creationId xmlns:a16="http://schemas.microsoft.com/office/drawing/2014/main" id="{B3D715D7-5EB4-9444-BF74-5197EDE02EDF}"/>
                  </a:ext>
                </a:extLst>
              </p14:cNvPr>
              <p14:cNvContentPartPr/>
              <p14:nvPr/>
            </p14:nvContentPartPr>
            <p14:xfrm>
              <a:off x="10471420" y="2501569"/>
              <a:ext cx="354960" cy="330120"/>
            </p14:xfrm>
          </p:contentPart>
        </mc:Choice>
        <mc:Fallback>
          <p:pic>
            <p:nvPicPr>
              <p:cNvPr id="80" name="墨迹 80">
                <a:extLst>
                  <a:ext uri="{FF2B5EF4-FFF2-40B4-BE49-F238E27FC236}">
                    <a16:creationId xmlns:a16="http://schemas.microsoft.com/office/drawing/2014/main" id="{B3D715D7-5EB4-9444-BF74-5197EDE02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463860" y="2494009"/>
                <a:ext cx="37008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00" name="墨迹 101">
                <a:extLst>
                  <a:ext uri="{FF2B5EF4-FFF2-40B4-BE49-F238E27FC236}">
                    <a16:creationId xmlns:a16="http://schemas.microsoft.com/office/drawing/2014/main" id="{54B7BB3C-3834-834A-AF9D-0FDBFA5AC47F}"/>
                  </a:ext>
                </a:extLst>
              </p14:cNvPr>
              <p14:cNvContentPartPr/>
              <p14:nvPr/>
            </p14:nvContentPartPr>
            <p14:xfrm>
              <a:off x="6630940" y="2837449"/>
              <a:ext cx="834480" cy="1226880"/>
            </p14:xfrm>
          </p:contentPart>
        </mc:Choice>
        <mc:Fallback>
          <p:pic>
            <p:nvPicPr>
              <p:cNvPr id="100" name="墨迹 101">
                <a:extLst>
                  <a:ext uri="{FF2B5EF4-FFF2-40B4-BE49-F238E27FC236}">
                    <a16:creationId xmlns:a16="http://schemas.microsoft.com/office/drawing/2014/main" id="{54B7BB3C-3834-834A-AF9D-0FDBFA5AC47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623380" y="2829887"/>
                <a:ext cx="849600" cy="1242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01" name="墨迹 102">
                <a:extLst>
                  <a:ext uri="{FF2B5EF4-FFF2-40B4-BE49-F238E27FC236}">
                    <a16:creationId xmlns:a16="http://schemas.microsoft.com/office/drawing/2014/main" id="{D24B2824-0505-544B-8801-CAED85FA9A87}"/>
                  </a:ext>
                </a:extLst>
              </p14:cNvPr>
              <p14:cNvContentPartPr/>
              <p14:nvPr/>
            </p14:nvContentPartPr>
            <p14:xfrm>
              <a:off x="6170500" y="1567729"/>
              <a:ext cx="1481760" cy="964440"/>
            </p14:xfrm>
          </p:contentPart>
        </mc:Choice>
        <mc:Fallback>
          <p:pic>
            <p:nvPicPr>
              <p:cNvPr id="101" name="墨迹 102">
                <a:extLst>
                  <a:ext uri="{FF2B5EF4-FFF2-40B4-BE49-F238E27FC236}">
                    <a16:creationId xmlns:a16="http://schemas.microsoft.com/office/drawing/2014/main" id="{D24B2824-0505-544B-8801-CAED85FA9A8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162940" y="1560169"/>
                <a:ext cx="1496880" cy="9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29" name="墨迹 129">
                <a:extLst>
                  <a:ext uri="{FF2B5EF4-FFF2-40B4-BE49-F238E27FC236}">
                    <a16:creationId xmlns:a16="http://schemas.microsoft.com/office/drawing/2014/main" id="{E7540CB1-F784-4647-9246-11E0919DF96C}"/>
                  </a:ext>
                </a:extLst>
              </p14:cNvPr>
              <p14:cNvContentPartPr/>
              <p14:nvPr/>
            </p14:nvContentPartPr>
            <p14:xfrm>
              <a:off x="6624820" y="1156969"/>
              <a:ext cx="4568400" cy="3286800"/>
            </p14:xfrm>
          </p:contentPart>
        </mc:Choice>
        <mc:Fallback>
          <p:pic>
            <p:nvPicPr>
              <p:cNvPr id="129" name="墨迹 129">
                <a:extLst>
                  <a:ext uri="{FF2B5EF4-FFF2-40B4-BE49-F238E27FC236}">
                    <a16:creationId xmlns:a16="http://schemas.microsoft.com/office/drawing/2014/main" id="{E7540CB1-F784-4647-9246-11E0919DF96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617259" y="1149409"/>
                <a:ext cx="4583521" cy="330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54" name="墨迹 159">
                <a:extLst>
                  <a:ext uri="{FF2B5EF4-FFF2-40B4-BE49-F238E27FC236}">
                    <a16:creationId xmlns:a16="http://schemas.microsoft.com/office/drawing/2014/main" id="{8B8615A9-F7B9-9A46-A62C-091D38F49D42}"/>
                  </a:ext>
                </a:extLst>
              </p14:cNvPr>
              <p14:cNvContentPartPr/>
              <p14:nvPr/>
            </p14:nvContentPartPr>
            <p14:xfrm>
              <a:off x="3998260" y="2588689"/>
              <a:ext cx="423720" cy="372960"/>
            </p14:xfrm>
          </p:contentPart>
        </mc:Choice>
        <mc:Fallback>
          <p:pic>
            <p:nvPicPr>
              <p:cNvPr id="154" name="墨迹 159">
                <a:extLst>
                  <a:ext uri="{FF2B5EF4-FFF2-40B4-BE49-F238E27FC236}">
                    <a16:creationId xmlns:a16="http://schemas.microsoft.com/office/drawing/2014/main" id="{8B8615A9-F7B9-9A46-A62C-091D38F49D4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990700" y="2581129"/>
                <a:ext cx="438840" cy="38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55" name="墨迹 160">
                <a:extLst>
                  <a:ext uri="{FF2B5EF4-FFF2-40B4-BE49-F238E27FC236}">
                    <a16:creationId xmlns:a16="http://schemas.microsoft.com/office/drawing/2014/main" id="{43330EFA-34A6-DE45-A7F2-1FA132A614D6}"/>
                  </a:ext>
                </a:extLst>
              </p14:cNvPr>
              <p14:cNvContentPartPr/>
              <p14:nvPr/>
            </p14:nvContentPartPr>
            <p14:xfrm>
              <a:off x="3245140" y="2483569"/>
              <a:ext cx="485640" cy="484920"/>
            </p14:xfrm>
          </p:contentPart>
        </mc:Choice>
        <mc:Fallback>
          <p:pic>
            <p:nvPicPr>
              <p:cNvPr id="155" name="墨迹 160">
                <a:extLst>
                  <a:ext uri="{FF2B5EF4-FFF2-40B4-BE49-F238E27FC236}">
                    <a16:creationId xmlns:a16="http://schemas.microsoft.com/office/drawing/2014/main" id="{43330EFA-34A6-DE45-A7F2-1FA132A614D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237586" y="2476015"/>
                <a:ext cx="500389" cy="4996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56" name="墨迹 161">
                <a:extLst>
                  <a:ext uri="{FF2B5EF4-FFF2-40B4-BE49-F238E27FC236}">
                    <a16:creationId xmlns:a16="http://schemas.microsoft.com/office/drawing/2014/main" id="{34F707F2-0AAA-8B48-B1A9-DFC876BED3CD}"/>
                  </a:ext>
                </a:extLst>
              </p14:cNvPr>
              <p14:cNvContentPartPr/>
              <p14:nvPr/>
            </p14:nvContentPartPr>
            <p14:xfrm>
              <a:off x="2784700" y="2725489"/>
              <a:ext cx="224280" cy="271440"/>
            </p14:xfrm>
          </p:contentPart>
        </mc:Choice>
        <mc:Fallback>
          <p:pic>
            <p:nvPicPr>
              <p:cNvPr id="156" name="墨迹 161">
                <a:extLst>
                  <a:ext uri="{FF2B5EF4-FFF2-40B4-BE49-F238E27FC236}">
                    <a16:creationId xmlns:a16="http://schemas.microsoft.com/office/drawing/2014/main" id="{34F707F2-0AAA-8B48-B1A9-DFC876BED3C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777140" y="2717929"/>
                <a:ext cx="23940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57" name="墨迹 162">
                <a:extLst>
                  <a:ext uri="{FF2B5EF4-FFF2-40B4-BE49-F238E27FC236}">
                    <a16:creationId xmlns:a16="http://schemas.microsoft.com/office/drawing/2014/main" id="{D2C84DE4-F634-5347-9D27-16524114EA6D}"/>
                  </a:ext>
                </a:extLst>
              </p14:cNvPr>
              <p14:cNvContentPartPr/>
              <p14:nvPr/>
            </p14:nvContentPartPr>
            <p14:xfrm>
              <a:off x="1464940" y="2607409"/>
              <a:ext cx="1151640" cy="435960"/>
            </p14:xfrm>
          </p:contentPart>
        </mc:Choice>
        <mc:Fallback>
          <p:pic>
            <p:nvPicPr>
              <p:cNvPr id="157" name="墨迹 162">
                <a:extLst>
                  <a:ext uri="{FF2B5EF4-FFF2-40B4-BE49-F238E27FC236}">
                    <a16:creationId xmlns:a16="http://schemas.microsoft.com/office/drawing/2014/main" id="{D2C84DE4-F634-5347-9D27-16524114EA6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457382" y="2599849"/>
                <a:ext cx="1166395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58" name="墨迹 163">
                <a:extLst>
                  <a:ext uri="{FF2B5EF4-FFF2-40B4-BE49-F238E27FC236}">
                    <a16:creationId xmlns:a16="http://schemas.microsoft.com/office/drawing/2014/main" id="{0A9B18F5-B1B0-FC4F-9F65-540DFDC4015D}"/>
                  </a:ext>
                </a:extLst>
              </p14:cNvPr>
              <p14:cNvContentPartPr/>
              <p14:nvPr/>
            </p14:nvContentPartPr>
            <p14:xfrm>
              <a:off x="1184860" y="2949409"/>
              <a:ext cx="56520" cy="150120"/>
            </p14:xfrm>
          </p:contentPart>
        </mc:Choice>
        <mc:Fallback>
          <p:pic>
            <p:nvPicPr>
              <p:cNvPr id="158" name="墨迹 163">
                <a:extLst>
                  <a:ext uri="{FF2B5EF4-FFF2-40B4-BE49-F238E27FC236}">
                    <a16:creationId xmlns:a16="http://schemas.microsoft.com/office/drawing/2014/main" id="{0A9B18F5-B1B0-FC4F-9F65-540DFDC4015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177300" y="2941831"/>
                <a:ext cx="71280" cy="1652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59" name="墨迹 164">
                <a:extLst>
                  <a:ext uri="{FF2B5EF4-FFF2-40B4-BE49-F238E27FC236}">
                    <a16:creationId xmlns:a16="http://schemas.microsoft.com/office/drawing/2014/main" id="{3F96C299-D05F-2E4E-82DC-4B35A1AF02D2}"/>
                  </a:ext>
                </a:extLst>
              </p14:cNvPr>
              <p14:cNvContentPartPr/>
              <p14:nvPr/>
            </p14:nvContentPartPr>
            <p14:xfrm>
              <a:off x="643420" y="2725489"/>
              <a:ext cx="311760" cy="414000"/>
            </p14:xfrm>
          </p:contentPart>
        </mc:Choice>
        <mc:Fallback>
          <p:pic>
            <p:nvPicPr>
              <p:cNvPr id="159" name="墨迹 164">
                <a:extLst>
                  <a:ext uri="{FF2B5EF4-FFF2-40B4-BE49-F238E27FC236}">
                    <a16:creationId xmlns:a16="http://schemas.microsoft.com/office/drawing/2014/main" id="{3F96C299-D05F-2E4E-82DC-4B35A1AF02D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35851" y="2717929"/>
                <a:ext cx="326897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76" name="墨迹 175">
                <a:extLst>
                  <a:ext uri="{FF2B5EF4-FFF2-40B4-BE49-F238E27FC236}">
                    <a16:creationId xmlns:a16="http://schemas.microsoft.com/office/drawing/2014/main" id="{EC973610-BB4C-5947-8455-A0F7A09B470F}"/>
                  </a:ext>
                </a:extLst>
              </p14:cNvPr>
              <p14:cNvContentPartPr/>
              <p14:nvPr/>
            </p14:nvContentPartPr>
            <p14:xfrm>
              <a:off x="1552060" y="3578329"/>
              <a:ext cx="124920" cy="19080"/>
            </p14:xfrm>
          </p:contentPart>
        </mc:Choice>
        <mc:Fallback>
          <p:pic>
            <p:nvPicPr>
              <p:cNvPr id="176" name="墨迹 175">
                <a:extLst>
                  <a:ext uri="{FF2B5EF4-FFF2-40B4-BE49-F238E27FC236}">
                    <a16:creationId xmlns:a16="http://schemas.microsoft.com/office/drawing/2014/main" id="{EC973610-BB4C-5947-8455-A0F7A09B470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544500" y="3570769"/>
                <a:ext cx="1400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81" name="墨迹 184">
                <a:extLst>
                  <a:ext uri="{FF2B5EF4-FFF2-40B4-BE49-F238E27FC236}">
                    <a16:creationId xmlns:a16="http://schemas.microsoft.com/office/drawing/2014/main" id="{89A55DB9-79B7-D942-BE09-D104F6B10CB9}"/>
                  </a:ext>
                </a:extLst>
              </p14:cNvPr>
              <p14:cNvContentPartPr/>
              <p14:nvPr/>
            </p14:nvContentPartPr>
            <p14:xfrm>
              <a:off x="1863460" y="3291769"/>
              <a:ext cx="566640" cy="486000"/>
            </p14:xfrm>
          </p:contentPart>
        </mc:Choice>
        <mc:Fallback>
          <p:pic>
            <p:nvPicPr>
              <p:cNvPr id="181" name="墨迹 184">
                <a:extLst>
                  <a:ext uri="{FF2B5EF4-FFF2-40B4-BE49-F238E27FC236}">
                    <a16:creationId xmlns:a16="http://schemas.microsoft.com/office/drawing/2014/main" id="{89A55DB9-79B7-D942-BE09-D104F6B10CB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855900" y="3284209"/>
                <a:ext cx="58176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82" name="墨迹 185">
                <a:extLst>
                  <a:ext uri="{FF2B5EF4-FFF2-40B4-BE49-F238E27FC236}">
                    <a16:creationId xmlns:a16="http://schemas.microsoft.com/office/drawing/2014/main" id="{76A58218-9A15-0148-B80A-7A8E3AE3F99E}"/>
                  </a:ext>
                </a:extLst>
              </p14:cNvPr>
              <p14:cNvContentPartPr/>
              <p14:nvPr/>
            </p14:nvContentPartPr>
            <p14:xfrm>
              <a:off x="755380" y="3341809"/>
              <a:ext cx="529560" cy="467280"/>
            </p14:xfrm>
          </p:contentPart>
        </mc:Choice>
        <mc:Fallback>
          <p:pic>
            <p:nvPicPr>
              <p:cNvPr id="182" name="墨迹 185">
                <a:extLst>
                  <a:ext uri="{FF2B5EF4-FFF2-40B4-BE49-F238E27FC236}">
                    <a16:creationId xmlns:a16="http://schemas.microsoft.com/office/drawing/2014/main" id="{76A58218-9A15-0148-B80A-7A8E3AE3F99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47820" y="3334249"/>
                <a:ext cx="54432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83" name="墨迹 186">
                <a:extLst>
                  <a:ext uri="{FF2B5EF4-FFF2-40B4-BE49-F238E27FC236}">
                    <a16:creationId xmlns:a16="http://schemas.microsoft.com/office/drawing/2014/main" id="{753DADDD-5447-C440-9B40-23EB81EDC7F8}"/>
                  </a:ext>
                </a:extLst>
              </p14:cNvPr>
              <p14:cNvContentPartPr/>
              <p14:nvPr/>
            </p14:nvContentPartPr>
            <p14:xfrm>
              <a:off x="5025340" y="2476369"/>
              <a:ext cx="454680" cy="778680"/>
            </p14:xfrm>
          </p:contentPart>
        </mc:Choice>
        <mc:Fallback>
          <p:pic>
            <p:nvPicPr>
              <p:cNvPr id="183" name="墨迹 186">
                <a:extLst>
                  <a:ext uri="{FF2B5EF4-FFF2-40B4-BE49-F238E27FC236}">
                    <a16:creationId xmlns:a16="http://schemas.microsoft.com/office/drawing/2014/main" id="{753DADDD-5447-C440-9B40-23EB81EDC7F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017780" y="2469166"/>
                <a:ext cx="469800" cy="7938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84" name="墨迹 187">
                <a:extLst>
                  <a:ext uri="{FF2B5EF4-FFF2-40B4-BE49-F238E27FC236}">
                    <a16:creationId xmlns:a16="http://schemas.microsoft.com/office/drawing/2014/main" id="{7E74C674-6913-EC40-8C39-83DD7738373D}"/>
                  </a:ext>
                </a:extLst>
              </p14:cNvPr>
              <p14:cNvContentPartPr/>
              <p14:nvPr/>
            </p14:nvContentPartPr>
            <p14:xfrm>
              <a:off x="4573540" y="2501569"/>
              <a:ext cx="240480" cy="423360"/>
            </p14:xfrm>
          </p:contentPart>
        </mc:Choice>
        <mc:Fallback>
          <p:pic>
            <p:nvPicPr>
              <p:cNvPr id="184" name="墨迹 187">
                <a:extLst>
                  <a:ext uri="{FF2B5EF4-FFF2-40B4-BE49-F238E27FC236}">
                    <a16:creationId xmlns:a16="http://schemas.microsoft.com/office/drawing/2014/main" id="{7E74C674-6913-EC40-8C39-83DD7738373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565980" y="2494015"/>
                <a:ext cx="255240" cy="4384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92" name="墨迹 192">
                <a:extLst>
                  <a:ext uri="{FF2B5EF4-FFF2-40B4-BE49-F238E27FC236}">
                    <a16:creationId xmlns:a16="http://schemas.microsoft.com/office/drawing/2014/main" id="{C08704B7-ED75-C94B-B18F-04BAF61DEE35}"/>
                  </a:ext>
                </a:extLst>
              </p14:cNvPr>
              <p14:cNvContentPartPr/>
              <p14:nvPr/>
            </p14:nvContentPartPr>
            <p14:xfrm>
              <a:off x="2691100" y="3291769"/>
              <a:ext cx="442440" cy="366840"/>
            </p14:xfrm>
          </p:contentPart>
        </mc:Choice>
        <mc:Fallback>
          <p:pic>
            <p:nvPicPr>
              <p:cNvPr id="192" name="墨迹 192">
                <a:extLst>
                  <a:ext uri="{FF2B5EF4-FFF2-40B4-BE49-F238E27FC236}">
                    <a16:creationId xmlns:a16="http://schemas.microsoft.com/office/drawing/2014/main" id="{C08704B7-ED75-C94B-B18F-04BAF61DEE3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683540" y="3284209"/>
                <a:ext cx="45720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204" name="墨迹 204">
                <a:extLst>
                  <a:ext uri="{FF2B5EF4-FFF2-40B4-BE49-F238E27FC236}">
                    <a16:creationId xmlns:a16="http://schemas.microsoft.com/office/drawing/2014/main" id="{416EA109-336B-D546-99AE-44561752E6B5}"/>
                  </a:ext>
                </a:extLst>
              </p14:cNvPr>
              <p14:cNvContentPartPr/>
              <p14:nvPr/>
            </p14:nvContentPartPr>
            <p14:xfrm>
              <a:off x="3344860" y="3161089"/>
              <a:ext cx="2004120" cy="827640"/>
            </p14:xfrm>
          </p:contentPart>
        </mc:Choice>
        <mc:Fallback>
          <p:pic>
            <p:nvPicPr>
              <p:cNvPr id="204" name="墨迹 204">
                <a:extLst>
                  <a:ext uri="{FF2B5EF4-FFF2-40B4-BE49-F238E27FC236}">
                    <a16:creationId xmlns:a16="http://schemas.microsoft.com/office/drawing/2014/main" id="{416EA109-336B-D546-99AE-44561752E6B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337301" y="3153529"/>
                <a:ext cx="2019237" cy="84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06" name="墨迹 205">
                <a:extLst>
                  <a:ext uri="{FF2B5EF4-FFF2-40B4-BE49-F238E27FC236}">
                    <a16:creationId xmlns:a16="http://schemas.microsoft.com/office/drawing/2014/main" id="{E6BD31FB-F083-B642-A87E-E098B9A640E5}"/>
                  </a:ext>
                </a:extLst>
              </p14:cNvPr>
              <p14:cNvContentPartPr/>
              <p14:nvPr/>
            </p14:nvContentPartPr>
            <p14:xfrm>
              <a:off x="5280580" y="3846529"/>
              <a:ext cx="149760" cy="105480"/>
            </p14:xfrm>
          </p:contentPart>
        </mc:Choice>
        <mc:Fallback>
          <p:pic>
            <p:nvPicPr>
              <p:cNvPr id="206" name="墨迹 205">
                <a:extLst>
                  <a:ext uri="{FF2B5EF4-FFF2-40B4-BE49-F238E27FC236}">
                    <a16:creationId xmlns:a16="http://schemas.microsoft.com/office/drawing/2014/main" id="{E6BD31FB-F083-B642-A87E-E098B9A640E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273020" y="3838969"/>
                <a:ext cx="16488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09" name="墨迹 209">
                <a:extLst>
                  <a:ext uri="{FF2B5EF4-FFF2-40B4-BE49-F238E27FC236}">
                    <a16:creationId xmlns:a16="http://schemas.microsoft.com/office/drawing/2014/main" id="{22BAF8F0-4029-A049-983C-E6B42F304B00}"/>
                  </a:ext>
                </a:extLst>
              </p14:cNvPr>
              <p14:cNvContentPartPr/>
              <p14:nvPr/>
            </p14:nvContentPartPr>
            <p14:xfrm>
              <a:off x="861220" y="4449529"/>
              <a:ext cx="354960" cy="293040"/>
            </p14:xfrm>
          </p:contentPart>
        </mc:Choice>
        <mc:Fallback>
          <p:pic>
            <p:nvPicPr>
              <p:cNvPr id="209" name="墨迹 209">
                <a:extLst>
                  <a:ext uri="{FF2B5EF4-FFF2-40B4-BE49-F238E27FC236}">
                    <a16:creationId xmlns:a16="http://schemas.microsoft.com/office/drawing/2014/main" id="{22BAF8F0-4029-A049-983C-E6B42F304B0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53660" y="4441969"/>
                <a:ext cx="37008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20" name="墨迹 221">
                <a:extLst>
                  <a:ext uri="{FF2B5EF4-FFF2-40B4-BE49-F238E27FC236}">
                    <a16:creationId xmlns:a16="http://schemas.microsoft.com/office/drawing/2014/main" id="{891DEB01-8339-894B-9E00-C5A5A0738E1A}"/>
                  </a:ext>
                </a:extLst>
              </p14:cNvPr>
              <p14:cNvContentPartPr/>
              <p14:nvPr/>
            </p14:nvContentPartPr>
            <p14:xfrm>
              <a:off x="818380" y="5215249"/>
              <a:ext cx="366840" cy="416520"/>
            </p14:xfrm>
          </p:contentPart>
        </mc:Choice>
        <mc:Fallback>
          <p:pic>
            <p:nvPicPr>
              <p:cNvPr id="220" name="墨迹 221">
                <a:extLst>
                  <a:ext uri="{FF2B5EF4-FFF2-40B4-BE49-F238E27FC236}">
                    <a16:creationId xmlns:a16="http://schemas.microsoft.com/office/drawing/2014/main" id="{891DEB01-8339-894B-9E00-C5A5A0738E1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10820" y="5207689"/>
                <a:ext cx="38196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221" name="墨迹 222">
                <a:extLst>
                  <a:ext uri="{FF2B5EF4-FFF2-40B4-BE49-F238E27FC236}">
                    <a16:creationId xmlns:a16="http://schemas.microsoft.com/office/drawing/2014/main" id="{35F154CC-E51B-2548-B02F-A71D21B1DB18}"/>
                  </a:ext>
                </a:extLst>
              </p14:cNvPr>
              <p14:cNvContentPartPr/>
              <p14:nvPr/>
            </p14:nvContentPartPr>
            <p14:xfrm>
              <a:off x="1689220" y="4287889"/>
              <a:ext cx="834480" cy="516960"/>
            </p14:xfrm>
          </p:contentPart>
        </mc:Choice>
        <mc:Fallback>
          <p:pic>
            <p:nvPicPr>
              <p:cNvPr id="221" name="墨迹 222">
                <a:extLst>
                  <a:ext uri="{FF2B5EF4-FFF2-40B4-BE49-F238E27FC236}">
                    <a16:creationId xmlns:a16="http://schemas.microsoft.com/office/drawing/2014/main" id="{35F154CC-E51B-2548-B02F-A71D21B1DB1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681660" y="4280329"/>
                <a:ext cx="849600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28" name="墨迹 227">
                <a:extLst>
                  <a:ext uri="{FF2B5EF4-FFF2-40B4-BE49-F238E27FC236}">
                    <a16:creationId xmlns:a16="http://schemas.microsoft.com/office/drawing/2014/main" id="{E81715DB-1A12-E84C-BD70-1B9728A7499B}"/>
                  </a:ext>
                </a:extLst>
              </p14:cNvPr>
              <p14:cNvContentPartPr/>
              <p14:nvPr/>
            </p14:nvContentPartPr>
            <p14:xfrm>
              <a:off x="2411020" y="5221369"/>
              <a:ext cx="373680" cy="435960"/>
            </p14:xfrm>
          </p:contentPart>
        </mc:Choice>
        <mc:Fallback>
          <p:pic>
            <p:nvPicPr>
              <p:cNvPr id="228" name="墨迹 227">
                <a:extLst>
                  <a:ext uri="{FF2B5EF4-FFF2-40B4-BE49-F238E27FC236}">
                    <a16:creationId xmlns:a16="http://schemas.microsoft.com/office/drawing/2014/main" id="{E81715DB-1A12-E84C-BD70-1B9728A7499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403460" y="5213809"/>
                <a:ext cx="38880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31" name="墨迹 230">
                <a:extLst>
                  <a:ext uri="{FF2B5EF4-FFF2-40B4-BE49-F238E27FC236}">
                    <a16:creationId xmlns:a16="http://schemas.microsoft.com/office/drawing/2014/main" id="{1EF4DE83-FA2F-114E-AD3F-211A1C5349F8}"/>
                  </a:ext>
                </a:extLst>
              </p14:cNvPr>
              <p14:cNvContentPartPr/>
              <p14:nvPr/>
            </p14:nvContentPartPr>
            <p14:xfrm>
              <a:off x="3649780" y="5526289"/>
              <a:ext cx="62640" cy="68760"/>
            </p14:xfrm>
          </p:contentPart>
        </mc:Choice>
        <mc:Fallback>
          <p:pic>
            <p:nvPicPr>
              <p:cNvPr id="231" name="墨迹 230">
                <a:extLst>
                  <a:ext uri="{FF2B5EF4-FFF2-40B4-BE49-F238E27FC236}">
                    <a16:creationId xmlns:a16="http://schemas.microsoft.com/office/drawing/2014/main" id="{1EF4DE83-FA2F-114E-AD3F-211A1C5349F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642220" y="5518729"/>
                <a:ext cx="777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32" name="墨迹 231">
                <a:extLst>
                  <a:ext uri="{FF2B5EF4-FFF2-40B4-BE49-F238E27FC236}">
                    <a16:creationId xmlns:a16="http://schemas.microsoft.com/office/drawing/2014/main" id="{E6F1B9A8-1F6B-1D47-9633-6A4CB3D1F997}"/>
                  </a:ext>
                </a:extLst>
              </p14:cNvPr>
              <p14:cNvContentPartPr/>
              <p14:nvPr/>
            </p14:nvContentPartPr>
            <p14:xfrm>
              <a:off x="3983140" y="5514049"/>
              <a:ext cx="28080" cy="31320"/>
            </p14:xfrm>
          </p:contentPart>
        </mc:Choice>
        <mc:Fallback>
          <p:pic>
            <p:nvPicPr>
              <p:cNvPr id="232" name="墨迹 231">
                <a:extLst>
                  <a:ext uri="{FF2B5EF4-FFF2-40B4-BE49-F238E27FC236}">
                    <a16:creationId xmlns:a16="http://schemas.microsoft.com/office/drawing/2014/main" id="{E6F1B9A8-1F6B-1D47-9633-6A4CB3D1F99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975580" y="5506489"/>
                <a:ext cx="432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33" name="墨迹 234">
                <a:extLst>
                  <a:ext uri="{FF2B5EF4-FFF2-40B4-BE49-F238E27FC236}">
                    <a16:creationId xmlns:a16="http://schemas.microsoft.com/office/drawing/2014/main" id="{5A18A457-C987-D84F-9C53-D873153E0550}"/>
                  </a:ext>
                </a:extLst>
              </p14:cNvPr>
              <p14:cNvContentPartPr/>
              <p14:nvPr/>
            </p14:nvContentPartPr>
            <p14:xfrm>
              <a:off x="3133180" y="5221369"/>
              <a:ext cx="212040" cy="293040"/>
            </p14:xfrm>
          </p:contentPart>
        </mc:Choice>
        <mc:Fallback>
          <p:pic>
            <p:nvPicPr>
              <p:cNvPr id="233" name="墨迹 234">
                <a:extLst>
                  <a:ext uri="{FF2B5EF4-FFF2-40B4-BE49-F238E27FC236}">
                    <a16:creationId xmlns:a16="http://schemas.microsoft.com/office/drawing/2014/main" id="{5A18A457-C987-D84F-9C53-D873153E055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125620" y="5213809"/>
                <a:ext cx="22716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34" name="墨迹 235">
                <a:extLst>
                  <a:ext uri="{FF2B5EF4-FFF2-40B4-BE49-F238E27FC236}">
                    <a16:creationId xmlns:a16="http://schemas.microsoft.com/office/drawing/2014/main" id="{F3F3E534-74BC-E742-B38F-054951922F9C}"/>
                  </a:ext>
                </a:extLst>
              </p14:cNvPr>
              <p14:cNvContentPartPr/>
              <p14:nvPr/>
            </p14:nvContentPartPr>
            <p14:xfrm>
              <a:off x="1738900" y="5202649"/>
              <a:ext cx="405000" cy="504360"/>
            </p14:xfrm>
          </p:contentPart>
        </mc:Choice>
        <mc:Fallback>
          <p:pic>
            <p:nvPicPr>
              <p:cNvPr id="234" name="墨迹 235">
                <a:extLst>
                  <a:ext uri="{FF2B5EF4-FFF2-40B4-BE49-F238E27FC236}">
                    <a16:creationId xmlns:a16="http://schemas.microsoft.com/office/drawing/2014/main" id="{F3F3E534-74BC-E742-B38F-054951922F9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731340" y="5195089"/>
                <a:ext cx="420120" cy="5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41" name="墨迹 241">
                <a:extLst>
                  <a:ext uri="{FF2B5EF4-FFF2-40B4-BE49-F238E27FC236}">
                    <a16:creationId xmlns:a16="http://schemas.microsoft.com/office/drawing/2014/main" id="{CB26B23A-6982-4C4C-95B9-59A0E6CE5B2D}"/>
                  </a:ext>
                </a:extLst>
              </p14:cNvPr>
              <p14:cNvContentPartPr/>
              <p14:nvPr/>
            </p14:nvContentPartPr>
            <p14:xfrm>
              <a:off x="1129060" y="6304249"/>
              <a:ext cx="1245240" cy="430200"/>
            </p14:xfrm>
          </p:contentPart>
        </mc:Choice>
        <mc:Fallback>
          <p:pic>
            <p:nvPicPr>
              <p:cNvPr id="241" name="墨迹 241">
                <a:extLst>
                  <a:ext uri="{FF2B5EF4-FFF2-40B4-BE49-F238E27FC236}">
                    <a16:creationId xmlns:a16="http://schemas.microsoft.com/office/drawing/2014/main" id="{CB26B23A-6982-4C4C-95B9-59A0E6CE5B2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121500" y="6296683"/>
                <a:ext cx="1260360" cy="445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43" name="墨迹 242">
                <a:extLst>
                  <a:ext uri="{FF2B5EF4-FFF2-40B4-BE49-F238E27FC236}">
                    <a16:creationId xmlns:a16="http://schemas.microsoft.com/office/drawing/2014/main" id="{92A0527A-8340-CC41-A9F0-63BB2582D9E9}"/>
                  </a:ext>
                </a:extLst>
              </p14:cNvPr>
              <p14:cNvContentPartPr/>
              <p14:nvPr/>
            </p14:nvContentPartPr>
            <p14:xfrm>
              <a:off x="1963180" y="6559489"/>
              <a:ext cx="93600" cy="112320"/>
            </p14:xfrm>
          </p:contentPart>
        </mc:Choice>
        <mc:Fallback>
          <p:pic>
            <p:nvPicPr>
              <p:cNvPr id="243" name="墨迹 242">
                <a:extLst>
                  <a:ext uri="{FF2B5EF4-FFF2-40B4-BE49-F238E27FC236}">
                    <a16:creationId xmlns:a16="http://schemas.microsoft.com/office/drawing/2014/main" id="{92A0527A-8340-CC41-A9F0-63BB2582D9E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955620" y="6551929"/>
                <a:ext cx="1087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44" name="墨迹 243">
                <a:extLst>
                  <a:ext uri="{FF2B5EF4-FFF2-40B4-BE49-F238E27FC236}">
                    <a16:creationId xmlns:a16="http://schemas.microsoft.com/office/drawing/2014/main" id="{B16572B8-EED6-044F-9A58-F73B71A7A316}"/>
                  </a:ext>
                </a:extLst>
              </p14:cNvPr>
              <p14:cNvContentPartPr/>
              <p14:nvPr/>
            </p14:nvContentPartPr>
            <p14:xfrm>
              <a:off x="3127060" y="6260689"/>
              <a:ext cx="87480" cy="417240"/>
            </p14:xfrm>
          </p:contentPart>
        </mc:Choice>
        <mc:Fallback>
          <p:pic>
            <p:nvPicPr>
              <p:cNvPr id="244" name="墨迹 243">
                <a:extLst>
                  <a:ext uri="{FF2B5EF4-FFF2-40B4-BE49-F238E27FC236}">
                    <a16:creationId xmlns:a16="http://schemas.microsoft.com/office/drawing/2014/main" id="{B16572B8-EED6-044F-9A58-F73B71A7A31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119500" y="6253129"/>
                <a:ext cx="10260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45" name="墨迹 244">
                <a:extLst>
                  <a:ext uri="{FF2B5EF4-FFF2-40B4-BE49-F238E27FC236}">
                    <a16:creationId xmlns:a16="http://schemas.microsoft.com/office/drawing/2014/main" id="{D5DCF679-FC6D-E84C-8C5E-37640A6C1419}"/>
                  </a:ext>
                </a:extLst>
              </p14:cNvPr>
              <p14:cNvContentPartPr/>
              <p14:nvPr/>
            </p14:nvContentPartPr>
            <p14:xfrm>
              <a:off x="3531340" y="6341689"/>
              <a:ext cx="12960" cy="199440"/>
            </p14:xfrm>
          </p:contentPart>
        </mc:Choice>
        <mc:Fallback>
          <p:pic>
            <p:nvPicPr>
              <p:cNvPr id="245" name="墨迹 244">
                <a:extLst>
                  <a:ext uri="{FF2B5EF4-FFF2-40B4-BE49-F238E27FC236}">
                    <a16:creationId xmlns:a16="http://schemas.microsoft.com/office/drawing/2014/main" id="{D5DCF679-FC6D-E84C-8C5E-37640A6C141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523780" y="6334129"/>
                <a:ext cx="2772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48" name="墨迹 247">
                <a:extLst>
                  <a:ext uri="{FF2B5EF4-FFF2-40B4-BE49-F238E27FC236}">
                    <a16:creationId xmlns:a16="http://schemas.microsoft.com/office/drawing/2014/main" id="{8C94A34D-E415-A94F-81F1-672753BDC22C}"/>
                  </a:ext>
                </a:extLst>
              </p14:cNvPr>
              <p14:cNvContentPartPr/>
              <p14:nvPr/>
            </p14:nvContentPartPr>
            <p14:xfrm>
              <a:off x="4340620" y="6211009"/>
              <a:ext cx="131040" cy="380160"/>
            </p14:xfrm>
          </p:contentPart>
        </mc:Choice>
        <mc:Fallback>
          <p:pic>
            <p:nvPicPr>
              <p:cNvPr id="248" name="墨迹 247">
                <a:extLst>
                  <a:ext uri="{FF2B5EF4-FFF2-40B4-BE49-F238E27FC236}">
                    <a16:creationId xmlns:a16="http://schemas.microsoft.com/office/drawing/2014/main" id="{8C94A34D-E415-A94F-81F1-672753BDC22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333060" y="6203449"/>
                <a:ext cx="14616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49" name="墨迹 248">
                <a:extLst>
                  <a:ext uri="{FF2B5EF4-FFF2-40B4-BE49-F238E27FC236}">
                    <a16:creationId xmlns:a16="http://schemas.microsoft.com/office/drawing/2014/main" id="{B4E3DBC1-3BF6-FC46-9C16-F69F352ED422}"/>
                  </a:ext>
                </a:extLst>
              </p14:cNvPr>
              <p14:cNvContentPartPr/>
              <p14:nvPr/>
            </p14:nvContentPartPr>
            <p14:xfrm>
              <a:off x="4695220" y="6298129"/>
              <a:ext cx="174600" cy="486000"/>
            </p14:xfrm>
          </p:contentPart>
        </mc:Choice>
        <mc:Fallback>
          <p:pic>
            <p:nvPicPr>
              <p:cNvPr id="249" name="墨迹 248">
                <a:extLst>
                  <a:ext uri="{FF2B5EF4-FFF2-40B4-BE49-F238E27FC236}">
                    <a16:creationId xmlns:a16="http://schemas.microsoft.com/office/drawing/2014/main" id="{B4E3DBC1-3BF6-FC46-9C16-F69F352ED42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688020" y="6290569"/>
                <a:ext cx="18972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50" name="墨迹 250">
                <a:extLst>
                  <a:ext uri="{FF2B5EF4-FFF2-40B4-BE49-F238E27FC236}">
                    <a16:creationId xmlns:a16="http://schemas.microsoft.com/office/drawing/2014/main" id="{46BC3F78-1EA9-6F46-9E23-D0BA7FF28858}"/>
                  </a:ext>
                </a:extLst>
              </p14:cNvPr>
              <p14:cNvContentPartPr/>
              <p14:nvPr/>
            </p14:nvContentPartPr>
            <p14:xfrm>
              <a:off x="3737620" y="6285529"/>
              <a:ext cx="397080" cy="299160"/>
            </p14:xfrm>
          </p:contentPart>
        </mc:Choice>
        <mc:Fallback>
          <p:pic>
            <p:nvPicPr>
              <p:cNvPr id="250" name="墨迹 250">
                <a:extLst>
                  <a:ext uri="{FF2B5EF4-FFF2-40B4-BE49-F238E27FC236}">
                    <a16:creationId xmlns:a16="http://schemas.microsoft.com/office/drawing/2014/main" id="{46BC3F78-1EA9-6F46-9E23-D0BA7FF2885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730067" y="6278329"/>
                <a:ext cx="412186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52" name="墨迹 251">
                <a:extLst>
                  <a:ext uri="{FF2B5EF4-FFF2-40B4-BE49-F238E27FC236}">
                    <a16:creationId xmlns:a16="http://schemas.microsoft.com/office/drawing/2014/main" id="{E16D8AB6-BDA2-AD44-B85D-50538156AAE1}"/>
                  </a:ext>
                </a:extLst>
              </p14:cNvPr>
              <p14:cNvContentPartPr/>
              <p14:nvPr/>
            </p14:nvContentPartPr>
            <p14:xfrm>
              <a:off x="5174740" y="5968369"/>
              <a:ext cx="691200" cy="162360"/>
            </p14:xfrm>
          </p:contentPart>
        </mc:Choice>
        <mc:Fallback>
          <p:pic>
            <p:nvPicPr>
              <p:cNvPr id="252" name="墨迹 251">
                <a:extLst>
                  <a:ext uri="{FF2B5EF4-FFF2-40B4-BE49-F238E27FC236}">
                    <a16:creationId xmlns:a16="http://schemas.microsoft.com/office/drawing/2014/main" id="{E16D8AB6-BDA2-AD44-B85D-50538156AAE1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167180" y="5960809"/>
                <a:ext cx="70632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58" name="墨迹 258">
                <a:extLst>
                  <a:ext uri="{FF2B5EF4-FFF2-40B4-BE49-F238E27FC236}">
                    <a16:creationId xmlns:a16="http://schemas.microsoft.com/office/drawing/2014/main" id="{26BBF253-5A17-6F45-A580-C652171A85EA}"/>
                  </a:ext>
                </a:extLst>
              </p14:cNvPr>
              <p14:cNvContentPartPr/>
              <p14:nvPr/>
            </p14:nvContentPartPr>
            <p14:xfrm>
              <a:off x="6216940" y="5675689"/>
              <a:ext cx="433080" cy="766080"/>
            </p14:xfrm>
          </p:contentPart>
        </mc:Choice>
        <mc:Fallback>
          <p:pic>
            <p:nvPicPr>
              <p:cNvPr id="258" name="墨迹 258">
                <a:extLst>
                  <a:ext uri="{FF2B5EF4-FFF2-40B4-BE49-F238E27FC236}">
                    <a16:creationId xmlns:a16="http://schemas.microsoft.com/office/drawing/2014/main" id="{26BBF253-5A17-6F45-A580-C652171A85EA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209386" y="5668129"/>
                <a:ext cx="447828" cy="78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60" name="墨迹 259">
                <a:extLst>
                  <a:ext uri="{FF2B5EF4-FFF2-40B4-BE49-F238E27FC236}">
                    <a16:creationId xmlns:a16="http://schemas.microsoft.com/office/drawing/2014/main" id="{4980423E-21F5-DC43-AFE8-2F57AC98C488}"/>
                  </a:ext>
                </a:extLst>
              </p14:cNvPr>
              <p14:cNvContentPartPr/>
              <p14:nvPr/>
            </p14:nvContentPartPr>
            <p14:xfrm>
              <a:off x="6855220" y="5993209"/>
              <a:ext cx="155880" cy="37800"/>
            </p14:xfrm>
          </p:contentPart>
        </mc:Choice>
        <mc:Fallback>
          <p:pic>
            <p:nvPicPr>
              <p:cNvPr id="260" name="墨迹 259">
                <a:extLst>
                  <a:ext uri="{FF2B5EF4-FFF2-40B4-BE49-F238E27FC236}">
                    <a16:creationId xmlns:a16="http://schemas.microsoft.com/office/drawing/2014/main" id="{4980423E-21F5-DC43-AFE8-2F57AC98C48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847660" y="5985649"/>
                <a:ext cx="1710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61" name="墨迹 260">
                <a:extLst>
                  <a:ext uri="{FF2B5EF4-FFF2-40B4-BE49-F238E27FC236}">
                    <a16:creationId xmlns:a16="http://schemas.microsoft.com/office/drawing/2014/main" id="{899D088A-5CD0-4A4C-9879-EC9D98F0AB11}"/>
                  </a:ext>
                </a:extLst>
              </p14:cNvPr>
              <p14:cNvContentPartPr/>
              <p14:nvPr/>
            </p14:nvContentPartPr>
            <p14:xfrm>
              <a:off x="7234660" y="5707009"/>
              <a:ext cx="162360" cy="143640"/>
            </p14:xfrm>
          </p:contentPart>
        </mc:Choice>
        <mc:Fallback>
          <p:pic>
            <p:nvPicPr>
              <p:cNvPr id="261" name="墨迹 260">
                <a:extLst>
                  <a:ext uri="{FF2B5EF4-FFF2-40B4-BE49-F238E27FC236}">
                    <a16:creationId xmlns:a16="http://schemas.microsoft.com/office/drawing/2014/main" id="{899D088A-5CD0-4A4C-9879-EC9D98F0AB11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227460" y="5699449"/>
                <a:ext cx="17712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62" name="墨迹 261">
                <a:extLst>
                  <a:ext uri="{FF2B5EF4-FFF2-40B4-BE49-F238E27FC236}">
                    <a16:creationId xmlns:a16="http://schemas.microsoft.com/office/drawing/2014/main" id="{80D7570D-A7A0-D24B-B364-B66C857C7FA7}"/>
                  </a:ext>
                </a:extLst>
              </p14:cNvPr>
              <p14:cNvContentPartPr/>
              <p14:nvPr/>
            </p14:nvContentPartPr>
            <p14:xfrm>
              <a:off x="7489900" y="5626009"/>
              <a:ext cx="142920" cy="137160"/>
            </p14:xfrm>
          </p:contentPart>
        </mc:Choice>
        <mc:Fallback>
          <p:pic>
            <p:nvPicPr>
              <p:cNvPr id="262" name="墨迹 261">
                <a:extLst>
                  <a:ext uri="{FF2B5EF4-FFF2-40B4-BE49-F238E27FC236}">
                    <a16:creationId xmlns:a16="http://schemas.microsoft.com/office/drawing/2014/main" id="{80D7570D-A7A0-D24B-B364-B66C857C7FA7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482340" y="5618449"/>
                <a:ext cx="15804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63" name="墨迹 262">
                <a:extLst>
                  <a:ext uri="{FF2B5EF4-FFF2-40B4-BE49-F238E27FC236}">
                    <a16:creationId xmlns:a16="http://schemas.microsoft.com/office/drawing/2014/main" id="{BEE224E7-62FF-8940-A304-1B929B268DFF}"/>
                  </a:ext>
                </a:extLst>
              </p14:cNvPr>
              <p14:cNvContentPartPr/>
              <p14:nvPr/>
            </p14:nvContentPartPr>
            <p14:xfrm>
              <a:off x="7402780" y="5881249"/>
              <a:ext cx="43920" cy="56520"/>
            </p14:xfrm>
          </p:contentPart>
        </mc:Choice>
        <mc:Fallback>
          <p:pic>
            <p:nvPicPr>
              <p:cNvPr id="263" name="墨迹 262">
                <a:extLst>
                  <a:ext uri="{FF2B5EF4-FFF2-40B4-BE49-F238E27FC236}">
                    <a16:creationId xmlns:a16="http://schemas.microsoft.com/office/drawing/2014/main" id="{BEE224E7-62FF-8940-A304-1B929B268DF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395220" y="5873689"/>
                <a:ext cx="5904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64" name="墨迹 263">
                <a:extLst>
                  <a:ext uri="{FF2B5EF4-FFF2-40B4-BE49-F238E27FC236}">
                    <a16:creationId xmlns:a16="http://schemas.microsoft.com/office/drawing/2014/main" id="{E59D3545-4A67-9743-A0AD-21A5539F1679}"/>
                  </a:ext>
                </a:extLst>
              </p14:cNvPr>
              <p14:cNvContentPartPr/>
              <p14:nvPr/>
            </p14:nvContentPartPr>
            <p14:xfrm>
              <a:off x="7322140" y="5955769"/>
              <a:ext cx="131040" cy="162360"/>
            </p14:xfrm>
          </p:contentPart>
        </mc:Choice>
        <mc:Fallback>
          <p:pic>
            <p:nvPicPr>
              <p:cNvPr id="264" name="墨迹 263">
                <a:extLst>
                  <a:ext uri="{FF2B5EF4-FFF2-40B4-BE49-F238E27FC236}">
                    <a16:creationId xmlns:a16="http://schemas.microsoft.com/office/drawing/2014/main" id="{E59D3545-4A67-9743-A0AD-21A5539F1679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314580" y="5948209"/>
                <a:ext cx="14616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65" name="墨迹 264">
                <a:extLst>
                  <a:ext uri="{FF2B5EF4-FFF2-40B4-BE49-F238E27FC236}">
                    <a16:creationId xmlns:a16="http://schemas.microsoft.com/office/drawing/2014/main" id="{1B13CB2C-DA52-FA47-B086-735A14741804}"/>
                  </a:ext>
                </a:extLst>
              </p14:cNvPr>
              <p14:cNvContentPartPr/>
              <p14:nvPr/>
            </p14:nvContentPartPr>
            <p14:xfrm>
              <a:off x="7222420" y="6055489"/>
              <a:ext cx="473400" cy="236880"/>
            </p14:xfrm>
          </p:contentPart>
        </mc:Choice>
        <mc:Fallback>
          <p:pic>
            <p:nvPicPr>
              <p:cNvPr id="265" name="墨迹 264">
                <a:extLst>
                  <a:ext uri="{FF2B5EF4-FFF2-40B4-BE49-F238E27FC236}">
                    <a16:creationId xmlns:a16="http://schemas.microsoft.com/office/drawing/2014/main" id="{1B13CB2C-DA52-FA47-B086-735A14741804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214860" y="6047929"/>
                <a:ext cx="48852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66" name="墨迹 265">
                <a:extLst>
                  <a:ext uri="{FF2B5EF4-FFF2-40B4-BE49-F238E27FC236}">
                    <a16:creationId xmlns:a16="http://schemas.microsoft.com/office/drawing/2014/main" id="{7313F680-F90F-7146-9619-E559BE93E16A}"/>
                  </a:ext>
                </a:extLst>
              </p14:cNvPr>
              <p14:cNvContentPartPr/>
              <p14:nvPr/>
            </p14:nvContentPartPr>
            <p14:xfrm>
              <a:off x="7440220" y="6180049"/>
              <a:ext cx="50040" cy="37800"/>
            </p14:xfrm>
          </p:contentPart>
        </mc:Choice>
        <mc:Fallback>
          <p:pic>
            <p:nvPicPr>
              <p:cNvPr id="266" name="墨迹 265">
                <a:extLst>
                  <a:ext uri="{FF2B5EF4-FFF2-40B4-BE49-F238E27FC236}">
                    <a16:creationId xmlns:a16="http://schemas.microsoft.com/office/drawing/2014/main" id="{7313F680-F90F-7146-9619-E559BE93E1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432660" y="6172489"/>
                <a:ext cx="6516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67" name="墨迹 266">
                <a:extLst>
                  <a:ext uri="{FF2B5EF4-FFF2-40B4-BE49-F238E27FC236}">
                    <a16:creationId xmlns:a16="http://schemas.microsoft.com/office/drawing/2014/main" id="{47019C82-DF02-1249-9A20-450EDDB554CF}"/>
                  </a:ext>
                </a:extLst>
              </p14:cNvPr>
              <p14:cNvContentPartPr/>
              <p14:nvPr/>
            </p14:nvContentPartPr>
            <p14:xfrm>
              <a:off x="7508620" y="6148729"/>
              <a:ext cx="37800" cy="330120"/>
            </p14:xfrm>
          </p:contentPart>
        </mc:Choice>
        <mc:Fallback>
          <p:pic>
            <p:nvPicPr>
              <p:cNvPr id="267" name="墨迹 266">
                <a:extLst>
                  <a:ext uri="{FF2B5EF4-FFF2-40B4-BE49-F238E27FC236}">
                    <a16:creationId xmlns:a16="http://schemas.microsoft.com/office/drawing/2014/main" id="{47019C82-DF02-1249-9A20-450EDDB554CF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501060" y="6141169"/>
                <a:ext cx="5292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68" name="墨迹 267">
                <a:extLst>
                  <a:ext uri="{FF2B5EF4-FFF2-40B4-BE49-F238E27FC236}">
                    <a16:creationId xmlns:a16="http://schemas.microsoft.com/office/drawing/2014/main" id="{2DC1DDB9-B668-D747-A56C-47A326268E70}"/>
                  </a:ext>
                </a:extLst>
              </p14:cNvPr>
              <p14:cNvContentPartPr/>
              <p14:nvPr/>
            </p14:nvContentPartPr>
            <p14:xfrm>
              <a:off x="7428340" y="6186169"/>
              <a:ext cx="155160" cy="74880"/>
            </p14:xfrm>
          </p:contentPart>
        </mc:Choice>
        <mc:Fallback>
          <p:pic>
            <p:nvPicPr>
              <p:cNvPr id="268" name="墨迹 267">
                <a:extLst>
                  <a:ext uri="{FF2B5EF4-FFF2-40B4-BE49-F238E27FC236}">
                    <a16:creationId xmlns:a16="http://schemas.microsoft.com/office/drawing/2014/main" id="{2DC1DDB9-B668-D747-A56C-47A326268E70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420780" y="6178609"/>
                <a:ext cx="17028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69" name="墨迹 268">
                <a:extLst>
                  <a:ext uri="{FF2B5EF4-FFF2-40B4-BE49-F238E27FC236}">
                    <a16:creationId xmlns:a16="http://schemas.microsoft.com/office/drawing/2014/main" id="{26A131BA-AFF2-E045-845E-4D240554138A}"/>
                  </a:ext>
                </a:extLst>
              </p14:cNvPr>
              <p14:cNvContentPartPr/>
              <p14:nvPr/>
            </p14:nvContentPartPr>
            <p14:xfrm>
              <a:off x="7527340" y="6217129"/>
              <a:ext cx="93600" cy="50040"/>
            </p14:xfrm>
          </p:contentPart>
        </mc:Choice>
        <mc:Fallback>
          <p:pic>
            <p:nvPicPr>
              <p:cNvPr id="269" name="墨迹 268">
                <a:extLst>
                  <a:ext uri="{FF2B5EF4-FFF2-40B4-BE49-F238E27FC236}">
                    <a16:creationId xmlns:a16="http://schemas.microsoft.com/office/drawing/2014/main" id="{26A131BA-AFF2-E045-845E-4D240554138A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519780" y="6209569"/>
                <a:ext cx="1087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70" name="墨迹 269">
                <a:extLst>
                  <a:ext uri="{FF2B5EF4-FFF2-40B4-BE49-F238E27FC236}">
                    <a16:creationId xmlns:a16="http://schemas.microsoft.com/office/drawing/2014/main" id="{D3393957-4A8E-6D44-BF3A-CB46201C5DBA}"/>
                  </a:ext>
                </a:extLst>
              </p14:cNvPr>
              <p14:cNvContentPartPr/>
              <p14:nvPr/>
            </p14:nvContentPartPr>
            <p14:xfrm>
              <a:off x="8043940" y="5961889"/>
              <a:ext cx="37800" cy="167760"/>
            </p14:xfrm>
          </p:contentPart>
        </mc:Choice>
        <mc:Fallback>
          <p:pic>
            <p:nvPicPr>
              <p:cNvPr id="270" name="墨迹 269">
                <a:extLst>
                  <a:ext uri="{FF2B5EF4-FFF2-40B4-BE49-F238E27FC236}">
                    <a16:creationId xmlns:a16="http://schemas.microsoft.com/office/drawing/2014/main" id="{D3393957-4A8E-6D44-BF3A-CB46201C5DBA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036380" y="5954329"/>
                <a:ext cx="5292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71" name="墨迹 270">
                <a:extLst>
                  <a:ext uri="{FF2B5EF4-FFF2-40B4-BE49-F238E27FC236}">
                    <a16:creationId xmlns:a16="http://schemas.microsoft.com/office/drawing/2014/main" id="{DF2325F7-5BDD-2746-9D5A-841DE691CD54}"/>
                  </a:ext>
                </a:extLst>
              </p14:cNvPr>
              <p14:cNvContentPartPr/>
              <p14:nvPr/>
            </p14:nvContentPartPr>
            <p14:xfrm>
              <a:off x="8255620" y="5638249"/>
              <a:ext cx="354960" cy="634680"/>
            </p14:xfrm>
          </p:contentPart>
        </mc:Choice>
        <mc:Fallback>
          <p:pic>
            <p:nvPicPr>
              <p:cNvPr id="271" name="墨迹 270">
                <a:extLst>
                  <a:ext uri="{FF2B5EF4-FFF2-40B4-BE49-F238E27FC236}">
                    <a16:creationId xmlns:a16="http://schemas.microsoft.com/office/drawing/2014/main" id="{DF2325F7-5BDD-2746-9D5A-841DE691CD54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248060" y="5630689"/>
                <a:ext cx="370080" cy="64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72" name="墨迹 271">
                <a:extLst>
                  <a:ext uri="{FF2B5EF4-FFF2-40B4-BE49-F238E27FC236}">
                    <a16:creationId xmlns:a16="http://schemas.microsoft.com/office/drawing/2014/main" id="{846D5AE2-C0F2-3442-A09A-5B5845D09CE2}"/>
                  </a:ext>
                </a:extLst>
              </p14:cNvPr>
              <p14:cNvContentPartPr/>
              <p14:nvPr/>
            </p14:nvContentPartPr>
            <p14:xfrm>
              <a:off x="8286580" y="5800249"/>
              <a:ext cx="212040" cy="454680"/>
            </p14:xfrm>
          </p:contentPart>
        </mc:Choice>
        <mc:Fallback>
          <p:pic>
            <p:nvPicPr>
              <p:cNvPr id="272" name="墨迹 271">
                <a:extLst>
                  <a:ext uri="{FF2B5EF4-FFF2-40B4-BE49-F238E27FC236}">
                    <a16:creationId xmlns:a16="http://schemas.microsoft.com/office/drawing/2014/main" id="{846D5AE2-C0F2-3442-A09A-5B5845D09CE2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279020" y="5792689"/>
                <a:ext cx="22716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73" name="墨迹 272">
                <a:extLst>
                  <a:ext uri="{FF2B5EF4-FFF2-40B4-BE49-F238E27FC236}">
                    <a16:creationId xmlns:a16="http://schemas.microsoft.com/office/drawing/2014/main" id="{4114DA40-385C-3D4E-BFF6-D47E64EDD3E6}"/>
                  </a:ext>
                </a:extLst>
              </p14:cNvPr>
              <p14:cNvContentPartPr/>
              <p14:nvPr/>
            </p14:nvContentPartPr>
            <p14:xfrm>
              <a:off x="8859340" y="5843809"/>
              <a:ext cx="37800" cy="50040"/>
            </p14:xfrm>
          </p:contentPart>
        </mc:Choice>
        <mc:Fallback>
          <p:pic>
            <p:nvPicPr>
              <p:cNvPr id="273" name="墨迹 272">
                <a:extLst>
                  <a:ext uri="{FF2B5EF4-FFF2-40B4-BE49-F238E27FC236}">
                    <a16:creationId xmlns:a16="http://schemas.microsoft.com/office/drawing/2014/main" id="{4114DA40-385C-3D4E-BFF6-D47E64EDD3E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851780" y="5836249"/>
                <a:ext cx="529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74" name="墨迹 273">
                <a:extLst>
                  <a:ext uri="{FF2B5EF4-FFF2-40B4-BE49-F238E27FC236}">
                    <a16:creationId xmlns:a16="http://schemas.microsoft.com/office/drawing/2014/main" id="{CCF78C41-69A0-9248-BF76-13E7B6EC333A}"/>
                  </a:ext>
                </a:extLst>
              </p14:cNvPr>
              <p14:cNvContentPartPr/>
              <p14:nvPr/>
            </p14:nvContentPartPr>
            <p14:xfrm>
              <a:off x="8834500" y="5955769"/>
              <a:ext cx="180720" cy="162360"/>
            </p14:xfrm>
          </p:contentPart>
        </mc:Choice>
        <mc:Fallback>
          <p:pic>
            <p:nvPicPr>
              <p:cNvPr id="274" name="墨迹 273">
                <a:extLst>
                  <a:ext uri="{FF2B5EF4-FFF2-40B4-BE49-F238E27FC236}">
                    <a16:creationId xmlns:a16="http://schemas.microsoft.com/office/drawing/2014/main" id="{CCF78C41-69A0-9248-BF76-13E7B6EC333A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826940" y="5948209"/>
                <a:ext cx="19584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75" name="墨迹 274">
                <a:extLst>
                  <a:ext uri="{FF2B5EF4-FFF2-40B4-BE49-F238E27FC236}">
                    <a16:creationId xmlns:a16="http://schemas.microsoft.com/office/drawing/2014/main" id="{95CBE983-D52E-ED45-B7E2-FBFCA2100067}"/>
                  </a:ext>
                </a:extLst>
              </p14:cNvPr>
              <p14:cNvContentPartPr/>
              <p14:nvPr/>
            </p14:nvContentPartPr>
            <p14:xfrm>
              <a:off x="9089740" y="5725369"/>
              <a:ext cx="112320" cy="87480"/>
            </p14:xfrm>
          </p:contentPart>
        </mc:Choice>
        <mc:Fallback>
          <p:pic>
            <p:nvPicPr>
              <p:cNvPr id="275" name="墨迹 274">
                <a:extLst>
                  <a:ext uri="{FF2B5EF4-FFF2-40B4-BE49-F238E27FC236}">
                    <a16:creationId xmlns:a16="http://schemas.microsoft.com/office/drawing/2014/main" id="{95CBE983-D52E-ED45-B7E2-FBFCA2100067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9082180" y="5717809"/>
                <a:ext cx="1274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76" name="墨迹 275">
                <a:extLst>
                  <a:ext uri="{FF2B5EF4-FFF2-40B4-BE49-F238E27FC236}">
                    <a16:creationId xmlns:a16="http://schemas.microsoft.com/office/drawing/2014/main" id="{4E60AE21-842C-C54C-B69F-13097DA5CCE2}"/>
                  </a:ext>
                </a:extLst>
              </p14:cNvPr>
              <p14:cNvContentPartPr/>
              <p14:nvPr/>
            </p14:nvContentPartPr>
            <p14:xfrm>
              <a:off x="9058420" y="5943529"/>
              <a:ext cx="224280" cy="155880"/>
            </p14:xfrm>
          </p:contentPart>
        </mc:Choice>
        <mc:Fallback>
          <p:pic>
            <p:nvPicPr>
              <p:cNvPr id="276" name="墨迹 275">
                <a:extLst>
                  <a:ext uri="{FF2B5EF4-FFF2-40B4-BE49-F238E27FC236}">
                    <a16:creationId xmlns:a16="http://schemas.microsoft.com/office/drawing/2014/main" id="{4E60AE21-842C-C54C-B69F-13097DA5CCE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9050860" y="5935969"/>
                <a:ext cx="23940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77" name="墨迹 276">
                <a:extLst>
                  <a:ext uri="{FF2B5EF4-FFF2-40B4-BE49-F238E27FC236}">
                    <a16:creationId xmlns:a16="http://schemas.microsoft.com/office/drawing/2014/main" id="{8314096F-D0A9-E642-9D3B-BC4A3A9ECC00}"/>
                  </a:ext>
                </a:extLst>
              </p14:cNvPr>
              <p14:cNvContentPartPr/>
              <p14:nvPr/>
            </p14:nvContentPartPr>
            <p14:xfrm>
              <a:off x="9550180" y="5688289"/>
              <a:ext cx="50040" cy="106200"/>
            </p14:xfrm>
          </p:contentPart>
        </mc:Choice>
        <mc:Fallback>
          <p:pic>
            <p:nvPicPr>
              <p:cNvPr id="277" name="墨迹 276">
                <a:extLst>
                  <a:ext uri="{FF2B5EF4-FFF2-40B4-BE49-F238E27FC236}">
                    <a16:creationId xmlns:a16="http://schemas.microsoft.com/office/drawing/2014/main" id="{8314096F-D0A9-E642-9D3B-BC4A3A9ECC00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542620" y="5680729"/>
                <a:ext cx="651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78" name="墨迹 277">
                <a:extLst>
                  <a:ext uri="{FF2B5EF4-FFF2-40B4-BE49-F238E27FC236}">
                    <a16:creationId xmlns:a16="http://schemas.microsoft.com/office/drawing/2014/main" id="{AE6E6CE5-6B1D-8745-A1EA-767B9714D577}"/>
                  </a:ext>
                </a:extLst>
              </p14:cNvPr>
              <p14:cNvContentPartPr/>
              <p14:nvPr/>
            </p14:nvContentPartPr>
            <p14:xfrm>
              <a:off x="9456940" y="5943529"/>
              <a:ext cx="124920" cy="149760"/>
            </p14:xfrm>
          </p:contentPart>
        </mc:Choice>
        <mc:Fallback>
          <p:pic>
            <p:nvPicPr>
              <p:cNvPr id="278" name="墨迹 277">
                <a:extLst>
                  <a:ext uri="{FF2B5EF4-FFF2-40B4-BE49-F238E27FC236}">
                    <a16:creationId xmlns:a16="http://schemas.microsoft.com/office/drawing/2014/main" id="{AE6E6CE5-6B1D-8745-A1EA-767B9714D577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9449380" y="5935969"/>
                <a:ext cx="14004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79" name="墨迹 278">
                <a:extLst>
                  <a:ext uri="{FF2B5EF4-FFF2-40B4-BE49-F238E27FC236}">
                    <a16:creationId xmlns:a16="http://schemas.microsoft.com/office/drawing/2014/main" id="{9F2D7347-B524-9647-A63A-D24150F61B2A}"/>
                  </a:ext>
                </a:extLst>
              </p14:cNvPr>
              <p14:cNvContentPartPr/>
              <p14:nvPr/>
            </p14:nvContentPartPr>
            <p14:xfrm>
              <a:off x="9737020" y="5644729"/>
              <a:ext cx="124200" cy="93600"/>
            </p14:xfrm>
          </p:contentPart>
        </mc:Choice>
        <mc:Fallback>
          <p:pic>
            <p:nvPicPr>
              <p:cNvPr id="279" name="墨迹 278">
                <a:extLst>
                  <a:ext uri="{FF2B5EF4-FFF2-40B4-BE49-F238E27FC236}">
                    <a16:creationId xmlns:a16="http://schemas.microsoft.com/office/drawing/2014/main" id="{9F2D7347-B524-9647-A63A-D24150F61B2A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9729460" y="5637169"/>
                <a:ext cx="13932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80" name="墨迹 279">
                <a:extLst>
                  <a:ext uri="{FF2B5EF4-FFF2-40B4-BE49-F238E27FC236}">
                    <a16:creationId xmlns:a16="http://schemas.microsoft.com/office/drawing/2014/main" id="{986D0C92-F36B-E14D-A9B5-8E361129E841}"/>
                  </a:ext>
                </a:extLst>
              </p14:cNvPr>
              <p14:cNvContentPartPr/>
              <p14:nvPr/>
            </p14:nvContentPartPr>
            <p14:xfrm>
              <a:off x="9674740" y="5899969"/>
              <a:ext cx="230760" cy="193320"/>
            </p14:xfrm>
          </p:contentPart>
        </mc:Choice>
        <mc:Fallback>
          <p:pic>
            <p:nvPicPr>
              <p:cNvPr id="280" name="墨迹 279">
                <a:extLst>
                  <a:ext uri="{FF2B5EF4-FFF2-40B4-BE49-F238E27FC236}">
                    <a16:creationId xmlns:a16="http://schemas.microsoft.com/office/drawing/2014/main" id="{986D0C92-F36B-E14D-A9B5-8E361129E841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9667180" y="5892409"/>
                <a:ext cx="24588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81" name="墨迹 280">
                <a:extLst>
                  <a:ext uri="{FF2B5EF4-FFF2-40B4-BE49-F238E27FC236}">
                    <a16:creationId xmlns:a16="http://schemas.microsoft.com/office/drawing/2014/main" id="{89314D5B-743B-C94D-BE57-DBFC8E652CCD}"/>
                  </a:ext>
                </a:extLst>
              </p14:cNvPr>
              <p14:cNvContentPartPr/>
              <p14:nvPr/>
            </p14:nvContentPartPr>
            <p14:xfrm>
              <a:off x="10147780" y="5638249"/>
              <a:ext cx="68760" cy="106200"/>
            </p14:xfrm>
          </p:contentPart>
        </mc:Choice>
        <mc:Fallback>
          <p:pic>
            <p:nvPicPr>
              <p:cNvPr id="281" name="墨迹 280">
                <a:extLst>
                  <a:ext uri="{FF2B5EF4-FFF2-40B4-BE49-F238E27FC236}">
                    <a16:creationId xmlns:a16="http://schemas.microsoft.com/office/drawing/2014/main" id="{89314D5B-743B-C94D-BE57-DBFC8E652CCD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0140220" y="5630689"/>
                <a:ext cx="8388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82" name="墨迹 281">
                <a:extLst>
                  <a:ext uri="{FF2B5EF4-FFF2-40B4-BE49-F238E27FC236}">
                    <a16:creationId xmlns:a16="http://schemas.microsoft.com/office/drawing/2014/main" id="{37555741-D357-1E44-8E76-C1721FF7FF04}"/>
                  </a:ext>
                </a:extLst>
              </p14:cNvPr>
              <p14:cNvContentPartPr/>
              <p14:nvPr/>
            </p14:nvContentPartPr>
            <p14:xfrm>
              <a:off x="10104220" y="5862529"/>
              <a:ext cx="168480" cy="31320"/>
            </p14:xfrm>
          </p:contentPart>
        </mc:Choice>
        <mc:Fallback>
          <p:pic>
            <p:nvPicPr>
              <p:cNvPr id="282" name="墨迹 281">
                <a:extLst>
                  <a:ext uri="{FF2B5EF4-FFF2-40B4-BE49-F238E27FC236}">
                    <a16:creationId xmlns:a16="http://schemas.microsoft.com/office/drawing/2014/main" id="{37555741-D357-1E44-8E76-C1721FF7FF04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0096660" y="5854969"/>
                <a:ext cx="1836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83" name="墨迹 282">
                <a:extLst>
                  <a:ext uri="{FF2B5EF4-FFF2-40B4-BE49-F238E27FC236}">
                    <a16:creationId xmlns:a16="http://schemas.microsoft.com/office/drawing/2014/main" id="{945CDF00-E8BD-0142-A3B2-99D532A31A17}"/>
                  </a:ext>
                </a:extLst>
              </p14:cNvPr>
              <p14:cNvContentPartPr/>
              <p14:nvPr/>
            </p14:nvContentPartPr>
            <p14:xfrm>
              <a:off x="10066780" y="5930929"/>
              <a:ext cx="255600" cy="255600"/>
            </p14:xfrm>
          </p:contentPart>
        </mc:Choice>
        <mc:Fallback>
          <p:pic>
            <p:nvPicPr>
              <p:cNvPr id="283" name="墨迹 282">
                <a:extLst>
                  <a:ext uri="{FF2B5EF4-FFF2-40B4-BE49-F238E27FC236}">
                    <a16:creationId xmlns:a16="http://schemas.microsoft.com/office/drawing/2014/main" id="{945CDF00-E8BD-0142-A3B2-99D532A31A17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0059220" y="5923369"/>
                <a:ext cx="27072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84" name="墨迹 283">
                <a:extLst>
                  <a:ext uri="{FF2B5EF4-FFF2-40B4-BE49-F238E27FC236}">
                    <a16:creationId xmlns:a16="http://schemas.microsoft.com/office/drawing/2014/main" id="{6FE3C7E2-BDF5-B74B-8F9D-27821BF3AF2C}"/>
                  </a:ext>
                </a:extLst>
              </p14:cNvPr>
              <p14:cNvContentPartPr/>
              <p14:nvPr/>
            </p14:nvContentPartPr>
            <p14:xfrm>
              <a:off x="10508140" y="6142609"/>
              <a:ext cx="19800" cy="25200"/>
            </p14:xfrm>
          </p:contentPart>
        </mc:Choice>
        <mc:Fallback>
          <p:pic>
            <p:nvPicPr>
              <p:cNvPr id="284" name="墨迹 283">
                <a:extLst>
                  <a:ext uri="{FF2B5EF4-FFF2-40B4-BE49-F238E27FC236}">
                    <a16:creationId xmlns:a16="http://schemas.microsoft.com/office/drawing/2014/main" id="{6FE3C7E2-BDF5-B74B-8F9D-27821BF3AF2C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0500580" y="6135049"/>
                <a:ext cx="34920" cy="4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9295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" name="墨迹 14">
                <a:extLst>
                  <a:ext uri="{FF2B5EF4-FFF2-40B4-BE49-F238E27FC236}">
                    <a16:creationId xmlns:a16="http://schemas.microsoft.com/office/drawing/2014/main" id="{7574734D-7E9A-3946-B0AB-910225986B0B}"/>
                  </a:ext>
                </a:extLst>
              </p14:cNvPr>
              <p14:cNvContentPartPr/>
              <p14:nvPr/>
            </p14:nvContentPartPr>
            <p14:xfrm>
              <a:off x="824140" y="472249"/>
              <a:ext cx="454680" cy="417600"/>
            </p14:xfrm>
          </p:contentPart>
        </mc:Choice>
        <mc:Fallback>
          <p:pic>
            <p:nvPicPr>
              <p:cNvPr id="13" name="墨迹 14">
                <a:extLst>
                  <a:ext uri="{FF2B5EF4-FFF2-40B4-BE49-F238E27FC236}">
                    <a16:creationId xmlns:a16="http://schemas.microsoft.com/office/drawing/2014/main" id="{7574734D-7E9A-3946-B0AB-910225986B0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6580" y="464682"/>
                <a:ext cx="469800" cy="4327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096FA075-DDE9-534C-B870-0E6FC0C74A84}"/>
                  </a:ext>
                </a:extLst>
              </p14:cNvPr>
              <p14:cNvContentPartPr/>
              <p14:nvPr/>
            </p14:nvContentPartPr>
            <p14:xfrm>
              <a:off x="1474660" y="609409"/>
              <a:ext cx="600480" cy="28044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096FA075-DDE9-534C-B870-0E6FC0C74A8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67100" y="601849"/>
                <a:ext cx="61560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3" name="墨迹 24">
                <a:extLst>
                  <a:ext uri="{FF2B5EF4-FFF2-40B4-BE49-F238E27FC236}">
                    <a16:creationId xmlns:a16="http://schemas.microsoft.com/office/drawing/2014/main" id="{8D48E914-5BD4-EC44-B062-E109ED0D6F34}"/>
                  </a:ext>
                </a:extLst>
              </p14:cNvPr>
              <p14:cNvContentPartPr/>
              <p14:nvPr/>
            </p14:nvContentPartPr>
            <p14:xfrm>
              <a:off x="3151900" y="509689"/>
              <a:ext cx="392400" cy="398880"/>
            </p14:xfrm>
          </p:contentPart>
        </mc:Choice>
        <mc:Fallback>
          <p:pic>
            <p:nvPicPr>
              <p:cNvPr id="23" name="墨迹 24">
                <a:extLst>
                  <a:ext uri="{FF2B5EF4-FFF2-40B4-BE49-F238E27FC236}">
                    <a16:creationId xmlns:a16="http://schemas.microsoft.com/office/drawing/2014/main" id="{8D48E914-5BD4-EC44-B062-E109ED0D6F3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44340" y="502129"/>
                <a:ext cx="40752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4" name="墨迹 25">
                <a:extLst>
                  <a:ext uri="{FF2B5EF4-FFF2-40B4-BE49-F238E27FC236}">
                    <a16:creationId xmlns:a16="http://schemas.microsoft.com/office/drawing/2014/main" id="{E89D6336-402C-5348-A66D-B470F1BD0E10}"/>
                  </a:ext>
                </a:extLst>
              </p14:cNvPr>
              <p14:cNvContentPartPr/>
              <p14:nvPr/>
            </p14:nvContentPartPr>
            <p14:xfrm>
              <a:off x="2373940" y="740089"/>
              <a:ext cx="118440" cy="112320"/>
            </p14:xfrm>
          </p:contentPart>
        </mc:Choice>
        <mc:Fallback>
          <p:pic>
            <p:nvPicPr>
              <p:cNvPr id="24" name="墨迹 25">
                <a:extLst>
                  <a:ext uri="{FF2B5EF4-FFF2-40B4-BE49-F238E27FC236}">
                    <a16:creationId xmlns:a16="http://schemas.microsoft.com/office/drawing/2014/main" id="{E89D6336-402C-5348-A66D-B470F1BD0E1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66380" y="732529"/>
                <a:ext cx="1335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01BEB2B9-59B1-744B-9B88-69918F2A9525}"/>
                  </a:ext>
                </a:extLst>
              </p14:cNvPr>
              <p14:cNvContentPartPr/>
              <p14:nvPr/>
            </p14:nvContentPartPr>
            <p14:xfrm>
              <a:off x="8392420" y="889489"/>
              <a:ext cx="143640" cy="13104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01BEB2B9-59B1-744B-9B88-69918F2A952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84860" y="881929"/>
                <a:ext cx="15876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1" name="墨迹 31">
                <a:extLst>
                  <a:ext uri="{FF2B5EF4-FFF2-40B4-BE49-F238E27FC236}">
                    <a16:creationId xmlns:a16="http://schemas.microsoft.com/office/drawing/2014/main" id="{97A1BA0B-85A9-5147-9772-16B33161EEBC}"/>
                  </a:ext>
                </a:extLst>
              </p14:cNvPr>
              <p14:cNvContentPartPr/>
              <p14:nvPr/>
            </p14:nvContentPartPr>
            <p14:xfrm>
              <a:off x="8840620" y="379009"/>
              <a:ext cx="243000" cy="392400"/>
            </p14:xfrm>
          </p:contentPart>
        </mc:Choice>
        <mc:Fallback>
          <p:pic>
            <p:nvPicPr>
              <p:cNvPr id="31" name="墨迹 31">
                <a:extLst>
                  <a:ext uri="{FF2B5EF4-FFF2-40B4-BE49-F238E27FC236}">
                    <a16:creationId xmlns:a16="http://schemas.microsoft.com/office/drawing/2014/main" id="{97A1BA0B-85A9-5147-9772-16B33161EEB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33060" y="371449"/>
                <a:ext cx="25812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7" name="墨迹 38">
                <a:extLst>
                  <a:ext uri="{FF2B5EF4-FFF2-40B4-BE49-F238E27FC236}">
                    <a16:creationId xmlns:a16="http://schemas.microsoft.com/office/drawing/2014/main" id="{2F91EDCF-4F48-FA44-AF4B-F4AC176A618E}"/>
                  </a:ext>
                </a:extLst>
              </p14:cNvPr>
              <p14:cNvContentPartPr/>
              <p14:nvPr/>
            </p14:nvContentPartPr>
            <p14:xfrm>
              <a:off x="8816500" y="3428929"/>
              <a:ext cx="236160" cy="330120"/>
            </p14:xfrm>
          </p:contentPart>
        </mc:Choice>
        <mc:Fallback>
          <p:pic>
            <p:nvPicPr>
              <p:cNvPr id="37" name="墨迹 38">
                <a:extLst>
                  <a:ext uri="{FF2B5EF4-FFF2-40B4-BE49-F238E27FC236}">
                    <a16:creationId xmlns:a16="http://schemas.microsoft.com/office/drawing/2014/main" id="{2F91EDCF-4F48-FA44-AF4B-F4AC176A618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808940" y="3421369"/>
                <a:ext cx="25128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8" name="墨迹 39">
                <a:extLst>
                  <a:ext uri="{FF2B5EF4-FFF2-40B4-BE49-F238E27FC236}">
                    <a16:creationId xmlns:a16="http://schemas.microsoft.com/office/drawing/2014/main" id="{7042D77E-0D1D-F944-82A8-E580DA769CC5}"/>
                  </a:ext>
                </a:extLst>
              </p14:cNvPr>
              <p14:cNvContentPartPr/>
              <p14:nvPr/>
            </p14:nvContentPartPr>
            <p14:xfrm>
              <a:off x="8510860" y="3073969"/>
              <a:ext cx="118080" cy="218160"/>
            </p14:xfrm>
          </p:contentPart>
        </mc:Choice>
        <mc:Fallback>
          <p:pic>
            <p:nvPicPr>
              <p:cNvPr id="38" name="墨迹 39">
                <a:extLst>
                  <a:ext uri="{FF2B5EF4-FFF2-40B4-BE49-F238E27FC236}">
                    <a16:creationId xmlns:a16="http://schemas.microsoft.com/office/drawing/2014/main" id="{7042D77E-0D1D-F944-82A8-E580DA769CC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503300" y="3066409"/>
                <a:ext cx="1328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6" name="墨迹 46">
                <a:extLst>
                  <a:ext uri="{FF2B5EF4-FFF2-40B4-BE49-F238E27FC236}">
                    <a16:creationId xmlns:a16="http://schemas.microsoft.com/office/drawing/2014/main" id="{98580889-1D7E-FB49-83A9-E7B4D61744BC}"/>
                  </a:ext>
                </a:extLst>
              </p14:cNvPr>
              <p14:cNvContentPartPr/>
              <p14:nvPr/>
            </p14:nvContentPartPr>
            <p14:xfrm>
              <a:off x="10352980" y="1611289"/>
              <a:ext cx="522360" cy="361440"/>
            </p14:xfrm>
          </p:contentPart>
        </mc:Choice>
        <mc:Fallback>
          <p:pic>
            <p:nvPicPr>
              <p:cNvPr id="46" name="墨迹 46">
                <a:extLst>
                  <a:ext uri="{FF2B5EF4-FFF2-40B4-BE49-F238E27FC236}">
                    <a16:creationId xmlns:a16="http://schemas.microsoft.com/office/drawing/2014/main" id="{98580889-1D7E-FB49-83A9-E7B4D61744B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345420" y="1603729"/>
                <a:ext cx="53748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7100A2F3-4BFF-8C4A-9CEF-AE9984667AA7}"/>
                  </a:ext>
                </a:extLst>
              </p14:cNvPr>
              <p14:cNvContentPartPr/>
              <p14:nvPr/>
            </p14:nvContentPartPr>
            <p14:xfrm>
              <a:off x="2348740" y="1524169"/>
              <a:ext cx="25200" cy="6480"/>
            </p14:xfrm>
          </p:contentPart>
        </mc:Choice>
        <mc:Fallback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7100A2F3-4BFF-8C4A-9CEF-AE9984667AA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341540" y="1516609"/>
                <a:ext cx="403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ABFEAABA-E880-AD42-9E9B-E7D02687796A}"/>
                  </a:ext>
                </a:extLst>
              </p14:cNvPr>
              <p14:cNvContentPartPr/>
              <p14:nvPr/>
            </p14:nvContentPartPr>
            <p14:xfrm>
              <a:off x="2386180" y="1679689"/>
              <a:ext cx="25200" cy="2520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ABFEAABA-E880-AD42-9E9B-E7D02687796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378620" y="1672129"/>
                <a:ext cx="403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0" name="墨迹 61">
                <a:extLst>
                  <a:ext uri="{FF2B5EF4-FFF2-40B4-BE49-F238E27FC236}">
                    <a16:creationId xmlns:a16="http://schemas.microsoft.com/office/drawing/2014/main" id="{42A851EE-83B6-E24D-8A9F-8486142CD7CC}"/>
                  </a:ext>
                </a:extLst>
              </p14:cNvPr>
              <p14:cNvContentPartPr/>
              <p14:nvPr/>
            </p14:nvContentPartPr>
            <p14:xfrm>
              <a:off x="3033460" y="1075969"/>
              <a:ext cx="971280" cy="821880"/>
            </p14:xfrm>
          </p:contentPart>
        </mc:Choice>
        <mc:Fallback>
          <p:pic>
            <p:nvPicPr>
              <p:cNvPr id="60" name="墨迹 61">
                <a:extLst>
                  <a:ext uri="{FF2B5EF4-FFF2-40B4-BE49-F238E27FC236}">
                    <a16:creationId xmlns:a16="http://schemas.microsoft.com/office/drawing/2014/main" id="{42A851EE-83B6-E24D-8A9F-8486142CD7C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025900" y="1068409"/>
                <a:ext cx="986400" cy="83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1" name="墨迹 62">
                <a:extLst>
                  <a:ext uri="{FF2B5EF4-FFF2-40B4-BE49-F238E27FC236}">
                    <a16:creationId xmlns:a16="http://schemas.microsoft.com/office/drawing/2014/main" id="{2AE7DBD8-44CB-AD4E-8DF3-E43DF04F3732}"/>
                  </a:ext>
                </a:extLst>
              </p14:cNvPr>
              <p14:cNvContentPartPr/>
              <p14:nvPr/>
            </p14:nvContentPartPr>
            <p14:xfrm>
              <a:off x="755380" y="1219249"/>
              <a:ext cx="1152000" cy="504360"/>
            </p14:xfrm>
          </p:contentPart>
        </mc:Choice>
        <mc:Fallback>
          <p:pic>
            <p:nvPicPr>
              <p:cNvPr id="61" name="墨迹 62">
                <a:extLst>
                  <a:ext uri="{FF2B5EF4-FFF2-40B4-BE49-F238E27FC236}">
                    <a16:creationId xmlns:a16="http://schemas.microsoft.com/office/drawing/2014/main" id="{2AE7DBD8-44CB-AD4E-8DF3-E43DF04F373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47820" y="1211689"/>
                <a:ext cx="1166760" cy="5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1" name="墨迹 71">
                <a:extLst>
                  <a:ext uri="{FF2B5EF4-FFF2-40B4-BE49-F238E27FC236}">
                    <a16:creationId xmlns:a16="http://schemas.microsoft.com/office/drawing/2014/main" id="{F2CED7B4-FF18-8B45-934D-3A48B65027FA}"/>
                  </a:ext>
                </a:extLst>
              </p14:cNvPr>
              <p14:cNvContentPartPr/>
              <p14:nvPr/>
            </p14:nvContentPartPr>
            <p14:xfrm>
              <a:off x="5710060" y="883009"/>
              <a:ext cx="4400640" cy="2433960"/>
            </p14:xfrm>
          </p:contentPart>
        </mc:Choice>
        <mc:Fallback>
          <p:pic>
            <p:nvPicPr>
              <p:cNvPr id="71" name="墨迹 71">
                <a:extLst>
                  <a:ext uri="{FF2B5EF4-FFF2-40B4-BE49-F238E27FC236}">
                    <a16:creationId xmlns:a16="http://schemas.microsoft.com/office/drawing/2014/main" id="{F2CED7B4-FF18-8B45-934D-3A48B65027F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702500" y="875449"/>
                <a:ext cx="4415760" cy="244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7253FEA8-6625-F842-AFC8-6350A45297C2}"/>
                  </a:ext>
                </a:extLst>
              </p14:cNvPr>
              <p14:cNvContentPartPr/>
              <p14:nvPr/>
            </p14:nvContentPartPr>
            <p14:xfrm>
              <a:off x="1210060" y="2352169"/>
              <a:ext cx="19080" cy="31320"/>
            </p14:xfrm>
          </p:contentPart>
        </mc:Choice>
        <mc:Fallback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7253FEA8-6625-F842-AFC8-6350A45297C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2500" y="2344609"/>
                <a:ext cx="342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4917B16B-D93C-054D-B096-50B5B14D5885}"/>
                  </a:ext>
                </a:extLst>
              </p14:cNvPr>
              <p14:cNvContentPartPr/>
              <p14:nvPr/>
            </p14:nvContentPartPr>
            <p14:xfrm>
              <a:off x="1222300" y="2476369"/>
              <a:ext cx="19080" cy="3780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4917B16B-D93C-054D-B096-50B5B14D588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214740" y="2469169"/>
                <a:ext cx="342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9" name="墨迹 79">
                <a:extLst>
                  <a:ext uri="{FF2B5EF4-FFF2-40B4-BE49-F238E27FC236}">
                    <a16:creationId xmlns:a16="http://schemas.microsoft.com/office/drawing/2014/main" id="{8C6BFF5B-03B3-EC4F-9477-48B49B99E0F0}"/>
                  </a:ext>
                </a:extLst>
              </p14:cNvPr>
              <p14:cNvContentPartPr/>
              <p14:nvPr/>
            </p14:nvContentPartPr>
            <p14:xfrm>
              <a:off x="544060" y="2152729"/>
              <a:ext cx="405000" cy="423720"/>
            </p14:xfrm>
          </p:contentPart>
        </mc:Choice>
        <mc:Fallback>
          <p:pic>
            <p:nvPicPr>
              <p:cNvPr id="79" name="墨迹 79">
                <a:extLst>
                  <a:ext uri="{FF2B5EF4-FFF2-40B4-BE49-F238E27FC236}">
                    <a16:creationId xmlns:a16="http://schemas.microsoft.com/office/drawing/2014/main" id="{8C6BFF5B-03B3-EC4F-9477-48B49B99E0F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36500" y="2145169"/>
                <a:ext cx="42012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2D37DCCB-E2AB-3F42-9FE0-470103AA65B1}"/>
                  </a:ext>
                </a:extLst>
              </p14:cNvPr>
              <p14:cNvContentPartPr/>
              <p14:nvPr/>
            </p14:nvContentPartPr>
            <p14:xfrm>
              <a:off x="4135060" y="2277289"/>
              <a:ext cx="100080" cy="1908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2D37DCCB-E2AB-3F42-9FE0-470103AA65B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127860" y="2269729"/>
                <a:ext cx="1148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00" name="墨迹 101">
                <a:extLst>
                  <a:ext uri="{FF2B5EF4-FFF2-40B4-BE49-F238E27FC236}">
                    <a16:creationId xmlns:a16="http://schemas.microsoft.com/office/drawing/2014/main" id="{D9A6CD71-B052-4145-BF46-781388041DB6}"/>
                  </a:ext>
                </a:extLst>
              </p14:cNvPr>
              <p14:cNvContentPartPr/>
              <p14:nvPr/>
            </p14:nvContentPartPr>
            <p14:xfrm>
              <a:off x="4427740" y="2022049"/>
              <a:ext cx="367560" cy="429840"/>
            </p14:xfrm>
          </p:contentPart>
        </mc:Choice>
        <mc:Fallback>
          <p:pic>
            <p:nvPicPr>
              <p:cNvPr id="100" name="墨迹 101">
                <a:extLst>
                  <a:ext uri="{FF2B5EF4-FFF2-40B4-BE49-F238E27FC236}">
                    <a16:creationId xmlns:a16="http://schemas.microsoft.com/office/drawing/2014/main" id="{D9A6CD71-B052-4145-BF46-781388041DB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420180" y="2014489"/>
                <a:ext cx="38268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01" name="墨迹 102">
                <a:extLst>
                  <a:ext uri="{FF2B5EF4-FFF2-40B4-BE49-F238E27FC236}">
                    <a16:creationId xmlns:a16="http://schemas.microsoft.com/office/drawing/2014/main" id="{B916B4B8-F77A-134B-8DE6-5A134DEB4B1B}"/>
                  </a:ext>
                </a:extLst>
              </p14:cNvPr>
              <p14:cNvContentPartPr/>
              <p14:nvPr/>
            </p14:nvContentPartPr>
            <p14:xfrm>
              <a:off x="1559260" y="2034649"/>
              <a:ext cx="2214720" cy="454680"/>
            </p14:xfrm>
          </p:contentPart>
        </mc:Choice>
        <mc:Fallback>
          <p:pic>
            <p:nvPicPr>
              <p:cNvPr id="101" name="墨迹 102">
                <a:extLst>
                  <a:ext uri="{FF2B5EF4-FFF2-40B4-BE49-F238E27FC236}">
                    <a16:creationId xmlns:a16="http://schemas.microsoft.com/office/drawing/2014/main" id="{B916B4B8-F77A-134B-8DE6-5A134DEB4B1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551700" y="2027089"/>
                <a:ext cx="222984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18" name="墨迹 123">
                <a:extLst>
                  <a:ext uri="{FF2B5EF4-FFF2-40B4-BE49-F238E27FC236}">
                    <a16:creationId xmlns:a16="http://schemas.microsoft.com/office/drawing/2014/main" id="{26FC0FC3-683E-D147-987A-7BF055CDC636}"/>
                  </a:ext>
                </a:extLst>
              </p14:cNvPr>
              <p14:cNvContentPartPr/>
              <p14:nvPr/>
            </p14:nvContentPartPr>
            <p14:xfrm>
              <a:off x="4359340" y="3148849"/>
              <a:ext cx="81000" cy="112320"/>
            </p14:xfrm>
          </p:contentPart>
        </mc:Choice>
        <mc:Fallback>
          <p:pic>
            <p:nvPicPr>
              <p:cNvPr id="118" name="墨迹 123">
                <a:extLst>
                  <a:ext uri="{FF2B5EF4-FFF2-40B4-BE49-F238E27FC236}">
                    <a16:creationId xmlns:a16="http://schemas.microsoft.com/office/drawing/2014/main" id="{26FC0FC3-683E-D147-987A-7BF055CDC63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351813" y="3141289"/>
                <a:ext cx="96053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19" name="墨迹 124">
                <a:extLst>
                  <a:ext uri="{FF2B5EF4-FFF2-40B4-BE49-F238E27FC236}">
                    <a16:creationId xmlns:a16="http://schemas.microsoft.com/office/drawing/2014/main" id="{4423FD63-C167-A647-AB18-BD7D10F6491C}"/>
                  </a:ext>
                </a:extLst>
              </p14:cNvPr>
              <p14:cNvContentPartPr/>
              <p14:nvPr/>
            </p14:nvContentPartPr>
            <p14:xfrm>
              <a:off x="3830140" y="2744209"/>
              <a:ext cx="174600" cy="417600"/>
            </p14:xfrm>
          </p:contentPart>
        </mc:Choice>
        <mc:Fallback>
          <p:pic>
            <p:nvPicPr>
              <p:cNvPr id="119" name="墨迹 124">
                <a:extLst>
                  <a:ext uri="{FF2B5EF4-FFF2-40B4-BE49-F238E27FC236}">
                    <a16:creationId xmlns:a16="http://schemas.microsoft.com/office/drawing/2014/main" id="{4423FD63-C167-A647-AB18-BD7D10F6491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822580" y="2736642"/>
                <a:ext cx="189720" cy="4327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20" name="墨迹 125">
                <a:extLst>
                  <a:ext uri="{FF2B5EF4-FFF2-40B4-BE49-F238E27FC236}">
                    <a16:creationId xmlns:a16="http://schemas.microsoft.com/office/drawing/2014/main" id="{B6FA05AF-C171-0345-836F-972265E49034}"/>
                  </a:ext>
                </a:extLst>
              </p14:cNvPr>
              <p14:cNvContentPartPr/>
              <p14:nvPr/>
            </p14:nvContentPartPr>
            <p14:xfrm>
              <a:off x="3263860" y="2725489"/>
              <a:ext cx="317880" cy="448560"/>
            </p14:xfrm>
          </p:contentPart>
        </mc:Choice>
        <mc:Fallback>
          <p:pic>
            <p:nvPicPr>
              <p:cNvPr id="120" name="墨迹 125">
                <a:extLst>
                  <a:ext uri="{FF2B5EF4-FFF2-40B4-BE49-F238E27FC236}">
                    <a16:creationId xmlns:a16="http://schemas.microsoft.com/office/drawing/2014/main" id="{B6FA05AF-C171-0345-836F-972265E4903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256300" y="2717929"/>
                <a:ext cx="33300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21" name="墨迹 126">
                <a:extLst>
                  <a:ext uri="{FF2B5EF4-FFF2-40B4-BE49-F238E27FC236}">
                    <a16:creationId xmlns:a16="http://schemas.microsoft.com/office/drawing/2014/main" id="{5BFF8FA9-8E54-E245-8619-6DC1803A803F}"/>
                  </a:ext>
                </a:extLst>
              </p14:cNvPr>
              <p14:cNvContentPartPr/>
              <p14:nvPr/>
            </p14:nvContentPartPr>
            <p14:xfrm>
              <a:off x="2821780" y="2837449"/>
              <a:ext cx="205920" cy="324000"/>
            </p14:xfrm>
          </p:contentPart>
        </mc:Choice>
        <mc:Fallback>
          <p:pic>
            <p:nvPicPr>
              <p:cNvPr id="121" name="墨迹 126">
                <a:extLst>
                  <a:ext uri="{FF2B5EF4-FFF2-40B4-BE49-F238E27FC236}">
                    <a16:creationId xmlns:a16="http://schemas.microsoft.com/office/drawing/2014/main" id="{5BFF8FA9-8E54-E245-8619-6DC1803A803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4220" y="2829889"/>
                <a:ext cx="22068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22" name="墨迹 127">
                <a:extLst>
                  <a:ext uri="{FF2B5EF4-FFF2-40B4-BE49-F238E27FC236}">
                    <a16:creationId xmlns:a16="http://schemas.microsoft.com/office/drawing/2014/main" id="{C9858CCC-6FBD-E147-80B0-58B0431F47ED}"/>
                  </a:ext>
                </a:extLst>
              </p14:cNvPr>
              <p14:cNvContentPartPr/>
              <p14:nvPr/>
            </p14:nvContentPartPr>
            <p14:xfrm>
              <a:off x="2187100" y="2712889"/>
              <a:ext cx="392400" cy="740880"/>
            </p14:xfrm>
          </p:contentPart>
        </mc:Choice>
        <mc:Fallback>
          <p:pic>
            <p:nvPicPr>
              <p:cNvPr id="122" name="墨迹 127">
                <a:extLst>
                  <a:ext uri="{FF2B5EF4-FFF2-40B4-BE49-F238E27FC236}">
                    <a16:creationId xmlns:a16="http://schemas.microsoft.com/office/drawing/2014/main" id="{C9858CCC-6FBD-E147-80B0-58B0431F47E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179540" y="2705689"/>
                <a:ext cx="40752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23" name="墨迹 128">
                <a:extLst>
                  <a:ext uri="{FF2B5EF4-FFF2-40B4-BE49-F238E27FC236}">
                    <a16:creationId xmlns:a16="http://schemas.microsoft.com/office/drawing/2014/main" id="{BAF04C35-6A75-9F4D-AF6C-932C8615E229}"/>
                  </a:ext>
                </a:extLst>
              </p14:cNvPr>
              <p14:cNvContentPartPr/>
              <p14:nvPr/>
            </p14:nvContentPartPr>
            <p14:xfrm>
              <a:off x="1590220" y="2862289"/>
              <a:ext cx="410400" cy="330120"/>
            </p14:xfrm>
          </p:contentPart>
        </mc:Choice>
        <mc:Fallback>
          <p:pic>
            <p:nvPicPr>
              <p:cNvPr id="123" name="墨迹 128">
                <a:extLst>
                  <a:ext uri="{FF2B5EF4-FFF2-40B4-BE49-F238E27FC236}">
                    <a16:creationId xmlns:a16="http://schemas.microsoft.com/office/drawing/2014/main" id="{BAF04C35-6A75-9F4D-AF6C-932C8615E22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582660" y="2854729"/>
                <a:ext cx="42552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32" name="墨迹 132">
                <a:extLst>
                  <a:ext uri="{FF2B5EF4-FFF2-40B4-BE49-F238E27FC236}">
                    <a16:creationId xmlns:a16="http://schemas.microsoft.com/office/drawing/2014/main" id="{734BF4F9-8CC0-4E4E-8D1F-ABDDE2508CC7}"/>
                  </a:ext>
                </a:extLst>
              </p14:cNvPr>
              <p14:cNvContentPartPr/>
              <p14:nvPr/>
            </p14:nvContentPartPr>
            <p14:xfrm>
              <a:off x="8348860" y="821089"/>
              <a:ext cx="236880" cy="267840"/>
            </p14:xfrm>
          </p:contentPart>
        </mc:Choice>
        <mc:Fallback>
          <p:pic>
            <p:nvPicPr>
              <p:cNvPr id="132" name="墨迹 132">
                <a:extLst>
                  <a:ext uri="{FF2B5EF4-FFF2-40B4-BE49-F238E27FC236}">
                    <a16:creationId xmlns:a16="http://schemas.microsoft.com/office/drawing/2014/main" id="{734BF4F9-8CC0-4E4E-8D1F-ABDDE2508CC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341300" y="813529"/>
                <a:ext cx="25200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37" name="墨迹 137">
                <a:extLst>
                  <a:ext uri="{FF2B5EF4-FFF2-40B4-BE49-F238E27FC236}">
                    <a16:creationId xmlns:a16="http://schemas.microsoft.com/office/drawing/2014/main" id="{D87B034C-A989-7842-9559-B3C9A13C9D67}"/>
                  </a:ext>
                </a:extLst>
              </p14:cNvPr>
              <p14:cNvContentPartPr/>
              <p14:nvPr/>
            </p14:nvContentPartPr>
            <p14:xfrm>
              <a:off x="9189100" y="1343809"/>
              <a:ext cx="280440" cy="249480"/>
            </p14:xfrm>
          </p:contentPart>
        </mc:Choice>
        <mc:Fallback>
          <p:pic>
            <p:nvPicPr>
              <p:cNvPr id="137" name="墨迹 137">
                <a:extLst>
                  <a:ext uri="{FF2B5EF4-FFF2-40B4-BE49-F238E27FC236}">
                    <a16:creationId xmlns:a16="http://schemas.microsoft.com/office/drawing/2014/main" id="{D87B034C-A989-7842-9559-B3C9A13C9D6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181540" y="1336249"/>
                <a:ext cx="29556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39" name="墨迹 138">
                <a:extLst>
                  <a:ext uri="{FF2B5EF4-FFF2-40B4-BE49-F238E27FC236}">
                    <a16:creationId xmlns:a16="http://schemas.microsoft.com/office/drawing/2014/main" id="{5686A0F6-E30C-9240-B1F2-CCF47D1BEAAF}"/>
                  </a:ext>
                </a:extLst>
              </p14:cNvPr>
              <p14:cNvContentPartPr/>
              <p14:nvPr/>
            </p14:nvContentPartPr>
            <p14:xfrm>
              <a:off x="9930700" y="2059489"/>
              <a:ext cx="180000" cy="162360"/>
            </p14:xfrm>
          </p:contentPart>
        </mc:Choice>
        <mc:Fallback>
          <p:pic>
            <p:nvPicPr>
              <p:cNvPr id="139" name="墨迹 138">
                <a:extLst>
                  <a:ext uri="{FF2B5EF4-FFF2-40B4-BE49-F238E27FC236}">
                    <a16:creationId xmlns:a16="http://schemas.microsoft.com/office/drawing/2014/main" id="{5686A0F6-E30C-9240-B1F2-CCF47D1BEAA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923140" y="2051929"/>
                <a:ext cx="19512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42" name="墨迹 142">
                <a:extLst>
                  <a:ext uri="{FF2B5EF4-FFF2-40B4-BE49-F238E27FC236}">
                    <a16:creationId xmlns:a16="http://schemas.microsoft.com/office/drawing/2014/main" id="{B7767E43-36F6-6D45-AB53-61594FFC5852}"/>
                  </a:ext>
                </a:extLst>
              </p14:cNvPr>
              <p14:cNvContentPartPr/>
              <p14:nvPr/>
            </p14:nvContentPartPr>
            <p14:xfrm>
              <a:off x="9002620" y="1032409"/>
              <a:ext cx="435960" cy="908280"/>
            </p14:xfrm>
          </p:contentPart>
        </mc:Choice>
        <mc:Fallback>
          <p:pic>
            <p:nvPicPr>
              <p:cNvPr id="142" name="墨迹 142">
                <a:extLst>
                  <a:ext uri="{FF2B5EF4-FFF2-40B4-BE49-F238E27FC236}">
                    <a16:creationId xmlns:a16="http://schemas.microsoft.com/office/drawing/2014/main" id="{B7767E43-36F6-6D45-AB53-61594FFC585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995060" y="1022329"/>
                <a:ext cx="451080" cy="9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47" name="墨迹 147">
                <a:extLst>
                  <a:ext uri="{FF2B5EF4-FFF2-40B4-BE49-F238E27FC236}">
                    <a16:creationId xmlns:a16="http://schemas.microsoft.com/office/drawing/2014/main" id="{C49DFD11-3590-6448-8D4B-7E0E498FA8EF}"/>
                  </a:ext>
                </a:extLst>
              </p14:cNvPr>
              <p14:cNvContentPartPr/>
              <p14:nvPr/>
            </p14:nvContentPartPr>
            <p14:xfrm>
              <a:off x="9257500" y="2526409"/>
              <a:ext cx="286560" cy="280440"/>
            </p14:xfrm>
          </p:contentPart>
        </mc:Choice>
        <mc:Fallback>
          <p:pic>
            <p:nvPicPr>
              <p:cNvPr id="147" name="墨迹 147">
                <a:extLst>
                  <a:ext uri="{FF2B5EF4-FFF2-40B4-BE49-F238E27FC236}">
                    <a16:creationId xmlns:a16="http://schemas.microsoft.com/office/drawing/2014/main" id="{C49DFD11-3590-6448-8D4B-7E0E498FA8E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250300" y="2518849"/>
                <a:ext cx="30168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51" name="墨迹 151">
                <a:extLst>
                  <a:ext uri="{FF2B5EF4-FFF2-40B4-BE49-F238E27FC236}">
                    <a16:creationId xmlns:a16="http://schemas.microsoft.com/office/drawing/2014/main" id="{C7FBB2BA-191F-0249-AB50-2BD9FFDB8949}"/>
                  </a:ext>
                </a:extLst>
              </p14:cNvPr>
              <p14:cNvContentPartPr/>
              <p14:nvPr/>
            </p14:nvContentPartPr>
            <p14:xfrm>
              <a:off x="8865460" y="2439289"/>
              <a:ext cx="1064520" cy="647640"/>
            </p14:xfrm>
          </p:contentPart>
        </mc:Choice>
        <mc:Fallback>
          <p:pic>
            <p:nvPicPr>
              <p:cNvPr id="151" name="墨迹 151">
                <a:extLst>
                  <a:ext uri="{FF2B5EF4-FFF2-40B4-BE49-F238E27FC236}">
                    <a16:creationId xmlns:a16="http://schemas.microsoft.com/office/drawing/2014/main" id="{C7FBB2BA-191F-0249-AB50-2BD9FFDB894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857900" y="2431729"/>
                <a:ext cx="1079640" cy="66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55" name="墨迹 155">
                <a:extLst>
                  <a:ext uri="{FF2B5EF4-FFF2-40B4-BE49-F238E27FC236}">
                    <a16:creationId xmlns:a16="http://schemas.microsoft.com/office/drawing/2014/main" id="{C75A2FAD-E397-0240-99FD-1C83947C6F3F}"/>
                  </a:ext>
                </a:extLst>
              </p14:cNvPr>
              <p14:cNvContentPartPr/>
              <p14:nvPr/>
            </p14:nvContentPartPr>
            <p14:xfrm>
              <a:off x="686980" y="3777409"/>
              <a:ext cx="479520" cy="274320"/>
            </p14:xfrm>
          </p:contentPart>
        </mc:Choice>
        <mc:Fallback>
          <p:pic>
            <p:nvPicPr>
              <p:cNvPr id="155" name="墨迹 155">
                <a:extLst>
                  <a:ext uri="{FF2B5EF4-FFF2-40B4-BE49-F238E27FC236}">
                    <a16:creationId xmlns:a16="http://schemas.microsoft.com/office/drawing/2014/main" id="{C75A2FAD-E397-0240-99FD-1C83947C6F3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79420" y="3769849"/>
                <a:ext cx="49464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57" name="墨迹 156">
                <a:extLst>
                  <a:ext uri="{FF2B5EF4-FFF2-40B4-BE49-F238E27FC236}">
                    <a16:creationId xmlns:a16="http://schemas.microsoft.com/office/drawing/2014/main" id="{60752760-0D34-6940-9B9D-F6D0D86DC5C4}"/>
                  </a:ext>
                </a:extLst>
              </p14:cNvPr>
              <p14:cNvContentPartPr/>
              <p14:nvPr/>
            </p14:nvContentPartPr>
            <p14:xfrm>
              <a:off x="1514980" y="3597049"/>
              <a:ext cx="106200" cy="454680"/>
            </p14:xfrm>
          </p:contentPart>
        </mc:Choice>
        <mc:Fallback>
          <p:pic>
            <p:nvPicPr>
              <p:cNvPr id="157" name="墨迹 156">
                <a:extLst>
                  <a:ext uri="{FF2B5EF4-FFF2-40B4-BE49-F238E27FC236}">
                    <a16:creationId xmlns:a16="http://schemas.microsoft.com/office/drawing/2014/main" id="{60752760-0D34-6940-9B9D-F6D0D86DC5C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507420" y="3589489"/>
                <a:ext cx="12132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58" name="墨迹 157">
                <a:extLst>
                  <a:ext uri="{FF2B5EF4-FFF2-40B4-BE49-F238E27FC236}">
                    <a16:creationId xmlns:a16="http://schemas.microsoft.com/office/drawing/2014/main" id="{79F90B54-FC3B-5E44-B841-68443982D11E}"/>
                  </a:ext>
                </a:extLst>
              </p14:cNvPr>
              <p14:cNvContentPartPr/>
              <p14:nvPr/>
            </p14:nvContentPartPr>
            <p14:xfrm>
              <a:off x="1826020" y="3652849"/>
              <a:ext cx="124920" cy="193320"/>
            </p14:xfrm>
          </p:contentPart>
        </mc:Choice>
        <mc:Fallback>
          <p:pic>
            <p:nvPicPr>
              <p:cNvPr id="158" name="墨迹 157">
                <a:extLst>
                  <a:ext uri="{FF2B5EF4-FFF2-40B4-BE49-F238E27FC236}">
                    <a16:creationId xmlns:a16="http://schemas.microsoft.com/office/drawing/2014/main" id="{79F90B54-FC3B-5E44-B841-68443982D11E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818460" y="3645289"/>
                <a:ext cx="14004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59" name="墨迹 158">
                <a:extLst>
                  <a:ext uri="{FF2B5EF4-FFF2-40B4-BE49-F238E27FC236}">
                    <a16:creationId xmlns:a16="http://schemas.microsoft.com/office/drawing/2014/main" id="{69CCA8E2-E976-2840-9A08-02EDDB644F54}"/>
                  </a:ext>
                </a:extLst>
              </p14:cNvPr>
              <p14:cNvContentPartPr/>
              <p14:nvPr/>
            </p14:nvContentPartPr>
            <p14:xfrm>
              <a:off x="1838620" y="3908089"/>
              <a:ext cx="224280" cy="130320"/>
            </p14:xfrm>
          </p:contentPart>
        </mc:Choice>
        <mc:Fallback>
          <p:pic>
            <p:nvPicPr>
              <p:cNvPr id="159" name="墨迹 158">
                <a:extLst>
                  <a:ext uri="{FF2B5EF4-FFF2-40B4-BE49-F238E27FC236}">
                    <a16:creationId xmlns:a16="http://schemas.microsoft.com/office/drawing/2014/main" id="{69CCA8E2-E976-2840-9A08-02EDDB644F5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831060" y="3900529"/>
                <a:ext cx="23940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60" name="墨迹 159">
                <a:extLst>
                  <a:ext uri="{FF2B5EF4-FFF2-40B4-BE49-F238E27FC236}">
                    <a16:creationId xmlns:a16="http://schemas.microsoft.com/office/drawing/2014/main" id="{537B2910-1D69-7A40-8990-3DCF4F452C2E}"/>
                  </a:ext>
                </a:extLst>
              </p14:cNvPr>
              <p14:cNvContentPartPr/>
              <p14:nvPr/>
            </p14:nvContentPartPr>
            <p14:xfrm>
              <a:off x="2137420" y="3733849"/>
              <a:ext cx="442440" cy="304560"/>
            </p14:xfrm>
          </p:contentPart>
        </mc:Choice>
        <mc:Fallback>
          <p:pic>
            <p:nvPicPr>
              <p:cNvPr id="160" name="墨迹 159">
                <a:extLst>
                  <a:ext uri="{FF2B5EF4-FFF2-40B4-BE49-F238E27FC236}">
                    <a16:creationId xmlns:a16="http://schemas.microsoft.com/office/drawing/2014/main" id="{537B2910-1D69-7A40-8990-3DCF4F452C2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129860" y="3726289"/>
                <a:ext cx="45720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61" name="墨迹 160">
                <a:extLst>
                  <a:ext uri="{FF2B5EF4-FFF2-40B4-BE49-F238E27FC236}">
                    <a16:creationId xmlns:a16="http://schemas.microsoft.com/office/drawing/2014/main" id="{4E6B7D02-5F0F-CE46-85CE-27718C324545}"/>
                  </a:ext>
                </a:extLst>
              </p14:cNvPr>
              <p14:cNvContentPartPr/>
              <p14:nvPr/>
            </p14:nvContentPartPr>
            <p14:xfrm>
              <a:off x="2728540" y="3590569"/>
              <a:ext cx="249480" cy="435960"/>
            </p14:xfrm>
          </p:contentPart>
        </mc:Choice>
        <mc:Fallback>
          <p:pic>
            <p:nvPicPr>
              <p:cNvPr id="161" name="墨迹 160">
                <a:extLst>
                  <a:ext uri="{FF2B5EF4-FFF2-40B4-BE49-F238E27FC236}">
                    <a16:creationId xmlns:a16="http://schemas.microsoft.com/office/drawing/2014/main" id="{4E6B7D02-5F0F-CE46-85CE-27718C32454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720980" y="3583009"/>
                <a:ext cx="26424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62" name="墨迹 161">
                <a:extLst>
                  <a:ext uri="{FF2B5EF4-FFF2-40B4-BE49-F238E27FC236}">
                    <a16:creationId xmlns:a16="http://schemas.microsoft.com/office/drawing/2014/main" id="{8CE7A6B4-3D71-5144-8F5A-C6957FE532FE}"/>
                  </a:ext>
                </a:extLst>
              </p14:cNvPr>
              <p14:cNvContentPartPr/>
              <p14:nvPr/>
            </p14:nvContentPartPr>
            <p14:xfrm>
              <a:off x="2666260" y="3833209"/>
              <a:ext cx="305280" cy="249480"/>
            </p14:xfrm>
          </p:contentPart>
        </mc:Choice>
        <mc:Fallback>
          <p:pic>
            <p:nvPicPr>
              <p:cNvPr id="162" name="墨迹 161">
                <a:extLst>
                  <a:ext uri="{FF2B5EF4-FFF2-40B4-BE49-F238E27FC236}">
                    <a16:creationId xmlns:a16="http://schemas.microsoft.com/office/drawing/2014/main" id="{8CE7A6B4-3D71-5144-8F5A-C6957FE532F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658700" y="3826009"/>
                <a:ext cx="32040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63" name="墨迹 162">
                <a:extLst>
                  <a:ext uri="{FF2B5EF4-FFF2-40B4-BE49-F238E27FC236}">
                    <a16:creationId xmlns:a16="http://schemas.microsoft.com/office/drawing/2014/main" id="{D4AA1FA6-AD16-5343-8AA7-B7531AB2EBE8}"/>
                  </a:ext>
                </a:extLst>
              </p14:cNvPr>
              <p14:cNvContentPartPr/>
              <p14:nvPr/>
            </p14:nvContentPartPr>
            <p14:xfrm>
              <a:off x="3207700" y="3702529"/>
              <a:ext cx="137160" cy="330120"/>
            </p14:xfrm>
          </p:contentPart>
        </mc:Choice>
        <mc:Fallback>
          <p:pic>
            <p:nvPicPr>
              <p:cNvPr id="163" name="墨迹 162">
                <a:extLst>
                  <a:ext uri="{FF2B5EF4-FFF2-40B4-BE49-F238E27FC236}">
                    <a16:creationId xmlns:a16="http://schemas.microsoft.com/office/drawing/2014/main" id="{D4AA1FA6-AD16-5343-8AA7-B7531AB2EBE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200140" y="3694969"/>
                <a:ext cx="15228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64" name="墨迹 163">
                <a:extLst>
                  <a:ext uri="{FF2B5EF4-FFF2-40B4-BE49-F238E27FC236}">
                    <a16:creationId xmlns:a16="http://schemas.microsoft.com/office/drawing/2014/main" id="{B1E0FC1B-492B-4445-B602-AFF5184961FC}"/>
                  </a:ext>
                </a:extLst>
              </p14:cNvPr>
              <p14:cNvContentPartPr/>
              <p14:nvPr/>
            </p14:nvContentPartPr>
            <p14:xfrm>
              <a:off x="3649780" y="3665449"/>
              <a:ext cx="56520" cy="74880"/>
            </p14:xfrm>
          </p:contentPart>
        </mc:Choice>
        <mc:Fallback>
          <p:pic>
            <p:nvPicPr>
              <p:cNvPr id="164" name="墨迹 163">
                <a:extLst>
                  <a:ext uri="{FF2B5EF4-FFF2-40B4-BE49-F238E27FC236}">
                    <a16:creationId xmlns:a16="http://schemas.microsoft.com/office/drawing/2014/main" id="{B1E0FC1B-492B-4445-B602-AFF5184961F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642220" y="3657889"/>
                <a:ext cx="7128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65" name="墨迹 164">
                <a:extLst>
                  <a:ext uri="{FF2B5EF4-FFF2-40B4-BE49-F238E27FC236}">
                    <a16:creationId xmlns:a16="http://schemas.microsoft.com/office/drawing/2014/main" id="{62DD7574-E075-F848-B276-C840C4344F6B}"/>
                  </a:ext>
                </a:extLst>
              </p14:cNvPr>
              <p14:cNvContentPartPr/>
              <p14:nvPr/>
            </p14:nvContentPartPr>
            <p14:xfrm>
              <a:off x="3624940" y="3696409"/>
              <a:ext cx="305280" cy="373680"/>
            </p14:xfrm>
          </p:contentPart>
        </mc:Choice>
        <mc:Fallback>
          <p:pic>
            <p:nvPicPr>
              <p:cNvPr id="165" name="墨迹 164">
                <a:extLst>
                  <a:ext uri="{FF2B5EF4-FFF2-40B4-BE49-F238E27FC236}">
                    <a16:creationId xmlns:a16="http://schemas.microsoft.com/office/drawing/2014/main" id="{62DD7574-E075-F848-B276-C840C4344F6B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617380" y="3688849"/>
                <a:ext cx="32040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66" name="墨迹 165">
                <a:extLst>
                  <a:ext uri="{FF2B5EF4-FFF2-40B4-BE49-F238E27FC236}">
                    <a16:creationId xmlns:a16="http://schemas.microsoft.com/office/drawing/2014/main" id="{E912A3C3-0B67-6B4E-838C-FA8EE36FD53F}"/>
                  </a:ext>
                </a:extLst>
              </p14:cNvPr>
              <p14:cNvContentPartPr/>
              <p14:nvPr/>
            </p14:nvContentPartPr>
            <p14:xfrm>
              <a:off x="4054420" y="4088449"/>
              <a:ext cx="37800" cy="43920"/>
            </p14:xfrm>
          </p:contentPart>
        </mc:Choice>
        <mc:Fallback>
          <p:pic>
            <p:nvPicPr>
              <p:cNvPr id="166" name="墨迹 165">
                <a:extLst>
                  <a:ext uri="{FF2B5EF4-FFF2-40B4-BE49-F238E27FC236}">
                    <a16:creationId xmlns:a16="http://schemas.microsoft.com/office/drawing/2014/main" id="{E912A3C3-0B67-6B4E-838C-FA8EE36FD53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046860" y="4080889"/>
                <a:ext cx="529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67" name="墨迹 166">
                <a:extLst>
                  <a:ext uri="{FF2B5EF4-FFF2-40B4-BE49-F238E27FC236}">
                    <a16:creationId xmlns:a16="http://schemas.microsoft.com/office/drawing/2014/main" id="{5CD25BBD-8BE0-074A-9086-589C9649BD81}"/>
                  </a:ext>
                </a:extLst>
              </p14:cNvPr>
              <p14:cNvContentPartPr/>
              <p14:nvPr/>
            </p14:nvContentPartPr>
            <p14:xfrm>
              <a:off x="4440340" y="3889369"/>
              <a:ext cx="255600" cy="25200"/>
            </p14:xfrm>
          </p:contentPart>
        </mc:Choice>
        <mc:Fallback>
          <p:pic>
            <p:nvPicPr>
              <p:cNvPr id="167" name="墨迹 166">
                <a:extLst>
                  <a:ext uri="{FF2B5EF4-FFF2-40B4-BE49-F238E27FC236}">
                    <a16:creationId xmlns:a16="http://schemas.microsoft.com/office/drawing/2014/main" id="{5CD25BBD-8BE0-074A-9086-589C9649BD8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432780" y="3881809"/>
                <a:ext cx="2707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68" name="墨迹 167">
                <a:extLst>
                  <a:ext uri="{FF2B5EF4-FFF2-40B4-BE49-F238E27FC236}">
                    <a16:creationId xmlns:a16="http://schemas.microsoft.com/office/drawing/2014/main" id="{315C6E56-ED14-E54E-86DE-832182AEA06F}"/>
                  </a:ext>
                </a:extLst>
              </p14:cNvPr>
              <p14:cNvContentPartPr/>
              <p14:nvPr/>
            </p14:nvContentPartPr>
            <p14:xfrm>
              <a:off x="5037580" y="3784249"/>
              <a:ext cx="305280" cy="379440"/>
            </p14:xfrm>
          </p:contentPart>
        </mc:Choice>
        <mc:Fallback>
          <p:pic>
            <p:nvPicPr>
              <p:cNvPr id="168" name="墨迹 167">
                <a:extLst>
                  <a:ext uri="{FF2B5EF4-FFF2-40B4-BE49-F238E27FC236}">
                    <a16:creationId xmlns:a16="http://schemas.microsoft.com/office/drawing/2014/main" id="{315C6E56-ED14-E54E-86DE-832182AEA06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030020" y="3776689"/>
                <a:ext cx="32040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69" name="墨迹 168">
                <a:extLst>
                  <a:ext uri="{FF2B5EF4-FFF2-40B4-BE49-F238E27FC236}">
                    <a16:creationId xmlns:a16="http://schemas.microsoft.com/office/drawing/2014/main" id="{5BBF59DA-E881-7346-9949-FC97CA46B317}"/>
                  </a:ext>
                </a:extLst>
              </p14:cNvPr>
              <p14:cNvContentPartPr/>
              <p14:nvPr/>
            </p14:nvContentPartPr>
            <p14:xfrm>
              <a:off x="5218300" y="3789649"/>
              <a:ext cx="31320" cy="124920"/>
            </p14:xfrm>
          </p:contentPart>
        </mc:Choice>
        <mc:Fallback>
          <p:pic>
            <p:nvPicPr>
              <p:cNvPr id="169" name="墨迹 168">
                <a:extLst>
                  <a:ext uri="{FF2B5EF4-FFF2-40B4-BE49-F238E27FC236}">
                    <a16:creationId xmlns:a16="http://schemas.microsoft.com/office/drawing/2014/main" id="{5BBF59DA-E881-7346-9949-FC97CA46B31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210740" y="3782449"/>
                <a:ext cx="4644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70" name="墨迹 169">
                <a:extLst>
                  <a:ext uri="{FF2B5EF4-FFF2-40B4-BE49-F238E27FC236}">
                    <a16:creationId xmlns:a16="http://schemas.microsoft.com/office/drawing/2014/main" id="{1B76E4FB-D52B-D84A-842C-8323BDDF4C28}"/>
                  </a:ext>
                </a:extLst>
              </p14:cNvPr>
              <p14:cNvContentPartPr/>
              <p14:nvPr/>
            </p14:nvContentPartPr>
            <p14:xfrm>
              <a:off x="5367700" y="3789649"/>
              <a:ext cx="19080" cy="93600"/>
            </p14:xfrm>
          </p:contentPart>
        </mc:Choice>
        <mc:Fallback>
          <p:pic>
            <p:nvPicPr>
              <p:cNvPr id="170" name="墨迹 169">
                <a:extLst>
                  <a:ext uri="{FF2B5EF4-FFF2-40B4-BE49-F238E27FC236}">
                    <a16:creationId xmlns:a16="http://schemas.microsoft.com/office/drawing/2014/main" id="{1B76E4FB-D52B-D84A-842C-8323BDDF4C28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360140" y="3782449"/>
                <a:ext cx="3420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53F952EA-89D6-7740-9193-A68461BBC118}"/>
                  </a:ext>
                </a:extLst>
              </p14:cNvPr>
              <p14:cNvContentPartPr/>
              <p14:nvPr/>
            </p14:nvContentPartPr>
            <p14:xfrm>
              <a:off x="5747140" y="3939049"/>
              <a:ext cx="124920" cy="19080"/>
            </p14:xfrm>
          </p:contentPart>
        </mc:Choice>
        <mc:Fallback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53F952EA-89D6-7740-9193-A68461BBC11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739580" y="3931489"/>
                <a:ext cx="1400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72" name="墨迹 171">
                <a:extLst>
                  <a:ext uri="{FF2B5EF4-FFF2-40B4-BE49-F238E27FC236}">
                    <a16:creationId xmlns:a16="http://schemas.microsoft.com/office/drawing/2014/main" id="{4DD6CC28-B3EF-A946-A3E3-D9888B09500C}"/>
                  </a:ext>
                </a:extLst>
              </p14:cNvPr>
              <p14:cNvContentPartPr/>
              <p14:nvPr/>
            </p14:nvContentPartPr>
            <p14:xfrm>
              <a:off x="6226660" y="3814849"/>
              <a:ext cx="205920" cy="74880"/>
            </p14:xfrm>
          </p:contentPart>
        </mc:Choice>
        <mc:Fallback>
          <p:pic>
            <p:nvPicPr>
              <p:cNvPr id="172" name="墨迹 171">
                <a:extLst>
                  <a:ext uri="{FF2B5EF4-FFF2-40B4-BE49-F238E27FC236}">
                    <a16:creationId xmlns:a16="http://schemas.microsoft.com/office/drawing/2014/main" id="{4DD6CC28-B3EF-A946-A3E3-D9888B09500C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219100" y="3807289"/>
                <a:ext cx="22068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73" name="墨迹 172">
                <a:extLst>
                  <a:ext uri="{FF2B5EF4-FFF2-40B4-BE49-F238E27FC236}">
                    <a16:creationId xmlns:a16="http://schemas.microsoft.com/office/drawing/2014/main" id="{16104A85-B183-C348-A9BB-F34053751EE9}"/>
                  </a:ext>
                </a:extLst>
              </p14:cNvPr>
              <p14:cNvContentPartPr/>
              <p14:nvPr/>
            </p14:nvContentPartPr>
            <p14:xfrm>
              <a:off x="6254020" y="3864529"/>
              <a:ext cx="194040" cy="106200"/>
            </p14:xfrm>
          </p:contentPart>
        </mc:Choice>
        <mc:Fallback>
          <p:pic>
            <p:nvPicPr>
              <p:cNvPr id="173" name="墨迹 172">
                <a:extLst>
                  <a:ext uri="{FF2B5EF4-FFF2-40B4-BE49-F238E27FC236}">
                    <a16:creationId xmlns:a16="http://schemas.microsoft.com/office/drawing/2014/main" id="{16104A85-B183-C348-A9BB-F34053751EE9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246820" y="3856969"/>
                <a:ext cx="2091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74" name="墨迹 173">
                <a:extLst>
                  <a:ext uri="{FF2B5EF4-FFF2-40B4-BE49-F238E27FC236}">
                    <a16:creationId xmlns:a16="http://schemas.microsoft.com/office/drawing/2014/main" id="{FA504A01-C756-CE41-AAE8-EB12B8CAD1D7}"/>
                  </a:ext>
                </a:extLst>
              </p14:cNvPr>
              <p14:cNvContentPartPr/>
              <p14:nvPr/>
            </p14:nvContentPartPr>
            <p14:xfrm>
              <a:off x="6288940" y="3808369"/>
              <a:ext cx="37800" cy="131040"/>
            </p14:xfrm>
          </p:contentPart>
        </mc:Choice>
        <mc:Fallback>
          <p:pic>
            <p:nvPicPr>
              <p:cNvPr id="174" name="墨迹 173">
                <a:extLst>
                  <a:ext uri="{FF2B5EF4-FFF2-40B4-BE49-F238E27FC236}">
                    <a16:creationId xmlns:a16="http://schemas.microsoft.com/office/drawing/2014/main" id="{FA504A01-C756-CE41-AAE8-EB12B8CAD1D7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281380" y="3800809"/>
                <a:ext cx="529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75" name="墨迹 174">
                <a:extLst>
                  <a:ext uri="{FF2B5EF4-FFF2-40B4-BE49-F238E27FC236}">
                    <a16:creationId xmlns:a16="http://schemas.microsoft.com/office/drawing/2014/main" id="{27502C92-9A01-6F45-9DAF-140E88A83DDE}"/>
                  </a:ext>
                </a:extLst>
              </p14:cNvPr>
              <p14:cNvContentPartPr/>
              <p14:nvPr/>
            </p14:nvContentPartPr>
            <p14:xfrm>
              <a:off x="6338620" y="3739969"/>
              <a:ext cx="43920" cy="330120"/>
            </p14:xfrm>
          </p:contentPart>
        </mc:Choice>
        <mc:Fallback>
          <p:pic>
            <p:nvPicPr>
              <p:cNvPr id="175" name="墨迹 174">
                <a:extLst>
                  <a:ext uri="{FF2B5EF4-FFF2-40B4-BE49-F238E27FC236}">
                    <a16:creationId xmlns:a16="http://schemas.microsoft.com/office/drawing/2014/main" id="{27502C92-9A01-6F45-9DAF-140E88A83DD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331060" y="3732409"/>
                <a:ext cx="5904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76" name="墨迹 175">
                <a:extLst>
                  <a:ext uri="{FF2B5EF4-FFF2-40B4-BE49-F238E27FC236}">
                    <a16:creationId xmlns:a16="http://schemas.microsoft.com/office/drawing/2014/main" id="{F383B8AF-A834-4345-BD22-747BA9CB8459}"/>
                  </a:ext>
                </a:extLst>
              </p14:cNvPr>
              <p14:cNvContentPartPr/>
              <p14:nvPr/>
            </p14:nvContentPartPr>
            <p14:xfrm>
              <a:off x="6102100" y="3951649"/>
              <a:ext cx="467280" cy="149760"/>
            </p14:xfrm>
          </p:contentPart>
        </mc:Choice>
        <mc:Fallback>
          <p:pic>
            <p:nvPicPr>
              <p:cNvPr id="176" name="墨迹 175">
                <a:extLst>
                  <a:ext uri="{FF2B5EF4-FFF2-40B4-BE49-F238E27FC236}">
                    <a16:creationId xmlns:a16="http://schemas.microsoft.com/office/drawing/2014/main" id="{F383B8AF-A834-4345-BD22-747BA9CB8459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094540" y="3944089"/>
                <a:ext cx="4824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77" name="墨迹 176">
                <a:extLst>
                  <a:ext uri="{FF2B5EF4-FFF2-40B4-BE49-F238E27FC236}">
                    <a16:creationId xmlns:a16="http://schemas.microsoft.com/office/drawing/2014/main" id="{003790BA-1D6E-2E49-90BD-40151DBF311C}"/>
                  </a:ext>
                </a:extLst>
              </p14:cNvPr>
              <p14:cNvContentPartPr/>
              <p14:nvPr/>
            </p14:nvContentPartPr>
            <p14:xfrm>
              <a:off x="6699700" y="3871369"/>
              <a:ext cx="31320" cy="248760"/>
            </p14:xfrm>
          </p:contentPart>
        </mc:Choice>
        <mc:Fallback>
          <p:pic>
            <p:nvPicPr>
              <p:cNvPr id="177" name="墨迹 176">
                <a:extLst>
                  <a:ext uri="{FF2B5EF4-FFF2-40B4-BE49-F238E27FC236}">
                    <a16:creationId xmlns:a16="http://schemas.microsoft.com/office/drawing/2014/main" id="{003790BA-1D6E-2E49-90BD-40151DBF311C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692140" y="3863809"/>
                <a:ext cx="4644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78" name="墨迹 177">
                <a:extLst>
                  <a:ext uri="{FF2B5EF4-FFF2-40B4-BE49-F238E27FC236}">
                    <a16:creationId xmlns:a16="http://schemas.microsoft.com/office/drawing/2014/main" id="{DDFF7C0D-1C85-614E-9A7F-4325FA6A51B2}"/>
                  </a:ext>
                </a:extLst>
              </p14:cNvPr>
              <p14:cNvContentPartPr/>
              <p14:nvPr/>
            </p14:nvContentPartPr>
            <p14:xfrm>
              <a:off x="6873940" y="3721249"/>
              <a:ext cx="255600" cy="554400"/>
            </p14:xfrm>
          </p:contentPart>
        </mc:Choice>
        <mc:Fallback>
          <p:pic>
            <p:nvPicPr>
              <p:cNvPr id="178" name="墨迹 177">
                <a:extLst>
                  <a:ext uri="{FF2B5EF4-FFF2-40B4-BE49-F238E27FC236}">
                    <a16:creationId xmlns:a16="http://schemas.microsoft.com/office/drawing/2014/main" id="{DDFF7C0D-1C85-614E-9A7F-4325FA6A51B2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866380" y="3713689"/>
                <a:ext cx="27072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79" name="墨迹 178">
                <a:extLst>
                  <a:ext uri="{FF2B5EF4-FFF2-40B4-BE49-F238E27FC236}">
                    <a16:creationId xmlns:a16="http://schemas.microsoft.com/office/drawing/2014/main" id="{28425C7A-4A29-AB42-8CD7-2A75D143F0E7}"/>
                  </a:ext>
                </a:extLst>
              </p14:cNvPr>
              <p14:cNvContentPartPr/>
              <p14:nvPr/>
            </p14:nvContentPartPr>
            <p14:xfrm>
              <a:off x="6873940" y="3895489"/>
              <a:ext cx="149760" cy="180720"/>
            </p14:xfrm>
          </p:contentPart>
        </mc:Choice>
        <mc:Fallback>
          <p:pic>
            <p:nvPicPr>
              <p:cNvPr id="179" name="墨迹 178">
                <a:extLst>
                  <a:ext uri="{FF2B5EF4-FFF2-40B4-BE49-F238E27FC236}">
                    <a16:creationId xmlns:a16="http://schemas.microsoft.com/office/drawing/2014/main" id="{28425C7A-4A29-AB42-8CD7-2A75D143F0E7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866380" y="3887929"/>
                <a:ext cx="16488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80" name="墨迹 179">
                <a:extLst>
                  <a:ext uri="{FF2B5EF4-FFF2-40B4-BE49-F238E27FC236}">
                    <a16:creationId xmlns:a16="http://schemas.microsoft.com/office/drawing/2014/main" id="{F22A3F0F-8351-F34C-B69F-81C0295DA8F4}"/>
                  </a:ext>
                </a:extLst>
              </p14:cNvPr>
              <p14:cNvContentPartPr/>
              <p14:nvPr/>
            </p14:nvContentPartPr>
            <p14:xfrm>
              <a:off x="7552180" y="3926809"/>
              <a:ext cx="162360" cy="131040"/>
            </p14:xfrm>
          </p:contentPart>
        </mc:Choice>
        <mc:Fallback>
          <p:pic>
            <p:nvPicPr>
              <p:cNvPr id="180" name="墨迹 179">
                <a:extLst>
                  <a:ext uri="{FF2B5EF4-FFF2-40B4-BE49-F238E27FC236}">
                    <a16:creationId xmlns:a16="http://schemas.microsoft.com/office/drawing/2014/main" id="{F22A3F0F-8351-F34C-B69F-81C0295DA8F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544620" y="3919249"/>
                <a:ext cx="1771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81" name="墨迹 180">
                <a:extLst>
                  <a:ext uri="{FF2B5EF4-FFF2-40B4-BE49-F238E27FC236}">
                    <a16:creationId xmlns:a16="http://schemas.microsoft.com/office/drawing/2014/main" id="{428B6E39-956B-3F45-AD97-07E76B038FF4}"/>
                  </a:ext>
                </a:extLst>
              </p14:cNvPr>
              <p14:cNvContentPartPr/>
              <p14:nvPr/>
            </p14:nvContentPartPr>
            <p14:xfrm>
              <a:off x="7850980" y="3709009"/>
              <a:ext cx="336600" cy="255600"/>
            </p14:xfrm>
          </p:contentPart>
        </mc:Choice>
        <mc:Fallback>
          <p:pic>
            <p:nvPicPr>
              <p:cNvPr id="181" name="墨迹 180">
                <a:extLst>
                  <a:ext uri="{FF2B5EF4-FFF2-40B4-BE49-F238E27FC236}">
                    <a16:creationId xmlns:a16="http://schemas.microsoft.com/office/drawing/2014/main" id="{428B6E39-956B-3F45-AD97-07E76B038FF4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843420" y="3701449"/>
                <a:ext cx="35136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82" name="墨迹 181">
                <a:extLst>
                  <a:ext uri="{FF2B5EF4-FFF2-40B4-BE49-F238E27FC236}">
                    <a16:creationId xmlns:a16="http://schemas.microsoft.com/office/drawing/2014/main" id="{57130C80-D78F-EB4E-A0A7-D20DF0E75B9E}"/>
                  </a:ext>
                </a:extLst>
              </p14:cNvPr>
              <p14:cNvContentPartPr/>
              <p14:nvPr/>
            </p14:nvContentPartPr>
            <p14:xfrm>
              <a:off x="7957540" y="4026169"/>
              <a:ext cx="207720" cy="199440"/>
            </p14:xfrm>
          </p:contentPart>
        </mc:Choice>
        <mc:Fallback>
          <p:pic>
            <p:nvPicPr>
              <p:cNvPr id="182" name="墨迹 181">
                <a:extLst>
                  <a:ext uri="{FF2B5EF4-FFF2-40B4-BE49-F238E27FC236}">
                    <a16:creationId xmlns:a16="http://schemas.microsoft.com/office/drawing/2014/main" id="{57130C80-D78F-EB4E-A0A7-D20DF0E75B9E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949980" y="4018969"/>
                <a:ext cx="22284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83" name="墨迹 182">
                <a:extLst>
                  <a:ext uri="{FF2B5EF4-FFF2-40B4-BE49-F238E27FC236}">
                    <a16:creationId xmlns:a16="http://schemas.microsoft.com/office/drawing/2014/main" id="{8B905134-BA6A-A741-9240-15387F912037}"/>
                  </a:ext>
                </a:extLst>
              </p14:cNvPr>
              <p14:cNvContentPartPr/>
              <p14:nvPr/>
            </p14:nvContentPartPr>
            <p14:xfrm>
              <a:off x="7938100" y="4157209"/>
              <a:ext cx="37800" cy="31320"/>
            </p14:xfrm>
          </p:contentPart>
        </mc:Choice>
        <mc:Fallback>
          <p:pic>
            <p:nvPicPr>
              <p:cNvPr id="183" name="墨迹 182">
                <a:extLst>
                  <a:ext uri="{FF2B5EF4-FFF2-40B4-BE49-F238E27FC236}">
                    <a16:creationId xmlns:a16="http://schemas.microsoft.com/office/drawing/2014/main" id="{8B905134-BA6A-A741-9240-15387F912037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930540" y="4149649"/>
                <a:ext cx="529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84" name="墨迹 183">
                <a:extLst>
                  <a:ext uri="{FF2B5EF4-FFF2-40B4-BE49-F238E27FC236}">
                    <a16:creationId xmlns:a16="http://schemas.microsoft.com/office/drawing/2014/main" id="{F4F95AF2-7255-F74F-B1F5-C7CE08FCB509}"/>
                  </a:ext>
                </a:extLst>
              </p14:cNvPr>
              <p14:cNvContentPartPr/>
              <p14:nvPr/>
            </p14:nvContentPartPr>
            <p14:xfrm>
              <a:off x="8162380" y="4157209"/>
              <a:ext cx="62640" cy="25200"/>
            </p14:xfrm>
          </p:contentPart>
        </mc:Choice>
        <mc:Fallback>
          <p:pic>
            <p:nvPicPr>
              <p:cNvPr id="184" name="墨迹 183">
                <a:extLst>
                  <a:ext uri="{FF2B5EF4-FFF2-40B4-BE49-F238E27FC236}">
                    <a16:creationId xmlns:a16="http://schemas.microsoft.com/office/drawing/2014/main" id="{F4F95AF2-7255-F74F-B1F5-C7CE08FCB509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154820" y="4149649"/>
                <a:ext cx="777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85" name="墨迹 184">
                <a:extLst>
                  <a:ext uri="{FF2B5EF4-FFF2-40B4-BE49-F238E27FC236}">
                    <a16:creationId xmlns:a16="http://schemas.microsoft.com/office/drawing/2014/main" id="{E37CCB6A-3FB8-9645-BB33-A9379B459E36}"/>
                  </a:ext>
                </a:extLst>
              </p14:cNvPr>
              <p14:cNvContentPartPr/>
              <p14:nvPr/>
            </p14:nvContentPartPr>
            <p14:xfrm>
              <a:off x="8535700" y="3945529"/>
              <a:ext cx="199440" cy="143640"/>
            </p14:xfrm>
          </p:contentPart>
        </mc:Choice>
        <mc:Fallback>
          <p:pic>
            <p:nvPicPr>
              <p:cNvPr id="185" name="墨迹 184">
                <a:extLst>
                  <a:ext uri="{FF2B5EF4-FFF2-40B4-BE49-F238E27FC236}">
                    <a16:creationId xmlns:a16="http://schemas.microsoft.com/office/drawing/2014/main" id="{E37CCB6A-3FB8-9645-BB33-A9379B459E3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528140" y="3937969"/>
                <a:ext cx="21456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86" name="墨迹 185">
                <a:extLst>
                  <a:ext uri="{FF2B5EF4-FFF2-40B4-BE49-F238E27FC236}">
                    <a16:creationId xmlns:a16="http://schemas.microsoft.com/office/drawing/2014/main" id="{D1979036-F0DF-5A40-A303-1655FBB60079}"/>
                  </a:ext>
                </a:extLst>
              </p14:cNvPr>
              <p14:cNvContentPartPr/>
              <p14:nvPr/>
            </p14:nvContentPartPr>
            <p14:xfrm>
              <a:off x="8535700" y="3908089"/>
              <a:ext cx="81360" cy="149760"/>
            </p14:xfrm>
          </p:contentPart>
        </mc:Choice>
        <mc:Fallback>
          <p:pic>
            <p:nvPicPr>
              <p:cNvPr id="186" name="墨迹 185">
                <a:extLst>
                  <a:ext uri="{FF2B5EF4-FFF2-40B4-BE49-F238E27FC236}">
                    <a16:creationId xmlns:a16="http://schemas.microsoft.com/office/drawing/2014/main" id="{D1979036-F0DF-5A40-A303-1655FBB6007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528140" y="3900529"/>
                <a:ext cx="9648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87" name="墨迹 186">
                <a:extLst>
                  <a:ext uri="{FF2B5EF4-FFF2-40B4-BE49-F238E27FC236}">
                    <a16:creationId xmlns:a16="http://schemas.microsoft.com/office/drawing/2014/main" id="{4761BD29-0DEE-7D42-B261-B89EEDA47133}"/>
                  </a:ext>
                </a:extLst>
              </p14:cNvPr>
              <p14:cNvContentPartPr/>
              <p14:nvPr/>
            </p14:nvContentPartPr>
            <p14:xfrm>
              <a:off x="8348860" y="4001329"/>
              <a:ext cx="486000" cy="249480"/>
            </p14:xfrm>
          </p:contentPart>
        </mc:Choice>
        <mc:Fallback>
          <p:pic>
            <p:nvPicPr>
              <p:cNvPr id="187" name="墨迹 186">
                <a:extLst>
                  <a:ext uri="{FF2B5EF4-FFF2-40B4-BE49-F238E27FC236}">
                    <a16:creationId xmlns:a16="http://schemas.microsoft.com/office/drawing/2014/main" id="{4761BD29-0DEE-7D42-B261-B89EEDA4713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341300" y="3993769"/>
                <a:ext cx="50076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02" name="墨迹 202">
                <a:extLst>
                  <a:ext uri="{FF2B5EF4-FFF2-40B4-BE49-F238E27FC236}">
                    <a16:creationId xmlns:a16="http://schemas.microsoft.com/office/drawing/2014/main" id="{5C1F8D3C-CE14-604B-9835-506AC5617F13}"/>
                  </a:ext>
                </a:extLst>
              </p14:cNvPr>
              <p14:cNvContentPartPr/>
              <p14:nvPr/>
            </p14:nvContentPartPr>
            <p14:xfrm>
              <a:off x="693460" y="4642489"/>
              <a:ext cx="516240" cy="448560"/>
            </p14:xfrm>
          </p:contentPart>
        </mc:Choice>
        <mc:Fallback>
          <p:pic>
            <p:nvPicPr>
              <p:cNvPr id="202" name="墨迹 202">
                <a:extLst>
                  <a:ext uri="{FF2B5EF4-FFF2-40B4-BE49-F238E27FC236}">
                    <a16:creationId xmlns:a16="http://schemas.microsoft.com/office/drawing/2014/main" id="{5C1F8D3C-CE14-604B-9835-506AC5617F13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5900" y="4634929"/>
                <a:ext cx="53136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13" name="墨迹 212">
                <a:extLst>
                  <a:ext uri="{FF2B5EF4-FFF2-40B4-BE49-F238E27FC236}">
                    <a16:creationId xmlns:a16="http://schemas.microsoft.com/office/drawing/2014/main" id="{C9D3FC73-0E46-4A49-9765-ADF927734BD7}"/>
                  </a:ext>
                </a:extLst>
              </p14:cNvPr>
              <p14:cNvContentPartPr/>
              <p14:nvPr/>
            </p14:nvContentPartPr>
            <p14:xfrm>
              <a:off x="3008620" y="4947409"/>
              <a:ext cx="50040" cy="37800"/>
            </p14:xfrm>
          </p:contentPart>
        </mc:Choice>
        <mc:Fallback>
          <p:pic>
            <p:nvPicPr>
              <p:cNvPr id="213" name="墨迹 212">
                <a:extLst>
                  <a:ext uri="{FF2B5EF4-FFF2-40B4-BE49-F238E27FC236}">
                    <a16:creationId xmlns:a16="http://schemas.microsoft.com/office/drawing/2014/main" id="{C9D3FC73-0E46-4A49-9765-ADF927734BD7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001060" y="4939849"/>
                <a:ext cx="6516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14" name="墨迹 213">
                <a:extLst>
                  <a:ext uri="{FF2B5EF4-FFF2-40B4-BE49-F238E27FC236}">
                    <a16:creationId xmlns:a16="http://schemas.microsoft.com/office/drawing/2014/main" id="{4306D594-5D19-994D-B961-FDF6975AB60F}"/>
                  </a:ext>
                </a:extLst>
              </p14:cNvPr>
              <p14:cNvContentPartPr/>
              <p14:nvPr/>
            </p14:nvContentPartPr>
            <p14:xfrm>
              <a:off x="3021220" y="5134249"/>
              <a:ext cx="56520" cy="12960"/>
            </p14:xfrm>
          </p:contentPart>
        </mc:Choice>
        <mc:Fallback>
          <p:pic>
            <p:nvPicPr>
              <p:cNvPr id="214" name="墨迹 213">
                <a:extLst>
                  <a:ext uri="{FF2B5EF4-FFF2-40B4-BE49-F238E27FC236}">
                    <a16:creationId xmlns:a16="http://schemas.microsoft.com/office/drawing/2014/main" id="{4306D594-5D19-994D-B961-FDF6975AB60F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013660" y="5126689"/>
                <a:ext cx="712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15" name="墨迹 216">
                <a:extLst>
                  <a:ext uri="{FF2B5EF4-FFF2-40B4-BE49-F238E27FC236}">
                    <a16:creationId xmlns:a16="http://schemas.microsoft.com/office/drawing/2014/main" id="{2FE20B26-46C4-2C41-B945-94DA973EAD1D}"/>
                  </a:ext>
                </a:extLst>
              </p14:cNvPr>
              <p14:cNvContentPartPr/>
              <p14:nvPr/>
            </p14:nvContentPartPr>
            <p14:xfrm>
              <a:off x="2112220" y="4549249"/>
              <a:ext cx="685080" cy="467280"/>
            </p14:xfrm>
          </p:contentPart>
        </mc:Choice>
        <mc:Fallback>
          <p:pic>
            <p:nvPicPr>
              <p:cNvPr id="215" name="墨迹 216">
                <a:extLst>
                  <a:ext uri="{FF2B5EF4-FFF2-40B4-BE49-F238E27FC236}">
                    <a16:creationId xmlns:a16="http://schemas.microsoft.com/office/drawing/2014/main" id="{2FE20B26-46C4-2C41-B945-94DA973EAD1D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105020" y="4541689"/>
                <a:ext cx="7002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16" name="墨迹 217">
                <a:extLst>
                  <a:ext uri="{FF2B5EF4-FFF2-40B4-BE49-F238E27FC236}">
                    <a16:creationId xmlns:a16="http://schemas.microsoft.com/office/drawing/2014/main" id="{7CBC78F6-5FB9-B242-8F4A-15793CFABC68}"/>
                  </a:ext>
                </a:extLst>
              </p14:cNvPr>
              <p14:cNvContentPartPr/>
              <p14:nvPr/>
            </p14:nvContentPartPr>
            <p14:xfrm>
              <a:off x="1552060" y="4760929"/>
              <a:ext cx="311400" cy="354960"/>
            </p14:xfrm>
          </p:contentPart>
        </mc:Choice>
        <mc:Fallback>
          <p:pic>
            <p:nvPicPr>
              <p:cNvPr id="216" name="墨迹 217">
                <a:extLst>
                  <a:ext uri="{FF2B5EF4-FFF2-40B4-BE49-F238E27FC236}">
                    <a16:creationId xmlns:a16="http://schemas.microsoft.com/office/drawing/2014/main" id="{7CBC78F6-5FB9-B242-8F4A-15793CFABC68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544500" y="4753369"/>
                <a:ext cx="326520" cy="37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33" name="墨迹 234">
                <a:extLst>
                  <a:ext uri="{FF2B5EF4-FFF2-40B4-BE49-F238E27FC236}">
                    <a16:creationId xmlns:a16="http://schemas.microsoft.com/office/drawing/2014/main" id="{94BF5146-6B3F-E94E-8E22-D0CA05D6BD54}"/>
                  </a:ext>
                </a:extLst>
              </p14:cNvPr>
              <p14:cNvContentPartPr/>
              <p14:nvPr/>
            </p14:nvContentPartPr>
            <p14:xfrm>
              <a:off x="4203820" y="4592809"/>
              <a:ext cx="1406880" cy="498240"/>
            </p14:xfrm>
          </p:contentPart>
        </mc:Choice>
        <mc:Fallback>
          <p:pic>
            <p:nvPicPr>
              <p:cNvPr id="233" name="墨迹 234">
                <a:extLst>
                  <a:ext uri="{FF2B5EF4-FFF2-40B4-BE49-F238E27FC236}">
                    <a16:creationId xmlns:a16="http://schemas.microsoft.com/office/drawing/2014/main" id="{94BF5146-6B3F-E94E-8E22-D0CA05D6BD54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196260" y="4585249"/>
                <a:ext cx="142200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34" name="墨迹 235">
                <a:extLst>
                  <a:ext uri="{FF2B5EF4-FFF2-40B4-BE49-F238E27FC236}">
                    <a16:creationId xmlns:a16="http://schemas.microsoft.com/office/drawing/2014/main" id="{C9BA0A9D-82FF-404E-89BF-0735BA5EDEC3}"/>
                  </a:ext>
                </a:extLst>
              </p14:cNvPr>
              <p14:cNvContentPartPr/>
              <p14:nvPr/>
            </p14:nvContentPartPr>
            <p14:xfrm>
              <a:off x="3531340" y="4542769"/>
              <a:ext cx="398880" cy="672480"/>
            </p14:xfrm>
          </p:contentPart>
        </mc:Choice>
        <mc:Fallback>
          <p:pic>
            <p:nvPicPr>
              <p:cNvPr id="234" name="墨迹 235">
                <a:extLst>
                  <a:ext uri="{FF2B5EF4-FFF2-40B4-BE49-F238E27FC236}">
                    <a16:creationId xmlns:a16="http://schemas.microsoft.com/office/drawing/2014/main" id="{C9BA0A9D-82FF-404E-89BF-0735BA5EDEC3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523780" y="4535569"/>
                <a:ext cx="413640" cy="68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37" name="墨迹 236">
                <a:extLst>
                  <a:ext uri="{FF2B5EF4-FFF2-40B4-BE49-F238E27FC236}">
                    <a16:creationId xmlns:a16="http://schemas.microsoft.com/office/drawing/2014/main" id="{0C92E5EA-0C33-4F4B-ADB8-DCE0DFB9F562}"/>
                  </a:ext>
                </a:extLst>
              </p14:cNvPr>
              <p14:cNvContentPartPr/>
              <p14:nvPr/>
            </p14:nvContentPartPr>
            <p14:xfrm>
              <a:off x="5710060" y="5090689"/>
              <a:ext cx="43920" cy="43920"/>
            </p14:xfrm>
          </p:contentPart>
        </mc:Choice>
        <mc:Fallback>
          <p:pic>
            <p:nvPicPr>
              <p:cNvPr id="237" name="墨迹 236">
                <a:extLst>
                  <a:ext uri="{FF2B5EF4-FFF2-40B4-BE49-F238E27FC236}">
                    <a16:creationId xmlns:a16="http://schemas.microsoft.com/office/drawing/2014/main" id="{0C92E5EA-0C33-4F4B-ADB8-DCE0DFB9F562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702500" y="5083129"/>
                <a:ext cx="5904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54" name="墨迹 253">
                <a:extLst>
                  <a:ext uri="{FF2B5EF4-FFF2-40B4-BE49-F238E27FC236}">
                    <a16:creationId xmlns:a16="http://schemas.microsoft.com/office/drawing/2014/main" id="{08D9CA3B-D32D-BA4C-B2C4-D053C14CD918}"/>
                  </a:ext>
                </a:extLst>
              </p14:cNvPr>
              <p14:cNvContentPartPr/>
              <p14:nvPr/>
            </p14:nvContentPartPr>
            <p14:xfrm>
              <a:off x="9905500" y="5314609"/>
              <a:ext cx="24480" cy="6480"/>
            </p14:xfrm>
          </p:contentPart>
        </mc:Choice>
        <mc:Fallback>
          <p:pic>
            <p:nvPicPr>
              <p:cNvPr id="254" name="墨迹 253">
                <a:extLst>
                  <a:ext uri="{FF2B5EF4-FFF2-40B4-BE49-F238E27FC236}">
                    <a16:creationId xmlns:a16="http://schemas.microsoft.com/office/drawing/2014/main" id="{08D9CA3B-D32D-BA4C-B2C4-D053C14CD918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9898300" y="5307049"/>
                <a:ext cx="396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55" name="墨迹 257">
                <a:extLst>
                  <a:ext uri="{FF2B5EF4-FFF2-40B4-BE49-F238E27FC236}">
                    <a16:creationId xmlns:a16="http://schemas.microsoft.com/office/drawing/2014/main" id="{8B5719F9-DB0F-9844-A831-E8B8C8AD4075}"/>
                  </a:ext>
                </a:extLst>
              </p14:cNvPr>
              <p14:cNvContentPartPr/>
              <p14:nvPr/>
            </p14:nvContentPartPr>
            <p14:xfrm>
              <a:off x="8597980" y="4598929"/>
              <a:ext cx="1332360" cy="573120"/>
            </p14:xfrm>
          </p:contentPart>
        </mc:Choice>
        <mc:Fallback>
          <p:pic>
            <p:nvPicPr>
              <p:cNvPr id="255" name="墨迹 257">
                <a:extLst>
                  <a:ext uri="{FF2B5EF4-FFF2-40B4-BE49-F238E27FC236}">
                    <a16:creationId xmlns:a16="http://schemas.microsoft.com/office/drawing/2014/main" id="{8B5719F9-DB0F-9844-A831-E8B8C8AD407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590420" y="4591369"/>
                <a:ext cx="1347480" cy="58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256" name="墨迹 258">
                <a:extLst>
                  <a:ext uri="{FF2B5EF4-FFF2-40B4-BE49-F238E27FC236}">
                    <a16:creationId xmlns:a16="http://schemas.microsoft.com/office/drawing/2014/main" id="{442C16A7-6AE2-9747-B1C7-0AC019BA4279}"/>
                  </a:ext>
                </a:extLst>
              </p14:cNvPr>
              <p14:cNvContentPartPr/>
              <p14:nvPr/>
            </p14:nvContentPartPr>
            <p14:xfrm>
              <a:off x="7209820" y="4630249"/>
              <a:ext cx="965160" cy="479520"/>
            </p14:xfrm>
          </p:contentPart>
        </mc:Choice>
        <mc:Fallback>
          <p:pic>
            <p:nvPicPr>
              <p:cNvPr id="256" name="墨迹 258">
                <a:extLst>
                  <a:ext uri="{FF2B5EF4-FFF2-40B4-BE49-F238E27FC236}">
                    <a16:creationId xmlns:a16="http://schemas.microsoft.com/office/drawing/2014/main" id="{442C16A7-6AE2-9747-B1C7-0AC019BA4279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202260" y="4622689"/>
                <a:ext cx="98028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257" name="墨迹 259">
                <a:extLst>
                  <a:ext uri="{FF2B5EF4-FFF2-40B4-BE49-F238E27FC236}">
                    <a16:creationId xmlns:a16="http://schemas.microsoft.com/office/drawing/2014/main" id="{31FBED73-4F0A-6741-86E9-02BFDFE9E2EE}"/>
                  </a:ext>
                </a:extLst>
              </p14:cNvPr>
              <p14:cNvContentPartPr/>
              <p14:nvPr/>
            </p14:nvContentPartPr>
            <p14:xfrm>
              <a:off x="6070780" y="4536649"/>
              <a:ext cx="846360" cy="682200"/>
            </p14:xfrm>
          </p:contentPart>
        </mc:Choice>
        <mc:Fallback>
          <p:pic>
            <p:nvPicPr>
              <p:cNvPr id="257" name="墨迹 259">
                <a:extLst>
                  <a:ext uri="{FF2B5EF4-FFF2-40B4-BE49-F238E27FC236}">
                    <a16:creationId xmlns:a16="http://schemas.microsoft.com/office/drawing/2014/main" id="{31FBED73-4F0A-6741-86E9-02BFDFE9E2E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6063217" y="4529089"/>
                <a:ext cx="861486" cy="6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271" name="墨迹 272">
                <a:extLst>
                  <a:ext uri="{FF2B5EF4-FFF2-40B4-BE49-F238E27FC236}">
                    <a16:creationId xmlns:a16="http://schemas.microsoft.com/office/drawing/2014/main" id="{DBF6D385-4E0C-D441-B605-558C4D528181}"/>
                  </a:ext>
                </a:extLst>
              </p14:cNvPr>
              <p14:cNvContentPartPr/>
              <p14:nvPr/>
            </p14:nvContentPartPr>
            <p14:xfrm>
              <a:off x="1561060" y="5545009"/>
              <a:ext cx="644760" cy="647640"/>
            </p14:xfrm>
          </p:contentPart>
        </mc:Choice>
        <mc:Fallback>
          <p:pic>
            <p:nvPicPr>
              <p:cNvPr id="271" name="墨迹 272">
                <a:extLst>
                  <a:ext uri="{FF2B5EF4-FFF2-40B4-BE49-F238E27FC236}">
                    <a16:creationId xmlns:a16="http://schemas.microsoft.com/office/drawing/2014/main" id="{DBF6D385-4E0C-D441-B605-558C4D528181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553500" y="5537449"/>
                <a:ext cx="659880" cy="66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272" name="墨迹 273">
                <a:extLst>
                  <a:ext uri="{FF2B5EF4-FFF2-40B4-BE49-F238E27FC236}">
                    <a16:creationId xmlns:a16="http://schemas.microsoft.com/office/drawing/2014/main" id="{0CF90EAF-42CD-084E-9362-962E9E569502}"/>
                  </a:ext>
                </a:extLst>
              </p14:cNvPr>
              <p14:cNvContentPartPr/>
              <p14:nvPr/>
            </p14:nvContentPartPr>
            <p14:xfrm>
              <a:off x="357220" y="5694409"/>
              <a:ext cx="908640" cy="622800"/>
            </p14:xfrm>
          </p:contentPart>
        </mc:Choice>
        <mc:Fallback>
          <p:pic>
            <p:nvPicPr>
              <p:cNvPr id="272" name="墨迹 273">
                <a:extLst>
                  <a:ext uri="{FF2B5EF4-FFF2-40B4-BE49-F238E27FC236}">
                    <a16:creationId xmlns:a16="http://schemas.microsoft.com/office/drawing/2014/main" id="{0CF90EAF-42CD-084E-9362-962E9E569502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49657" y="5686849"/>
                <a:ext cx="923766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281" name="墨迹 280">
                <a:extLst>
                  <a:ext uri="{FF2B5EF4-FFF2-40B4-BE49-F238E27FC236}">
                    <a16:creationId xmlns:a16="http://schemas.microsoft.com/office/drawing/2014/main" id="{142695C0-D600-B148-B35F-B4CBE68585E6}"/>
                  </a:ext>
                </a:extLst>
              </p14:cNvPr>
              <p14:cNvContentPartPr/>
              <p14:nvPr/>
            </p14:nvContentPartPr>
            <p14:xfrm>
              <a:off x="4209940" y="6018049"/>
              <a:ext cx="56520" cy="236880"/>
            </p14:xfrm>
          </p:contentPart>
        </mc:Choice>
        <mc:Fallback>
          <p:pic>
            <p:nvPicPr>
              <p:cNvPr id="281" name="墨迹 280">
                <a:extLst>
                  <a:ext uri="{FF2B5EF4-FFF2-40B4-BE49-F238E27FC236}">
                    <a16:creationId xmlns:a16="http://schemas.microsoft.com/office/drawing/2014/main" id="{142695C0-D600-B148-B35F-B4CBE68585E6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202380" y="6010489"/>
                <a:ext cx="7128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82" name="墨迹 282">
                <a:extLst>
                  <a:ext uri="{FF2B5EF4-FFF2-40B4-BE49-F238E27FC236}">
                    <a16:creationId xmlns:a16="http://schemas.microsoft.com/office/drawing/2014/main" id="{F503738E-9500-E74D-A015-DAE612C85F2B}"/>
                  </a:ext>
                </a:extLst>
              </p14:cNvPr>
              <p14:cNvContentPartPr/>
              <p14:nvPr/>
            </p14:nvContentPartPr>
            <p14:xfrm>
              <a:off x="2423620" y="5532409"/>
              <a:ext cx="1556280" cy="890280"/>
            </p14:xfrm>
          </p:contentPart>
        </mc:Choice>
        <mc:Fallback>
          <p:pic>
            <p:nvPicPr>
              <p:cNvPr id="282" name="墨迹 282">
                <a:extLst>
                  <a:ext uri="{FF2B5EF4-FFF2-40B4-BE49-F238E27FC236}">
                    <a16:creationId xmlns:a16="http://schemas.microsoft.com/office/drawing/2014/main" id="{F503738E-9500-E74D-A015-DAE612C85F2B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416060" y="5525209"/>
                <a:ext cx="1571400" cy="90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287" name="墨迹 287">
                <a:extLst>
                  <a:ext uri="{FF2B5EF4-FFF2-40B4-BE49-F238E27FC236}">
                    <a16:creationId xmlns:a16="http://schemas.microsoft.com/office/drawing/2014/main" id="{CC580FEB-D50F-8140-97F2-224EF124A541}"/>
                  </a:ext>
                </a:extLst>
              </p14:cNvPr>
              <p14:cNvContentPartPr/>
              <p14:nvPr/>
            </p14:nvContentPartPr>
            <p14:xfrm>
              <a:off x="4969180" y="5538889"/>
              <a:ext cx="498240" cy="597240"/>
            </p14:xfrm>
          </p:contentPart>
        </mc:Choice>
        <mc:Fallback>
          <p:pic>
            <p:nvPicPr>
              <p:cNvPr id="287" name="墨迹 287">
                <a:extLst>
                  <a:ext uri="{FF2B5EF4-FFF2-40B4-BE49-F238E27FC236}">
                    <a16:creationId xmlns:a16="http://schemas.microsoft.com/office/drawing/2014/main" id="{CC580FEB-D50F-8140-97F2-224EF124A541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961620" y="5531329"/>
                <a:ext cx="513360" cy="61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289" name="墨迹 288">
                <a:extLst>
                  <a:ext uri="{FF2B5EF4-FFF2-40B4-BE49-F238E27FC236}">
                    <a16:creationId xmlns:a16="http://schemas.microsoft.com/office/drawing/2014/main" id="{2F1ADE17-E192-A545-9319-47D58448E3FF}"/>
                  </a:ext>
                </a:extLst>
              </p14:cNvPr>
              <p14:cNvContentPartPr/>
              <p14:nvPr/>
            </p14:nvContentPartPr>
            <p14:xfrm>
              <a:off x="5728420" y="5650849"/>
              <a:ext cx="160200" cy="162360"/>
            </p14:xfrm>
          </p:contentPart>
        </mc:Choice>
        <mc:Fallback>
          <p:pic>
            <p:nvPicPr>
              <p:cNvPr id="289" name="墨迹 288">
                <a:extLst>
                  <a:ext uri="{FF2B5EF4-FFF2-40B4-BE49-F238E27FC236}">
                    <a16:creationId xmlns:a16="http://schemas.microsoft.com/office/drawing/2014/main" id="{2F1ADE17-E192-A545-9319-47D58448E3F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721220" y="5643289"/>
                <a:ext cx="17532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290" name="墨迹 289">
                <a:extLst>
                  <a:ext uri="{FF2B5EF4-FFF2-40B4-BE49-F238E27FC236}">
                    <a16:creationId xmlns:a16="http://schemas.microsoft.com/office/drawing/2014/main" id="{E0987848-82D1-4743-BDC8-A96CD1382071}"/>
                  </a:ext>
                </a:extLst>
              </p14:cNvPr>
              <p14:cNvContentPartPr/>
              <p14:nvPr/>
            </p14:nvContentPartPr>
            <p14:xfrm>
              <a:off x="5828140" y="5881249"/>
              <a:ext cx="62640" cy="224280"/>
            </p14:xfrm>
          </p:contentPart>
        </mc:Choice>
        <mc:Fallback>
          <p:pic>
            <p:nvPicPr>
              <p:cNvPr id="290" name="墨迹 289">
                <a:extLst>
                  <a:ext uri="{FF2B5EF4-FFF2-40B4-BE49-F238E27FC236}">
                    <a16:creationId xmlns:a16="http://schemas.microsoft.com/office/drawing/2014/main" id="{E0987848-82D1-4743-BDC8-A96CD1382071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5820580" y="5873689"/>
                <a:ext cx="7776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291" name="墨迹 290">
                <a:extLst>
                  <a:ext uri="{FF2B5EF4-FFF2-40B4-BE49-F238E27FC236}">
                    <a16:creationId xmlns:a16="http://schemas.microsoft.com/office/drawing/2014/main" id="{74B68999-943F-BC44-99F8-147C9A9A3164}"/>
                  </a:ext>
                </a:extLst>
              </p14:cNvPr>
              <p14:cNvContentPartPr/>
              <p14:nvPr/>
            </p14:nvContentPartPr>
            <p14:xfrm>
              <a:off x="6232780" y="5563729"/>
              <a:ext cx="87480" cy="93600"/>
            </p14:xfrm>
          </p:contentPart>
        </mc:Choice>
        <mc:Fallback>
          <p:pic>
            <p:nvPicPr>
              <p:cNvPr id="291" name="墨迹 290">
                <a:extLst>
                  <a:ext uri="{FF2B5EF4-FFF2-40B4-BE49-F238E27FC236}">
                    <a16:creationId xmlns:a16="http://schemas.microsoft.com/office/drawing/2014/main" id="{74B68999-943F-BC44-99F8-147C9A9A3164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6225220" y="5556169"/>
                <a:ext cx="10260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292" name="墨迹 291">
                <a:extLst>
                  <a:ext uri="{FF2B5EF4-FFF2-40B4-BE49-F238E27FC236}">
                    <a16:creationId xmlns:a16="http://schemas.microsoft.com/office/drawing/2014/main" id="{8B3D4AD1-79B1-4E4D-9AD2-EDB10B191650}"/>
                  </a:ext>
                </a:extLst>
              </p14:cNvPr>
              <p14:cNvContentPartPr/>
              <p14:nvPr/>
            </p14:nvContentPartPr>
            <p14:xfrm>
              <a:off x="6195340" y="5607289"/>
              <a:ext cx="218160" cy="447840"/>
            </p14:xfrm>
          </p:contentPart>
        </mc:Choice>
        <mc:Fallback>
          <p:pic>
            <p:nvPicPr>
              <p:cNvPr id="292" name="墨迹 291">
                <a:extLst>
                  <a:ext uri="{FF2B5EF4-FFF2-40B4-BE49-F238E27FC236}">
                    <a16:creationId xmlns:a16="http://schemas.microsoft.com/office/drawing/2014/main" id="{8B3D4AD1-79B1-4E4D-9AD2-EDB10B19165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187780" y="5599729"/>
                <a:ext cx="233280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293" name="墨迹 292">
                <a:extLst>
                  <a:ext uri="{FF2B5EF4-FFF2-40B4-BE49-F238E27FC236}">
                    <a16:creationId xmlns:a16="http://schemas.microsoft.com/office/drawing/2014/main" id="{755927A7-6F47-3F49-ABF2-A0FD8BBC1EDA}"/>
                  </a:ext>
                </a:extLst>
              </p14:cNvPr>
              <p14:cNvContentPartPr/>
              <p14:nvPr/>
            </p14:nvContentPartPr>
            <p14:xfrm>
              <a:off x="6680980" y="5781529"/>
              <a:ext cx="74520" cy="149760"/>
            </p14:xfrm>
          </p:contentPart>
        </mc:Choice>
        <mc:Fallback>
          <p:pic>
            <p:nvPicPr>
              <p:cNvPr id="293" name="墨迹 292">
                <a:extLst>
                  <a:ext uri="{FF2B5EF4-FFF2-40B4-BE49-F238E27FC236}">
                    <a16:creationId xmlns:a16="http://schemas.microsoft.com/office/drawing/2014/main" id="{755927A7-6F47-3F49-ABF2-A0FD8BBC1EDA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673420" y="5773969"/>
                <a:ext cx="8928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294" name="墨迹 293">
                <a:extLst>
                  <a:ext uri="{FF2B5EF4-FFF2-40B4-BE49-F238E27FC236}">
                    <a16:creationId xmlns:a16="http://schemas.microsoft.com/office/drawing/2014/main" id="{C55E4825-548E-4845-ACBB-4209BFFD1771}"/>
                  </a:ext>
                </a:extLst>
              </p14:cNvPr>
              <p14:cNvContentPartPr/>
              <p14:nvPr/>
            </p14:nvContentPartPr>
            <p14:xfrm>
              <a:off x="6749380" y="5725369"/>
              <a:ext cx="386280" cy="261720"/>
            </p14:xfrm>
          </p:contentPart>
        </mc:Choice>
        <mc:Fallback>
          <p:pic>
            <p:nvPicPr>
              <p:cNvPr id="294" name="墨迹 293">
                <a:extLst>
                  <a:ext uri="{FF2B5EF4-FFF2-40B4-BE49-F238E27FC236}">
                    <a16:creationId xmlns:a16="http://schemas.microsoft.com/office/drawing/2014/main" id="{C55E4825-548E-4845-ACBB-4209BFFD1771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741820" y="5717809"/>
                <a:ext cx="40140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295" name="墨迹 294">
                <a:extLst>
                  <a:ext uri="{FF2B5EF4-FFF2-40B4-BE49-F238E27FC236}">
                    <a16:creationId xmlns:a16="http://schemas.microsoft.com/office/drawing/2014/main" id="{27F825EF-788D-0447-89A5-D9F5055E1465}"/>
                  </a:ext>
                </a:extLst>
              </p14:cNvPr>
              <p14:cNvContentPartPr/>
              <p14:nvPr/>
            </p14:nvContentPartPr>
            <p14:xfrm>
              <a:off x="6680980" y="5563729"/>
              <a:ext cx="380160" cy="666360"/>
            </p14:xfrm>
          </p:contentPart>
        </mc:Choice>
        <mc:Fallback>
          <p:pic>
            <p:nvPicPr>
              <p:cNvPr id="295" name="墨迹 294">
                <a:extLst>
                  <a:ext uri="{FF2B5EF4-FFF2-40B4-BE49-F238E27FC236}">
                    <a16:creationId xmlns:a16="http://schemas.microsoft.com/office/drawing/2014/main" id="{27F825EF-788D-0447-89A5-D9F5055E1465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673420" y="5556169"/>
                <a:ext cx="394920" cy="68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296" name="墨迹 295">
                <a:extLst>
                  <a:ext uri="{FF2B5EF4-FFF2-40B4-BE49-F238E27FC236}">
                    <a16:creationId xmlns:a16="http://schemas.microsoft.com/office/drawing/2014/main" id="{A0D00078-D9E2-814F-A38E-5F82A8910FD9}"/>
                  </a:ext>
                </a:extLst>
              </p14:cNvPr>
              <p14:cNvContentPartPr/>
              <p14:nvPr/>
            </p14:nvContentPartPr>
            <p14:xfrm>
              <a:off x="7309540" y="5632129"/>
              <a:ext cx="417240" cy="504360"/>
            </p14:xfrm>
          </p:contentPart>
        </mc:Choice>
        <mc:Fallback>
          <p:pic>
            <p:nvPicPr>
              <p:cNvPr id="296" name="墨迹 295">
                <a:extLst>
                  <a:ext uri="{FF2B5EF4-FFF2-40B4-BE49-F238E27FC236}">
                    <a16:creationId xmlns:a16="http://schemas.microsoft.com/office/drawing/2014/main" id="{A0D00078-D9E2-814F-A38E-5F82A8910FD9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7301980" y="5624569"/>
                <a:ext cx="432360" cy="5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297" name="墨迹 296">
                <a:extLst>
                  <a:ext uri="{FF2B5EF4-FFF2-40B4-BE49-F238E27FC236}">
                    <a16:creationId xmlns:a16="http://schemas.microsoft.com/office/drawing/2014/main" id="{7125F574-993E-5B4B-A0C1-F31A8582CB11}"/>
                  </a:ext>
                </a:extLst>
              </p14:cNvPr>
              <p14:cNvContentPartPr/>
              <p14:nvPr/>
            </p14:nvContentPartPr>
            <p14:xfrm>
              <a:off x="7970140" y="5601169"/>
              <a:ext cx="510120" cy="554400"/>
            </p14:xfrm>
          </p:contentPart>
        </mc:Choice>
        <mc:Fallback>
          <p:pic>
            <p:nvPicPr>
              <p:cNvPr id="297" name="墨迹 296">
                <a:extLst>
                  <a:ext uri="{FF2B5EF4-FFF2-40B4-BE49-F238E27FC236}">
                    <a16:creationId xmlns:a16="http://schemas.microsoft.com/office/drawing/2014/main" id="{7125F574-993E-5B4B-A0C1-F31A8582CB11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962580" y="5593609"/>
                <a:ext cx="52524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298" name="墨迹 297">
                <a:extLst>
                  <a:ext uri="{FF2B5EF4-FFF2-40B4-BE49-F238E27FC236}">
                    <a16:creationId xmlns:a16="http://schemas.microsoft.com/office/drawing/2014/main" id="{049F83F5-86A3-6842-A932-14ED17BE39FF}"/>
                  </a:ext>
                </a:extLst>
              </p14:cNvPr>
              <p14:cNvContentPartPr/>
              <p14:nvPr/>
            </p14:nvContentPartPr>
            <p14:xfrm>
              <a:off x="8616700" y="5675689"/>
              <a:ext cx="174600" cy="367560"/>
            </p14:xfrm>
          </p:contentPart>
        </mc:Choice>
        <mc:Fallback>
          <p:pic>
            <p:nvPicPr>
              <p:cNvPr id="298" name="墨迹 297">
                <a:extLst>
                  <a:ext uri="{FF2B5EF4-FFF2-40B4-BE49-F238E27FC236}">
                    <a16:creationId xmlns:a16="http://schemas.microsoft.com/office/drawing/2014/main" id="{049F83F5-86A3-6842-A932-14ED17BE39FF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609140" y="5668129"/>
                <a:ext cx="18972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299" name="墨迹 298">
                <a:extLst>
                  <a:ext uri="{FF2B5EF4-FFF2-40B4-BE49-F238E27FC236}">
                    <a16:creationId xmlns:a16="http://schemas.microsoft.com/office/drawing/2014/main" id="{F3B5A8F6-6072-EC49-8C6B-25936628E733}"/>
                  </a:ext>
                </a:extLst>
              </p14:cNvPr>
              <p14:cNvContentPartPr/>
              <p14:nvPr/>
            </p14:nvContentPartPr>
            <p14:xfrm>
              <a:off x="8778340" y="5575969"/>
              <a:ext cx="453960" cy="504360"/>
            </p14:xfrm>
          </p:contentPart>
        </mc:Choice>
        <mc:Fallback>
          <p:pic>
            <p:nvPicPr>
              <p:cNvPr id="299" name="墨迹 298">
                <a:extLst>
                  <a:ext uri="{FF2B5EF4-FFF2-40B4-BE49-F238E27FC236}">
                    <a16:creationId xmlns:a16="http://schemas.microsoft.com/office/drawing/2014/main" id="{F3B5A8F6-6072-EC49-8C6B-25936628E733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8770780" y="5568769"/>
                <a:ext cx="469080" cy="5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300" name="墨迹 299">
                <a:extLst>
                  <a:ext uri="{FF2B5EF4-FFF2-40B4-BE49-F238E27FC236}">
                    <a16:creationId xmlns:a16="http://schemas.microsoft.com/office/drawing/2014/main" id="{BC13862C-C0B9-C443-B2A0-70EF5B2EBCC6}"/>
                  </a:ext>
                </a:extLst>
              </p14:cNvPr>
              <p14:cNvContentPartPr/>
              <p14:nvPr/>
            </p14:nvContentPartPr>
            <p14:xfrm>
              <a:off x="8915500" y="5868649"/>
              <a:ext cx="106200" cy="180720"/>
            </p14:xfrm>
          </p:contentPart>
        </mc:Choice>
        <mc:Fallback>
          <p:pic>
            <p:nvPicPr>
              <p:cNvPr id="300" name="墨迹 299">
                <a:extLst>
                  <a:ext uri="{FF2B5EF4-FFF2-40B4-BE49-F238E27FC236}">
                    <a16:creationId xmlns:a16="http://schemas.microsoft.com/office/drawing/2014/main" id="{BC13862C-C0B9-C443-B2A0-70EF5B2EBCC6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907940" y="5861089"/>
                <a:ext cx="12132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301" name="墨迹 300">
                <a:extLst>
                  <a:ext uri="{FF2B5EF4-FFF2-40B4-BE49-F238E27FC236}">
                    <a16:creationId xmlns:a16="http://schemas.microsoft.com/office/drawing/2014/main" id="{E0F4221F-EB3F-B74B-AA94-09EA007B9899}"/>
                  </a:ext>
                </a:extLst>
              </p14:cNvPr>
              <p14:cNvContentPartPr/>
              <p14:nvPr/>
            </p14:nvContentPartPr>
            <p14:xfrm>
              <a:off x="9357220" y="5787649"/>
              <a:ext cx="285840" cy="155880"/>
            </p14:xfrm>
          </p:contentPart>
        </mc:Choice>
        <mc:Fallback>
          <p:pic>
            <p:nvPicPr>
              <p:cNvPr id="301" name="墨迹 300">
                <a:extLst>
                  <a:ext uri="{FF2B5EF4-FFF2-40B4-BE49-F238E27FC236}">
                    <a16:creationId xmlns:a16="http://schemas.microsoft.com/office/drawing/2014/main" id="{E0F4221F-EB3F-B74B-AA94-09EA007B9899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9349660" y="5780089"/>
                <a:ext cx="30096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302" name="墨迹 301">
                <a:extLst>
                  <a:ext uri="{FF2B5EF4-FFF2-40B4-BE49-F238E27FC236}">
                    <a16:creationId xmlns:a16="http://schemas.microsoft.com/office/drawing/2014/main" id="{775AD18C-819B-5B4B-BF81-4342BAD1CABD}"/>
                  </a:ext>
                </a:extLst>
              </p14:cNvPr>
              <p14:cNvContentPartPr/>
              <p14:nvPr/>
            </p14:nvContentPartPr>
            <p14:xfrm>
              <a:off x="9519220" y="5737969"/>
              <a:ext cx="43920" cy="192600"/>
            </p14:xfrm>
          </p:contentPart>
        </mc:Choice>
        <mc:Fallback>
          <p:pic>
            <p:nvPicPr>
              <p:cNvPr id="302" name="墨迹 301">
                <a:extLst>
                  <a:ext uri="{FF2B5EF4-FFF2-40B4-BE49-F238E27FC236}">
                    <a16:creationId xmlns:a16="http://schemas.microsoft.com/office/drawing/2014/main" id="{775AD18C-819B-5B4B-BF81-4342BAD1CABD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511660" y="5730409"/>
                <a:ext cx="5904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303" name="墨迹 302">
                <a:extLst>
                  <a:ext uri="{FF2B5EF4-FFF2-40B4-BE49-F238E27FC236}">
                    <a16:creationId xmlns:a16="http://schemas.microsoft.com/office/drawing/2014/main" id="{B501FA74-1CCF-9F46-A06A-90CBC848920C}"/>
                  </a:ext>
                </a:extLst>
              </p14:cNvPr>
              <p14:cNvContentPartPr/>
              <p14:nvPr/>
            </p14:nvContentPartPr>
            <p14:xfrm>
              <a:off x="9786700" y="5644729"/>
              <a:ext cx="131040" cy="68760"/>
            </p14:xfrm>
          </p:contentPart>
        </mc:Choice>
        <mc:Fallback>
          <p:pic>
            <p:nvPicPr>
              <p:cNvPr id="303" name="墨迹 302">
                <a:extLst>
                  <a:ext uri="{FF2B5EF4-FFF2-40B4-BE49-F238E27FC236}">
                    <a16:creationId xmlns:a16="http://schemas.microsoft.com/office/drawing/2014/main" id="{B501FA74-1CCF-9F46-A06A-90CBC848920C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779140" y="5637169"/>
                <a:ext cx="1461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304" name="墨迹 303">
                <a:extLst>
                  <a:ext uri="{FF2B5EF4-FFF2-40B4-BE49-F238E27FC236}">
                    <a16:creationId xmlns:a16="http://schemas.microsoft.com/office/drawing/2014/main" id="{8EB2B4A2-4787-094D-A6B5-4E0514274A71}"/>
                  </a:ext>
                </a:extLst>
              </p14:cNvPr>
              <p14:cNvContentPartPr/>
              <p14:nvPr/>
            </p14:nvContentPartPr>
            <p14:xfrm>
              <a:off x="9674740" y="5744089"/>
              <a:ext cx="324000" cy="305280"/>
            </p14:xfrm>
          </p:contentPart>
        </mc:Choice>
        <mc:Fallback>
          <p:pic>
            <p:nvPicPr>
              <p:cNvPr id="304" name="墨迹 303">
                <a:extLst>
                  <a:ext uri="{FF2B5EF4-FFF2-40B4-BE49-F238E27FC236}">
                    <a16:creationId xmlns:a16="http://schemas.microsoft.com/office/drawing/2014/main" id="{8EB2B4A2-4787-094D-A6B5-4E0514274A71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667180" y="5736529"/>
                <a:ext cx="33912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305" name="墨迹 304">
                <a:extLst>
                  <a:ext uri="{FF2B5EF4-FFF2-40B4-BE49-F238E27FC236}">
                    <a16:creationId xmlns:a16="http://schemas.microsoft.com/office/drawing/2014/main" id="{E7262E35-4B53-8B4F-8DB7-AB25BDF31CBD}"/>
                  </a:ext>
                </a:extLst>
              </p14:cNvPr>
              <p14:cNvContentPartPr/>
              <p14:nvPr/>
            </p14:nvContentPartPr>
            <p14:xfrm>
              <a:off x="10129060" y="5514049"/>
              <a:ext cx="292320" cy="311400"/>
            </p14:xfrm>
          </p:contentPart>
        </mc:Choice>
        <mc:Fallback>
          <p:pic>
            <p:nvPicPr>
              <p:cNvPr id="305" name="墨迹 304">
                <a:extLst>
                  <a:ext uri="{FF2B5EF4-FFF2-40B4-BE49-F238E27FC236}">
                    <a16:creationId xmlns:a16="http://schemas.microsoft.com/office/drawing/2014/main" id="{E7262E35-4B53-8B4F-8DB7-AB25BDF31CBD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10121500" y="5506489"/>
                <a:ext cx="30744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306" name="墨迹 305">
                <a:extLst>
                  <a:ext uri="{FF2B5EF4-FFF2-40B4-BE49-F238E27FC236}">
                    <a16:creationId xmlns:a16="http://schemas.microsoft.com/office/drawing/2014/main" id="{CF6FAA6A-EBBE-1D48-801D-FFDE43D7C5DA}"/>
                  </a:ext>
                </a:extLst>
              </p14:cNvPr>
              <p14:cNvContentPartPr/>
              <p14:nvPr/>
            </p14:nvContentPartPr>
            <p14:xfrm>
              <a:off x="10172620" y="5899969"/>
              <a:ext cx="205920" cy="217440"/>
            </p14:xfrm>
          </p:contentPart>
        </mc:Choice>
        <mc:Fallback>
          <p:pic>
            <p:nvPicPr>
              <p:cNvPr id="306" name="墨迹 305">
                <a:extLst>
                  <a:ext uri="{FF2B5EF4-FFF2-40B4-BE49-F238E27FC236}">
                    <a16:creationId xmlns:a16="http://schemas.microsoft.com/office/drawing/2014/main" id="{CF6FAA6A-EBBE-1D48-801D-FFDE43D7C5DA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0165060" y="5892409"/>
                <a:ext cx="22068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307" name="墨迹 306">
                <a:extLst>
                  <a:ext uri="{FF2B5EF4-FFF2-40B4-BE49-F238E27FC236}">
                    <a16:creationId xmlns:a16="http://schemas.microsoft.com/office/drawing/2014/main" id="{FF07F095-AFFC-9D47-8493-BA9DCA0E3F62}"/>
                  </a:ext>
                </a:extLst>
              </p14:cNvPr>
              <p14:cNvContentPartPr/>
              <p14:nvPr/>
            </p14:nvContentPartPr>
            <p14:xfrm>
              <a:off x="10091620" y="6049009"/>
              <a:ext cx="87480" cy="43920"/>
            </p14:xfrm>
          </p:contentPart>
        </mc:Choice>
        <mc:Fallback>
          <p:pic>
            <p:nvPicPr>
              <p:cNvPr id="307" name="墨迹 306">
                <a:extLst>
                  <a:ext uri="{FF2B5EF4-FFF2-40B4-BE49-F238E27FC236}">
                    <a16:creationId xmlns:a16="http://schemas.microsoft.com/office/drawing/2014/main" id="{FF07F095-AFFC-9D47-8493-BA9DCA0E3F62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0084060" y="6041809"/>
                <a:ext cx="1026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308" name="墨迹 307">
                <a:extLst>
                  <a:ext uri="{FF2B5EF4-FFF2-40B4-BE49-F238E27FC236}">
                    <a16:creationId xmlns:a16="http://schemas.microsoft.com/office/drawing/2014/main" id="{B585A396-494A-174C-AAC0-69AF692D7C33}"/>
                  </a:ext>
                </a:extLst>
              </p14:cNvPr>
              <p14:cNvContentPartPr/>
              <p14:nvPr/>
            </p14:nvContentPartPr>
            <p14:xfrm>
              <a:off x="10378180" y="6074209"/>
              <a:ext cx="62640" cy="12960"/>
            </p14:xfrm>
          </p:contentPart>
        </mc:Choice>
        <mc:Fallback>
          <p:pic>
            <p:nvPicPr>
              <p:cNvPr id="308" name="墨迹 307">
                <a:extLst>
                  <a:ext uri="{FF2B5EF4-FFF2-40B4-BE49-F238E27FC236}">
                    <a16:creationId xmlns:a16="http://schemas.microsoft.com/office/drawing/2014/main" id="{B585A396-494A-174C-AAC0-69AF692D7C33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0370620" y="6066649"/>
                <a:ext cx="777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309" name="墨迹 308">
                <a:extLst>
                  <a:ext uri="{FF2B5EF4-FFF2-40B4-BE49-F238E27FC236}">
                    <a16:creationId xmlns:a16="http://schemas.microsoft.com/office/drawing/2014/main" id="{A01406C9-DA49-4D43-B2F4-04931A6492D8}"/>
                  </a:ext>
                </a:extLst>
              </p14:cNvPr>
              <p14:cNvContentPartPr/>
              <p14:nvPr/>
            </p14:nvContentPartPr>
            <p14:xfrm>
              <a:off x="10894780" y="5831209"/>
              <a:ext cx="199440" cy="142920"/>
            </p14:xfrm>
          </p:contentPart>
        </mc:Choice>
        <mc:Fallback>
          <p:pic>
            <p:nvPicPr>
              <p:cNvPr id="309" name="墨迹 308">
                <a:extLst>
                  <a:ext uri="{FF2B5EF4-FFF2-40B4-BE49-F238E27FC236}">
                    <a16:creationId xmlns:a16="http://schemas.microsoft.com/office/drawing/2014/main" id="{A01406C9-DA49-4D43-B2F4-04931A6492D8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0887220" y="5823649"/>
                <a:ext cx="21456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310" name="墨迹 309">
                <a:extLst>
                  <a:ext uri="{FF2B5EF4-FFF2-40B4-BE49-F238E27FC236}">
                    <a16:creationId xmlns:a16="http://schemas.microsoft.com/office/drawing/2014/main" id="{16C9AE99-0019-714D-80F9-EAA4779941DE}"/>
                  </a:ext>
                </a:extLst>
              </p14:cNvPr>
              <p14:cNvContentPartPr/>
              <p14:nvPr/>
            </p14:nvContentPartPr>
            <p14:xfrm>
              <a:off x="10857340" y="5737969"/>
              <a:ext cx="137160" cy="274320"/>
            </p14:xfrm>
          </p:contentPart>
        </mc:Choice>
        <mc:Fallback>
          <p:pic>
            <p:nvPicPr>
              <p:cNvPr id="310" name="墨迹 309">
                <a:extLst>
                  <a:ext uri="{FF2B5EF4-FFF2-40B4-BE49-F238E27FC236}">
                    <a16:creationId xmlns:a16="http://schemas.microsoft.com/office/drawing/2014/main" id="{16C9AE99-0019-714D-80F9-EAA4779941DE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0849780" y="5730409"/>
                <a:ext cx="15228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311" name="墨迹 310">
                <a:extLst>
                  <a:ext uri="{FF2B5EF4-FFF2-40B4-BE49-F238E27FC236}">
                    <a16:creationId xmlns:a16="http://schemas.microsoft.com/office/drawing/2014/main" id="{E608C0BC-5830-4543-9E72-F345E8D15C7B}"/>
                  </a:ext>
                </a:extLst>
              </p14:cNvPr>
              <p14:cNvContentPartPr/>
              <p14:nvPr/>
            </p14:nvContentPartPr>
            <p14:xfrm>
              <a:off x="10676620" y="5949649"/>
              <a:ext cx="498240" cy="280440"/>
            </p14:xfrm>
          </p:contentPart>
        </mc:Choice>
        <mc:Fallback>
          <p:pic>
            <p:nvPicPr>
              <p:cNvPr id="311" name="墨迹 310">
                <a:extLst>
                  <a:ext uri="{FF2B5EF4-FFF2-40B4-BE49-F238E27FC236}">
                    <a16:creationId xmlns:a16="http://schemas.microsoft.com/office/drawing/2014/main" id="{E608C0BC-5830-4543-9E72-F345E8D15C7B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0669060" y="5942089"/>
                <a:ext cx="51336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312" name="墨迹 311">
                <a:extLst>
                  <a:ext uri="{FF2B5EF4-FFF2-40B4-BE49-F238E27FC236}">
                    <a16:creationId xmlns:a16="http://schemas.microsoft.com/office/drawing/2014/main" id="{ACBBED5D-CE5F-7841-9FD8-555A9E594EA9}"/>
                  </a:ext>
                </a:extLst>
              </p14:cNvPr>
              <p14:cNvContentPartPr/>
              <p14:nvPr/>
            </p14:nvContentPartPr>
            <p14:xfrm>
              <a:off x="11405620" y="6279409"/>
              <a:ext cx="105480" cy="106200"/>
            </p14:xfrm>
          </p:contentPart>
        </mc:Choice>
        <mc:Fallback>
          <p:pic>
            <p:nvPicPr>
              <p:cNvPr id="312" name="墨迹 311">
                <a:extLst>
                  <a:ext uri="{FF2B5EF4-FFF2-40B4-BE49-F238E27FC236}">
                    <a16:creationId xmlns:a16="http://schemas.microsoft.com/office/drawing/2014/main" id="{ACBBED5D-CE5F-7841-9FD8-555A9E594EA9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1398060" y="6271849"/>
                <a:ext cx="12060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313" name="墨迹 312">
                <a:extLst>
                  <a:ext uri="{FF2B5EF4-FFF2-40B4-BE49-F238E27FC236}">
                    <a16:creationId xmlns:a16="http://schemas.microsoft.com/office/drawing/2014/main" id="{2711F864-1937-9448-9B50-E35122B856B3}"/>
                  </a:ext>
                </a:extLst>
              </p14:cNvPr>
              <p14:cNvContentPartPr/>
              <p14:nvPr/>
            </p14:nvContentPartPr>
            <p14:xfrm>
              <a:off x="11562580" y="6341689"/>
              <a:ext cx="23040" cy="37800"/>
            </p14:xfrm>
          </p:contentPart>
        </mc:Choice>
        <mc:Fallback>
          <p:pic>
            <p:nvPicPr>
              <p:cNvPr id="313" name="墨迹 312">
                <a:extLst>
                  <a:ext uri="{FF2B5EF4-FFF2-40B4-BE49-F238E27FC236}">
                    <a16:creationId xmlns:a16="http://schemas.microsoft.com/office/drawing/2014/main" id="{2711F864-1937-9448-9B50-E35122B856B3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1555020" y="6334129"/>
                <a:ext cx="3816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324" name="墨迹 324">
                <a:extLst>
                  <a:ext uri="{FF2B5EF4-FFF2-40B4-BE49-F238E27FC236}">
                    <a16:creationId xmlns:a16="http://schemas.microsoft.com/office/drawing/2014/main" id="{19691BDC-51CB-BD49-9DB0-8761C883BCFC}"/>
                  </a:ext>
                </a:extLst>
              </p14:cNvPr>
              <p14:cNvContentPartPr/>
              <p14:nvPr/>
            </p14:nvContentPartPr>
            <p14:xfrm>
              <a:off x="1421380" y="6497209"/>
              <a:ext cx="411120" cy="268200"/>
            </p14:xfrm>
          </p:contentPart>
        </mc:Choice>
        <mc:Fallback>
          <p:pic>
            <p:nvPicPr>
              <p:cNvPr id="324" name="墨迹 324">
                <a:extLst>
                  <a:ext uri="{FF2B5EF4-FFF2-40B4-BE49-F238E27FC236}">
                    <a16:creationId xmlns:a16="http://schemas.microsoft.com/office/drawing/2014/main" id="{19691BDC-51CB-BD49-9DB0-8761C883BCFC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413820" y="6489639"/>
                <a:ext cx="426240" cy="2833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330" name="墨迹 330">
                <a:extLst>
                  <a:ext uri="{FF2B5EF4-FFF2-40B4-BE49-F238E27FC236}">
                    <a16:creationId xmlns:a16="http://schemas.microsoft.com/office/drawing/2014/main" id="{C1218552-6676-A246-939F-99670FAE9AC1}"/>
                  </a:ext>
                </a:extLst>
              </p14:cNvPr>
              <p14:cNvContentPartPr/>
              <p14:nvPr/>
            </p14:nvContentPartPr>
            <p14:xfrm>
              <a:off x="1982260" y="6347809"/>
              <a:ext cx="877320" cy="479520"/>
            </p14:xfrm>
          </p:contentPart>
        </mc:Choice>
        <mc:Fallback>
          <p:pic>
            <p:nvPicPr>
              <p:cNvPr id="330" name="墨迹 330">
                <a:extLst>
                  <a:ext uri="{FF2B5EF4-FFF2-40B4-BE49-F238E27FC236}">
                    <a16:creationId xmlns:a16="http://schemas.microsoft.com/office/drawing/2014/main" id="{C1218552-6676-A246-939F-99670FAE9AC1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974700" y="6340249"/>
                <a:ext cx="89244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338" name="墨迹 337">
                <a:extLst>
                  <a:ext uri="{FF2B5EF4-FFF2-40B4-BE49-F238E27FC236}">
                    <a16:creationId xmlns:a16="http://schemas.microsoft.com/office/drawing/2014/main" id="{FDBE9DF1-81CF-ED4C-8A7A-B09DFD1AE79F}"/>
                  </a:ext>
                </a:extLst>
              </p14:cNvPr>
              <p14:cNvContentPartPr/>
              <p14:nvPr/>
            </p14:nvContentPartPr>
            <p14:xfrm>
              <a:off x="4720420" y="6739129"/>
              <a:ext cx="74880" cy="19080"/>
            </p14:xfrm>
          </p:contentPart>
        </mc:Choice>
        <mc:Fallback>
          <p:pic>
            <p:nvPicPr>
              <p:cNvPr id="338" name="墨迹 337">
                <a:extLst>
                  <a:ext uri="{FF2B5EF4-FFF2-40B4-BE49-F238E27FC236}">
                    <a16:creationId xmlns:a16="http://schemas.microsoft.com/office/drawing/2014/main" id="{FDBE9DF1-81CF-ED4C-8A7A-B09DFD1AE79F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712860" y="6731569"/>
                <a:ext cx="900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339" name="墨迹 338">
                <a:extLst>
                  <a:ext uri="{FF2B5EF4-FFF2-40B4-BE49-F238E27FC236}">
                    <a16:creationId xmlns:a16="http://schemas.microsoft.com/office/drawing/2014/main" id="{6DD3E3C6-CD03-9940-845E-9F3E1B990081}"/>
                  </a:ext>
                </a:extLst>
              </p14:cNvPr>
              <p14:cNvContentPartPr/>
              <p14:nvPr/>
            </p14:nvContentPartPr>
            <p14:xfrm>
              <a:off x="4801780" y="6888529"/>
              <a:ext cx="24480" cy="37800"/>
            </p14:xfrm>
          </p:contentPart>
        </mc:Choice>
        <mc:Fallback>
          <p:pic>
            <p:nvPicPr>
              <p:cNvPr id="339" name="墨迹 338">
                <a:extLst>
                  <a:ext uri="{FF2B5EF4-FFF2-40B4-BE49-F238E27FC236}">
                    <a16:creationId xmlns:a16="http://schemas.microsoft.com/office/drawing/2014/main" id="{6DD3E3C6-CD03-9940-845E-9F3E1B990081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4794220" y="6880969"/>
                <a:ext cx="396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340" name="墨迹 341">
                <a:extLst>
                  <a:ext uri="{FF2B5EF4-FFF2-40B4-BE49-F238E27FC236}">
                    <a16:creationId xmlns:a16="http://schemas.microsoft.com/office/drawing/2014/main" id="{48EAE59F-8B3A-434F-B089-B832F703264D}"/>
                  </a:ext>
                </a:extLst>
              </p14:cNvPr>
              <p14:cNvContentPartPr/>
              <p14:nvPr/>
            </p14:nvContentPartPr>
            <p14:xfrm>
              <a:off x="3506500" y="6292729"/>
              <a:ext cx="902880" cy="787320"/>
            </p14:xfrm>
          </p:contentPart>
        </mc:Choice>
        <mc:Fallback>
          <p:pic>
            <p:nvPicPr>
              <p:cNvPr id="340" name="墨迹 341">
                <a:extLst>
                  <a:ext uri="{FF2B5EF4-FFF2-40B4-BE49-F238E27FC236}">
                    <a16:creationId xmlns:a16="http://schemas.microsoft.com/office/drawing/2014/main" id="{48EAE59F-8B3A-434F-B089-B832F703264D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3498940" y="6285169"/>
                <a:ext cx="918000" cy="80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341" name="墨迹 342">
                <a:extLst>
                  <a:ext uri="{FF2B5EF4-FFF2-40B4-BE49-F238E27FC236}">
                    <a16:creationId xmlns:a16="http://schemas.microsoft.com/office/drawing/2014/main" id="{410B0EAA-70F2-1440-B221-0205014B4701}"/>
                  </a:ext>
                </a:extLst>
              </p14:cNvPr>
              <p14:cNvContentPartPr/>
              <p14:nvPr/>
            </p14:nvContentPartPr>
            <p14:xfrm>
              <a:off x="3095740" y="6360409"/>
              <a:ext cx="186480" cy="478800"/>
            </p14:xfrm>
          </p:contentPart>
        </mc:Choice>
        <mc:Fallback>
          <p:pic>
            <p:nvPicPr>
              <p:cNvPr id="341" name="墨迹 342">
                <a:extLst>
                  <a:ext uri="{FF2B5EF4-FFF2-40B4-BE49-F238E27FC236}">
                    <a16:creationId xmlns:a16="http://schemas.microsoft.com/office/drawing/2014/main" id="{410B0EAA-70F2-1440-B221-0205014B4701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3088180" y="6352849"/>
                <a:ext cx="201600" cy="49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5989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6E586C7-ECBD-1E43-B3C0-3FEBFB2CC1E5}"/>
                  </a:ext>
                </a:extLst>
              </p14:cNvPr>
              <p14:cNvContentPartPr/>
              <p14:nvPr/>
            </p14:nvContentPartPr>
            <p14:xfrm>
              <a:off x="861220" y="385129"/>
              <a:ext cx="273600" cy="4546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6E586C7-ECBD-1E43-B3C0-3FEBFB2CC1E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3660" y="377569"/>
                <a:ext cx="28872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墨迹 9">
                <a:extLst>
                  <a:ext uri="{FF2B5EF4-FFF2-40B4-BE49-F238E27FC236}">
                    <a16:creationId xmlns:a16="http://schemas.microsoft.com/office/drawing/2014/main" id="{51BDEA53-ED31-674C-9B41-A6557890D73E}"/>
                  </a:ext>
                </a:extLst>
              </p14:cNvPr>
              <p14:cNvContentPartPr/>
              <p14:nvPr/>
            </p14:nvContentPartPr>
            <p14:xfrm>
              <a:off x="1365580" y="235729"/>
              <a:ext cx="1431720" cy="815040"/>
            </p14:xfrm>
          </p:contentPart>
        </mc:Choice>
        <mc:Fallback>
          <p:pic>
            <p:nvPicPr>
              <p:cNvPr id="9" name="墨迹 9">
                <a:extLst>
                  <a:ext uri="{FF2B5EF4-FFF2-40B4-BE49-F238E27FC236}">
                    <a16:creationId xmlns:a16="http://schemas.microsoft.com/office/drawing/2014/main" id="{51BDEA53-ED31-674C-9B41-A6557890D7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58022" y="228169"/>
                <a:ext cx="1446476" cy="83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709671CF-60E1-CC40-BBA5-DCDA9DE91DCE}"/>
                  </a:ext>
                </a:extLst>
              </p14:cNvPr>
              <p14:cNvContentPartPr/>
              <p14:nvPr/>
            </p14:nvContentPartPr>
            <p14:xfrm>
              <a:off x="2628820" y="242209"/>
              <a:ext cx="429840" cy="46080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709671CF-60E1-CC40-BBA5-DCDA9DE91DC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21620" y="234649"/>
                <a:ext cx="444960" cy="4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9" name="墨迹 19">
                <a:extLst>
                  <a:ext uri="{FF2B5EF4-FFF2-40B4-BE49-F238E27FC236}">
                    <a16:creationId xmlns:a16="http://schemas.microsoft.com/office/drawing/2014/main" id="{92A1BED8-F06F-B843-90D0-30FE31C05B27}"/>
                  </a:ext>
                </a:extLst>
              </p14:cNvPr>
              <p14:cNvContentPartPr/>
              <p14:nvPr/>
            </p14:nvContentPartPr>
            <p14:xfrm>
              <a:off x="3381940" y="198649"/>
              <a:ext cx="1519200" cy="597960"/>
            </p14:xfrm>
          </p:contentPart>
        </mc:Choice>
        <mc:Fallback>
          <p:pic>
            <p:nvPicPr>
              <p:cNvPr id="19" name="墨迹 19">
                <a:extLst>
                  <a:ext uri="{FF2B5EF4-FFF2-40B4-BE49-F238E27FC236}">
                    <a16:creationId xmlns:a16="http://schemas.microsoft.com/office/drawing/2014/main" id="{92A1BED8-F06F-B843-90D0-30FE31C05B2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74740" y="191089"/>
                <a:ext cx="1533960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1" name="墨迹 42">
                <a:extLst>
                  <a:ext uri="{FF2B5EF4-FFF2-40B4-BE49-F238E27FC236}">
                    <a16:creationId xmlns:a16="http://schemas.microsoft.com/office/drawing/2014/main" id="{98D77756-2CDD-3D4B-B3AB-2E4D93F2E429}"/>
                  </a:ext>
                </a:extLst>
              </p14:cNvPr>
              <p14:cNvContentPartPr/>
              <p14:nvPr/>
            </p14:nvContentPartPr>
            <p14:xfrm>
              <a:off x="3431980" y="970129"/>
              <a:ext cx="2135160" cy="728640"/>
            </p14:xfrm>
          </p:contentPart>
        </mc:Choice>
        <mc:Fallback>
          <p:pic>
            <p:nvPicPr>
              <p:cNvPr id="41" name="墨迹 42">
                <a:extLst>
                  <a:ext uri="{FF2B5EF4-FFF2-40B4-BE49-F238E27FC236}">
                    <a16:creationId xmlns:a16="http://schemas.microsoft.com/office/drawing/2014/main" id="{98D77756-2CDD-3D4B-B3AB-2E4D93F2E42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24420" y="962929"/>
                <a:ext cx="2150280" cy="74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2" name="墨迹 43">
                <a:extLst>
                  <a:ext uri="{FF2B5EF4-FFF2-40B4-BE49-F238E27FC236}">
                    <a16:creationId xmlns:a16="http://schemas.microsoft.com/office/drawing/2014/main" id="{BF1C0F44-F7B3-5248-8F94-68E9C08C98B2}"/>
                  </a:ext>
                </a:extLst>
              </p14:cNvPr>
              <p14:cNvContentPartPr/>
              <p14:nvPr/>
            </p14:nvContentPartPr>
            <p14:xfrm>
              <a:off x="805420" y="1107289"/>
              <a:ext cx="2259360" cy="715320"/>
            </p14:xfrm>
          </p:contentPart>
        </mc:Choice>
        <mc:Fallback>
          <p:pic>
            <p:nvPicPr>
              <p:cNvPr id="42" name="墨迹 43">
                <a:extLst>
                  <a:ext uri="{FF2B5EF4-FFF2-40B4-BE49-F238E27FC236}">
                    <a16:creationId xmlns:a16="http://schemas.microsoft.com/office/drawing/2014/main" id="{BF1C0F44-F7B3-5248-8F94-68E9C08C98B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7861" y="1099729"/>
                <a:ext cx="2274478" cy="73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4" name="墨迹 54">
                <a:extLst>
                  <a:ext uri="{FF2B5EF4-FFF2-40B4-BE49-F238E27FC236}">
                    <a16:creationId xmlns:a16="http://schemas.microsoft.com/office/drawing/2014/main" id="{30CD426A-826C-0D4B-BBC5-3571E3C73341}"/>
                  </a:ext>
                </a:extLst>
              </p14:cNvPr>
              <p14:cNvContentPartPr/>
              <p14:nvPr/>
            </p14:nvContentPartPr>
            <p14:xfrm>
              <a:off x="5722300" y="970129"/>
              <a:ext cx="2294280" cy="510840"/>
            </p14:xfrm>
          </p:contentPart>
        </mc:Choice>
        <mc:Fallback>
          <p:pic>
            <p:nvPicPr>
              <p:cNvPr id="54" name="墨迹 54">
                <a:extLst>
                  <a:ext uri="{FF2B5EF4-FFF2-40B4-BE49-F238E27FC236}">
                    <a16:creationId xmlns:a16="http://schemas.microsoft.com/office/drawing/2014/main" id="{30CD426A-826C-0D4B-BBC5-3571E3C7334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714740" y="962929"/>
                <a:ext cx="230940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6" name="墨迹 66">
                <a:extLst>
                  <a:ext uri="{FF2B5EF4-FFF2-40B4-BE49-F238E27FC236}">
                    <a16:creationId xmlns:a16="http://schemas.microsoft.com/office/drawing/2014/main" id="{E4456A1B-C036-8D4C-9AD0-232944AA9B52}"/>
                  </a:ext>
                </a:extLst>
              </p14:cNvPr>
              <p14:cNvContentPartPr/>
              <p14:nvPr/>
            </p14:nvContentPartPr>
            <p14:xfrm>
              <a:off x="8267860" y="814609"/>
              <a:ext cx="3237120" cy="678960"/>
            </p14:xfrm>
          </p:contentPart>
        </mc:Choice>
        <mc:Fallback>
          <p:pic>
            <p:nvPicPr>
              <p:cNvPr id="66" name="墨迹 66">
                <a:extLst>
                  <a:ext uri="{FF2B5EF4-FFF2-40B4-BE49-F238E27FC236}">
                    <a16:creationId xmlns:a16="http://schemas.microsoft.com/office/drawing/2014/main" id="{E4456A1B-C036-8D4C-9AD0-232944AA9B5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260659" y="807049"/>
                <a:ext cx="3252242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9" name="墨迹 81">
                <a:extLst>
                  <a:ext uri="{FF2B5EF4-FFF2-40B4-BE49-F238E27FC236}">
                    <a16:creationId xmlns:a16="http://schemas.microsoft.com/office/drawing/2014/main" id="{2768FF57-2D05-6347-85B4-3433AEC7C109}"/>
                  </a:ext>
                </a:extLst>
              </p14:cNvPr>
              <p14:cNvContentPartPr/>
              <p14:nvPr/>
            </p14:nvContentPartPr>
            <p14:xfrm>
              <a:off x="4148380" y="2103049"/>
              <a:ext cx="388080" cy="155880"/>
            </p14:xfrm>
          </p:contentPart>
        </mc:Choice>
        <mc:Fallback>
          <p:pic>
            <p:nvPicPr>
              <p:cNvPr id="79" name="墨迹 81">
                <a:extLst>
                  <a:ext uri="{FF2B5EF4-FFF2-40B4-BE49-F238E27FC236}">
                    <a16:creationId xmlns:a16="http://schemas.microsoft.com/office/drawing/2014/main" id="{2768FF57-2D05-6347-85B4-3433AEC7C10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40827" y="2095489"/>
                <a:ext cx="403186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80" name="墨迹 82">
                <a:extLst>
                  <a:ext uri="{FF2B5EF4-FFF2-40B4-BE49-F238E27FC236}">
                    <a16:creationId xmlns:a16="http://schemas.microsoft.com/office/drawing/2014/main" id="{EA6D232D-D554-7E44-B575-749EDADB3118}"/>
                  </a:ext>
                </a:extLst>
              </p14:cNvPr>
              <p14:cNvContentPartPr/>
              <p14:nvPr/>
            </p14:nvContentPartPr>
            <p14:xfrm>
              <a:off x="2703700" y="1741969"/>
              <a:ext cx="1114560" cy="554400"/>
            </p14:xfrm>
          </p:contentPart>
        </mc:Choice>
        <mc:Fallback>
          <p:pic>
            <p:nvPicPr>
              <p:cNvPr id="80" name="墨迹 82">
                <a:extLst>
                  <a:ext uri="{FF2B5EF4-FFF2-40B4-BE49-F238E27FC236}">
                    <a16:creationId xmlns:a16="http://schemas.microsoft.com/office/drawing/2014/main" id="{EA6D232D-D554-7E44-B575-749EDADB311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96140" y="1734409"/>
                <a:ext cx="112968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81" name="墨迹 83">
                <a:extLst>
                  <a:ext uri="{FF2B5EF4-FFF2-40B4-BE49-F238E27FC236}">
                    <a16:creationId xmlns:a16="http://schemas.microsoft.com/office/drawing/2014/main" id="{4467DC8A-A2DF-364A-AB9B-B9329FA28626}"/>
                  </a:ext>
                </a:extLst>
              </p14:cNvPr>
              <p14:cNvContentPartPr/>
              <p14:nvPr/>
            </p14:nvContentPartPr>
            <p14:xfrm>
              <a:off x="494020" y="1810369"/>
              <a:ext cx="1874160" cy="852480"/>
            </p14:xfrm>
          </p:contentPart>
        </mc:Choice>
        <mc:Fallback>
          <p:pic>
            <p:nvPicPr>
              <p:cNvPr id="81" name="墨迹 83">
                <a:extLst>
                  <a:ext uri="{FF2B5EF4-FFF2-40B4-BE49-F238E27FC236}">
                    <a16:creationId xmlns:a16="http://schemas.microsoft.com/office/drawing/2014/main" id="{4467DC8A-A2DF-364A-AB9B-B9329FA2862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6459" y="1803169"/>
                <a:ext cx="1889283" cy="86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C49A54B1-3012-2D44-A586-BB6AB9FE5C43}"/>
                  </a:ext>
                </a:extLst>
              </p14:cNvPr>
              <p14:cNvContentPartPr/>
              <p14:nvPr/>
            </p14:nvContentPartPr>
            <p14:xfrm>
              <a:off x="6867460" y="1605169"/>
              <a:ext cx="3566880" cy="124920"/>
            </p14:xfrm>
          </p:contentPart>
        </mc:Choice>
        <mc:Fallback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C49A54B1-3012-2D44-A586-BB6AB9FE5C4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859900" y="1597609"/>
                <a:ext cx="35820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02" name="墨迹 102">
                <a:extLst>
                  <a:ext uri="{FF2B5EF4-FFF2-40B4-BE49-F238E27FC236}">
                    <a16:creationId xmlns:a16="http://schemas.microsoft.com/office/drawing/2014/main" id="{F2BBA3FB-E0EE-A442-8BAF-A5834ECC716A}"/>
                  </a:ext>
                </a:extLst>
              </p14:cNvPr>
              <p14:cNvContentPartPr/>
              <p14:nvPr/>
            </p14:nvContentPartPr>
            <p14:xfrm>
              <a:off x="8411140" y="2383129"/>
              <a:ext cx="2969280" cy="2751480"/>
            </p14:xfrm>
          </p:contentPart>
        </mc:Choice>
        <mc:Fallback>
          <p:pic>
            <p:nvPicPr>
              <p:cNvPr id="102" name="墨迹 102">
                <a:extLst>
                  <a:ext uri="{FF2B5EF4-FFF2-40B4-BE49-F238E27FC236}">
                    <a16:creationId xmlns:a16="http://schemas.microsoft.com/office/drawing/2014/main" id="{F2BBA3FB-E0EE-A442-8BAF-A5834ECC716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403580" y="2375569"/>
                <a:ext cx="2984400" cy="27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06" name="墨迹 106">
                <a:extLst>
                  <a:ext uri="{FF2B5EF4-FFF2-40B4-BE49-F238E27FC236}">
                    <a16:creationId xmlns:a16="http://schemas.microsoft.com/office/drawing/2014/main" id="{21BA6457-B16D-CC4D-9B75-1DD34AFE7B49}"/>
                  </a:ext>
                </a:extLst>
              </p14:cNvPr>
              <p14:cNvContentPartPr/>
              <p14:nvPr/>
            </p14:nvContentPartPr>
            <p14:xfrm>
              <a:off x="8790940" y="2551249"/>
              <a:ext cx="684720" cy="591480"/>
            </p14:xfrm>
          </p:contentPart>
        </mc:Choice>
        <mc:Fallback>
          <p:pic>
            <p:nvPicPr>
              <p:cNvPr id="106" name="墨迹 106">
                <a:extLst>
                  <a:ext uri="{FF2B5EF4-FFF2-40B4-BE49-F238E27FC236}">
                    <a16:creationId xmlns:a16="http://schemas.microsoft.com/office/drawing/2014/main" id="{21BA6457-B16D-CC4D-9B75-1DD34AFE7B4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783384" y="2543689"/>
                <a:ext cx="699832" cy="60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71019897-1C1F-B64F-8F05-5CF0EA4CC13B}"/>
                  </a:ext>
                </a:extLst>
              </p14:cNvPr>
              <p14:cNvContentPartPr/>
              <p14:nvPr/>
            </p14:nvContentPartPr>
            <p14:xfrm>
              <a:off x="10702540" y="2918449"/>
              <a:ext cx="323280" cy="38016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71019897-1C1F-B64F-8F05-5CF0EA4CC13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694980" y="2910889"/>
                <a:ext cx="33840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17" name="墨迹 118">
                <a:extLst>
                  <a:ext uri="{FF2B5EF4-FFF2-40B4-BE49-F238E27FC236}">
                    <a16:creationId xmlns:a16="http://schemas.microsoft.com/office/drawing/2014/main" id="{B8CE8DA9-BB65-BA40-BE98-6139958676C7}"/>
                  </a:ext>
                </a:extLst>
              </p14:cNvPr>
              <p14:cNvContentPartPr/>
              <p14:nvPr/>
            </p14:nvContentPartPr>
            <p14:xfrm>
              <a:off x="10533700" y="4288609"/>
              <a:ext cx="299160" cy="428400"/>
            </p14:xfrm>
          </p:contentPart>
        </mc:Choice>
        <mc:Fallback>
          <p:pic>
            <p:nvPicPr>
              <p:cNvPr id="117" name="墨迹 118">
                <a:extLst>
                  <a:ext uri="{FF2B5EF4-FFF2-40B4-BE49-F238E27FC236}">
                    <a16:creationId xmlns:a16="http://schemas.microsoft.com/office/drawing/2014/main" id="{B8CE8DA9-BB65-BA40-BE98-6139958676C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526140" y="4281049"/>
                <a:ext cx="3142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18" name="墨迹 119">
                <a:extLst>
                  <a:ext uri="{FF2B5EF4-FFF2-40B4-BE49-F238E27FC236}">
                    <a16:creationId xmlns:a16="http://schemas.microsoft.com/office/drawing/2014/main" id="{21519327-F1C4-224C-B26B-376E33972D4A}"/>
                  </a:ext>
                </a:extLst>
              </p14:cNvPr>
              <p14:cNvContentPartPr/>
              <p14:nvPr/>
            </p14:nvContentPartPr>
            <p14:xfrm>
              <a:off x="8429860" y="3329209"/>
              <a:ext cx="1083240" cy="1469160"/>
            </p14:xfrm>
          </p:contentPart>
        </mc:Choice>
        <mc:Fallback>
          <p:pic>
            <p:nvPicPr>
              <p:cNvPr id="118" name="墨迹 119">
                <a:extLst>
                  <a:ext uri="{FF2B5EF4-FFF2-40B4-BE49-F238E27FC236}">
                    <a16:creationId xmlns:a16="http://schemas.microsoft.com/office/drawing/2014/main" id="{21519327-F1C4-224C-B26B-376E33972D4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422300" y="3321649"/>
                <a:ext cx="1098360" cy="148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23" name="墨迹 123">
                <a:extLst>
                  <a:ext uri="{FF2B5EF4-FFF2-40B4-BE49-F238E27FC236}">
                    <a16:creationId xmlns:a16="http://schemas.microsoft.com/office/drawing/2014/main" id="{3D10C84C-CB43-B043-A19D-68EB56B9D8D8}"/>
                  </a:ext>
                </a:extLst>
              </p14:cNvPr>
              <p14:cNvContentPartPr/>
              <p14:nvPr/>
            </p14:nvContentPartPr>
            <p14:xfrm>
              <a:off x="9786700" y="3658969"/>
              <a:ext cx="865800" cy="709920"/>
            </p14:xfrm>
          </p:contentPart>
        </mc:Choice>
        <mc:Fallback>
          <p:pic>
            <p:nvPicPr>
              <p:cNvPr id="123" name="墨迹 123">
                <a:extLst>
                  <a:ext uri="{FF2B5EF4-FFF2-40B4-BE49-F238E27FC236}">
                    <a16:creationId xmlns:a16="http://schemas.microsoft.com/office/drawing/2014/main" id="{3D10C84C-CB43-B043-A19D-68EB56B9D8D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779137" y="3651409"/>
                <a:ext cx="880926" cy="72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32" name="墨迹 132">
                <a:extLst>
                  <a:ext uri="{FF2B5EF4-FFF2-40B4-BE49-F238E27FC236}">
                    <a16:creationId xmlns:a16="http://schemas.microsoft.com/office/drawing/2014/main" id="{7669A8A4-3E7B-A743-A31A-534152628B1C}"/>
                  </a:ext>
                </a:extLst>
              </p14:cNvPr>
              <p14:cNvContentPartPr/>
              <p14:nvPr/>
            </p14:nvContentPartPr>
            <p14:xfrm>
              <a:off x="780580" y="2769049"/>
              <a:ext cx="1139400" cy="628920"/>
            </p14:xfrm>
          </p:contentPart>
        </mc:Choice>
        <mc:Fallback>
          <p:pic>
            <p:nvPicPr>
              <p:cNvPr id="132" name="墨迹 132">
                <a:extLst>
                  <a:ext uri="{FF2B5EF4-FFF2-40B4-BE49-F238E27FC236}">
                    <a16:creationId xmlns:a16="http://schemas.microsoft.com/office/drawing/2014/main" id="{7669A8A4-3E7B-A743-A31A-534152628B1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73020" y="2761489"/>
                <a:ext cx="1154520" cy="64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52" name="墨迹 153">
                <a:extLst>
                  <a:ext uri="{FF2B5EF4-FFF2-40B4-BE49-F238E27FC236}">
                    <a16:creationId xmlns:a16="http://schemas.microsoft.com/office/drawing/2014/main" id="{D969F8DE-1969-5D44-8112-28234CA953B5}"/>
                  </a:ext>
                </a:extLst>
              </p14:cNvPr>
              <p14:cNvContentPartPr/>
              <p14:nvPr/>
            </p14:nvContentPartPr>
            <p14:xfrm>
              <a:off x="5355100" y="2501569"/>
              <a:ext cx="429840" cy="417240"/>
            </p14:xfrm>
          </p:contentPart>
        </mc:Choice>
        <mc:Fallback>
          <p:pic>
            <p:nvPicPr>
              <p:cNvPr id="152" name="墨迹 153">
                <a:extLst>
                  <a:ext uri="{FF2B5EF4-FFF2-40B4-BE49-F238E27FC236}">
                    <a16:creationId xmlns:a16="http://schemas.microsoft.com/office/drawing/2014/main" id="{D969F8DE-1969-5D44-8112-28234CA953B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347540" y="2494009"/>
                <a:ext cx="44496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53" name="墨迹 154">
                <a:extLst>
                  <a:ext uri="{FF2B5EF4-FFF2-40B4-BE49-F238E27FC236}">
                    <a16:creationId xmlns:a16="http://schemas.microsoft.com/office/drawing/2014/main" id="{6529C746-3543-0741-816C-281E33EC4AF5}"/>
                  </a:ext>
                </a:extLst>
              </p14:cNvPr>
              <p14:cNvContentPartPr/>
              <p14:nvPr/>
            </p14:nvContentPartPr>
            <p14:xfrm>
              <a:off x="2130940" y="2594809"/>
              <a:ext cx="3003840" cy="585720"/>
            </p14:xfrm>
          </p:contentPart>
        </mc:Choice>
        <mc:Fallback>
          <p:pic>
            <p:nvPicPr>
              <p:cNvPr id="153" name="墨迹 154">
                <a:extLst>
                  <a:ext uri="{FF2B5EF4-FFF2-40B4-BE49-F238E27FC236}">
                    <a16:creationId xmlns:a16="http://schemas.microsoft.com/office/drawing/2014/main" id="{6529C746-3543-0741-816C-281E33EC4AF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23380" y="2587244"/>
                <a:ext cx="3018960" cy="6008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65" name="墨迹 165">
                <a:extLst>
                  <a:ext uri="{FF2B5EF4-FFF2-40B4-BE49-F238E27FC236}">
                    <a16:creationId xmlns:a16="http://schemas.microsoft.com/office/drawing/2014/main" id="{266BD9B8-5CA6-244B-808C-8419B4E7FF5D}"/>
                  </a:ext>
                </a:extLst>
              </p14:cNvPr>
              <p14:cNvContentPartPr/>
              <p14:nvPr/>
            </p14:nvContentPartPr>
            <p14:xfrm>
              <a:off x="6027220" y="2314729"/>
              <a:ext cx="2968560" cy="883440"/>
            </p14:xfrm>
          </p:contentPart>
        </mc:Choice>
        <mc:Fallback>
          <p:pic>
            <p:nvPicPr>
              <p:cNvPr id="165" name="墨迹 165">
                <a:extLst>
                  <a:ext uri="{FF2B5EF4-FFF2-40B4-BE49-F238E27FC236}">
                    <a16:creationId xmlns:a16="http://schemas.microsoft.com/office/drawing/2014/main" id="{266BD9B8-5CA6-244B-808C-8419B4E7FF5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019660" y="2307169"/>
                <a:ext cx="2983680" cy="89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67" name="墨迹 166">
                <a:extLst>
                  <a:ext uri="{FF2B5EF4-FFF2-40B4-BE49-F238E27FC236}">
                    <a16:creationId xmlns:a16="http://schemas.microsoft.com/office/drawing/2014/main" id="{B23A8D9F-CAD0-1A42-93C6-9410038B0446}"/>
                  </a:ext>
                </a:extLst>
              </p14:cNvPr>
              <p14:cNvContentPartPr/>
              <p14:nvPr/>
            </p14:nvContentPartPr>
            <p14:xfrm>
              <a:off x="2610460" y="3081529"/>
              <a:ext cx="3386160" cy="279000"/>
            </p14:xfrm>
          </p:contentPart>
        </mc:Choice>
        <mc:Fallback>
          <p:pic>
            <p:nvPicPr>
              <p:cNvPr id="167" name="墨迹 166">
                <a:extLst>
                  <a:ext uri="{FF2B5EF4-FFF2-40B4-BE49-F238E27FC236}">
                    <a16:creationId xmlns:a16="http://schemas.microsoft.com/office/drawing/2014/main" id="{B23A8D9F-CAD0-1A42-93C6-9410038B044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602900" y="3073969"/>
                <a:ext cx="340128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71" name="墨迹 171">
                <a:extLst>
                  <a:ext uri="{FF2B5EF4-FFF2-40B4-BE49-F238E27FC236}">
                    <a16:creationId xmlns:a16="http://schemas.microsoft.com/office/drawing/2014/main" id="{2E1E7FD5-4A4C-E849-AE13-19596B00D1AA}"/>
                  </a:ext>
                </a:extLst>
              </p14:cNvPr>
              <p14:cNvContentPartPr/>
              <p14:nvPr/>
            </p14:nvContentPartPr>
            <p14:xfrm>
              <a:off x="3431980" y="3410209"/>
              <a:ext cx="454680" cy="846720"/>
            </p14:xfrm>
          </p:contentPart>
        </mc:Choice>
        <mc:Fallback>
          <p:pic>
            <p:nvPicPr>
              <p:cNvPr id="171" name="墨迹 171">
                <a:extLst>
                  <a:ext uri="{FF2B5EF4-FFF2-40B4-BE49-F238E27FC236}">
                    <a16:creationId xmlns:a16="http://schemas.microsoft.com/office/drawing/2014/main" id="{2E1E7FD5-4A4C-E849-AE13-19596B00D1A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424420" y="3402649"/>
                <a:ext cx="469800" cy="86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80" name="墨迹 180">
                <a:extLst>
                  <a:ext uri="{FF2B5EF4-FFF2-40B4-BE49-F238E27FC236}">
                    <a16:creationId xmlns:a16="http://schemas.microsoft.com/office/drawing/2014/main" id="{A22C10AF-DEAD-8B49-8588-58205F5FE86C}"/>
                  </a:ext>
                </a:extLst>
              </p14:cNvPr>
              <p14:cNvContentPartPr/>
              <p14:nvPr/>
            </p14:nvContentPartPr>
            <p14:xfrm>
              <a:off x="2106100" y="4215889"/>
              <a:ext cx="659520" cy="707400"/>
            </p14:xfrm>
          </p:contentPart>
        </mc:Choice>
        <mc:Fallback>
          <p:pic>
            <p:nvPicPr>
              <p:cNvPr id="180" name="墨迹 180">
                <a:extLst>
                  <a:ext uri="{FF2B5EF4-FFF2-40B4-BE49-F238E27FC236}">
                    <a16:creationId xmlns:a16="http://schemas.microsoft.com/office/drawing/2014/main" id="{A22C10AF-DEAD-8B49-8588-58205F5FE86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098540" y="4208325"/>
                <a:ext cx="674640" cy="722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82" name="墨迹 181">
                <a:extLst>
                  <a:ext uri="{FF2B5EF4-FFF2-40B4-BE49-F238E27FC236}">
                    <a16:creationId xmlns:a16="http://schemas.microsoft.com/office/drawing/2014/main" id="{26DE42C2-5804-A04A-B10B-CFF2BDEDEF9E}"/>
                  </a:ext>
                </a:extLst>
              </p14:cNvPr>
              <p14:cNvContentPartPr/>
              <p14:nvPr/>
            </p14:nvContentPartPr>
            <p14:xfrm>
              <a:off x="2958940" y="4275289"/>
              <a:ext cx="286560" cy="516960"/>
            </p14:xfrm>
          </p:contentPart>
        </mc:Choice>
        <mc:Fallback>
          <p:pic>
            <p:nvPicPr>
              <p:cNvPr id="182" name="墨迹 181">
                <a:extLst>
                  <a:ext uri="{FF2B5EF4-FFF2-40B4-BE49-F238E27FC236}">
                    <a16:creationId xmlns:a16="http://schemas.microsoft.com/office/drawing/2014/main" id="{26DE42C2-5804-A04A-B10B-CFF2BDEDEF9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951380" y="4267729"/>
                <a:ext cx="301680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83" name="墨迹 182">
                <a:extLst>
                  <a:ext uri="{FF2B5EF4-FFF2-40B4-BE49-F238E27FC236}">
                    <a16:creationId xmlns:a16="http://schemas.microsoft.com/office/drawing/2014/main" id="{5AF7C04F-F83F-C348-B1E2-4DEFC8B01359}"/>
                  </a:ext>
                </a:extLst>
              </p14:cNvPr>
              <p14:cNvContentPartPr/>
              <p14:nvPr/>
            </p14:nvContentPartPr>
            <p14:xfrm>
              <a:off x="2971180" y="4536649"/>
              <a:ext cx="236880" cy="285840"/>
            </p14:xfrm>
          </p:contentPart>
        </mc:Choice>
        <mc:Fallback>
          <p:pic>
            <p:nvPicPr>
              <p:cNvPr id="183" name="墨迹 182">
                <a:extLst>
                  <a:ext uri="{FF2B5EF4-FFF2-40B4-BE49-F238E27FC236}">
                    <a16:creationId xmlns:a16="http://schemas.microsoft.com/office/drawing/2014/main" id="{5AF7C04F-F83F-C348-B1E2-4DEFC8B0135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963620" y="4529089"/>
                <a:ext cx="25200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84" name="墨迹 183">
                <a:extLst>
                  <a:ext uri="{FF2B5EF4-FFF2-40B4-BE49-F238E27FC236}">
                    <a16:creationId xmlns:a16="http://schemas.microsoft.com/office/drawing/2014/main" id="{CD60B016-4485-8249-B8B5-14EC8ACAD07B}"/>
                  </a:ext>
                </a:extLst>
              </p14:cNvPr>
              <p14:cNvContentPartPr/>
              <p14:nvPr/>
            </p14:nvContentPartPr>
            <p14:xfrm>
              <a:off x="3108340" y="4648609"/>
              <a:ext cx="31320" cy="124920"/>
            </p14:xfrm>
          </p:contentPart>
        </mc:Choice>
        <mc:Fallback>
          <p:pic>
            <p:nvPicPr>
              <p:cNvPr id="184" name="墨迹 183">
                <a:extLst>
                  <a:ext uri="{FF2B5EF4-FFF2-40B4-BE49-F238E27FC236}">
                    <a16:creationId xmlns:a16="http://schemas.microsoft.com/office/drawing/2014/main" id="{CD60B016-4485-8249-B8B5-14EC8ACAD07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100780" y="4641049"/>
                <a:ext cx="4644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85" name="墨迹 184">
                <a:extLst>
                  <a:ext uri="{FF2B5EF4-FFF2-40B4-BE49-F238E27FC236}">
                    <a16:creationId xmlns:a16="http://schemas.microsoft.com/office/drawing/2014/main" id="{237E1F0B-DE05-1A4A-BA39-23C035D11825}"/>
                  </a:ext>
                </a:extLst>
              </p14:cNvPr>
              <p14:cNvContentPartPr/>
              <p14:nvPr/>
            </p14:nvContentPartPr>
            <p14:xfrm>
              <a:off x="3438100" y="4262689"/>
              <a:ext cx="317160" cy="311400"/>
            </p14:xfrm>
          </p:contentPart>
        </mc:Choice>
        <mc:Fallback>
          <p:pic>
            <p:nvPicPr>
              <p:cNvPr id="185" name="墨迹 184">
                <a:extLst>
                  <a:ext uri="{FF2B5EF4-FFF2-40B4-BE49-F238E27FC236}">
                    <a16:creationId xmlns:a16="http://schemas.microsoft.com/office/drawing/2014/main" id="{237E1F0B-DE05-1A4A-BA39-23C035D1182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430540" y="4255489"/>
                <a:ext cx="33228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86" name="墨迹 185">
                <a:extLst>
                  <a:ext uri="{FF2B5EF4-FFF2-40B4-BE49-F238E27FC236}">
                    <a16:creationId xmlns:a16="http://schemas.microsoft.com/office/drawing/2014/main" id="{A380EBED-1F81-164F-AE6D-91DE54792ECA}"/>
                  </a:ext>
                </a:extLst>
              </p14:cNvPr>
              <p14:cNvContentPartPr/>
              <p14:nvPr/>
            </p14:nvContentPartPr>
            <p14:xfrm>
              <a:off x="3531340" y="4611529"/>
              <a:ext cx="198720" cy="193320"/>
            </p14:xfrm>
          </p:contentPart>
        </mc:Choice>
        <mc:Fallback>
          <p:pic>
            <p:nvPicPr>
              <p:cNvPr id="186" name="墨迹 185">
                <a:extLst>
                  <a:ext uri="{FF2B5EF4-FFF2-40B4-BE49-F238E27FC236}">
                    <a16:creationId xmlns:a16="http://schemas.microsoft.com/office/drawing/2014/main" id="{A380EBED-1F81-164F-AE6D-91DE54792EC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523780" y="4603969"/>
                <a:ext cx="21384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87" name="墨迹 186">
                <a:extLst>
                  <a:ext uri="{FF2B5EF4-FFF2-40B4-BE49-F238E27FC236}">
                    <a16:creationId xmlns:a16="http://schemas.microsoft.com/office/drawing/2014/main" id="{E1ED27CB-C702-3E4B-A34A-529F4C5A161F}"/>
                  </a:ext>
                </a:extLst>
              </p14:cNvPr>
              <p14:cNvContentPartPr/>
              <p14:nvPr/>
            </p14:nvContentPartPr>
            <p14:xfrm>
              <a:off x="3494260" y="4760929"/>
              <a:ext cx="112320" cy="360"/>
            </p14:xfrm>
          </p:contentPart>
        </mc:Choice>
        <mc:Fallback>
          <p:pic>
            <p:nvPicPr>
              <p:cNvPr id="187" name="墨迹 186">
                <a:extLst>
                  <a:ext uri="{FF2B5EF4-FFF2-40B4-BE49-F238E27FC236}">
                    <a16:creationId xmlns:a16="http://schemas.microsoft.com/office/drawing/2014/main" id="{E1ED27CB-C702-3E4B-A34A-529F4C5A161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486700" y="4753369"/>
                <a:ext cx="12744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88" name="墨迹 187">
                <a:extLst>
                  <a:ext uri="{FF2B5EF4-FFF2-40B4-BE49-F238E27FC236}">
                    <a16:creationId xmlns:a16="http://schemas.microsoft.com/office/drawing/2014/main" id="{53087391-BB31-AF44-B199-AEF6B3103529}"/>
                  </a:ext>
                </a:extLst>
              </p14:cNvPr>
              <p14:cNvContentPartPr/>
              <p14:nvPr/>
            </p14:nvContentPartPr>
            <p14:xfrm>
              <a:off x="3749500" y="4748329"/>
              <a:ext cx="155880" cy="19080"/>
            </p14:xfrm>
          </p:contentPart>
        </mc:Choice>
        <mc:Fallback>
          <p:pic>
            <p:nvPicPr>
              <p:cNvPr id="188" name="墨迹 187">
                <a:extLst>
                  <a:ext uri="{FF2B5EF4-FFF2-40B4-BE49-F238E27FC236}">
                    <a16:creationId xmlns:a16="http://schemas.microsoft.com/office/drawing/2014/main" id="{53087391-BB31-AF44-B199-AEF6B310352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741940" y="4740769"/>
                <a:ext cx="1710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89" name="墨迹 188">
                <a:extLst>
                  <a:ext uri="{FF2B5EF4-FFF2-40B4-BE49-F238E27FC236}">
                    <a16:creationId xmlns:a16="http://schemas.microsoft.com/office/drawing/2014/main" id="{39AD094F-5AF2-2C4F-95A0-4F8989B38577}"/>
                  </a:ext>
                </a:extLst>
              </p14:cNvPr>
              <p14:cNvContentPartPr/>
              <p14:nvPr/>
            </p14:nvContentPartPr>
            <p14:xfrm>
              <a:off x="4297060" y="4368529"/>
              <a:ext cx="149040" cy="168480"/>
            </p14:xfrm>
          </p:contentPart>
        </mc:Choice>
        <mc:Fallback>
          <p:pic>
            <p:nvPicPr>
              <p:cNvPr id="189" name="墨迹 188">
                <a:extLst>
                  <a:ext uri="{FF2B5EF4-FFF2-40B4-BE49-F238E27FC236}">
                    <a16:creationId xmlns:a16="http://schemas.microsoft.com/office/drawing/2014/main" id="{39AD094F-5AF2-2C4F-95A0-4F8989B3857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289500" y="4360969"/>
                <a:ext cx="16416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90" name="墨迹 189">
                <a:extLst>
                  <a:ext uri="{FF2B5EF4-FFF2-40B4-BE49-F238E27FC236}">
                    <a16:creationId xmlns:a16="http://schemas.microsoft.com/office/drawing/2014/main" id="{CD8CDE84-3032-7C4C-BB62-F54BCD87DC5A}"/>
                  </a:ext>
                </a:extLst>
              </p14:cNvPr>
              <p14:cNvContentPartPr/>
              <p14:nvPr/>
            </p14:nvContentPartPr>
            <p14:xfrm>
              <a:off x="4278340" y="4343689"/>
              <a:ext cx="37800" cy="193320"/>
            </p14:xfrm>
          </p:contentPart>
        </mc:Choice>
        <mc:Fallback>
          <p:pic>
            <p:nvPicPr>
              <p:cNvPr id="190" name="墨迹 189">
                <a:extLst>
                  <a:ext uri="{FF2B5EF4-FFF2-40B4-BE49-F238E27FC236}">
                    <a16:creationId xmlns:a16="http://schemas.microsoft.com/office/drawing/2014/main" id="{CD8CDE84-3032-7C4C-BB62-F54BCD87DC5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270780" y="4336129"/>
                <a:ext cx="5292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91" name="墨迹 190">
                <a:extLst>
                  <a:ext uri="{FF2B5EF4-FFF2-40B4-BE49-F238E27FC236}">
                    <a16:creationId xmlns:a16="http://schemas.microsoft.com/office/drawing/2014/main" id="{30C097B8-C4D0-954F-A300-6B43E81AF832}"/>
                  </a:ext>
                </a:extLst>
              </p14:cNvPr>
              <p14:cNvContentPartPr/>
              <p14:nvPr/>
            </p14:nvContentPartPr>
            <p14:xfrm>
              <a:off x="4104100" y="4567969"/>
              <a:ext cx="473400" cy="174600"/>
            </p14:xfrm>
          </p:contentPart>
        </mc:Choice>
        <mc:Fallback>
          <p:pic>
            <p:nvPicPr>
              <p:cNvPr id="191" name="墨迹 190">
                <a:extLst>
                  <a:ext uri="{FF2B5EF4-FFF2-40B4-BE49-F238E27FC236}">
                    <a16:creationId xmlns:a16="http://schemas.microsoft.com/office/drawing/2014/main" id="{30C097B8-C4D0-954F-A300-6B43E81AF83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096540" y="4560409"/>
                <a:ext cx="4885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92" name="墨迹 191">
                <a:extLst>
                  <a:ext uri="{FF2B5EF4-FFF2-40B4-BE49-F238E27FC236}">
                    <a16:creationId xmlns:a16="http://schemas.microsoft.com/office/drawing/2014/main" id="{79E9EEF8-E745-E148-A162-124D6825A120}"/>
                  </a:ext>
                </a:extLst>
              </p14:cNvPr>
              <p14:cNvContentPartPr/>
              <p14:nvPr/>
            </p14:nvContentPartPr>
            <p14:xfrm>
              <a:off x="4826260" y="4294729"/>
              <a:ext cx="19080" cy="476280"/>
            </p14:xfrm>
          </p:contentPart>
        </mc:Choice>
        <mc:Fallback>
          <p:pic>
            <p:nvPicPr>
              <p:cNvPr id="192" name="墨迹 191">
                <a:extLst>
                  <a:ext uri="{FF2B5EF4-FFF2-40B4-BE49-F238E27FC236}">
                    <a16:creationId xmlns:a16="http://schemas.microsoft.com/office/drawing/2014/main" id="{79E9EEF8-E745-E148-A162-124D6825A120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818700" y="4287169"/>
                <a:ext cx="34200" cy="49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93" name="墨迹 192">
                <a:extLst>
                  <a:ext uri="{FF2B5EF4-FFF2-40B4-BE49-F238E27FC236}">
                    <a16:creationId xmlns:a16="http://schemas.microsoft.com/office/drawing/2014/main" id="{5CB92C78-64F0-9D43-A932-B6945604CF87}"/>
                  </a:ext>
                </a:extLst>
              </p14:cNvPr>
              <p14:cNvContentPartPr/>
              <p14:nvPr/>
            </p14:nvContentPartPr>
            <p14:xfrm>
              <a:off x="4708540" y="4524409"/>
              <a:ext cx="61920" cy="56520"/>
            </p14:xfrm>
          </p:contentPart>
        </mc:Choice>
        <mc:Fallback>
          <p:pic>
            <p:nvPicPr>
              <p:cNvPr id="193" name="墨迹 192">
                <a:extLst>
                  <a:ext uri="{FF2B5EF4-FFF2-40B4-BE49-F238E27FC236}">
                    <a16:creationId xmlns:a16="http://schemas.microsoft.com/office/drawing/2014/main" id="{5CB92C78-64F0-9D43-A932-B6945604CF8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700980" y="4516849"/>
                <a:ext cx="7704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94" name="墨迹 193">
                <a:extLst>
                  <a:ext uri="{FF2B5EF4-FFF2-40B4-BE49-F238E27FC236}">
                    <a16:creationId xmlns:a16="http://schemas.microsoft.com/office/drawing/2014/main" id="{108FA5D5-F274-CA45-959D-5537C6B0E19E}"/>
                  </a:ext>
                </a:extLst>
              </p14:cNvPr>
              <p14:cNvContentPartPr/>
              <p14:nvPr/>
            </p14:nvContentPartPr>
            <p14:xfrm>
              <a:off x="4900780" y="4542769"/>
              <a:ext cx="37800" cy="37080"/>
            </p14:xfrm>
          </p:contentPart>
        </mc:Choice>
        <mc:Fallback>
          <p:pic>
            <p:nvPicPr>
              <p:cNvPr id="194" name="墨迹 193">
                <a:extLst>
                  <a:ext uri="{FF2B5EF4-FFF2-40B4-BE49-F238E27FC236}">
                    <a16:creationId xmlns:a16="http://schemas.microsoft.com/office/drawing/2014/main" id="{108FA5D5-F274-CA45-959D-5537C6B0E19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893220" y="4535569"/>
                <a:ext cx="5292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95" name="墨迹 194">
                <a:extLst>
                  <a:ext uri="{FF2B5EF4-FFF2-40B4-BE49-F238E27FC236}">
                    <a16:creationId xmlns:a16="http://schemas.microsoft.com/office/drawing/2014/main" id="{BB0799F6-BC0F-344F-8D8E-F22CC424171A}"/>
                  </a:ext>
                </a:extLst>
              </p14:cNvPr>
              <p14:cNvContentPartPr/>
              <p14:nvPr/>
            </p14:nvContentPartPr>
            <p14:xfrm>
              <a:off x="5106340" y="4125889"/>
              <a:ext cx="267840" cy="647640"/>
            </p14:xfrm>
          </p:contentPart>
        </mc:Choice>
        <mc:Fallback>
          <p:pic>
            <p:nvPicPr>
              <p:cNvPr id="195" name="墨迹 194">
                <a:extLst>
                  <a:ext uri="{FF2B5EF4-FFF2-40B4-BE49-F238E27FC236}">
                    <a16:creationId xmlns:a16="http://schemas.microsoft.com/office/drawing/2014/main" id="{BB0799F6-BC0F-344F-8D8E-F22CC424171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098780" y="4118329"/>
                <a:ext cx="282960" cy="66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96" name="墨迹 195">
                <a:extLst>
                  <a:ext uri="{FF2B5EF4-FFF2-40B4-BE49-F238E27FC236}">
                    <a16:creationId xmlns:a16="http://schemas.microsoft.com/office/drawing/2014/main" id="{B9D9FBB3-AD29-AA4B-8E80-9A69CF89AD44}"/>
                  </a:ext>
                </a:extLst>
              </p14:cNvPr>
              <p14:cNvContentPartPr/>
              <p14:nvPr/>
            </p14:nvContentPartPr>
            <p14:xfrm>
              <a:off x="5653900" y="4524409"/>
              <a:ext cx="180720" cy="62640"/>
            </p14:xfrm>
          </p:contentPart>
        </mc:Choice>
        <mc:Fallback>
          <p:pic>
            <p:nvPicPr>
              <p:cNvPr id="196" name="墨迹 195">
                <a:extLst>
                  <a:ext uri="{FF2B5EF4-FFF2-40B4-BE49-F238E27FC236}">
                    <a16:creationId xmlns:a16="http://schemas.microsoft.com/office/drawing/2014/main" id="{B9D9FBB3-AD29-AA4B-8E80-9A69CF89AD4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646340" y="4516849"/>
                <a:ext cx="1958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97" name="墨迹 196">
                <a:extLst>
                  <a:ext uri="{FF2B5EF4-FFF2-40B4-BE49-F238E27FC236}">
                    <a16:creationId xmlns:a16="http://schemas.microsoft.com/office/drawing/2014/main" id="{3A0309F9-2BFC-904C-861E-01991B3453BD}"/>
                  </a:ext>
                </a:extLst>
              </p14:cNvPr>
              <p14:cNvContentPartPr/>
              <p14:nvPr/>
            </p14:nvContentPartPr>
            <p14:xfrm>
              <a:off x="6039820" y="4350169"/>
              <a:ext cx="100080" cy="131040"/>
            </p14:xfrm>
          </p:contentPart>
        </mc:Choice>
        <mc:Fallback>
          <p:pic>
            <p:nvPicPr>
              <p:cNvPr id="197" name="墨迹 196">
                <a:extLst>
                  <a:ext uri="{FF2B5EF4-FFF2-40B4-BE49-F238E27FC236}">
                    <a16:creationId xmlns:a16="http://schemas.microsoft.com/office/drawing/2014/main" id="{3A0309F9-2BFC-904C-861E-01991B3453B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032260" y="4342609"/>
                <a:ext cx="11484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98" name="墨迹 197">
                <a:extLst>
                  <a:ext uri="{FF2B5EF4-FFF2-40B4-BE49-F238E27FC236}">
                    <a16:creationId xmlns:a16="http://schemas.microsoft.com/office/drawing/2014/main" id="{EFE9E9BB-5918-584C-BA9D-4F7F4B4E0A72}"/>
                  </a:ext>
                </a:extLst>
              </p14:cNvPr>
              <p14:cNvContentPartPr/>
              <p14:nvPr/>
            </p14:nvContentPartPr>
            <p14:xfrm>
              <a:off x="6045940" y="4418569"/>
              <a:ext cx="224280" cy="234000"/>
            </p14:xfrm>
          </p:contentPart>
        </mc:Choice>
        <mc:Fallback>
          <p:pic>
            <p:nvPicPr>
              <p:cNvPr id="198" name="墨迹 197">
                <a:extLst>
                  <a:ext uri="{FF2B5EF4-FFF2-40B4-BE49-F238E27FC236}">
                    <a16:creationId xmlns:a16="http://schemas.microsoft.com/office/drawing/2014/main" id="{EFE9E9BB-5918-584C-BA9D-4F7F4B4E0A7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038380" y="4411009"/>
                <a:ext cx="2394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99" name="墨迹 198">
                <a:extLst>
                  <a:ext uri="{FF2B5EF4-FFF2-40B4-BE49-F238E27FC236}">
                    <a16:creationId xmlns:a16="http://schemas.microsoft.com/office/drawing/2014/main" id="{48182B11-7351-714A-852D-E8E92B912820}"/>
                  </a:ext>
                </a:extLst>
              </p14:cNvPr>
              <p14:cNvContentPartPr/>
              <p14:nvPr/>
            </p14:nvContentPartPr>
            <p14:xfrm>
              <a:off x="6320620" y="4213009"/>
              <a:ext cx="315000" cy="591480"/>
            </p14:xfrm>
          </p:contentPart>
        </mc:Choice>
        <mc:Fallback>
          <p:pic>
            <p:nvPicPr>
              <p:cNvPr id="199" name="墨迹 198">
                <a:extLst>
                  <a:ext uri="{FF2B5EF4-FFF2-40B4-BE49-F238E27FC236}">
                    <a16:creationId xmlns:a16="http://schemas.microsoft.com/office/drawing/2014/main" id="{48182B11-7351-714A-852D-E8E92B91282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313060" y="4205449"/>
                <a:ext cx="330120" cy="60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14" name="墨迹 213">
                <a:extLst>
                  <a:ext uri="{FF2B5EF4-FFF2-40B4-BE49-F238E27FC236}">
                    <a16:creationId xmlns:a16="http://schemas.microsoft.com/office/drawing/2014/main" id="{A4A6EE00-B822-0F45-9021-0D864017E795}"/>
                  </a:ext>
                </a:extLst>
              </p14:cNvPr>
              <p14:cNvContentPartPr/>
              <p14:nvPr/>
            </p14:nvContentPartPr>
            <p14:xfrm>
              <a:off x="2942380" y="5840929"/>
              <a:ext cx="34920" cy="40320"/>
            </p14:xfrm>
          </p:contentPart>
        </mc:Choice>
        <mc:Fallback>
          <p:pic>
            <p:nvPicPr>
              <p:cNvPr id="214" name="墨迹 213">
                <a:extLst>
                  <a:ext uri="{FF2B5EF4-FFF2-40B4-BE49-F238E27FC236}">
                    <a16:creationId xmlns:a16="http://schemas.microsoft.com/office/drawing/2014/main" id="{A4A6EE00-B822-0F45-9021-0D864017E79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934820" y="5833369"/>
                <a:ext cx="5004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15" name="墨迹 214">
                <a:extLst>
                  <a:ext uri="{FF2B5EF4-FFF2-40B4-BE49-F238E27FC236}">
                    <a16:creationId xmlns:a16="http://schemas.microsoft.com/office/drawing/2014/main" id="{58AAFCF6-260D-D944-9B14-2EB31A4EC696}"/>
                  </a:ext>
                </a:extLst>
              </p14:cNvPr>
              <p14:cNvContentPartPr/>
              <p14:nvPr/>
            </p14:nvContentPartPr>
            <p14:xfrm>
              <a:off x="2952460" y="6042889"/>
              <a:ext cx="50040" cy="31320"/>
            </p14:xfrm>
          </p:contentPart>
        </mc:Choice>
        <mc:Fallback>
          <p:pic>
            <p:nvPicPr>
              <p:cNvPr id="215" name="墨迹 214">
                <a:extLst>
                  <a:ext uri="{FF2B5EF4-FFF2-40B4-BE49-F238E27FC236}">
                    <a16:creationId xmlns:a16="http://schemas.microsoft.com/office/drawing/2014/main" id="{58AAFCF6-260D-D944-9B14-2EB31A4EC69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945260" y="6035329"/>
                <a:ext cx="651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16" name="墨迹 216">
                <a:extLst>
                  <a:ext uri="{FF2B5EF4-FFF2-40B4-BE49-F238E27FC236}">
                    <a16:creationId xmlns:a16="http://schemas.microsoft.com/office/drawing/2014/main" id="{8D864FFE-057B-5841-9DBA-955143AB05C7}"/>
                  </a:ext>
                </a:extLst>
              </p14:cNvPr>
              <p14:cNvContentPartPr/>
              <p14:nvPr/>
            </p14:nvContentPartPr>
            <p14:xfrm>
              <a:off x="612460" y="5339449"/>
              <a:ext cx="1960560" cy="853200"/>
            </p14:xfrm>
          </p:contentPart>
        </mc:Choice>
        <mc:Fallback>
          <p:pic>
            <p:nvPicPr>
              <p:cNvPr id="216" name="墨迹 216">
                <a:extLst>
                  <a:ext uri="{FF2B5EF4-FFF2-40B4-BE49-F238E27FC236}">
                    <a16:creationId xmlns:a16="http://schemas.microsoft.com/office/drawing/2014/main" id="{8D864FFE-057B-5841-9DBA-955143AB05C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04901" y="5332249"/>
                <a:ext cx="1975677" cy="86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21" name="墨迹 221">
                <a:extLst>
                  <a:ext uri="{FF2B5EF4-FFF2-40B4-BE49-F238E27FC236}">
                    <a16:creationId xmlns:a16="http://schemas.microsoft.com/office/drawing/2014/main" id="{52B15258-129D-164E-B8F6-DA549583F613}"/>
                  </a:ext>
                </a:extLst>
              </p14:cNvPr>
              <p14:cNvContentPartPr/>
              <p14:nvPr/>
            </p14:nvContentPartPr>
            <p14:xfrm>
              <a:off x="9849700" y="2526409"/>
              <a:ext cx="541080" cy="2458800"/>
            </p14:xfrm>
          </p:contentPart>
        </mc:Choice>
        <mc:Fallback>
          <p:pic>
            <p:nvPicPr>
              <p:cNvPr id="221" name="墨迹 221">
                <a:extLst>
                  <a:ext uri="{FF2B5EF4-FFF2-40B4-BE49-F238E27FC236}">
                    <a16:creationId xmlns:a16="http://schemas.microsoft.com/office/drawing/2014/main" id="{52B15258-129D-164E-B8F6-DA549583F61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842140" y="2518849"/>
                <a:ext cx="556200" cy="247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25" name="墨迹 225">
                <a:extLst>
                  <a:ext uri="{FF2B5EF4-FFF2-40B4-BE49-F238E27FC236}">
                    <a16:creationId xmlns:a16="http://schemas.microsoft.com/office/drawing/2014/main" id="{92233461-22CB-AF44-AC03-FFCB8E97E54E}"/>
                  </a:ext>
                </a:extLst>
              </p14:cNvPr>
              <p14:cNvContentPartPr/>
              <p14:nvPr/>
            </p14:nvContentPartPr>
            <p14:xfrm>
              <a:off x="10147780" y="3334609"/>
              <a:ext cx="504360" cy="256320"/>
            </p14:xfrm>
          </p:contentPart>
        </mc:Choice>
        <mc:Fallback>
          <p:pic>
            <p:nvPicPr>
              <p:cNvPr id="225" name="墨迹 225">
                <a:extLst>
                  <a:ext uri="{FF2B5EF4-FFF2-40B4-BE49-F238E27FC236}">
                    <a16:creationId xmlns:a16="http://schemas.microsoft.com/office/drawing/2014/main" id="{92233461-22CB-AF44-AC03-FFCB8E97E54E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0140220" y="3327409"/>
                <a:ext cx="51948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28" name="墨迹 227">
                <a:extLst>
                  <a:ext uri="{FF2B5EF4-FFF2-40B4-BE49-F238E27FC236}">
                    <a16:creationId xmlns:a16="http://schemas.microsoft.com/office/drawing/2014/main" id="{01BE07DE-95F9-3D47-B62F-E200020526C3}"/>
                  </a:ext>
                </a:extLst>
              </p14:cNvPr>
              <p14:cNvContentPartPr/>
              <p14:nvPr/>
            </p14:nvContentPartPr>
            <p14:xfrm>
              <a:off x="10334620" y="2476369"/>
              <a:ext cx="965160" cy="1438200"/>
            </p14:xfrm>
          </p:contentPart>
        </mc:Choice>
        <mc:Fallback>
          <p:pic>
            <p:nvPicPr>
              <p:cNvPr id="228" name="墨迹 227">
                <a:extLst>
                  <a:ext uri="{FF2B5EF4-FFF2-40B4-BE49-F238E27FC236}">
                    <a16:creationId xmlns:a16="http://schemas.microsoft.com/office/drawing/2014/main" id="{01BE07DE-95F9-3D47-B62F-E200020526C3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327060" y="2469169"/>
                <a:ext cx="980280" cy="145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32" name="墨迹 232">
                <a:extLst>
                  <a:ext uri="{FF2B5EF4-FFF2-40B4-BE49-F238E27FC236}">
                    <a16:creationId xmlns:a16="http://schemas.microsoft.com/office/drawing/2014/main" id="{48C71EAE-9464-8049-BF6C-6AF883806C87}"/>
                  </a:ext>
                </a:extLst>
              </p14:cNvPr>
              <p14:cNvContentPartPr/>
              <p14:nvPr/>
            </p14:nvContentPartPr>
            <p14:xfrm>
              <a:off x="10010620" y="3951649"/>
              <a:ext cx="1382400" cy="1064520"/>
            </p14:xfrm>
          </p:contentPart>
        </mc:Choice>
        <mc:Fallback>
          <p:pic>
            <p:nvPicPr>
              <p:cNvPr id="232" name="墨迹 232">
                <a:extLst>
                  <a:ext uri="{FF2B5EF4-FFF2-40B4-BE49-F238E27FC236}">
                    <a16:creationId xmlns:a16="http://schemas.microsoft.com/office/drawing/2014/main" id="{48C71EAE-9464-8049-BF6C-6AF883806C87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0003418" y="3944089"/>
                <a:ext cx="1397524" cy="10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34" name="墨迹 233">
                <a:extLst>
                  <a:ext uri="{FF2B5EF4-FFF2-40B4-BE49-F238E27FC236}">
                    <a16:creationId xmlns:a16="http://schemas.microsoft.com/office/drawing/2014/main" id="{2C25D2B2-74B2-714E-B1A9-F8FA8AE7DD4D}"/>
                  </a:ext>
                </a:extLst>
              </p14:cNvPr>
              <p14:cNvContentPartPr/>
              <p14:nvPr/>
            </p14:nvContentPartPr>
            <p14:xfrm>
              <a:off x="811540" y="528409"/>
              <a:ext cx="3884040" cy="299160"/>
            </p14:xfrm>
          </p:contentPart>
        </mc:Choice>
        <mc:Fallback>
          <p:pic>
            <p:nvPicPr>
              <p:cNvPr id="234" name="墨迹 233">
                <a:extLst>
                  <a:ext uri="{FF2B5EF4-FFF2-40B4-BE49-F238E27FC236}">
                    <a16:creationId xmlns:a16="http://schemas.microsoft.com/office/drawing/2014/main" id="{2C25D2B2-74B2-714E-B1A9-F8FA8AE7DD4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03980" y="520849"/>
                <a:ext cx="389916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37" name="墨迹 237">
                <a:extLst>
                  <a:ext uri="{FF2B5EF4-FFF2-40B4-BE49-F238E27FC236}">
                    <a16:creationId xmlns:a16="http://schemas.microsoft.com/office/drawing/2014/main" id="{D9BA559A-1478-5F4E-A4CB-EBF6BB132E34}"/>
                  </a:ext>
                </a:extLst>
              </p14:cNvPr>
              <p14:cNvContentPartPr/>
              <p14:nvPr/>
            </p14:nvContentPartPr>
            <p14:xfrm>
              <a:off x="5180860" y="385129"/>
              <a:ext cx="1058400" cy="218160"/>
            </p14:xfrm>
          </p:contentPart>
        </mc:Choice>
        <mc:Fallback>
          <p:pic>
            <p:nvPicPr>
              <p:cNvPr id="237" name="墨迹 237">
                <a:extLst>
                  <a:ext uri="{FF2B5EF4-FFF2-40B4-BE49-F238E27FC236}">
                    <a16:creationId xmlns:a16="http://schemas.microsoft.com/office/drawing/2014/main" id="{D9BA559A-1478-5F4E-A4CB-EBF6BB132E34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173300" y="377569"/>
                <a:ext cx="107352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55" name="墨迹 255">
                <a:extLst>
                  <a:ext uri="{FF2B5EF4-FFF2-40B4-BE49-F238E27FC236}">
                    <a16:creationId xmlns:a16="http://schemas.microsoft.com/office/drawing/2014/main" id="{9C4F510B-39F2-6846-94B5-97868A54A3F2}"/>
                  </a:ext>
                </a:extLst>
              </p14:cNvPr>
              <p14:cNvContentPartPr/>
              <p14:nvPr/>
            </p14:nvContentPartPr>
            <p14:xfrm>
              <a:off x="6450580" y="235729"/>
              <a:ext cx="2707920" cy="691200"/>
            </p14:xfrm>
          </p:contentPart>
        </mc:Choice>
        <mc:Fallback>
          <p:pic>
            <p:nvPicPr>
              <p:cNvPr id="255" name="墨迹 255">
                <a:extLst>
                  <a:ext uri="{FF2B5EF4-FFF2-40B4-BE49-F238E27FC236}">
                    <a16:creationId xmlns:a16="http://schemas.microsoft.com/office/drawing/2014/main" id="{9C4F510B-39F2-6846-94B5-97868A54A3F2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443020" y="228169"/>
                <a:ext cx="2723040" cy="70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67" name="墨迹 267">
                <a:extLst>
                  <a:ext uri="{FF2B5EF4-FFF2-40B4-BE49-F238E27FC236}">
                    <a16:creationId xmlns:a16="http://schemas.microsoft.com/office/drawing/2014/main" id="{A05D1318-A8B1-1D49-9B15-FBF51E4DAE56}"/>
                  </a:ext>
                </a:extLst>
              </p14:cNvPr>
              <p14:cNvContentPartPr/>
              <p14:nvPr/>
            </p14:nvContentPartPr>
            <p14:xfrm>
              <a:off x="9587620" y="92809"/>
              <a:ext cx="1593360" cy="671760"/>
            </p14:xfrm>
          </p:contentPart>
        </mc:Choice>
        <mc:Fallback>
          <p:pic>
            <p:nvPicPr>
              <p:cNvPr id="267" name="墨迹 267">
                <a:extLst>
                  <a:ext uri="{FF2B5EF4-FFF2-40B4-BE49-F238E27FC236}">
                    <a16:creationId xmlns:a16="http://schemas.microsoft.com/office/drawing/2014/main" id="{A05D1318-A8B1-1D49-9B15-FBF51E4DAE5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580062" y="85249"/>
                <a:ext cx="1608477" cy="68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3047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4" name="墨迹 14">
                <a:extLst>
                  <a:ext uri="{FF2B5EF4-FFF2-40B4-BE49-F238E27FC236}">
                    <a16:creationId xmlns:a16="http://schemas.microsoft.com/office/drawing/2014/main" id="{ED777A5C-B2EC-0149-9061-DDAAF6717E16}"/>
                  </a:ext>
                </a:extLst>
              </p14:cNvPr>
              <p14:cNvContentPartPr/>
              <p14:nvPr/>
            </p14:nvContentPartPr>
            <p14:xfrm>
              <a:off x="662140" y="167329"/>
              <a:ext cx="2197440" cy="573120"/>
            </p14:xfrm>
          </p:contentPart>
        </mc:Choice>
        <mc:Fallback>
          <p:pic>
            <p:nvPicPr>
              <p:cNvPr id="14" name="墨迹 14">
                <a:extLst>
                  <a:ext uri="{FF2B5EF4-FFF2-40B4-BE49-F238E27FC236}">
                    <a16:creationId xmlns:a16="http://schemas.microsoft.com/office/drawing/2014/main" id="{ED777A5C-B2EC-0149-9061-DDAAF6717E1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4580" y="159769"/>
                <a:ext cx="2212560" cy="58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0" name="墨迹 31">
                <a:extLst>
                  <a:ext uri="{FF2B5EF4-FFF2-40B4-BE49-F238E27FC236}">
                    <a16:creationId xmlns:a16="http://schemas.microsoft.com/office/drawing/2014/main" id="{D41FDE2E-E416-AC4E-82E0-89A2CB42CC91}"/>
                  </a:ext>
                </a:extLst>
              </p14:cNvPr>
              <p14:cNvContentPartPr/>
              <p14:nvPr/>
            </p14:nvContentPartPr>
            <p14:xfrm>
              <a:off x="3226420" y="1300249"/>
              <a:ext cx="106200" cy="87480"/>
            </p14:xfrm>
          </p:contentPart>
        </mc:Choice>
        <mc:Fallback>
          <p:pic>
            <p:nvPicPr>
              <p:cNvPr id="30" name="墨迹 31">
                <a:extLst>
                  <a:ext uri="{FF2B5EF4-FFF2-40B4-BE49-F238E27FC236}">
                    <a16:creationId xmlns:a16="http://schemas.microsoft.com/office/drawing/2014/main" id="{D41FDE2E-E416-AC4E-82E0-89A2CB42CC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18860" y="1292689"/>
                <a:ext cx="12132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1" name="墨迹 32">
                <a:extLst>
                  <a:ext uri="{FF2B5EF4-FFF2-40B4-BE49-F238E27FC236}">
                    <a16:creationId xmlns:a16="http://schemas.microsoft.com/office/drawing/2014/main" id="{9E5B53C3-20EB-C048-B896-6C664BBB79E6}"/>
                  </a:ext>
                </a:extLst>
              </p14:cNvPr>
              <p14:cNvContentPartPr/>
              <p14:nvPr/>
            </p14:nvContentPartPr>
            <p14:xfrm>
              <a:off x="867700" y="895609"/>
              <a:ext cx="2122560" cy="709560"/>
            </p14:xfrm>
          </p:contentPart>
        </mc:Choice>
        <mc:Fallback>
          <p:pic>
            <p:nvPicPr>
              <p:cNvPr id="31" name="墨迹 32">
                <a:extLst>
                  <a:ext uri="{FF2B5EF4-FFF2-40B4-BE49-F238E27FC236}">
                    <a16:creationId xmlns:a16="http://schemas.microsoft.com/office/drawing/2014/main" id="{9E5B53C3-20EB-C048-B896-6C664BBB79E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0141" y="888053"/>
                <a:ext cx="2137317" cy="7246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6" name="墨迹 36">
                <a:extLst>
                  <a:ext uri="{FF2B5EF4-FFF2-40B4-BE49-F238E27FC236}">
                    <a16:creationId xmlns:a16="http://schemas.microsoft.com/office/drawing/2014/main" id="{F79CB9E1-CA68-354E-822F-7646CC3F6970}"/>
                  </a:ext>
                </a:extLst>
              </p14:cNvPr>
              <p14:cNvContentPartPr/>
              <p14:nvPr/>
            </p14:nvContentPartPr>
            <p14:xfrm>
              <a:off x="774100" y="1822969"/>
              <a:ext cx="324000" cy="311400"/>
            </p14:xfrm>
          </p:contentPart>
        </mc:Choice>
        <mc:Fallback>
          <p:pic>
            <p:nvPicPr>
              <p:cNvPr id="36" name="墨迹 36">
                <a:extLst>
                  <a:ext uri="{FF2B5EF4-FFF2-40B4-BE49-F238E27FC236}">
                    <a16:creationId xmlns:a16="http://schemas.microsoft.com/office/drawing/2014/main" id="{F79CB9E1-CA68-354E-822F-7646CC3F697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6540" y="1815409"/>
                <a:ext cx="33912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753C5FB0-71FA-6542-9DD8-BA8AB8512530}"/>
                  </a:ext>
                </a:extLst>
              </p14:cNvPr>
              <p14:cNvContentPartPr/>
              <p14:nvPr/>
            </p14:nvContentPartPr>
            <p14:xfrm>
              <a:off x="5156740" y="1661329"/>
              <a:ext cx="541080" cy="41724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753C5FB0-71FA-6542-9DD8-BA8AB851253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49180" y="1653769"/>
                <a:ext cx="55620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4" name="墨迹 58">
                <a:extLst>
                  <a:ext uri="{FF2B5EF4-FFF2-40B4-BE49-F238E27FC236}">
                    <a16:creationId xmlns:a16="http://schemas.microsoft.com/office/drawing/2014/main" id="{54024166-DC15-6649-A20B-144A34932CFF}"/>
                  </a:ext>
                </a:extLst>
              </p14:cNvPr>
              <p14:cNvContentPartPr/>
              <p14:nvPr/>
            </p14:nvContentPartPr>
            <p14:xfrm>
              <a:off x="4440340" y="1686169"/>
              <a:ext cx="379800" cy="454680"/>
            </p14:xfrm>
          </p:contentPart>
        </mc:Choice>
        <mc:Fallback>
          <p:pic>
            <p:nvPicPr>
              <p:cNvPr id="54" name="墨迹 58">
                <a:extLst>
                  <a:ext uri="{FF2B5EF4-FFF2-40B4-BE49-F238E27FC236}">
                    <a16:creationId xmlns:a16="http://schemas.microsoft.com/office/drawing/2014/main" id="{54024166-DC15-6649-A20B-144A34932CF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32787" y="1678609"/>
                <a:ext cx="394546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5" name="墨迹 59">
                <a:extLst>
                  <a:ext uri="{FF2B5EF4-FFF2-40B4-BE49-F238E27FC236}">
                    <a16:creationId xmlns:a16="http://schemas.microsoft.com/office/drawing/2014/main" id="{6455CCC4-F734-CA42-91CD-68FEF68F10DB}"/>
                  </a:ext>
                </a:extLst>
              </p14:cNvPr>
              <p14:cNvContentPartPr/>
              <p14:nvPr/>
            </p14:nvContentPartPr>
            <p14:xfrm>
              <a:off x="3954700" y="1822969"/>
              <a:ext cx="243000" cy="286560"/>
            </p14:xfrm>
          </p:contentPart>
        </mc:Choice>
        <mc:Fallback>
          <p:pic>
            <p:nvPicPr>
              <p:cNvPr id="55" name="墨迹 59">
                <a:extLst>
                  <a:ext uri="{FF2B5EF4-FFF2-40B4-BE49-F238E27FC236}">
                    <a16:creationId xmlns:a16="http://schemas.microsoft.com/office/drawing/2014/main" id="{6455CCC4-F734-CA42-91CD-68FEF68F10D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47140" y="1815409"/>
                <a:ext cx="25812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6" name="墨迹 60">
                <a:extLst>
                  <a:ext uri="{FF2B5EF4-FFF2-40B4-BE49-F238E27FC236}">
                    <a16:creationId xmlns:a16="http://schemas.microsoft.com/office/drawing/2014/main" id="{99DFD783-2D4A-6948-BC5F-CBDB160F1C33}"/>
                  </a:ext>
                </a:extLst>
              </p14:cNvPr>
              <p14:cNvContentPartPr/>
              <p14:nvPr/>
            </p14:nvContentPartPr>
            <p14:xfrm>
              <a:off x="3338380" y="1723249"/>
              <a:ext cx="305280" cy="436320"/>
            </p14:xfrm>
          </p:contentPart>
        </mc:Choice>
        <mc:Fallback>
          <p:pic>
            <p:nvPicPr>
              <p:cNvPr id="56" name="墨迹 60">
                <a:extLst>
                  <a:ext uri="{FF2B5EF4-FFF2-40B4-BE49-F238E27FC236}">
                    <a16:creationId xmlns:a16="http://schemas.microsoft.com/office/drawing/2014/main" id="{99DFD783-2D4A-6948-BC5F-CBDB160F1C3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31180" y="1716043"/>
                <a:ext cx="320400" cy="4514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7" name="墨迹 61">
                <a:extLst>
                  <a:ext uri="{FF2B5EF4-FFF2-40B4-BE49-F238E27FC236}">
                    <a16:creationId xmlns:a16="http://schemas.microsoft.com/office/drawing/2014/main" id="{50A481AF-C696-0543-A71E-EE27DE1681CD}"/>
                  </a:ext>
                </a:extLst>
              </p14:cNvPr>
              <p14:cNvContentPartPr/>
              <p14:nvPr/>
            </p14:nvContentPartPr>
            <p14:xfrm>
              <a:off x="2716300" y="1729729"/>
              <a:ext cx="367200" cy="541800"/>
            </p14:xfrm>
          </p:contentPart>
        </mc:Choice>
        <mc:Fallback>
          <p:pic>
            <p:nvPicPr>
              <p:cNvPr id="57" name="墨迹 61">
                <a:extLst>
                  <a:ext uri="{FF2B5EF4-FFF2-40B4-BE49-F238E27FC236}">
                    <a16:creationId xmlns:a16="http://schemas.microsoft.com/office/drawing/2014/main" id="{50A481AF-C696-0543-A71E-EE27DE1681C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08747" y="1722169"/>
                <a:ext cx="382305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8" name="墨迹 62">
                <a:extLst>
                  <a:ext uri="{FF2B5EF4-FFF2-40B4-BE49-F238E27FC236}">
                    <a16:creationId xmlns:a16="http://schemas.microsoft.com/office/drawing/2014/main" id="{329D4BF0-4E9F-3F42-97EA-CB135FA8D25C}"/>
                  </a:ext>
                </a:extLst>
              </p14:cNvPr>
              <p14:cNvContentPartPr/>
              <p14:nvPr/>
            </p14:nvContentPartPr>
            <p14:xfrm>
              <a:off x="1508500" y="1748449"/>
              <a:ext cx="959040" cy="647280"/>
            </p14:xfrm>
          </p:contentPart>
        </mc:Choice>
        <mc:Fallback>
          <p:pic>
            <p:nvPicPr>
              <p:cNvPr id="58" name="墨迹 62">
                <a:extLst>
                  <a:ext uri="{FF2B5EF4-FFF2-40B4-BE49-F238E27FC236}">
                    <a16:creationId xmlns:a16="http://schemas.microsoft.com/office/drawing/2014/main" id="{329D4BF0-4E9F-3F42-97EA-CB135FA8D25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500940" y="1740893"/>
                <a:ext cx="973800" cy="6623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6" name="墨迹 66">
                <a:extLst>
                  <a:ext uri="{FF2B5EF4-FFF2-40B4-BE49-F238E27FC236}">
                    <a16:creationId xmlns:a16="http://schemas.microsoft.com/office/drawing/2014/main" id="{BD4C5D0C-3462-4B40-9122-7195A895BDA9}"/>
                  </a:ext>
                </a:extLst>
              </p14:cNvPr>
              <p14:cNvContentPartPr/>
              <p14:nvPr/>
            </p14:nvContentPartPr>
            <p14:xfrm>
              <a:off x="693820" y="2557369"/>
              <a:ext cx="404280" cy="380160"/>
            </p14:xfrm>
          </p:contentPart>
        </mc:Choice>
        <mc:Fallback>
          <p:pic>
            <p:nvPicPr>
              <p:cNvPr id="66" name="墨迹 66">
                <a:extLst>
                  <a:ext uri="{FF2B5EF4-FFF2-40B4-BE49-F238E27FC236}">
                    <a16:creationId xmlns:a16="http://schemas.microsoft.com/office/drawing/2014/main" id="{BD4C5D0C-3462-4B40-9122-7195A895BDA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86620" y="2549809"/>
                <a:ext cx="41940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2" name="墨迹 72">
                <a:extLst>
                  <a:ext uri="{FF2B5EF4-FFF2-40B4-BE49-F238E27FC236}">
                    <a16:creationId xmlns:a16="http://schemas.microsoft.com/office/drawing/2014/main" id="{F1ED57AC-27F2-484E-ABF1-008D71E0B3F5}"/>
                  </a:ext>
                </a:extLst>
              </p14:cNvPr>
              <p14:cNvContentPartPr/>
              <p14:nvPr/>
            </p14:nvContentPartPr>
            <p14:xfrm>
              <a:off x="1496260" y="2439289"/>
              <a:ext cx="877680" cy="579240"/>
            </p14:xfrm>
          </p:contentPart>
        </mc:Choice>
        <mc:Fallback>
          <p:pic>
            <p:nvPicPr>
              <p:cNvPr id="72" name="墨迹 72">
                <a:extLst>
                  <a:ext uri="{FF2B5EF4-FFF2-40B4-BE49-F238E27FC236}">
                    <a16:creationId xmlns:a16="http://schemas.microsoft.com/office/drawing/2014/main" id="{F1ED57AC-27F2-484E-ABF1-008D71E0B3F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488703" y="2431729"/>
                <a:ext cx="892794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8" name="墨迹 78">
                <a:extLst>
                  <a:ext uri="{FF2B5EF4-FFF2-40B4-BE49-F238E27FC236}">
                    <a16:creationId xmlns:a16="http://schemas.microsoft.com/office/drawing/2014/main" id="{B5B46B2A-CF19-8340-8CAF-8A2E03B1B47A}"/>
                  </a:ext>
                </a:extLst>
              </p14:cNvPr>
              <p14:cNvContentPartPr/>
              <p14:nvPr/>
            </p14:nvContentPartPr>
            <p14:xfrm>
              <a:off x="2654020" y="2545849"/>
              <a:ext cx="367560" cy="515520"/>
            </p14:xfrm>
          </p:contentPart>
        </mc:Choice>
        <mc:Fallback>
          <p:pic>
            <p:nvPicPr>
              <p:cNvPr id="78" name="墨迹 78">
                <a:extLst>
                  <a:ext uri="{FF2B5EF4-FFF2-40B4-BE49-F238E27FC236}">
                    <a16:creationId xmlns:a16="http://schemas.microsoft.com/office/drawing/2014/main" id="{B5B46B2A-CF19-8340-8CAF-8A2E03B1B47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646460" y="2538289"/>
                <a:ext cx="382680" cy="53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6E3F5BFF-F665-4442-8B63-C58F8979E7BC}"/>
                  </a:ext>
                </a:extLst>
              </p14:cNvPr>
              <p14:cNvContentPartPr/>
              <p14:nvPr/>
            </p14:nvContentPartPr>
            <p14:xfrm>
              <a:off x="6284899" y="554123"/>
              <a:ext cx="244080" cy="2128320"/>
            </p14:xfrm>
          </p:contentPart>
        </mc:Choice>
        <mc:Fallback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6E3F5BFF-F665-4442-8B63-C58F8979E7B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277339" y="546563"/>
                <a:ext cx="259200" cy="21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91" name="墨迹 91">
                <a:extLst>
                  <a:ext uri="{FF2B5EF4-FFF2-40B4-BE49-F238E27FC236}">
                    <a16:creationId xmlns:a16="http://schemas.microsoft.com/office/drawing/2014/main" id="{0A132F59-5446-0F41-B844-4661A7F6B461}"/>
                  </a:ext>
                </a:extLst>
              </p14:cNvPr>
              <p14:cNvContentPartPr/>
              <p14:nvPr/>
            </p14:nvContentPartPr>
            <p14:xfrm>
              <a:off x="7291819" y="327683"/>
              <a:ext cx="2170800" cy="610560"/>
            </p14:xfrm>
          </p:contentPart>
        </mc:Choice>
        <mc:Fallback>
          <p:pic>
            <p:nvPicPr>
              <p:cNvPr id="91" name="墨迹 91">
                <a:extLst>
                  <a:ext uri="{FF2B5EF4-FFF2-40B4-BE49-F238E27FC236}">
                    <a16:creationId xmlns:a16="http://schemas.microsoft.com/office/drawing/2014/main" id="{0A132F59-5446-0F41-B844-4661A7F6B46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284260" y="320127"/>
                <a:ext cx="2185917" cy="6253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97" name="墨迹 96">
                <a:extLst>
                  <a:ext uri="{FF2B5EF4-FFF2-40B4-BE49-F238E27FC236}">
                    <a16:creationId xmlns:a16="http://schemas.microsoft.com/office/drawing/2014/main" id="{DB028338-777C-7944-8862-F4F44DE0F67F}"/>
                  </a:ext>
                </a:extLst>
              </p14:cNvPr>
              <p14:cNvContentPartPr/>
              <p14:nvPr/>
            </p14:nvContentPartPr>
            <p14:xfrm>
              <a:off x="7972579" y="1525763"/>
              <a:ext cx="454320" cy="23760"/>
            </p14:xfrm>
          </p:contentPart>
        </mc:Choice>
        <mc:Fallback>
          <p:pic>
            <p:nvPicPr>
              <p:cNvPr id="97" name="墨迹 96">
                <a:extLst>
                  <a:ext uri="{FF2B5EF4-FFF2-40B4-BE49-F238E27FC236}">
                    <a16:creationId xmlns:a16="http://schemas.microsoft.com/office/drawing/2014/main" id="{DB028338-777C-7944-8862-F4F44DE0F67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965019" y="1518203"/>
                <a:ext cx="4694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09" name="墨迹 110">
                <a:extLst>
                  <a:ext uri="{FF2B5EF4-FFF2-40B4-BE49-F238E27FC236}">
                    <a16:creationId xmlns:a16="http://schemas.microsoft.com/office/drawing/2014/main" id="{5AC0C6C6-0DFF-8443-8AF0-46B86B9D4E3D}"/>
                  </a:ext>
                </a:extLst>
              </p14:cNvPr>
              <p14:cNvContentPartPr/>
              <p14:nvPr/>
            </p14:nvContentPartPr>
            <p14:xfrm>
              <a:off x="8682499" y="1269803"/>
              <a:ext cx="2444760" cy="658080"/>
            </p14:xfrm>
          </p:contentPart>
        </mc:Choice>
        <mc:Fallback>
          <p:pic>
            <p:nvPicPr>
              <p:cNvPr id="109" name="墨迹 110">
                <a:extLst>
                  <a:ext uri="{FF2B5EF4-FFF2-40B4-BE49-F238E27FC236}">
                    <a16:creationId xmlns:a16="http://schemas.microsoft.com/office/drawing/2014/main" id="{5AC0C6C6-0DFF-8443-8AF0-46B86B9D4E3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674938" y="1262243"/>
                <a:ext cx="2459882" cy="67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10" name="墨迹 111">
                <a:extLst>
                  <a:ext uri="{FF2B5EF4-FFF2-40B4-BE49-F238E27FC236}">
                    <a16:creationId xmlns:a16="http://schemas.microsoft.com/office/drawing/2014/main" id="{4A72861D-C51B-B04C-85B7-2131B4A4A492}"/>
                  </a:ext>
                </a:extLst>
              </p14:cNvPr>
              <p14:cNvContentPartPr/>
              <p14:nvPr/>
            </p14:nvContentPartPr>
            <p14:xfrm>
              <a:off x="7020739" y="1333883"/>
              <a:ext cx="626040" cy="355320"/>
            </p14:xfrm>
          </p:contentPart>
        </mc:Choice>
        <mc:Fallback>
          <p:pic>
            <p:nvPicPr>
              <p:cNvPr id="110" name="墨迹 111">
                <a:extLst>
                  <a:ext uri="{FF2B5EF4-FFF2-40B4-BE49-F238E27FC236}">
                    <a16:creationId xmlns:a16="http://schemas.microsoft.com/office/drawing/2014/main" id="{4A72861D-C51B-B04C-85B7-2131B4A4A49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013183" y="1326323"/>
                <a:ext cx="641151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23" name="墨迹 123">
                <a:extLst>
                  <a:ext uri="{FF2B5EF4-FFF2-40B4-BE49-F238E27FC236}">
                    <a16:creationId xmlns:a16="http://schemas.microsoft.com/office/drawing/2014/main" id="{87093D5D-A3C9-FB44-B89D-DC57CF7C17DD}"/>
                  </a:ext>
                </a:extLst>
              </p14:cNvPr>
              <p14:cNvContentPartPr/>
              <p14:nvPr/>
            </p14:nvContentPartPr>
            <p14:xfrm>
              <a:off x="7122979" y="2026163"/>
              <a:ext cx="2549160" cy="646560"/>
            </p14:xfrm>
          </p:contentPart>
        </mc:Choice>
        <mc:Fallback>
          <p:pic>
            <p:nvPicPr>
              <p:cNvPr id="123" name="墨迹 123">
                <a:extLst>
                  <a:ext uri="{FF2B5EF4-FFF2-40B4-BE49-F238E27FC236}">
                    <a16:creationId xmlns:a16="http://schemas.microsoft.com/office/drawing/2014/main" id="{87093D5D-A3C9-FB44-B89D-DC57CF7C17D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115419" y="2018599"/>
                <a:ext cx="2564280" cy="6616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32" name="墨迹 132">
                <a:extLst>
                  <a:ext uri="{FF2B5EF4-FFF2-40B4-BE49-F238E27FC236}">
                    <a16:creationId xmlns:a16="http://schemas.microsoft.com/office/drawing/2014/main" id="{6A074049-E03E-BF42-96B4-43ED0E0687F0}"/>
                  </a:ext>
                </a:extLst>
              </p14:cNvPr>
              <p14:cNvContentPartPr/>
              <p14:nvPr/>
            </p14:nvContentPartPr>
            <p14:xfrm>
              <a:off x="9776539" y="2003123"/>
              <a:ext cx="1722960" cy="878760"/>
            </p14:xfrm>
          </p:contentPart>
        </mc:Choice>
        <mc:Fallback>
          <p:pic>
            <p:nvPicPr>
              <p:cNvPr id="132" name="墨迹 132">
                <a:extLst>
                  <a:ext uri="{FF2B5EF4-FFF2-40B4-BE49-F238E27FC236}">
                    <a16:creationId xmlns:a16="http://schemas.microsoft.com/office/drawing/2014/main" id="{6A074049-E03E-BF42-96B4-43ED0E0687F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768979" y="1995566"/>
                <a:ext cx="1738080" cy="8938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37" name="墨迹 137">
                <a:extLst>
                  <a:ext uri="{FF2B5EF4-FFF2-40B4-BE49-F238E27FC236}">
                    <a16:creationId xmlns:a16="http://schemas.microsoft.com/office/drawing/2014/main" id="{49CFDACA-B415-EA45-8246-1EE61BB0EFC4}"/>
                  </a:ext>
                </a:extLst>
              </p14:cNvPr>
              <p14:cNvContentPartPr/>
              <p14:nvPr/>
            </p14:nvContentPartPr>
            <p14:xfrm>
              <a:off x="6674779" y="2742203"/>
              <a:ext cx="1274760" cy="559080"/>
            </p14:xfrm>
          </p:contentPart>
        </mc:Choice>
        <mc:Fallback>
          <p:pic>
            <p:nvPicPr>
              <p:cNvPr id="137" name="墨迹 137">
                <a:extLst>
                  <a:ext uri="{FF2B5EF4-FFF2-40B4-BE49-F238E27FC236}">
                    <a16:creationId xmlns:a16="http://schemas.microsoft.com/office/drawing/2014/main" id="{49CFDACA-B415-EA45-8246-1EE61BB0EFC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667219" y="2734643"/>
                <a:ext cx="1289880" cy="57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44" name="墨迹 144">
                <a:extLst>
                  <a:ext uri="{FF2B5EF4-FFF2-40B4-BE49-F238E27FC236}">
                    <a16:creationId xmlns:a16="http://schemas.microsoft.com/office/drawing/2014/main" id="{F7A71C85-FDA4-3A4B-95C8-6ECA37532A90}"/>
                  </a:ext>
                </a:extLst>
              </p14:cNvPr>
              <p14:cNvContentPartPr/>
              <p14:nvPr/>
            </p14:nvContentPartPr>
            <p14:xfrm>
              <a:off x="8158699" y="2800163"/>
              <a:ext cx="791640" cy="518400"/>
            </p14:xfrm>
          </p:contentPart>
        </mc:Choice>
        <mc:Fallback>
          <p:pic>
            <p:nvPicPr>
              <p:cNvPr id="144" name="墨迹 144">
                <a:extLst>
                  <a:ext uri="{FF2B5EF4-FFF2-40B4-BE49-F238E27FC236}">
                    <a16:creationId xmlns:a16="http://schemas.microsoft.com/office/drawing/2014/main" id="{F7A71C85-FDA4-3A4B-95C8-6ECA37532A9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151139" y="2792603"/>
                <a:ext cx="806760" cy="5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46" name="墨迹 145">
                <a:extLst>
                  <a:ext uri="{FF2B5EF4-FFF2-40B4-BE49-F238E27FC236}">
                    <a16:creationId xmlns:a16="http://schemas.microsoft.com/office/drawing/2014/main" id="{277D3CD9-1B93-D245-AF25-DF121661840B}"/>
                  </a:ext>
                </a:extLst>
              </p14:cNvPr>
              <p14:cNvContentPartPr/>
              <p14:nvPr/>
            </p14:nvContentPartPr>
            <p14:xfrm>
              <a:off x="8571979" y="3259883"/>
              <a:ext cx="29520" cy="75960"/>
            </p14:xfrm>
          </p:contentPart>
        </mc:Choice>
        <mc:Fallback>
          <p:pic>
            <p:nvPicPr>
              <p:cNvPr id="146" name="墨迹 145">
                <a:extLst>
                  <a:ext uri="{FF2B5EF4-FFF2-40B4-BE49-F238E27FC236}">
                    <a16:creationId xmlns:a16="http://schemas.microsoft.com/office/drawing/2014/main" id="{277D3CD9-1B93-D245-AF25-DF121661840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564419" y="3252683"/>
                <a:ext cx="4464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57" name="墨迹 157">
                <a:extLst>
                  <a:ext uri="{FF2B5EF4-FFF2-40B4-BE49-F238E27FC236}">
                    <a16:creationId xmlns:a16="http://schemas.microsoft.com/office/drawing/2014/main" id="{B9894B37-C2B7-CC4C-A47D-E101A152EBDB}"/>
                  </a:ext>
                </a:extLst>
              </p14:cNvPr>
              <p14:cNvContentPartPr/>
              <p14:nvPr/>
            </p14:nvContentPartPr>
            <p14:xfrm>
              <a:off x="9055099" y="2742203"/>
              <a:ext cx="1722600" cy="803520"/>
            </p14:xfrm>
          </p:contentPart>
        </mc:Choice>
        <mc:Fallback>
          <p:pic>
            <p:nvPicPr>
              <p:cNvPr id="157" name="墨迹 157">
                <a:extLst>
                  <a:ext uri="{FF2B5EF4-FFF2-40B4-BE49-F238E27FC236}">
                    <a16:creationId xmlns:a16="http://schemas.microsoft.com/office/drawing/2014/main" id="{B9894B37-C2B7-CC4C-A47D-E101A152EBD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047541" y="2734643"/>
                <a:ext cx="1737717" cy="81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70" name="墨迹 170">
                <a:extLst>
                  <a:ext uri="{FF2B5EF4-FFF2-40B4-BE49-F238E27FC236}">
                    <a16:creationId xmlns:a16="http://schemas.microsoft.com/office/drawing/2014/main" id="{46B1E591-0036-304C-B0DD-B3BA3EF92413}"/>
                  </a:ext>
                </a:extLst>
              </p14:cNvPr>
              <p14:cNvContentPartPr/>
              <p14:nvPr/>
            </p14:nvContentPartPr>
            <p14:xfrm>
              <a:off x="7012459" y="3440603"/>
              <a:ext cx="2327760" cy="785880"/>
            </p14:xfrm>
          </p:contentPart>
        </mc:Choice>
        <mc:Fallback>
          <p:pic>
            <p:nvPicPr>
              <p:cNvPr id="170" name="墨迹 170">
                <a:extLst>
                  <a:ext uri="{FF2B5EF4-FFF2-40B4-BE49-F238E27FC236}">
                    <a16:creationId xmlns:a16="http://schemas.microsoft.com/office/drawing/2014/main" id="{46B1E591-0036-304C-B0DD-B3BA3EF9241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004900" y="3433043"/>
                <a:ext cx="2342878" cy="80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85" name="墨迹 185">
                <a:extLst>
                  <a:ext uri="{FF2B5EF4-FFF2-40B4-BE49-F238E27FC236}">
                    <a16:creationId xmlns:a16="http://schemas.microsoft.com/office/drawing/2014/main" id="{4EB785B6-6153-E148-A601-ADB371F6EA97}"/>
                  </a:ext>
                </a:extLst>
              </p14:cNvPr>
              <p14:cNvContentPartPr/>
              <p14:nvPr/>
            </p14:nvContentPartPr>
            <p14:xfrm>
              <a:off x="6681259" y="4377323"/>
              <a:ext cx="3526560" cy="716040"/>
            </p14:xfrm>
          </p:contentPart>
        </mc:Choice>
        <mc:Fallback>
          <p:pic>
            <p:nvPicPr>
              <p:cNvPr id="185" name="墨迹 185">
                <a:extLst>
                  <a:ext uri="{FF2B5EF4-FFF2-40B4-BE49-F238E27FC236}">
                    <a16:creationId xmlns:a16="http://schemas.microsoft.com/office/drawing/2014/main" id="{4EB785B6-6153-E148-A601-ADB371F6EA9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673698" y="4369763"/>
                <a:ext cx="3541682" cy="73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94" name="墨迹 194">
                <a:extLst>
                  <a:ext uri="{FF2B5EF4-FFF2-40B4-BE49-F238E27FC236}">
                    <a16:creationId xmlns:a16="http://schemas.microsoft.com/office/drawing/2014/main" id="{1ACB68A5-6EC8-D643-AA1B-97A2C53D8DE7}"/>
                  </a:ext>
                </a:extLst>
              </p14:cNvPr>
              <p14:cNvContentPartPr/>
              <p14:nvPr/>
            </p14:nvContentPartPr>
            <p14:xfrm>
              <a:off x="329059" y="2675809"/>
              <a:ext cx="4977720" cy="3803194"/>
            </p14:xfrm>
          </p:contentPart>
        </mc:Choice>
        <mc:Fallback>
          <p:pic>
            <p:nvPicPr>
              <p:cNvPr id="194" name="墨迹 194">
                <a:extLst>
                  <a:ext uri="{FF2B5EF4-FFF2-40B4-BE49-F238E27FC236}">
                    <a16:creationId xmlns:a16="http://schemas.microsoft.com/office/drawing/2014/main" id="{1ACB68A5-6EC8-D643-AA1B-97A2C53D8DE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21500" y="2668249"/>
                <a:ext cx="4992839" cy="38179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06" name="墨迹 206">
                <a:extLst>
                  <a:ext uri="{FF2B5EF4-FFF2-40B4-BE49-F238E27FC236}">
                    <a16:creationId xmlns:a16="http://schemas.microsoft.com/office/drawing/2014/main" id="{ED96E0E3-06A0-C54F-9969-BE361B632A06}"/>
                  </a:ext>
                </a:extLst>
              </p14:cNvPr>
              <p14:cNvContentPartPr/>
              <p14:nvPr/>
            </p14:nvContentPartPr>
            <p14:xfrm>
              <a:off x="1868059" y="4266803"/>
              <a:ext cx="2799360" cy="1757880"/>
            </p14:xfrm>
          </p:contentPart>
        </mc:Choice>
        <mc:Fallback>
          <p:pic>
            <p:nvPicPr>
              <p:cNvPr id="206" name="墨迹 206">
                <a:extLst>
                  <a:ext uri="{FF2B5EF4-FFF2-40B4-BE49-F238E27FC236}">
                    <a16:creationId xmlns:a16="http://schemas.microsoft.com/office/drawing/2014/main" id="{ED96E0E3-06A0-C54F-9969-BE361B632A0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860500" y="4259243"/>
                <a:ext cx="2814118" cy="177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208" name="墨迹 207">
                <a:extLst>
                  <a:ext uri="{FF2B5EF4-FFF2-40B4-BE49-F238E27FC236}">
                    <a16:creationId xmlns:a16="http://schemas.microsoft.com/office/drawing/2014/main" id="{4AA57C5B-F418-7749-BBD7-194A2F6F7C5B}"/>
                  </a:ext>
                </a:extLst>
              </p14:cNvPr>
              <p14:cNvContentPartPr/>
              <p14:nvPr/>
            </p14:nvContentPartPr>
            <p14:xfrm>
              <a:off x="3037699" y="3807083"/>
              <a:ext cx="1524960" cy="448560"/>
            </p14:xfrm>
          </p:contentPart>
        </mc:Choice>
        <mc:Fallback>
          <p:pic>
            <p:nvPicPr>
              <p:cNvPr id="208" name="墨迹 207">
                <a:extLst>
                  <a:ext uri="{FF2B5EF4-FFF2-40B4-BE49-F238E27FC236}">
                    <a16:creationId xmlns:a16="http://schemas.microsoft.com/office/drawing/2014/main" id="{4AA57C5B-F418-7749-BBD7-194A2F6F7C5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30139" y="3799523"/>
                <a:ext cx="154008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211" name="墨迹 211">
                <a:extLst>
                  <a:ext uri="{FF2B5EF4-FFF2-40B4-BE49-F238E27FC236}">
                    <a16:creationId xmlns:a16="http://schemas.microsoft.com/office/drawing/2014/main" id="{30E003E3-28C0-5E49-BCAF-2AAB2B6A5AAF}"/>
                  </a:ext>
                </a:extLst>
              </p14:cNvPr>
              <p14:cNvContentPartPr/>
              <p14:nvPr/>
            </p14:nvContentPartPr>
            <p14:xfrm>
              <a:off x="1128700" y="3644003"/>
              <a:ext cx="2008359" cy="1234440"/>
            </p14:xfrm>
          </p:contentPart>
        </mc:Choice>
        <mc:Fallback>
          <p:pic>
            <p:nvPicPr>
              <p:cNvPr id="211" name="墨迹 211">
                <a:extLst>
                  <a:ext uri="{FF2B5EF4-FFF2-40B4-BE49-F238E27FC236}">
                    <a16:creationId xmlns:a16="http://schemas.microsoft.com/office/drawing/2014/main" id="{30E003E3-28C0-5E49-BCAF-2AAB2B6A5AA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121140" y="3636441"/>
                <a:ext cx="2023478" cy="12495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8417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BAB098C4-BCBF-F448-AEF3-4D9FDF4C07F2}"/>
                  </a:ext>
                </a:extLst>
              </p14:cNvPr>
              <p14:cNvContentPartPr/>
              <p14:nvPr/>
            </p14:nvContentPartPr>
            <p14:xfrm>
              <a:off x="3425140" y="303769"/>
              <a:ext cx="299160" cy="49212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BAB098C4-BCBF-F448-AEF3-4D9FDF4C07F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17580" y="296209"/>
                <a:ext cx="31428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墨迹 16">
                <a:extLst>
                  <a:ext uri="{FF2B5EF4-FFF2-40B4-BE49-F238E27FC236}">
                    <a16:creationId xmlns:a16="http://schemas.microsoft.com/office/drawing/2014/main" id="{6DE86E2B-48F4-F74C-B3CA-1C53BEDEFF8C}"/>
                  </a:ext>
                </a:extLst>
              </p14:cNvPr>
              <p14:cNvContentPartPr/>
              <p14:nvPr/>
            </p14:nvContentPartPr>
            <p14:xfrm>
              <a:off x="2765260" y="316009"/>
              <a:ext cx="436320" cy="607680"/>
            </p14:xfrm>
          </p:contentPart>
        </mc:Choice>
        <mc:Fallback>
          <p:pic>
            <p:nvPicPr>
              <p:cNvPr id="13" name="墨迹 16">
                <a:extLst>
                  <a:ext uri="{FF2B5EF4-FFF2-40B4-BE49-F238E27FC236}">
                    <a16:creationId xmlns:a16="http://schemas.microsoft.com/office/drawing/2014/main" id="{6DE86E2B-48F4-F74C-B3CA-1C53BEDEFF8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57700" y="308449"/>
                <a:ext cx="451080" cy="62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墨迹 17">
                <a:extLst>
                  <a:ext uri="{FF2B5EF4-FFF2-40B4-BE49-F238E27FC236}">
                    <a16:creationId xmlns:a16="http://schemas.microsoft.com/office/drawing/2014/main" id="{7A2D1A0D-722D-9348-984B-3CF873B29F62}"/>
                  </a:ext>
                </a:extLst>
              </p14:cNvPr>
              <p14:cNvContentPartPr/>
              <p14:nvPr/>
            </p14:nvContentPartPr>
            <p14:xfrm>
              <a:off x="2273500" y="453169"/>
              <a:ext cx="143640" cy="386280"/>
            </p14:xfrm>
          </p:contentPart>
        </mc:Choice>
        <mc:Fallback>
          <p:pic>
            <p:nvPicPr>
              <p:cNvPr id="14" name="墨迹 17">
                <a:extLst>
                  <a:ext uri="{FF2B5EF4-FFF2-40B4-BE49-F238E27FC236}">
                    <a16:creationId xmlns:a16="http://schemas.microsoft.com/office/drawing/2014/main" id="{7A2D1A0D-722D-9348-984B-3CF873B29F6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65940" y="445609"/>
                <a:ext cx="15876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" name="墨迹 18">
                <a:extLst>
                  <a:ext uri="{FF2B5EF4-FFF2-40B4-BE49-F238E27FC236}">
                    <a16:creationId xmlns:a16="http://schemas.microsoft.com/office/drawing/2014/main" id="{9B8B5613-F614-694E-B4C5-D7037384BF4F}"/>
                  </a:ext>
                </a:extLst>
              </p14:cNvPr>
              <p14:cNvContentPartPr/>
              <p14:nvPr/>
            </p14:nvContentPartPr>
            <p14:xfrm>
              <a:off x="1607860" y="366049"/>
              <a:ext cx="378720" cy="466560"/>
            </p14:xfrm>
          </p:contentPart>
        </mc:Choice>
        <mc:Fallback>
          <p:pic>
            <p:nvPicPr>
              <p:cNvPr id="15" name="墨迹 18">
                <a:extLst>
                  <a:ext uri="{FF2B5EF4-FFF2-40B4-BE49-F238E27FC236}">
                    <a16:creationId xmlns:a16="http://schemas.microsoft.com/office/drawing/2014/main" id="{9B8B5613-F614-694E-B4C5-D7037384BF4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00300" y="358489"/>
                <a:ext cx="393840" cy="48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6" name="墨迹 19">
                <a:extLst>
                  <a:ext uri="{FF2B5EF4-FFF2-40B4-BE49-F238E27FC236}">
                    <a16:creationId xmlns:a16="http://schemas.microsoft.com/office/drawing/2014/main" id="{E6CC7A4E-3EAA-4447-8F76-C1294DA5E4B3}"/>
                  </a:ext>
                </a:extLst>
              </p14:cNvPr>
              <p14:cNvContentPartPr/>
              <p14:nvPr/>
            </p14:nvContentPartPr>
            <p14:xfrm>
              <a:off x="966700" y="546409"/>
              <a:ext cx="311040" cy="292320"/>
            </p14:xfrm>
          </p:contentPart>
        </mc:Choice>
        <mc:Fallback>
          <p:pic>
            <p:nvPicPr>
              <p:cNvPr id="16" name="墨迹 19">
                <a:extLst>
                  <a:ext uri="{FF2B5EF4-FFF2-40B4-BE49-F238E27FC236}">
                    <a16:creationId xmlns:a16="http://schemas.microsoft.com/office/drawing/2014/main" id="{E6CC7A4E-3EAA-4447-8F76-C1294DA5E4B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9140" y="538849"/>
                <a:ext cx="32616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F95BB74C-E509-C448-A642-58EC858C1954}"/>
                  </a:ext>
                </a:extLst>
              </p14:cNvPr>
              <p14:cNvContentPartPr/>
              <p14:nvPr/>
            </p14:nvContentPartPr>
            <p14:xfrm>
              <a:off x="3973060" y="540289"/>
              <a:ext cx="212040" cy="648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F95BB74C-E509-C448-A642-58EC858C195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65500" y="532729"/>
                <a:ext cx="2271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6" name="墨迹 27">
                <a:extLst>
                  <a:ext uri="{FF2B5EF4-FFF2-40B4-BE49-F238E27FC236}">
                    <a16:creationId xmlns:a16="http://schemas.microsoft.com/office/drawing/2014/main" id="{C59C9603-105E-CF45-80F9-224F112FC789}"/>
                  </a:ext>
                </a:extLst>
              </p14:cNvPr>
              <p14:cNvContentPartPr/>
              <p14:nvPr/>
            </p14:nvContentPartPr>
            <p14:xfrm>
              <a:off x="5050540" y="266329"/>
              <a:ext cx="254880" cy="460800"/>
            </p14:xfrm>
          </p:contentPart>
        </mc:Choice>
        <mc:Fallback>
          <p:pic>
            <p:nvPicPr>
              <p:cNvPr id="26" name="墨迹 27">
                <a:extLst>
                  <a:ext uri="{FF2B5EF4-FFF2-40B4-BE49-F238E27FC236}">
                    <a16:creationId xmlns:a16="http://schemas.microsoft.com/office/drawing/2014/main" id="{C59C9603-105E-CF45-80F9-224F112FC78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42980" y="258775"/>
                <a:ext cx="270000" cy="4759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7" name="墨迹 28">
                <a:extLst>
                  <a:ext uri="{FF2B5EF4-FFF2-40B4-BE49-F238E27FC236}">
                    <a16:creationId xmlns:a16="http://schemas.microsoft.com/office/drawing/2014/main" id="{94D76CBB-D631-6D46-8C6A-FC10761C2F83}"/>
                  </a:ext>
                </a:extLst>
              </p14:cNvPr>
              <p14:cNvContentPartPr/>
              <p14:nvPr/>
            </p14:nvContentPartPr>
            <p14:xfrm>
              <a:off x="4489660" y="384409"/>
              <a:ext cx="168480" cy="342720"/>
            </p14:xfrm>
          </p:contentPart>
        </mc:Choice>
        <mc:Fallback>
          <p:pic>
            <p:nvPicPr>
              <p:cNvPr id="27" name="墨迹 28">
                <a:extLst>
                  <a:ext uri="{FF2B5EF4-FFF2-40B4-BE49-F238E27FC236}">
                    <a16:creationId xmlns:a16="http://schemas.microsoft.com/office/drawing/2014/main" id="{94D76CBB-D631-6D46-8C6A-FC10761C2F8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482100" y="376849"/>
                <a:ext cx="18360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1" name="墨迹 56">
                <a:extLst>
                  <a:ext uri="{FF2B5EF4-FFF2-40B4-BE49-F238E27FC236}">
                    <a16:creationId xmlns:a16="http://schemas.microsoft.com/office/drawing/2014/main" id="{A5161FC2-7B73-BC45-84B6-CD38C7EC2183}"/>
                  </a:ext>
                </a:extLst>
              </p14:cNvPr>
              <p14:cNvContentPartPr/>
              <p14:nvPr/>
            </p14:nvContentPartPr>
            <p14:xfrm>
              <a:off x="7160500" y="1181449"/>
              <a:ext cx="685080" cy="401400"/>
            </p14:xfrm>
          </p:contentPart>
        </mc:Choice>
        <mc:Fallback>
          <p:pic>
            <p:nvPicPr>
              <p:cNvPr id="51" name="墨迹 56">
                <a:extLst>
                  <a:ext uri="{FF2B5EF4-FFF2-40B4-BE49-F238E27FC236}">
                    <a16:creationId xmlns:a16="http://schemas.microsoft.com/office/drawing/2014/main" id="{A5161FC2-7B73-BC45-84B6-CD38C7EC218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152940" y="1173889"/>
                <a:ext cx="700200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2" name="墨迹 57">
                <a:extLst>
                  <a:ext uri="{FF2B5EF4-FFF2-40B4-BE49-F238E27FC236}">
                    <a16:creationId xmlns:a16="http://schemas.microsoft.com/office/drawing/2014/main" id="{689FBE3C-CB84-274D-8833-46221AA8CF9A}"/>
                  </a:ext>
                </a:extLst>
              </p14:cNvPr>
              <p14:cNvContentPartPr/>
              <p14:nvPr/>
            </p14:nvContentPartPr>
            <p14:xfrm>
              <a:off x="6500620" y="1100449"/>
              <a:ext cx="230760" cy="511200"/>
            </p14:xfrm>
          </p:contentPart>
        </mc:Choice>
        <mc:Fallback>
          <p:pic>
            <p:nvPicPr>
              <p:cNvPr id="52" name="墨迹 57">
                <a:extLst>
                  <a:ext uri="{FF2B5EF4-FFF2-40B4-BE49-F238E27FC236}">
                    <a16:creationId xmlns:a16="http://schemas.microsoft.com/office/drawing/2014/main" id="{689FBE3C-CB84-274D-8833-46221AA8CF9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93060" y="1092884"/>
                <a:ext cx="245880" cy="5263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3" name="墨迹 58">
                <a:extLst>
                  <a:ext uri="{FF2B5EF4-FFF2-40B4-BE49-F238E27FC236}">
                    <a16:creationId xmlns:a16="http://schemas.microsoft.com/office/drawing/2014/main" id="{17382411-77AD-844E-90FB-5125C8D7719A}"/>
                  </a:ext>
                </a:extLst>
              </p14:cNvPr>
              <p14:cNvContentPartPr/>
              <p14:nvPr/>
            </p14:nvContentPartPr>
            <p14:xfrm>
              <a:off x="4950460" y="1050769"/>
              <a:ext cx="1263960" cy="610560"/>
            </p14:xfrm>
          </p:contentPart>
        </mc:Choice>
        <mc:Fallback>
          <p:pic>
            <p:nvPicPr>
              <p:cNvPr id="53" name="墨迹 58">
                <a:extLst>
                  <a:ext uri="{FF2B5EF4-FFF2-40B4-BE49-F238E27FC236}">
                    <a16:creationId xmlns:a16="http://schemas.microsoft.com/office/drawing/2014/main" id="{17382411-77AD-844E-90FB-5125C8D7719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942900" y="1043209"/>
                <a:ext cx="1279080" cy="62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4" name="墨迹 59">
                <a:extLst>
                  <a:ext uri="{FF2B5EF4-FFF2-40B4-BE49-F238E27FC236}">
                    <a16:creationId xmlns:a16="http://schemas.microsoft.com/office/drawing/2014/main" id="{53DFEB94-C311-B546-871C-3EDAEB866419}"/>
                  </a:ext>
                </a:extLst>
              </p14:cNvPr>
              <p14:cNvContentPartPr/>
              <p14:nvPr/>
            </p14:nvContentPartPr>
            <p14:xfrm>
              <a:off x="4016620" y="1330849"/>
              <a:ext cx="423000" cy="305280"/>
            </p14:xfrm>
          </p:contentPart>
        </mc:Choice>
        <mc:Fallback>
          <p:pic>
            <p:nvPicPr>
              <p:cNvPr id="54" name="墨迹 59">
                <a:extLst>
                  <a:ext uri="{FF2B5EF4-FFF2-40B4-BE49-F238E27FC236}">
                    <a16:creationId xmlns:a16="http://schemas.microsoft.com/office/drawing/2014/main" id="{53DFEB94-C311-B546-871C-3EDAEB86641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009060" y="1323289"/>
                <a:ext cx="43812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5" name="墨迹 60">
                <a:extLst>
                  <a:ext uri="{FF2B5EF4-FFF2-40B4-BE49-F238E27FC236}">
                    <a16:creationId xmlns:a16="http://schemas.microsoft.com/office/drawing/2014/main" id="{26417521-D21D-5647-BE3F-8E067CD37599}"/>
                  </a:ext>
                </a:extLst>
              </p14:cNvPr>
              <p14:cNvContentPartPr/>
              <p14:nvPr/>
            </p14:nvContentPartPr>
            <p14:xfrm>
              <a:off x="1631980" y="1137889"/>
              <a:ext cx="1843560" cy="809640"/>
            </p14:xfrm>
          </p:contentPart>
        </mc:Choice>
        <mc:Fallback>
          <p:pic>
            <p:nvPicPr>
              <p:cNvPr id="55" name="墨迹 60">
                <a:extLst>
                  <a:ext uri="{FF2B5EF4-FFF2-40B4-BE49-F238E27FC236}">
                    <a16:creationId xmlns:a16="http://schemas.microsoft.com/office/drawing/2014/main" id="{26417521-D21D-5647-BE3F-8E067CD3759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624779" y="1130329"/>
                <a:ext cx="1858683" cy="82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6" name="墨迹 61">
                <a:extLst>
                  <a:ext uri="{FF2B5EF4-FFF2-40B4-BE49-F238E27FC236}">
                    <a16:creationId xmlns:a16="http://schemas.microsoft.com/office/drawing/2014/main" id="{9F16892A-2C63-2945-9A08-418328EB150F}"/>
                  </a:ext>
                </a:extLst>
              </p14:cNvPr>
              <p14:cNvContentPartPr/>
              <p14:nvPr/>
            </p14:nvContentPartPr>
            <p14:xfrm>
              <a:off x="854020" y="1349569"/>
              <a:ext cx="436320" cy="392400"/>
            </p14:xfrm>
          </p:contentPart>
        </mc:Choice>
        <mc:Fallback>
          <p:pic>
            <p:nvPicPr>
              <p:cNvPr id="56" name="墨迹 61">
                <a:extLst>
                  <a:ext uri="{FF2B5EF4-FFF2-40B4-BE49-F238E27FC236}">
                    <a16:creationId xmlns:a16="http://schemas.microsoft.com/office/drawing/2014/main" id="{9F16892A-2C63-2945-9A08-418328EB150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46460" y="1342009"/>
                <a:ext cx="45108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8AA753EB-3863-8B43-89C7-D7261D8E5FC4}"/>
                  </a:ext>
                </a:extLst>
              </p14:cNvPr>
              <p14:cNvContentPartPr/>
              <p14:nvPr/>
            </p14:nvContentPartPr>
            <p14:xfrm>
              <a:off x="8635780" y="1617049"/>
              <a:ext cx="81360" cy="81360"/>
            </p14:xfrm>
          </p:contentPart>
        </mc:Choice>
        <mc:Fallback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8AA753EB-3863-8B43-89C7-D7261D8E5FC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628220" y="1609489"/>
                <a:ext cx="964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7" name="墨迹 67">
                <a:extLst>
                  <a:ext uri="{FF2B5EF4-FFF2-40B4-BE49-F238E27FC236}">
                    <a16:creationId xmlns:a16="http://schemas.microsoft.com/office/drawing/2014/main" id="{F4FFD5A9-5A61-5343-8183-36D70A23D31A}"/>
                  </a:ext>
                </a:extLst>
              </p14:cNvPr>
              <p14:cNvContentPartPr/>
              <p14:nvPr/>
            </p14:nvContentPartPr>
            <p14:xfrm>
              <a:off x="7907500" y="1225009"/>
              <a:ext cx="454680" cy="392760"/>
            </p14:xfrm>
          </p:contentPart>
        </mc:Choice>
        <mc:Fallback>
          <p:pic>
            <p:nvPicPr>
              <p:cNvPr id="67" name="墨迹 67">
                <a:extLst>
                  <a:ext uri="{FF2B5EF4-FFF2-40B4-BE49-F238E27FC236}">
                    <a16:creationId xmlns:a16="http://schemas.microsoft.com/office/drawing/2014/main" id="{F4FFD5A9-5A61-5343-8183-36D70A23D31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899940" y="1217442"/>
                <a:ext cx="469800" cy="407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8" name="墨迹 78">
                <a:extLst>
                  <a:ext uri="{FF2B5EF4-FFF2-40B4-BE49-F238E27FC236}">
                    <a16:creationId xmlns:a16="http://schemas.microsoft.com/office/drawing/2014/main" id="{8C75E22D-A3E9-A040-8ABB-CBC3951A8C6C}"/>
                  </a:ext>
                </a:extLst>
              </p14:cNvPr>
              <p14:cNvContentPartPr/>
              <p14:nvPr/>
            </p14:nvContentPartPr>
            <p14:xfrm>
              <a:off x="797860" y="2083969"/>
              <a:ext cx="1986480" cy="635400"/>
            </p14:xfrm>
          </p:contentPart>
        </mc:Choice>
        <mc:Fallback>
          <p:pic>
            <p:nvPicPr>
              <p:cNvPr id="78" name="墨迹 78">
                <a:extLst>
                  <a:ext uri="{FF2B5EF4-FFF2-40B4-BE49-F238E27FC236}">
                    <a16:creationId xmlns:a16="http://schemas.microsoft.com/office/drawing/2014/main" id="{8C75E22D-A3E9-A040-8ABB-CBC3951A8C6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90299" y="2076409"/>
                <a:ext cx="2001603" cy="65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7" name="墨迹 88">
                <a:extLst>
                  <a:ext uri="{FF2B5EF4-FFF2-40B4-BE49-F238E27FC236}">
                    <a16:creationId xmlns:a16="http://schemas.microsoft.com/office/drawing/2014/main" id="{748523E9-6DE8-4A4C-A36A-69136D689FED}"/>
                  </a:ext>
                </a:extLst>
              </p14:cNvPr>
              <p14:cNvContentPartPr/>
              <p14:nvPr/>
            </p14:nvContentPartPr>
            <p14:xfrm>
              <a:off x="4396420" y="1965889"/>
              <a:ext cx="305280" cy="467280"/>
            </p14:xfrm>
          </p:contentPart>
        </mc:Choice>
        <mc:Fallback>
          <p:pic>
            <p:nvPicPr>
              <p:cNvPr id="87" name="墨迹 88">
                <a:extLst>
                  <a:ext uri="{FF2B5EF4-FFF2-40B4-BE49-F238E27FC236}">
                    <a16:creationId xmlns:a16="http://schemas.microsoft.com/office/drawing/2014/main" id="{748523E9-6DE8-4A4C-A36A-69136D689FE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388860" y="1958329"/>
                <a:ext cx="320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88" name="墨迹 89">
                <a:extLst>
                  <a:ext uri="{FF2B5EF4-FFF2-40B4-BE49-F238E27FC236}">
                    <a16:creationId xmlns:a16="http://schemas.microsoft.com/office/drawing/2014/main" id="{61A7B419-7602-2341-A030-E78AE16E46FD}"/>
                  </a:ext>
                </a:extLst>
              </p14:cNvPr>
              <p14:cNvContentPartPr/>
              <p14:nvPr/>
            </p14:nvContentPartPr>
            <p14:xfrm>
              <a:off x="3306700" y="2003329"/>
              <a:ext cx="840960" cy="541800"/>
            </p14:xfrm>
          </p:contentPart>
        </mc:Choice>
        <mc:Fallback>
          <p:pic>
            <p:nvPicPr>
              <p:cNvPr id="88" name="墨迹 89">
                <a:extLst>
                  <a:ext uri="{FF2B5EF4-FFF2-40B4-BE49-F238E27FC236}">
                    <a16:creationId xmlns:a16="http://schemas.microsoft.com/office/drawing/2014/main" id="{61A7B419-7602-2341-A030-E78AE16E46F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299140" y="1995769"/>
                <a:ext cx="85572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9536BB98-4E1A-E34C-873A-3E65330F625D}"/>
                  </a:ext>
                </a:extLst>
              </p14:cNvPr>
              <p14:cNvContentPartPr/>
              <p14:nvPr/>
            </p14:nvContentPartPr>
            <p14:xfrm>
              <a:off x="5068540" y="2083969"/>
              <a:ext cx="180720" cy="187200"/>
            </p14:xfrm>
          </p:contentPart>
        </mc:Choice>
        <mc:Fallback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9536BB98-4E1A-E34C-873A-3E65330F625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060980" y="2076409"/>
                <a:ext cx="19584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2F26BAB1-3608-CD4F-B809-C537C0D626BD}"/>
                  </a:ext>
                </a:extLst>
              </p14:cNvPr>
              <p14:cNvContentPartPr/>
              <p14:nvPr/>
            </p14:nvContentPartPr>
            <p14:xfrm>
              <a:off x="4906900" y="2289529"/>
              <a:ext cx="398880" cy="124200"/>
            </p14:xfrm>
          </p:contentPart>
        </mc:Choice>
        <mc:Fallback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2F26BAB1-3608-CD4F-B809-C537C0D626B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899340" y="2281969"/>
                <a:ext cx="41400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3" name="墨迹 92">
                <a:extLst>
                  <a:ext uri="{FF2B5EF4-FFF2-40B4-BE49-F238E27FC236}">
                    <a16:creationId xmlns:a16="http://schemas.microsoft.com/office/drawing/2014/main" id="{F42DFF5E-3EB2-364F-AA54-178B6B4EB94C}"/>
                  </a:ext>
                </a:extLst>
              </p14:cNvPr>
              <p14:cNvContentPartPr/>
              <p14:nvPr/>
            </p14:nvContentPartPr>
            <p14:xfrm>
              <a:off x="5529340" y="2115289"/>
              <a:ext cx="68760" cy="56520"/>
            </p14:xfrm>
          </p:contentPart>
        </mc:Choice>
        <mc:Fallback>
          <p:pic>
            <p:nvPicPr>
              <p:cNvPr id="93" name="墨迹 92">
                <a:extLst>
                  <a:ext uri="{FF2B5EF4-FFF2-40B4-BE49-F238E27FC236}">
                    <a16:creationId xmlns:a16="http://schemas.microsoft.com/office/drawing/2014/main" id="{F42DFF5E-3EB2-364F-AA54-178B6B4EB94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521780" y="2107729"/>
                <a:ext cx="8388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65C082A9-26C6-B44D-A235-87A3476A72B9}"/>
                  </a:ext>
                </a:extLst>
              </p14:cNvPr>
              <p14:cNvContentPartPr/>
              <p14:nvPr/>
            </p14:nvContentPartPr>
            <p14:xfrm>
              <a:off x="5510620" y="2252089"/>
              <a:ext cx="199440" cy="118800"/>
            </p14:xfrm>
          </p:contentPart>
        </mc:Choice>
        <mc:Fallback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65C082A9-26C6-B44D-A235-87A3476A72B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503060" y="2244529"/>
                <a:ext cx="2145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7F6C27C0-6BA1-1B4C-8D87-F8477988348C}"/>
                  </a:ext>
                </a:extLst>
              </p14:cNvPr>
              <p14:cNvContentPartPr/>
              <p14:nvPr/>
            </p14:nvContentPartPr>
            <p14:xfrm>
              <a:off x="6070780" y="1965889"/>
              <a:ext cx="106200" cy="75240"/>
            </p14:xfrm>
          </p:contentPart>
        </mc:Choice>
        <mc:Fallback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7F6C27C0-6BA1-1B4C-8D87-F8477988348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063220" y="1958329"/>
                <a:ext cx="12132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2C02CDCE-E2D5-1349-B153-F0D1A03FFA6F}"/>
                  </a:ext>
                </a:extLst>
              </p14:cNvPr>
              <p14:cNvContentPartPr/>
              <p14:nvPr/>
            </p14:nvContentPartPr>
            <p14:xfrm>
              <a:off x="5909140" y="2239849"/>
              <a:ext cx="68760" cy="14976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2C02CDCE-E2D5-1349-B153-F0D1A03FFA6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901580" y="2232289"/>
                <a:ext cx="8388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97" name="墨迹 96">
                <a:extLst>
                  <a:ext uri="{FF2B5EF4-FFF2-40B4-BE49-F238E27FC236}">
                    <a16:creationId xmlns:a16="http://schemas.microsoft.com/office/drawing/2014/main" id="{AB522537-C7B1-5845-BD2A-0C0634BE2240}"/>
                  </a:ext>
                </a:extLst>
              </p14:cNvPr>
              <p14:cNvContentPartPr/>
              <p14:nvPr/>
            </p14:nvContentPartPr>
            <p14:xfrm>
              <a:off x="6052420" y="2208529"/>
              <a:ext cx="336600" cy="212040"/>
            </p14:xfrm>
          </p:contentPart>
        </mc:Choice>
        <mc:Fallback>
          <p:pic>
            <p:nvPicPr>
              <p:cNvPr id="97" name="墨迹 96">
                <a:extLst>
                  <a:ext uri="{FF2B5EF4-FFF2-40B4-BE49-F238E27FC236}">
                    <a16:creationId xmlns:a16="http://schemas.microsoft.com/office/drawing/2014/main" id="{AB522537-C7B1-5845-BD2A-0C0634BE224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044860" y="2200969"/>
                <a:ext cx="35172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91A9AF42-F2AE-F84C-9507-D1A16C0B2568}"/>
                  </a:ext>
                </a:extLst>
              </p14:cNvPr>
              <p14:cNvContentPartPr/>
              <p14:nvPr/>
            </p14:nvContentPartPr>
            <p14:xfrm>
              <a:off x="6021100" y="2215009"/>
              <a:ext cx="112320" cy="118800"/>
            </p14:xfrm>
          </p:contentPart>
        </mc:Choice>
        <mc:Fallback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91A9AF42-F2AE-F84C-9507-D1A16C0B256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013540" y="2207449"/>
                <a:ext cx="1274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47A523B6-08F9-C646-B348-55DD350C1ED0}"/>
                  </a:ext>
                </a:extLst>
              </p14:cNvPr>
              <p14:cNvContentPartPr/>
              <p14:nvPr/>
            </p14:nvContentPartPr>
            <p14:xfrm>
              <a:off x="6170500" y="2177569"/>
              <a:ext cx="112320" cy="168480"/>
            </p14:xfrm>
          </p:contentPart>
        </mc:Choice>
        <mc:Fallback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47A523B6-08F9-C646-B348-55DD350C1ED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162940" y="2170009"/>
                <a:ext cx="12744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00" name="墨迹 99">
                <a:extLst>
                  <a:ext uri="{FF2B5EF4-FFF2-40B4-BE49-F238E27FC236}">
                    <a16:creationId xmlns:a16="http://schemas.microsoft.com/office/drawing/2014/main" id="{95711458-B743-804B-9F6D-D8398525C985}"/>
                  </a:ext>
                </a:extLst>
              </p14:cNvPr>
              <p14:cNvContentPartPr/>
              <p14:nvPr/>
            </p14:nvContentPartPr>
            <p14:xfrm>
              <a:off x="6618700" y="1984609"/>
              <a:ext cx="87480" cy="187200"/>
            </p14:xfrm>
          </p:contentPart>
        </mc:Choice>
        <mc:Fallback>
          <p:pic>
            <p:nvPicPr>
              <p:cNvPr id="100" name="墨迹 99">
                <a:extLst>
                  <a:ext uri="{FF2B5EF4-FFF2-40B4-BE49-F238E27FC236}">
                    <a16:creationId xmlns:a16="http://schemas.microsoft.com/office/drawing/2014/main" id="{95711458-B743-804B-9F6D-D8398525C98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611140" y="1977049"/>
                <a:ext cx="10260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01" name="墨迹 100">
                <a:extLst>
                  <a:ext uri="{FF2B5EF4-FFF2-40B4-BE49-F238E27FC236}">
                    <a16:creationId xmlns:a16="http://schemas.microsoft.com/office/drawing/2014/main" id="{BDC3DCB8-1A9D-EE48-9BD2-B3687A6C045D}"/>
                  </a:ext>
                </a:extLst>
              </p14:cNvPr>
              <p14:cNvContentPartPr/>
              <p14:nvPr/>
            </p14:nvContentPartPr>
            <p14:xfrm>
              <a:off x="6693580" y="2090449"/>
              <a:ext cx="224640" cy="50040"/>
            </p14:xfrm>
          </p:contentPart>
        </mc:Choice>
        <mc:Fallback>
          <p:pic>
            <p:nvPicPr>
              <p:cNvPr id="101" name="墨迹 100">
                <a:extLst>
                  <a:ext uri="{FF2B5EF4-FFF2-40B4-BE49-F238E27FC236}">
                    <a16:creationId xmlns:a16="http://schemas.microsoft.com/office/drawing/2014/main" id="{BDC3DCB8-1A9D-EE48-9BD2-B3687A6C045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686020" y="2082889"/>
                <a:ext cx="2394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02" name="墨迹 101">
                <a:extLst>
                  <a:ext uri="{FF2B5EF4-FFF2-40B4-BE49-F238E27FC236}">
                    <a16:creationId xmlns:a16="http://schemas.microsoft.com/office/drawing/2014/main" id="{A45382C2-B13C-5249-8DD1-578A89DE381D}"/>
                  </a:ext>
                </a:extLst>
              </p14:cNvPr>
              <p14:cNvContentPartPr/>
              <p14:nvPr/>
            </p14:nvContentPartPr>
            <p14:xfrm>
              <a:off x="6730660" y="2208529"/>
              <a:ext cx="31320" cy="199440"/>
            </p14:xfrm>
          </p:contentPart>
        </mc:Choice>
        <mc:Fallback>
          <p:pic>
            <p:nvPicPr>
              <p:cNvPr id="102" name="墨迹 101">
                <a:extLst>
                  <a:ext uri="{FF2B5EF4-FFF2-40B4-BE49-F238E27FC236}">
                    <a16:creationId xmlns:a16="http://schemas.microsoft.com/office/drawing/2014/main" id="{A45382C2-B13C-5249-8DD1-578A89DE381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723460" y="2200969"/>
                <a:ext cx="4644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410ECB53-FBD9-D64A-928C-F2BBCE157DEF}"/>
                  </a:ext>
                </a:extLst>
              </p14:cNvPr>
              <p14:cNvContentPartPr/>
              <p14:nvPr/>
            </p14:nvContentPartPr>
            <p14:xfrm>
              <a:off x="7166620" y="1941049"/>
              <a:ext cx="68760" cy="11808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410ECB53-FBD9-D64A-928C-F2BBCE157DE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159060" y="1933489"/>
                <a:ext cx="8388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04" name="墨迹 103">
                <a:extLst>
                  <a:ext uri="{FF2B5EF4-FFF2-40B4-BE49-F238E27FC236}">
                    <a16:creationId xmlns:a16="http://schemas.microsoft.com/office/drawing/2014/main" id="{6E3F2616-6A8F-C142-8075-FB7EE2390FD3}"/>
                  </a:ext>
                </a:extLst>
              </p14:cNvPr>
              <p14:cNvContentPartPr/>
              <p14:nvPr/>
            </p14:nvContentPartPr>
            <p14:xfrm>
              <a:off x="7129180" y="1990729"/>
              <a:ext cx="199440" cy="367560"/>
            </p14:xfrm>
          </p:contentPart>
        </mc:Choice>
        <mc:Fallback>
          <p:pic>
            <p:nvPicPr>
              <p:cNvPr id="104" name="墨迹 103">
                <a:extLst>
                  <a:ext uri="{FF2B5EF4-FFF2-40B4-BE49-F238E27FC236}">
                    <a16:creationId xmlns:a16="http://schemas.microsoft.com/office/drawing/2014/main" id="{6E3F2616-6A8F-C142-8075-FB7EE2390FD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121620" y="1983169"/>
                <a:ext cx="21456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05" name="墨迹 104">
                <a:extLst>
                  <a:ext uri="{FF2B5EF4-FFF2-40B4-BE49-F238E27FC236}">
                    <a16:creationId xmlns:a16="http://schemas.microsoft.com/office/drawing/2014/main" id="{D0D7168D-A5F7-334A-BB53-02B29F8D1E1C}"/>
                  </a:ext>
                </a:extLst>
              </p14:cNvPr>
              <p14:cNvContentPartPr/>
              <p14:nvPr/>
            </p14:nvContentPartPr>
            <p14:xfrm>
              <a:off x="7683220" y="2028169"/>
              <a:ext cx="155880" cy="299160"/>
            </p14:xfrm>
          </p:contentPart>
        </mc:Choice>
        <mc:Fallback>
          <p:pic>
            <p:nvPicPr>
              <p:cNvPr id="105" name="墨迹 104">
                <a:extLst>
                  <a:ext uri="{FF2B5EF4-FFF2-40B4-BE49-F238E27FC236}">
                    <a16:creationId xmlns:a16="http://schemas.microsoft.com/office/drawing/2014/main" id="{D0D7168D-A5F7-334A-BB53-02B29F8D1E1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675660" y="2020609"/>
                <a:ext cx="17100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D3C4D60C-ADF9-7B48-81E6-5584B72EEC58}"/>
                  </a:ext>
                </a:extLst>
              </p14:cNvPr>
              <p14:cNvContentPartPr/>
              <p14:nvPr/>
            </p14:nvContentPartPr>
            <p14:xfrm>
              <a:off x="7714540" y="2196289"/>
              <a:ext cx="124920" cy="124920"/>
            </p14:xfrm>
          </p:contentPart>
        </mc:Choice>
        <mc:Fallback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D3C4D60C-ADF9-7B48-81E6-5584B72EEC5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706980" y="2188729"/>
                <a:ext cx="14004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07" name="墨迹 106">
                <a:extLst>
                  <a:ext uri="{FF2B5EF4-FFF2-40B4-BE49-F238E27FC236}">
                    <a16:creationId xmlns:a16="http://schemas.microsoft.com/office/drawing/2014/main" id="{0058600A-AB80-A14B-A30E-BA6250260BD5}"/>
                  </a:ext>
                </a:extLst>
              </p14:cNvPr>
              <p14:cNvContentPartPr/>
              <p14:nvPr/>
            </p14:nvContentPartPr>
            <p14:xfrm>
              <a:off x="7932340" y="2276929"/>
              <a:ext cx="19080" cy="50040"/>
            </p14:xfrm>
          </p:contentPart>
        </mc:Choice>
        <mc:Fallback>
          <p:pic>
            <p:nvPicPr>
              <p:cNvPr id="107" name="墨迹 106">
                <a:extLst>
                  <a:ext uri="{FF2B5EF4-FFF2-40B4-BE49-F238E27FC236}">
                    <a16:creationId xmlns:a16="http://schemas.microsoft.com/office/drawing/2014/main" id="{0058600A-AB80-A14B-A30E-BA6250260BD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924780" y="2269729"/>
                <a:ext cx="342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F3CC6C53-353C-AA47-B2EE-FA0534FFFA7F}"/>
                  </a:ext>
                </a:extLst>
              </p14:cNvPr>
              <p14:cNvContentPartPr/>
              <p14:nvPr/>
            </p14:nvContentPartPr>
            <p14:xfrm>
              <a:off x="8150140" y="2065609"/>
              <a:ext cx="50040" cy="21204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F3CC6C53-353C-AA47-B2EE-FA0534FFFA7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142580" y="2058049"/>
                <a:ext cx="6516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09" name="墨迹 108">
                <a:extLst>
                  <a:ext uri="{FF2B5EF4-FFF2-40B4-BE49-F238E27FC236}">
                    <a16:creationId xmlns:a16="http://schemas.microsoft.com/office/drawing/2014/main" id="{2703EEFB-61CF-B645-AAF1-3699D01AC183}"/>
                  </a:ext>
                </a:extLst>
              </p14:cNvPr>
              <p14:cNvContentPartPr/>
              <p14:nvPr/>
            </p14:nvContentPartPr>
            <p14:xfrm>
              <a:off x="8262460" y="1853929"/>
              <a:ext cx="280440" cy="528840"/>
            </p14:xfrm>
          </p:contentPart>
        </mc:Choice>
        <mc:Fallback>
          <p:pic>
            <p:nvPicPr>
              <p:cNvPr id="109" name="墨迹 108">
                <a:extLst>
                  <a:ext uri="{FF2B5EF4-FFF2-40B4-BE49-F238E27FC236}">
                    <a16:creationId xmlns:a16="http://schemas.microsoft.com/office/drawing/2014/main" id="{2703EEFB-61CF-B645-AAF1-3699D01AC18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254900" y="1846369"/>
                <a:ext cx="295560" cy="54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10" name="墨迹 109">
                <a:extLst>
                  <a:ext uri="{FF2B5EF4-FFF2-40B4-BE49-F238E27FC236}">
                    <a16:creationId xmlns:a16="http://schemas.microsoft.com/office/drawing/2014/main" id="{4F680204-148F-F941-A426-B8312FF21399}"/>
                  </a:ext>
                </a:extLst>
              </p14:cNvPr>
              <p14:cNvContentPartPr/>
              <p14:nvPr/>
            </p14:nvContentPartPr>
            <p14:xfrm>
              <a:off x="8246980" y="2034289"/>
              <a:ext cx="183600" cy="174600"/>
            </p14:xfrm>
          </p:contentPart>
        </mc:Choice>
        <mc:Fallback>
          <p:pic>
            <p:nvPicPr>
              <p:cNvPr id="110" name="墨迹 109">
                <a:extLst>
                  <a:ext uri="{FF2B5EF4-FFF2-40B4-BE49-F238E27FC236}">
                    <a16:creationId xmlns:a16="http://schemas.microsoft.com/office/drawing/2014/main" id="{4F680204-148F-F941-A426-B8312FF2139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239420" y="2026729"/>
                <a:ext cx="1987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11" name="墨迹 110">
                <a:extLst>
                  <a:ext uri="{FF2B5EF4-FFF2-40B4-BE49-F238E27FC236}">
                    <a16:creationId xmlns:a16="http://schemas.microsoft.com/office/drawing/2014/main" id="{4F826A71-2B46-5D44-8F18-F0D891E52B89}"/>
                  </a:ext>
                </a:extLst>
              </p14:cNvPr>
              <p14:cNvContentPartPr/>
              <p14:nvPr/>
            </p14:nvContentPartPr>
            <p14:xfrm>
              <a:off x="8711380" y="1847449"/>
              <a:ext cx="497880" cy="510840"/>
            </p14:xfrm>
          </p:contentPart>
        </mc:Choice>
        <mc:Fallback>
          <p:pic>
            <p:nvPicPr>
              <p:cNvPr id="111" name="墨迹 110">
                <a:extLst>
                  <a:ext uri="{FF2B5EF4-FFF2-40B4-BE49-F238E27FC236}">
                    <a16:creationId xmlns:a16="http://schemas.microsoft.com/office/drawing/2014/main" id="{4F826A71-2B46-5D44-8F18-F0D891E52B8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703820" y="1839889"/>
                <a:ext cx="5126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12" name="墨迹 111">
                <a:extLst>
                  <a:ext uri="{FF2B5EF4-FFF2-40B4-BE49-F238E27FC236}">
                    <a16:creationId xmlns:a16="http://schemas.microsoft.com/office/drawing/2014/main" id="{5700F4A8-12B8-CC42-A4D2-06305AD6E0F0}"/>
                  </a:ext>
                </a:extLst>
              </p14:cNvPr>
              <p14:cNvContentPartPr/>
              <p14:nvPr/>
            </p14:nvContentPartPr>
            <p14:xfrm>
              <a:off x="9364060" y="2407969"/>
              <a:ext cx="137160" cy="100080"/>
            </p14:xfrm>
          </p:contentPart>
        </mc:Choice>
        <mc:Fallback>
          <p:pic>
            <p:nvPicPr>
              <p:cNvPr id="112" name="墨迹 111">
                <a:extLst>
                  <a:ext uri="{FF2B5EF4-FFF2-40B4-BE49-F238E27FC236}">
                    <a16:creationId xmlns:a16="http://schemas.microsoft.com/office/drawing/2014/main" id="{5700F4A8-12B8-CC42-A4D2-06305AD6E0F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356500" y="2400409"/>
                <a:ext cx="15228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26" name="墨迹 125">
                <a:extLst>
                  <a:ext uri="{FF2B5EF4-FFF2-40B4-BE49-F238E27FC236}">
                    <a16:creationId xmlns:a16="http://schemas.microsoft.com/office/drawing/2014/main" id="{EA580ECE-DA14-EE42-9AF0-00A67963EF4D}"/>
                  </a:ext>
                </a:extLst>
              </p14:cNvPr>
              <p14:cNvContentPartPr/>
              <p14:nvPr/>
            </p14:nvContentPartPr>
            <p14:xfrm>
              <a:off x="959860" y="2986849"/>
              <a:ext cx="100080" cy="68760"/>
            </p14:xfrm>
          </p:contentPart>
        </mc:Choice>
        <mc:Fallback>
          <p:pic>
            <p:nvPicPr>
              <p:cNvPr id="126" name="墨迹 125">
                <a:extLst>
                  <a:ext uri="{FF2B5EF4-FFF2-40B4-BE49-F238E27FC236}">
                    <a16:creationId xmlns:a16="http://schemas.microsoft.com/office/drawing/2014/main" id="{EA580ECE-DA14-EE42-9AF0-00A67963EF4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52300" y="2979289"/>
                <a:ext cx="1152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31" name="墨迹 131">
                <a:extLst>
                  <a:ext uri="{FF2B5EF4-FFF2-40B4-BE49-F238E27FC236}">
                    <a16:creationId xmlns:a16="http://schemas.microsoft.com/office/drawing/2014/main" id="{95ED5A28-1905-8045-80A5-A50A5513485F}"/>
                  </a:ext>
                </a:extLst>
              </p14:cNvPr>
              <p14:cNvContentPartPr/>
              <p14:nvPr/>
            </p14:nvContentPartPr>
            <p14:xfrm>
              <a:off x="922420" y="3167209"/>
              <a:ext cx="342720" cy="392400"/>
            </p14:xfrm>
          </p:contentPart>
        </mc:Choice>
        <mc:Fallback>
          <p:pic>
            <p:nvPicPr>
              <p:cNvPr id="131" name="墨迹 131">
                <a:extLst>
                  <a:ext uri="{FF2B5EF4-FFF2-40B4-BE49-F238E27FC236}">
                    <a16:creationId xmlns:a16="http://schemas.microsoft.com/office/drawing/2014/main" id="{95ED5A28-1905-8045-80A5-A50A5513485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14860" y="3159649"/>
                <a:ext cx="35784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33" name="墨迹 132">
                <a:extLst>
                  <a:ext uri="{FF2B5EF4-FFF2-40B4-BE49-F238E27FC236}">
                    <a16:creationId xmlns:a16="http://schemas.microsoft.com/office/drawing/2014/main" id="{292BFC59-B72C-574B-8A25-BBBACA42FE3B}"/>
                  </a:ext>
                </a:extLst>
              </p14:cNvPr>
              <p14:cNvContentPartPr/>
              <p14:nvPr/>
            </p14:nvContentPartPr>
            <p14:xfrm>
              <a:off x="1109980" y="3316609"/>
              <a:ext cx="279720" cy="199440"/>
            </p14:xfrm>
          </p:contentPart>
        </mc:Choice>
        <mc:Fallback>
          <p:pic>
            <p:nvPicPr>
              <p:cNvPr id="133" name="墨迹 132">
                <a:extLst>
                  <a:ext uri="{FF2B5EF4-FFF2-40B4-BE49-F238E27FC236}">
                    <a16:creationId xmlns:a16="http://schemas.microsoft.com/office/drawing/2014/main" id="{292BFC59-B72C-574B-8A25-BBBACA42FE3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102420" y="3309049"/>
                <a:ext cx="29484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48" name="墨迹 151">
                <a:extLst>
                  <a:ext uri="{FF2B5EF4-FFF2-40B4-BE49-F238E27FC236}">
                    <a16:creationId xmlns:a16="http://schemas.microsoft.com/office/drawing/2014/main" id="{6879C4DC-8E35-8C40-AEFB-AABEFB4C9265}"/>
                  </a:ext>
                </a:extLst>
              </p14:cNvPr>
              <p14:cNvContentPartPr/>
              <p14:nvPr/>
            </p14:nvContentPartPr>
            <p14:xfrm>
              <a:off x="1949500" y="3684169"/>
              <a:ext cx="2334960" cy="716040"/>
            </p14:xfrm>
          </p:contentPart>
        </mc:Choice>
        <mc:Fallback>
          <p:pic>
            <p:nvPicPr>
              <p:cNvPr id="148" name="墨迹 151">
                <a:extLst>
                  <a:ext uri="{FF2B5EF4-FFF2-40B4-BE49-F238E27FC236}">
                    <a16:creationId xmlns:a16="http://schemas.microsoft.com/office/drawing/2014/main" id="{6879C4DC-8E35-8C40-AEFB-AABEFB4C926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941940" y="3676613"/>
                <a:ext cx="2350080" cy="7311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49" name="墨迹 152">
                <a:extLst>
                  <a:ext uri="{FF2B5EF4-FFF2-40B4-BE49-F238E27FC236}">
                    <a16:creationId xmlns:a16="http://schemas.microsoft.com/office/drawing/2014/main" id="{EB875449-0EC6-4E4A-8E08-3919A3212791}"/>
                  </a:ext>
                </a:extLst>
              </p14:cNvPr>
              <p14:cNvContentPartPr/>
              <p14:nvPr/>
            </p14:nvContentPartPr>
            <p14:xfrm>
              <a:off x="1270900" y="3932929"/>
              <a:ext cx="386280" cy="330480"/>
            </p14:xfrm>
          </p:contentPart>
        </mc:Choice>
        <mc:Fallback>
          <p:pic>
            <p:nvPicPr>
              <p:cNvPr id="149" name="墨迹 152">
                <a:extLst>
                  <a:ext uri="{FF2B5EF4-FFF2-40B4-BE49-F238E27FC236}">
                    <a16:creationId xmlns:a16="http://schemas.microsoft.com/office/drawing/2014/main" id="{EB875449-0EC6-4E4A-8E08-3919A321279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263700" y="3925729"/>
                <a:ext cx="40140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50" name="墨迹 153">
                <a:extLst>
                  <a:ext uri="{FF2B5EF4-FFF2-40B4-BE49-F238E27FC236}">
                    <a16:creationId xmlns:a16="http://schemas.microsoft.com/office/drawing/2014/main" id="{684E69ED-6A6C-4B40-BDF4-5D4F4D42DA08}"/>
                  </a:ext>
                </a:extLst>
              </p14:cNvPr>
              <p14:cNvContentPartPr/>
              <p14:nvPr/>
            </p14:nvContentPartPr>
            <p14:xfrm>
              <a:off x="2547460" y="3378889"/>
              <a:ext cx="31320" cy="162360"/>
            </p14:xfrm>
          </p:contentPart>
        </mc:Choice>
        <mc:Fallback>
          <p:pic>
            <p:nvPicPr>
              <p:cNvPr id="150" name="墨迹 153">
                <a:extLst>
                  <a:ext uri="{FF2B5EF4-FFF2-40B4-BE49-F238E27FC236}">
                    <a16:creationId xmlns:a16="http://schemas.microsoft.com/office/drawing/2014/main" id="{684E69ED-6A6C-4B40-BDF4-5D4F4D42DA08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539900" y="3371329"/>
                <a:ext cx="4644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51" name="墨迹 154">
                <a:extLst>
                  <a:ext uri="{FF2B5EF4-FFF2-40B4-BE49-F238E27FC236}">
                    <a16:creationId xmlns:a16="http://schemas.microsoft.com/office/drawing/2014/main" id="{1A484FB7-9BD2-EA41-ADF2-CD1744D60743}"/>
                  </a:ext>
                </a:extLst>
              </p14:cNvPr>
              <p14:cNvContentPartPr/>
              <p14:nvPr/>
            </p14:nvContentPartPr>
            <p14:xfrm>
              <a:off x="1669420" y="2949409"/>
              <a:ext cx="436320" cy="629280"/>
            </p14:xfrm>
          </p:contentPart>
        </mc:Choice>
        <mc:Fallback>
          <p:pic>
            <p:nvPicPr>
              <p:cNvPr id="151" name="墨迹 154">
                <a:extLst>
                  <a:ext uri="{FF2B5EF4-FFF2-40B4-BE49-F238E27FC236}">
                    <a16:creationId xmlns:a16="http://schemas.microsoft.com/office/drawing/2014/main" id="{1A484FB7-9BD2-EA41-ADF2-CD1744D60743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661860" y="2941849"/>
                <a:ext cx="451080" cy="64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58" name="墨迹 158">
                <a:extLst>
                  <a:ext uri="{FF2B5EF4-FFF2-40B4-BE49-F238E27FC236}">
                    <a16:creationId xmlns:a16="http://schemas.microsoft.com/office/drawing/2014/main" id="{26F1FA85-D42A-324B-AB52-A0D782D496EA}"/>
                  </a:ext>
                </a:extLst>
              </p14:cNvPr>
              <p14:cNvContentPartPr/>
              <p14:nvPr/>
            </p14:nvContentPartPr>
            <p14:xfrm>
              <a:off x="1246060" y="4530889"/>
              <a:ext cx="348840" cy="355320"/>
            </p14:xfrm>
          </p:contentPart>
        </mc:Choice>
        <mc:Fallback>
          <p:pic>
            <p:nvPicPr>
              <p:cNvPr id="158" name="墨迹 158">
                <a:extLst>
                  <a:ext uri="{FF2B5EF4-FFF2-40B4-BE49-F238E27FC236}">
                    <a16:creationId xmlns:a16="http://schemas.microsoft.com/office/drawing/2014/main" id="{26F1FA85-D42A-324B-AB52-A0D782D496E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238500" y="4523329"/>
                <a:ext cx="36396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88" name="墨迹 188">
                <a:extLst>
                  <a:ext uri="{FF2B5EF4-FFF2-40B4-BE49-F238E27FC236}">
                    <a16:creationId xmlns:a16="http://schemas.microsoft.com/office/drawing/2014/main" id="{4189BD63-ADE2-7E4C-9B0A-6591983F1501}"/>
                  </a:ext>
                </a:extLst>
              </p14:cNvPr>
              <p14:cNvContentPartPr/>
              <p14:nvPr/>
            </p14:nvContentPartPr>
            <p14:xfrm>
              <a:off x="1850140" y="4418569"/>
              <a:ext cx="3548880" cy="796680"/>
            </p14:xfrm>
          </p:contentPart>
        </mc:Choice>
        <mc:Fallback>
          <p:pic>
            <p:nvPicPr>
              <p:cNvPr id="188" name="墨迹 188">
                <a:extLst>
                  <a:ext uri="{FF2B5EF4-FFF2-40B4-BE49-F238E27FC236}">
                    <a16:creationId xmlns:a16="http://schemas.microsoft.com/office/drawing/2014/main" id="{4189BD63-ADE2-7E4C-9B0A-6591983F1501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842580" y="4411009"/>
                <a:ext cx="3564000" cy="81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92" name="墨迹 192">
                <a:extLst>
                  <a:ext uri="{FF2B5EF4-FFF2-40B4-BE49-F238E27FC236}">
                    <a16:creationId xmlns:a16="http://schemas.microsoft.com/office/drawing/2014/main" id="{2174F768-1F4E-6C46-ABB4-02C56FD0D100}"/>
                  </a:ext>
                </a:extLst>
              </p14:cNvPr>
              <p14:cNvContentPartPr/>
              <p14:nvPr/>
            </p14:nvContentPartPr>
            <p14:xfrm>
              <a:off x="1233820" y="5314969"/>
              <a:ext cx="348840" cy="348840"/>
            </p14:xfrm>
          </p:contentPart>
        </mc:Choice>
        <mc:Fallback>
          <p:pic>
            <p:nvPicPr>
              <p:cNvPr id="192" name="墨迹 192">
                <a:extLst>
                  <a:ext uri="{FF2B5EF4-FFF2-40B4-BE49-F238E27FC236}">
                    <a16:creationId xmlns:a16="http://schemas.microsoft.com/office/drawing/2014/main" id="{2174F768-1F4E-6C46-ABB4-02C56FD0D10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226260" y="5307769"/>
                <a:ext cx="36396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94" name="墨迹 193">
                <a:extLst>
                  <a:ext uri="{FF2B5EF4-FFF2-40B4-BE49-F238E27FC236}">
                    <a16:creationId xmlns:a16="http://schemas.microsoft.com/office/drawing/2014/main" id="{ED484601-98A3-8046-B803-A13689DB7283}"/>
                  </a:ext>
                </a:extLst>
              </p14:cNvPr>
              <p14:cNvContentPartPr/>
              <p14:nvPr/>
            </p14:nvContentPartPr>
            <p14:xfrm>
              <a:off x="1980820" y="5346289"/>
              <a:ext cx="172080" cy="137160"/>
            </p14:xfrm>
          </p:contentPart>
        </mc:Choice>
        <mc:Fallback>
          <p:pic>
            <p:nvPicPr>
              <p:cNvPr id="194" name="墨迹 193">
                <a:extLst>
                  <a:ext uri="{FF2B5EF4-FFF2-40B4-BE49-F238E27FC236}">
                    <a16:creationId xmlns:a16="http://schemas.microsoft.com/office/drawing/2014/main" id="{ED484601-98A3-8046-B803-A13689DB7283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973260" y="5338729"/>
                <a:ext cx="18684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95" name="墨迹 194">
                <a:extLst>
                  <a:ext uri="{FF2B5EF4-FFF2-40B4-BE49-F238E27FC236}">
                    <a16:creationId xmlns:a16="http://schemas.microsoft.com/office/drawing/2014/main" id="{84732F92-ABDD-0941-93F3-B2F51C0802E3}"/>
                  </a:ext>
                </a:extLst>
              </p14:cNvPr>
              <p14:cNvContentPartPr/>
              <p14:nvPr/>
            </p14:nvContentPartPr>
            <p14:xfrm>
              <a:off x="2018260" y="5302729"/>
              <a:ext cx="112320" cy="249480"/>
            </p14:xfrm>
          </p:contentPart>
        </mc:Choice>
        <mc:Fallback>
          <p:pic>
            <p:nvPicPr>
              <p:cNvPr id="195" name="墨迹 194">
                <a:extLst>
                  <a:ext uri="{FF2B5EF4-FFF2-40B4-BE49-F238E27FC236}">
                    <a16:creationId xmlns:a16="http://schemas.microsoft.com/office/drawing/2014/main" id="{84732F92-ABDD-0941-93F3-B2F51C0802E3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010700" y="5295169"/>
                <a:ext cx="12744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96" name="墨迹 195">
                <a:extLst>
                  <a:ext uri="{FF2B5EF4-FFF2-40B4-BE49-F238E27FC236}">
                    <a16:creationId xmlns:a16="http://schemas.microsoft.com/office/drawing/2014/main" id="{A710E215-3B36-9748-9251-2220BF00E4F6}"/>
                  </a:ext>
                </a:extLst>
              </p14:cNvPr>
              <p14:cNvContentPartPr/>
              <p14:nvPr/>
            </p14:nvContentPartPr>
            <p14:xfrm>
              <a:off x="1912420" y="5514409"/>
              <a:ext cx="355320" cy="118800"/>
            </p14:xfrm>
          </p:contentPart>
        </mc:Choice>
        <mc:Fallback>
          <p:pic>
            <p:nvPicPr>
              <p:cNvPr id="196" name="墨迹 195">
                <a:extLst>
                  <a:ext uri="{FF2B5EF4-FFF2-40B4-BE49-F238E27FC236}">
                    <a16:creationId xmlns:a16="http://schemas.microsoft.com/office/drawing/2014/main" id="{A710E215-3B36-9748-9251-2220BF00E4F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904860" y="5506849"/>
                <a:ext cx="3704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17" name="墨迹 218">
                <a:extLst>
                  <a:ext uri="{FF2B5EF4-FFF2-40B4-BE49-F238E27FC236}">
                    <a16:creationId xmlns:a16="http://schemas.microsoft.com/office/drawing/2014/main" id="{82C13340-CB31-7F44-A0BA-FCF4A6B1AC70}"/>
                  </a:ext>
                </a:extLst>
              </p14:cNvPr>
              <p14:cNvContentPartPr/>
              <p14:nvPr/>
            </p14:nvContentPartPr>
            <p14:xfrm>
              <a:off x="1165060" y="5956489"/>
              <a:ext cx="567000" cy="448560"/>
            </p14:xfrm>
          </p:contentPart>
        </mc:Choice>
        <mc:Fallback>
          <p:pic>
            <p:nvPicPr>
              <p:cNvPr id="217" name="墨迹 218">
                <a:extLst>
                  <a:ext uri="{FF2B5EF4-FFF2-40B4-BE49-F238E27FC236}">
                    <a16:creationId xmlns:a16="http://schemas.microsoft.com/office/drawing/2014/main" id="{82C13340-CB31-7F44-A0BA-FCF4A6B1AC70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57860" y="5948929"/>
                <a:ext cx="58212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18" name="墨迹 219">
                <a:extLst>
                  <a:ext uri="{FF2B5EF4-FFF2-40B4-BE49-F238E27FC236}">
                    <a16:creationId xmlns:a16="http://schemas.microsoft.com/office/drawing/2014/main" id="{35FE49A7-ACE7-294C-B8D1-75FE28BA9D36}"/>
                  </a:ext>
                </a:extLst>
              </p14:cNvPr>
              <p14:cNvContentPartPr/>
              <p14:nvPr/>
            </p14:nvContentPartPr>
            <p14:xfrm>
              <a:off x="2494180" y="5134609"/>
              <a:ext cx="1765440" cy="554400"/>
            </p14:xfrm>
          </p:contentPart>
        </mc:Choice>
        <mc:Fallback>
          <p:pic>
            <p:nvPicPr>
              <p:cNvPr id="218" name="墨迹 219">
                <a:extLst>
                  <a:ext uri="{FF2B5EF4-FFF2-40B4-BE49-F238E27FC236}">
                    <a16:creationId xmlns:a16="http://schemas.microsoft.com/office/drawing/2014/main" id="{35FE49A7-ACE7-294C-B8D1-75FE28BA9D36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486622" y="5127049"/>
                <a:ext cx="1780197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28" name="墨迹 228">
                <a:extLst>
                  <a:ext uri="{FF2B5EF4-FFF2-40B4-BE49-F238E27FC236}">
                    <a16:creationId xmlns:a16="http://schemas.microsoft.com/office/drawing/2014/main" id="{1E20640C-AEC1-114A-B0E0-BB132C21E5C3}"/>
                  </a:ext>
                </a:extLst>
              </p14:cNvPr>
              <p14:cNvContentPartPr/>
              <p14:nvPr/>
            </p14:nvContentPartPr>
            <p14:xfrm>
              <a:off x="2024380" y="5912929"/>
              <a:ext cx="1699920" cy="529560"/>
            </p14:xfrm>
          </p:contentPart>
        </mc:Choice>
        <mc:Fallback>
          <p:pic>
            <p:nvPicPr>
              <p:cNvPr id="228" name="墨迹 228">
                <a:extLst>
                  <a:ext uri="{FF2B5EF4-FFF2-40B4-BE49-F238E27FC236}">
                    <a16:creationId xmlns:a16="http://schemas.microsoft.com/office/drawing/2014/main" id="{1E20640C-AEC1-114A-B0E0-BB132C21E5C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016820" y="5905369"/>
                <a:ext cx="171504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40" name="墨迹 239">
                <a:extLst>
                  <a:ext uri="{FF2B5EF4-FFF2-40B4-BE49-F238E27FC236}">
                    <a16:creationId xmlns:a16="http://schemas.microsoft.com/office/drawing/2014/main" id="{33124366-82A6-1940-9E2F-E615A4D904A9}"/>
                  </a:ext>
                </a:extLst>
              </p14:cNvPr>
              <p14:cNvContentPartPr/>
              <p14:nvPr/>
            </p14:nvContentPartPr>
            <p14:xfrm>
              <a:off x="6686380" y="6269689"/>
              <a:ext cx="19800" cy="4680"/>
            </p14:xfrm>
          </p:contentPart>
        </mc:Choice>
        <mc:Fallback>
          <p:pic>
            <p:nvPicPr>
              <p:cNvPr id="240" name="墨迹 239">
                <a:extLst>
                  <a:ext uri="{FF2B5EF4-FFF2-40B4-BE49-F238E27FC236}">
                    <a16:creationId xmlns:a16="http://schemas.microsoft.com/office/drawing/2014/main" id="{33124366-82A6-1940-9E2F-E615A4D904A9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679180" y="6262129"/>
                <a:ext cx="3492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41" name="墨迹 243">
                <a:extLst>
                  <a:ext uri="{FF2B5EF4-FFF2-40B4-BE49-F238E27FC236}">
                    <a16:creationId xmlns:a16="http://schemas.microsoft.com/office/drawing/2014/main" id="{19622E85-0143-B44E-B99E-36F86C9DE676}"/>
                  </a:ext>
                </a:extLst>
              </p14:cNvPr>
              <p14:cNvContentPartPr/>
              <p14:nvPr/>
            </p14:nvContentPartPr>
            <p14:xfrm>
              <a:off x="5348620" y="5968729"/>
              <a:ext cx="1040040" cy="504720"/>
            </p14:xfrm>
          </p:contentPart>
        </mc:Choice>
        <mc:Fallback>
          <p:pic>
            <p:nvPicPr>
              <p:cNvPr id="241" name="墨迹 243">
                <a:extLst>
                  <a:ext uri="{FF2B5EF4-FFF2-40B4-BE49-F238E27FC236}">
                    <a16:creationId xmlns:a16="http://schemas.microsoft.com/office/drawing/2014/main" id="{19622E85-0143-B44E-B99E-36F86C9DE676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341060" y="5961169"/>
                <a:ext cx="105516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42" name="墨迹 244">
                <a:extLst>
                  <a:ext uri="{FF2B5EF4-FFF2-40B4-BE49-F238E27FC236}">
                    <a16:creationId xmlns:a16="http://schemas.microsoft.com/office/drawing/2014/main" id="{C9D1CF47-3DAD-2A44-B24F-5C4957A3C455}"/>
                  </a:ext>
                </a:extLst>
              </p14:cNvPr>
              <p14:cNvContentPartPr/>
              <p14:nvPr/>
            </p14:nvContentPartPr>
            <p14:xfrm>
              <a:off x="4527100" y="5981329"/>
              <a:ext cx="591840" cy="442440"/>
            </p14:xfrm>
          </p:contentPart>
        </mc:Choice>
        <mc:Fallback>
          <p:pic>
            <p:nvPicPr>
              <p:cNvPr id="242" name="墨迹 244">
                <a:extLst>
                  <a:ext uri="{FF2B5EF4-FFF2-40B4-BE49-F238E27FC236}">
                    <a16:creationId xmlns:a16="http://schemas.microsoft.com/office/drawing/2014/main" id="{C9D1CF47-3DAD-2A44-B24F-5C4957A3C455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519540" y="5973769"/>
                <a:ext cx="60696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43" name="墨迹 245">
                <a:extLst>
                  <a:ext uri="{FF2B5EF4-FFF2-40B4-BE49-F238E27FC236}">
                    <a16:creationId xmlns:a16="http://schemas.microsoft.com/office/drawing/2014/main" id="{7507612A-1D6D-FB46-BBFD-F605D87B5AE8}"/>
                  </a:ext>
                </a:extLst>
              </p14:cNvPr>
              <p14:cNvContentPartPr/>
              <p14:nvPr/>
            </p14:nvContentPartPr>
            <p14:xfrm>
              <a:off x="3954340" y="5825809"/>
              <a:ext cx="305280" cy="585720"/>
            </p14:xfrm>
          </p:contentPart>
        </mc:Choice>
        <mc:Fallback>
          <p:pic>
            <p:nvPicPr>
              <p:cNvPr id="243" name="墨迹 245">
                <a:extLst>
                  <a:ext uri="{FF2B5EF4-FFF2-40B4-BE49-F238E27FC236}">
                    <a16:creationId xmlns:a16="http://schemas.microsoft.com/office/drawing/2014/main" id="{7507612A-1D6D-FB46-BBFD-F605D87B5AE8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946780" y="5818249"/>
                <a:ext cx="320400" cy="60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99514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6" name="墨迹 20">
                <a:extLst>
                  <a:ext uri="{FF2B5EF4-FFF2-40B4-BE49-F238E27FC236}">
                    <a16:creationId xmlns:a16="http://schemas.microsoft.com/office/drawing/2014/main" id="{A66B4FD4-9578-DA49-9A56-989459D5223C}"/>
                  </a:ext>
                </a:extLst>
              </p14:cNvPr>
              <p14:cNvContentPartPr/>
              <p14:nvPr/>
            </p14:nvContentPartPr>
            <p14:xfrm>
              <a:off x="4352860" y="614809"/>
              <a:ext cx="112320" cy="131040"/>
            </p14:xfrm>
          </p:contentPart>
        </mc:Choice>
        <mc:Fallback>
          <p:pic>
            <p:nvPicPr>
              <p:cNvPr id="16" name="墨迹 20">
                <a:extLst>
                  <a:ext uri="{FF2B5EF4-FFF2-40B4-BE49-F238E27FC236}">
                    <a16:creationId xmlns:a16="http://schemas.microsoft.com/office/drawing/2014/main" id="{A66B4FD4-9578-DA49-9A56-989459D5223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45300" y="607249"/>
                <a:ext cx="12744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7" name="墨迹 21">
                <a:extLst>
                  <a:ext uri="{FF2B5EF4-FFF2-40B4-BE49-F238E27FC236}">
                    <a16:creationId xmlns:a16="http://schemas.microsoft.com/office/drawing/2014/main" id="{02244B72-5148-2A4A-9B21-5B90F566A8CB}"/>
                  </a:ext>
                </a:extLst>
              </p14:cNvPr>
              <p14:cNvContentPartPr/>
              <p14:nvPr/>
            </p14:nvContentPartPr>
            <p14:xfrm>
              <a:off x="3680380" y="147889"/>
              <a:ext cx="429840" cy="508320"/>
            </p14:xfrm>
          </p:contentPart>
        </mc:Choice>
        <mc:Fallback>
          <p:pic>
            <p:nvPicPr>
              <p:cNvPr id="17" name="墨迹 21">
                <a:extLst>
                  <a:ext uri="{FF2B5EF4-FFF2-40B4-BE49-F238E27FC236}">
                    <a16:creationId xmlns:a16="http://schemas.microsoft.com/office/drawing/2014/main" id="{02244B72-5148-2A4A-9B21-5B90F566A8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72820" y="140324"/>
                <a:ext cx="444960" cy="523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8" name="墨迹 22">
                <a:extLst>
                  <a:ext uri="{FF2B5EF4-FFF2-40B4-BE49-F238E27FC236}">
                    <a16:creationId xmlns:a16="http://schemas.microsoft.com/office/drawing/2014/main" id="{CF110CEB-0194-8840-95C8-F64351923C38}"/>
                  </a:ext>
                </a:extLst>
              </p14:cNvPr>
              <p14:cNvContentPartPr/>
              <p14:nvPr/>
            </p14:nvContentPartPr>
            <p14:xfrm>
              <a:off x="2385460" y="160489"/>
              <a:ext cx="934200" cy="709920"/>
            </p14:xfrm>
          </p:contentPart>
        </mc:Choice>
        <mc:Fallback>
          <p:pic>
            <p:nvPicPr>
              <p:cNvPr id="18" name="墨迹 22">
                <a:extLst>
                  <a:ext uri="{FF2B5EF4-FFF2-40B4-BE49-F238E27FC236}">
                    <a16:creationId xmlns:a16="http://schemas.microsoft.com/office/drawing/2014/main" id="{CF110CEB-0194-8840-95C8-F64351923C3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7900" y="152929"/>
                <a:ext cx="949320" cy="72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9" name="墨迹 23">
                <a:extLst>
                  <a:ext uri="{FF2B5EF4-FFF2-40B4-BE49-F238E27FC236}">
                    <a16:creationId xmlns:a16="http://schemas.microsoft.com/office/drawing/2014/main" id="{A7B94F4D-D115-504F-8A17-BA419EC20808}"/>
                  </a:ext>
                </a:extLst>
              </p14:cNvPr>
              <p14:cNvContentPartPr/>
              <p14:nvPr/>
            </p14:nvContentPartPr>
            <p14:xfrm>
              <a:off x="1725580" y="272449"/>
              <a:ext cx="411120" cy="504720"/>
            </p14:xfrm>
          </p:contentPart>
        </mc:Choice>
        <mc:Fallback>
          <p:pic>
            <p:nvPicPr>
              <p:cNvPr id="19" name="墨迹 23">
                <a:extLst>
                  <a:ext uri="{FF2B5EF4-FFF2-40B4-BE49-F238E27FC236}">
                    <a16:creationId xmlns:a16="http://schemas.microsoft.com/office/drawing/2014/main" id="{A7B94F4D-D115-504F-8A17-BA419EC2080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18020" y="264889"/>
                <a:ext cx="42624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0" name="墨迹 24">
                <a:extLst>
                  <a:ext uri="{FF2B5EF4-FFF2-40B4-BE49-F238E27FC236}">
                    <a16:creationId xmlns:a16="http://schemas.microsoft.com/office/drawing/2014/main" id="{70F9E7E7-D825-6E4D-8498-015F16AF2010}"/>
                  </a:ext>
                </a:extLst>
              </p14:cNvPr>
              <p14:cNvContentPartPr/>
              <p14:nvPr/>
            </p14:nvContentPartPr>
            <p14:xfrm>
              <a:off x="754300" y="272449"/>
              <a:ext cx="486000" cy="709920"/>
            </p14:xfrm>
          </p:contentPart>
        </mc:Choice>
        <mc:Fallback>
          <p:pic>
            <p:nvPicPr>
              <p:cNvPr id="20" name="墨迹 24">
                <a:extLst>
                  <a:ext uri="{FF2B5EF4-FFF2-40B4-BE49-F238E27FC236}">
                    <a16:creationId xmlns:a16="http://schemas.microsoft.com/office/drawing/2014/main" id="{70F9E7E7-D825-6E4D-8498-015F16AF201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6740" y="264889"/>
                <a:ext cx="501120" cy="72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B437303F-6658-3E43-8C8B-F9FB34D38B6A}"/>
                  </a:ext>
                </a:extLst>
              </p14:cNvPr>
              <p14:cNvContentPartPr/>
              <p14:nvPr/>
            </p14:nvContentPartPr>
            <p14:xfrm>
              <a:off x="2285740" y="1106569"/>
              <a:ext cx="305280" cy="49212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B437303F-6658-3E43-8C8B-F9FB34D38B6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78180" y="1099009"/>
                <a:ext cx="32040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6" name="墨迹 49">
                <a:extLst>
                  <a:ext uri="{FF2B5EF4-FFF2-40B4-BE49-F238E27FC236}">
                    <a16:creationId xmlns:a16="http://schemas.microsoft.com/office/drawing/2014/main" id="{A0FC7888-0A76-FE4C-9A36-544245901DC9}"/>
                  </a:ext>
                </a:extLst>
              </p14:cNvPr>
              <p14:cNvContentPartPr/>
              <p14:nvPr/>
            </p14:nvContentPartPr>
            <p14:xfrm>
              <a:off x="5355100" y="739369"/>
              <a:ext cx="1444320" cy="815760"/>
            </p14:xfrm>
          </p:contentPart>
        </mc:Choice>
        <mc:Fallback>
          <p:pic>
            <p:nvPicPr>
              <p:cNvPr id="46" name="墨迹 49">
                <a:extLst>
                  <a:ext uri="{FF2B5EF4-FFF2-40B4-BE49-F238E27FC236}">
                    <a16:creationId xmlns:a16="http://schemas.microsoft.com/office/drawing/2014/main" id="{A0FC7888-0A76-FE4C-9A36-544245901DC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347542" y="731809"/>
                <a:ext cx="1459436" cy="83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7" name="墨迹 50">
                <a:extLst>
                  <a:ext uri="{FF2B5EF4-FFF2-40B4-BE49-F238E27FC236}">
                    <a16:creationId xmlns:a16="http://schemas.microsoft.com/office/drawing/2014/main" id="{87C893C9-A6A0-7B47-AC0A-E69CE55448F6}"/>
                  </a:ext>
                </a:extLst>
              </p14:cNvPr>
              <p14:cNvContentPartPr/>
              <p14:nvPr/>
            </p14:nvContentPartPr>
            <p14:xfrm>
              <a:off x="4651660" y="845209"/>
              <a:ext cx="429480" cy="448560"/>
            </p14:xfrm>
          </p:contentPart>
        </mc:Choice>
        <mc:Fallback>
          <p:pic>
            <p:nvPicPr>
              <p:cNvPr id="47" name="墨迹 50">
                <a:extLst>
                  <a:ext uri="{FF2B5EF4-FFF2-40B4-BE49-F238E27FC236}">
                    <a16:creationId xmlns:a16="http://schemas.microsoft.com/office/drawing/2014/main" id="{87C893C9-A6A0-7B47-AC0A-E69CE55448F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44106" y="837649"/>
                <a:ext cx="444587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8" name="墨迹 51">
                <a:extLst>
                  <a:ext uri="{FF2B5EF4-FFF2-40B4-BE49-F238E27FC236}">
                    <a16:creationId xmlns:a16="http://schemas.microsoft.com/office/drawing/2014/main" id="{99FD2CB2-1EAF-DB49-AD3D-EFB41BBA880C}"/>
                  </a:ext>
                </a:extLst>
              </p14:cNvPr>
              <p14:cNvContentPartPr/>
              <p14:nvPr/>
            </p14:nvContentPartPr>
            <p14:xfrm>
              <a:off x="2846260" y="926209"/>
              <a:ext cx="1544040" cy="560520"/>
            </p14:xfrm>
          </p:contentPart>
        </mc:Choice>
        <mc:Fallback>
          <p:pic>
            <p:nvPicPr>
              <p:cNvPr id="48" name="墨迹 51">
                <a:extLst>
                  <a:ext uri="{FF2B5EF4-FFF2-40B4-BE49-F238E27FC236}">
                    <a16:creationId xmlns:a16="http://schemas.microsoft.com/office/drawing/2014/main" id="{99FD2CB2-1EAF-DB49-AD3D-EFB41BBA880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838702" y="918649"/>
                <a:ext cx="1559156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9" name="墨迹 52">
                <a:extLst>
                  <a:ext uri="{FF2B5EF4-FFF2-40B4-BE49-F238E27FC236}">
                    <a16:creationId xmlns:a16="http://schemas.microsoft.com/office/drawing/2014/main" id="{0171420C-D25B-CE4C-B5DC-9A8BCF810BA0}"/>
                  </a:ext>
                </a:extLst>
              </p14:cNvPr>
              <p14:cNvContentPartPr/>
              <p14:nvPr/>
            </p14:nvContentPartPr>
            <p14:xfrm>
              <a:off x="1009540" y="975889"/>
              <a:ext cx="840600" cy="479520"/>
            </p14:xfrm>
          </p:contentPart>
        </mc:Choice>
        <mc:Fallback>
          <p:pic>
            <p:nvPicPr>
              <p:cNvPr id="49" name="墨迹 52">
                <a:extLst>
                  <a:ext uri="{FF2B5EF4-FFF2-40B4-BE49-F238E27FC236}">
                    <a16:creationId xmlns:a16="http://schemas.microsoft.com/office/drawing/2014/main" id="{0171420C-D25B-CE4C-B5DC-9A8BCF810BA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01983" y="968335"/>
                <a:ext cx="855354" cy="4942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366C48A3-D08F-D74C-A2FD-0FC78004F550}"/>
                  </a:ext>
                </a:extLst>
              </p14:cNvPr>
              <p14:cNvContentPartPr/>
              <p14:nvPr/>
            </p14:nvContentPartPr>
            <p14:xfrm>
              <a:off x="2260900" y="1511209"/>
              <a:ext cx="4277160" cy="11232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366C48A3-D08F-D74C-A2FD-0FC78004F55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53340" y="1504009"/>
                <a:ext cx="42922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4" name="墨迹 66">
                <a:extLst>
                  <a:ext uri="{FF2B5EF4-FFF2-40B4-BE49-F238E27FC236}">
                    <a16:creationId xmlns:a16="http://schemas.microsoft.com/office/drawing/2014/main" id="{B6304C91-3D6E-CA4B-B31A-26B26D2FFCBA}"/>
                  </a:ext>
                </a:extLst>
              </p14:cNvPr>
              <p14:cNvContentPartPr/>
              <p14:nvPr/>
            </p14:nvContentPartPr>
            <p14:xfrm>
              <a:off x="3456100" y="2626489"/>
              <a:ext cx="218520" cy="317160"/>
            </p14:xfrm>
          </p:contentPart>
        </mc:Choice>
        <mc:Fallback>
          <p:pic>
            <p:nvPicPr>
              <p:cNvPr id="64" name="墨迹 66">
                <a:extLst>
                  <a:ext uri="{FF2B5EF4-FFF2-40B4-BE49-F238E27FC236}">
                    <a16:creationId xmlns:a16="http://schemas.microsoft.com/office/drawing/2014/main" id="{B6304C91-3D6E-CA4B-B31A-26B26D2FFCB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448528" y="2618929"/>
                <a:ext cx="233665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5" name="墨迹 67">
                <a:extLst>
                  <a:ext uri="{FF2B5EF4-FFF2-40B4-BE49-F238E27FC236}">
                    <a16:creationId xmlns:a16="http://schemas.microsoft.com/office/drawing/2014/main" id="{0FB7F7E2-97C7-414B-96B2-A9DA3CEFA554}"/>
                  </a:ext>
                </a:extLst>
              </p14:cNvPr>
              <p14:cNvContentPartPr/>
              <p14:nvPr/>
            </p14:nvContentPartPr>
            <p14:xfrm>
              <a:off x="2503540" y="2532529"/>
              <a:ext cx="268200" cy="435960"/>
            </p14:xfrm>
          </p:contentPart>
        </mc:Choice>
        <mc:Fallback>
          <p:pic>
            <p:nvPicPr>
              <p:cNvPr id="65" name="墨迹 67">
                <a:extLst>
                  <a:ext uri="{FF2B5EF4-FFF2-40B4-BE49-F238E27FC236}">
                    <a16:creationId xmlns:a16="http://schemas.microsoft.com/office/drawing/2014/main" id="{0FB7F7E2-97C7-414B-96B2-A9DA3CEFA55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496340" y="2524975"/>
                <a:ext cx="282960" cy="450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6" name="墨迹 68">
                <a:extLst>
                  <a:ext uri="{FF2B5EF4-FFF2-40B4-BE49-F238E27FC236}">
                    <a16:creationId xmlns:a16="http://schemas.microsoft.com/office/drawing/2014/main" id="{41F3978E-233C-4E4A-AF81-6D07BFD8F803}"/>
                  </a:ext>
                </a:extLst>
              </p14:cNvPr>
              <p14:cNvContentPartPr/>
              <p14:nvPr/>
            </p14:nvContentPartPr>
            <p14:xfrm>
              <a:off x="1787860" y="2482489"/>
              <a:ext cx="492120" cy="579240"/>
            </p14:xfrm>
          </p:contentPart>
        </mc:Choice>
        <mc:Fallback>
          <p:pic>
            <p:nvPicPr>
              <p:cNvPr id="66" name="墨迹 68">
                <a:extLst>
                  <a:ext uri="{FF2B5EF4-FFF2-40B4-BE49-F238E27FC236}">
                    <a16:creationId xmlns:a16="http://schemas.microsoft.com/office/drawing/2014/main" id="{41F3978E-233C-4E4A-AF81-6D07BFD8F80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780300" y="2474929"/>
                <a:ext cx="50724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13F61AE9-6593-3C42-8342-81C962C8A3BD}"/>
                  </a:ext>
                </a:extLst>
              </p14:cNvPr>
              <p14:cNvContentPartPr/>
              <p14:nvPr/>
            </p14:nvContentPartPr>
            <p14:xfrm>
              <a:off x="3537100" y="3235969"/>
              <a:ext cx="131040" cy="21744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13F61AE9-6593-3C42-8342-81C962C8A3B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529540" y="3228409"/>
                <a:ext cx="14616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4" name="墨迹 74">
                <a:extLst>
                  <a:ext uri="{FF2B5EF4-FFF2-40B4-BE49-F238E27FC236}">
                    <a16:creationId xmlns:a16="http://schemas.microsoft.com/office/drawing/2014/main" id="{7C976924-DABF-9544-B3EF-C8A3DBFC26F9}"/>
                  </a:ext>
                </a:extLst>
              </p14:cNvPr>
              <p14:cNvContentPartPr/>
              <p14:nvPr/>
            </p14:nvContentPartPr>
            <p14:xfrm>
              <a:off x="6556420" y="2264689"/>
              <a:ext cx="249480" cy="392040"/>
            </p14:xfrm>
          </p:contentPart>
        </mc:Choice>
        <mc:Fallback>
          <p:pic>
            <p:nvPicPr>
              <p:cNvPr id="74" name="墨迹 74">
                <a:extLst>
                  <a:ext uri="{FF2B5EF4-FFF2-40B4-BE49-F238E27FC236}">
                    <a16:creationId xmlns:a16="http://schemas.microsoft.com/office/drawing/2014/main" id="{7C976924-DABF-9544-B3EF-C8A3DBFC26F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548860" y="2257129"/>
                <a:ext cx="26460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8" name="墨迹 78">
                <a:extLst>
                  <a:ext uri="{FF2B5EF4-FFF2-40B4-BE49-F238E27FC236}">
                    <a16:creationId xmlns:a16="http://schemas.microsoft.com/office/drawing/2014/main" id="{FF3CE3EF-2C4E-3041-927A-DF36372C597A}"/>
                  </a:ext>
                </a:extLst>
              </p14:cNvPr>
              <p14:cNvContentPartPr/>
              <p14:nvPr/>
            </p14:nvContentPartPr>
            <p14:xfrm>
              <a:off x="3555820" y="3017809"/>
              <a:ext cx="3243960" cy="411480"/>
            </p14:xfrm>
          </p:contentPart>
        </mc:Choice>
        <mc:Fallback>
          <p:pic>
            <p:nvPicPr>
              <p:cNvPr id="78" name="墨迹 78">
                <a:extLst>
                  <a:ext uri="{FF2B5EF4-FFF2-40B4-BE49-F238E27FC236}">
                    <a16:creationId xmlns:a16="http://schemas.microsoft.com/office/drawing/2014/main" id="{FF3CE3EF-2C4E-3041-927A-DF36372C597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548260" y="3010242"/>
                <a:ext cx="3259080" cy="4266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4" name="墨迹 84">
                <a:extLst>
                  <a:ext uri="{FF2B5EF4-FFF2-40B4-BE49-F238E27FC236}">
                    <a16:creationId xmlns:a16="http://schemas.microsoft.com/office/drawing/2014/main" id="{A00F3F90-DB0A-8A42-8AD6-194A68E4A6D7}"/>
                  </a:ext>
                </a:extLst>
              </p14:cNvPr>
              <p14:cNvContentPartPr/>
              <p14:nvPr/>
            </p14:nvContentPartPr>
            <p14:xfrm>
              <a:off x="4527100" y="3484729"/>
              <a:ext cx="1114560" cy="541440"/>
            </p14:xfrm>
          </p:contentPart>
        </mc:Choice>
        <mc:Fallback>
          <p:pic>
            <p:nvPicPr>
              <p:cNvPr id="84" name="墨迹 84">
                <a:extLst>
                  <a:ext uri="{FF2B5EF4-FFF2-40B4-BE49-F238E27FC236}">
                    <a16:creationId xmlns:a16="http://schemas.microsoft.com/office/drawing/2014/main" id="{A00F3F90-DB0A-8A42-8AD6-194A68E4A6D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519540" y="3477169"/>
                <a:ext cx="1129680" cy="55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9B826D23-802D-9041-8181-5A7493554FC8}"/>
                  </a:ext>
                </a:extLst>
              </p14:cNvPr>
              <p14:cNvContentPartPr/>
              <p14:nvPr/>
            </p14:nvContentPartPr>
            <p14:xfrm>
              <a:off x="8137900" y="2607049"/>
              <a:ext cx="498240" cy="336600"/>
            </p14:xfrm>
          </p:contentPart>
        </mc:Choice>
        <mc:Fallback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9B826D23-802D-9041-8181-5A7493554FC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130340" y="2599489"/>
                <a:ext cx="51336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0F068C3C-0236-E245-AFA2-0552E840F29A}"/>
                  </a:ext>
                </a:extLst>
              </p14:cNvPr>
              <p14:cNvContentPartPr/>
              <p14:nvPr/>
            </p14:nvContentPartPr>
            <p14:xfrm>
              <a:off x="10403740" y="3192409"/>
              <a:ext cx="12960" cy="50040"/>
            </p14:xfrm>
          </p:contentPart>
        </mc:Choice>
        <mc:Fallback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0F068C3C-0236-E245-AFA2-0552E840F29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396180" y="3184849"/>
                <a:ext cx="277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9BCDAE0E-32B3-2847-8CA4-27385681C224}"/>
                  </a:ext>
                </a:extLst>
              </p14:cNvPr>
              <p14:cNvContentPartPr/>
              <p14:nvPr/>
            </p14:nvContentPartPr>
            <p14:xfrm>
              <a:off x="10378900" y="3404089"/>
              <a:ext cx="50040" cy="12960"/>
            </p14:xfrm>
          </p:contentPart>
        </mc:Choice>
        <mc:Fallback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9BCDAE0E-32B3-2847-8CA4-27385681C22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371340" y="3396529"/>
                <a:ext cx="651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00" name="墨迹 102">
                <a:extLst>
                  <a:ext uri="{FF2B5EF4-FFF2-40B4-BE49-F238E27FC236}">
                    <a16:creationId xmlns:a16="http://schemas.microsoft.com/office/drawing/2014/main" id="{22C8ADDF-66BE-8545-A825-BC89AD7A7F32}"/>
                  </a:ext>
                </a:extLst>
              </p14:cNvPr>
              <p14:cNvContentPartPr/>
              <p14:nvPr/>
            </p14:nvContentPartPr>
            <p14:xfrm>
              <a:off x="9426340" y="2501209"/>
              <a:ext cx="747360" cy="653760"/>
            </p14:xfrm>
          </p:contentPart>
        </mc:Choice>
        <mc:Fallback>
          <p:pic>
            <p:nvPicPr>
              <p:cNvPr id="100" name="墨迹 102">
                <a:extLst>
                  <a:ext uri="{FF2B5EF4-FFF2-40B4-BE49-F238E27FC236}">
                    <a16:creationId xmlns:a16="http://schemas.microsoft.com/office/drawing/2014/main" id="{22C8ADDF-66BE-8545-A825-BC89AD7A7F3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418780" y="2493653"/>
                <a:ext cx="762480" cy="668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01" name="墨迹 103">
                <a:extLst>
                  <a:ext uri="{FF2B5EF4-FFF2-40B4-BE49-F238E27FC236}">
                    <a16:creationId xmlns:a16="http://schemas.microsoft.com/office/drawing/2014/main" id="{43F678AD-FE57-4D43-809C-786EA1B69176}"/>
                  </a:ext>
                </a:extLst>
              </p14:cNvPr>
              <p14:cNvContentPartPr/>
              <p14:nvPr/>
            </p14:nvContentPartPr>
            <p14:xfrm>
              <a:off x="8872300" y="2638009"/>
              <a:ext cx="230760" cy="330480"/>
            </p14:xfrm>
          </p:contentPart>
        </mc:Choice>
        <mc:Fallback>
          <p:pic>
            <p:nvPicPr>
              <p:cNvPr id="101" name="墨迹 103">
                <a:extLst>
                  <a:ext uri="{FF2B5EF4-FFF2-40B4-BE49-F238E27FC236}">
                    <a16:creationId xmlns:a16="http://schemas.microsoft.com/office/drawing/2014/main" id="{43F678AD-FE57-4D43-809C-786EA1B6917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864740" y="2630809"/>
                <a:ext cx="24588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2" name="墨迹 104">
                <a:extLst>
                  <a:ext uri="{FF2B5EF4-FFF2-40B4-BE49-F238E27FC236}">
                    <a16:creationId xmlns:a16="http://schemas.microsoft.com/office/drawing/2014/main" id="{6981BEEB-4C48-9442-BA9F-5775B2FF7A61}"/>
                  </a:ext>
                </a:extLst>
              </p14:cNvPr>
              <p14:cNvContentPartPr/>
              <p14:nvPr/>
            </p14:nvContentPartPr>
            <p14:xfrm>
              <a:off x="7683220" y="2650609"/>
              <a:ext cx="230760" cy="317880"/>
            </p14:xfrm>
          </p:contentPart>
        </mc:Choice>
        <mc:Fallback>
          <p:pic>
            <p:nvPicPr>
              <p:cNvPr id="102" name="墨迹 104">
                <a:extLst>
                  <a:ext uri="{FF2B5EF4-FFF2-40B4-BE49-F238E27FC236}">
                    <a16:creationId xmlns:a16="http://schemas.microsoft.com/office/drawing/2014/main" id="{6981BEEB-4C48-9442-BA9F-5775B2FF7A6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675660" y="2643049"/>
                <a:ext cx="2458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F52BA619-A936-8A40-8568-93332026BB29}"/>
                  </a:ext>
                </a:extLst>
              </p14:cNvPr>
              <p14:cNvContentPartPr/>
              <p14:nvPr/>
            </p14:nvContentPartPr>
            <p14:xfrm>
              <a:off x="2659420" y="4624129"/>
              <a:ext cx="168480" cy="100080"/>
            </p14:xfrm>
          </p:contentPart>
        </mc:Choice>
        <mc:Fallback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F52BA619-A936-8A40-8568-93332026BB2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651860" y="4616569"/>
                <a:ext cx="18360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07" name="墨迹 106">
                <a:extLst>
                  <a:ext uri="{FF2B5EF4-FFF2-40B4-BE49-F238E27FC236}">
                    <a16:creationId xmlns:a16="http://schemas.microsoft.com/office/drawing/2014/main" id="{77D3CBEE-CA41-BE48-B9A4-05CF36035386}"/>
                  </a:ext>
                </a:extLst>
              </p14:cNvPr>
              <p14:cNvContentPartPr/>
              <p14:nvPr/>
            </p14:nvContentPartPr>
            <p14:xfrm>
              <a:off x="2559700" y="4848409"/>
              <a:ext cx="361440" cy="355320"/>
            </p14:xfrm>
          </p:contentPart>
        </mc:Choice>
        <mc:Fallback>
          <p:pic>
            <p:nvPicPr>
              <p:cNvPr id="107" name="墨迹 106">
                <a:extLst>
                  <a:ext uri="{FF2B5EF4-FFF2-40B4-BE49-F238E27FC236}">
                    <a16:creationId xmlns:a16="http://schemas.microsoft.com/office/drawing/2014/main" id="{77D3CBEE-CA41-BE48-B9A4-05CF3603538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552140" y="4840849"/>
                <a:ext cx="37656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559337D6-EB51-0A43-AAAD-CF6F631BDD60}"/>
                  </a:ext>
                </a:extLst>
              </p14:cNvPr>
              <p14:cNvContentPartPr/>
              <p14:nvPr/>
            </p14:nvContentPartPr>
            <p14:xfrm>
              <a:off x="3219580" y="4555729"/>
              <a:ext cx="268200" cy="30528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559337D6-EB51-0A43-AAAD-CF6F631BDD6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212020" y="4548169"/>
                <a:ext cx="28296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09" name="墨迹 108">
                <a:extLst>
                  <a:ext uri="{FF2B5EF4-FFF2-40B4-BE49-F238E27FC236}">
                    <a16:creationId xmlns:a16="http://schemas.microsoft.com/office/drawing/2014/main" id="{E896FBD7-07F9-E948-BA35-1BCB24A5E45D}"/>
                  </a:ext>
                </a:extLst>
              </p14:cNvPr>
              <p14:cNvContentPartPr/>
              <p14:nvPr/>
            </p14:nvContentPartPr>
            <p14:xfrm>
              <a:off x="3300580" y="4736089"/>
              <a:ext cx="137160" cy="405000"/>
            </p14:xfrm>
          </p:contentPart>
        </mc:Choice>
        <mc:Fallback>
          <p:pic>
            <p:nvPicPr>
              <p:cNvPr id="109" name="墨迹 108">
                <a:extLst>
                  <a:ext uri="{FF2B5EF4-FFF2-40B4-BE49-F238E27FC236}">
                    <a16:creationId xmlns:a16="http://schemas.microsoft.com/office/drawing/2014/main" id="{E896FBD7-07F9-E948-BA35-1BCB24A5E45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293020" y="4728529"/>
                <a:ext cx="15228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10" name="墨迹 109">
                <a:extLst>
                  <a:ext uri="{FF2B5EF4-FFF2-40B4-BE49-F238E27FC236}">
                    <a16:creationId xmlns:a16="http://schemas.microsoft.com/office/drawing/2014/main" id="{F2610696-C36B-7841-B000-D142EBC26392}"/>
                  </a:ext>
                </a:extLst>
              </p14:cNvPr>
              <p14:cNvContentPartPr/>
              <p14:nvPr/>
            </p14:nvContentPartPr>
            <p14:xfrm>
              <a:off x="3257020" y="4891969"/>
              <a:ext cx="286560" cy="261000"/>
            </p14:xfrm>
          </p:contentPart>
        </mc:Choice>
        <mc:Fallback>
          <p:pic>
            <p:nvPicPr>
              <p:cNvPr id="110" name="墨迹 109">
                <a:extLst>
                  <a:ext uri="{FF2B5EF4-FFF2-40B4-BE49-F238E27FC236}">
                    <a16:creationId xmlns:a16="http://schemas.microsoft.com/office/drawing/2014/main" id="{F2610696-C36B-7841-B000-D142EBC2639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249460" y="4884409"/>
                <a:ext cx="30168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11" name="墨迹 110">
                <a:extLst>
                  <a:ext uri="{FF2B5EF4-FFF2-40B4-BE49-F238E27FC236}">
                    <a16:creationId xmlns:a16="http://schemas.microsoft.com/office/drawing/2014/main" id="{5CBD6ABE-62E4-334F-B312-3E35847BD380}"/>
                  </a:ext>
                </a:extLst>
              </p14:cNvPr>
              <p14:cNvContentPartPr/>
              <p14:nvPr/>
            </p14:nvContentPartPr>
            <p14:xfrm>
              <a:off x="3611980" y="4742569"/>
              <a:ext cx="168480" cy="348840"/>
            </p14:xfrm>
          </p:contentPart>
        </mc:Choice>
        <mc:Fallback>
          <p:pic>
            <p:nvPicPr>
              <p:cNvPr id="111" name="墨迹 110">
                <a:extLst>
                  <a:ext uri="{FF2B5EF4-FFF2-40B4-BE49-F238E27FC236}">
                    <a16:creationId xmlns:a16="http://schemas.microsoft.com/office/drawing/2014/main" id="{5CBD6ABE-62E4-334F-B312-3E35847BD38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604420" y="4735009"/>
                <a:ext cx="18360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12" name="墨迹 111">
                <a:extLst>
                  <a:ext uri="{FF2B5EF4-FFF2-40B4-BE49-F238E27FC236}">
                    <a16:creationId xmlns:a16="http://schemas.microsoft.com/office/drawing/2014/main" id="{395154B4-32C0-964D-8C0D-A58005364D03}"/>
                  </a:ext>
                </a:extLst>
              </p14:cNvPr>
              <p14:cNvContentPartPr/>
              <p14:nvPr/>
            </p14:nvContentPartPr>
            <p14:xfrm>
              <a:off x="3879460" y="4681009"/>
              <a:ext cx="336600" cy="404280"/>
            </p14:xfrm>
          </p:contentPart>
        </mc:Choice>
        <mc:Fallback>
          <p:pic>
            <p:nvPicPr>
              <p:cNvPr id="112" name="墨迹 111">
                <a:extLst>
                  <a:ext uri="{FF2B5EF4-FFF2-40B4-BE49-F238E27FC236}">
                    <a16:creationId xmlns:a16="http://schemas.microsoft.com/office/drawing/2014/main" id="{395154B4-32C0-964D-8C0D-A58005364D0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871900" y="4673449"/>
                <a:ext cx="351720" cy="41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13" name="墨迹 112">
                <a:extLst>
                  <a:ext uri="{FF2B5EF4-FFF2-40B4-BE49-F238E27FC236}">
                    <a16:creationId xmlns:a16="http://schemas.microsoft.com/office/drawing/2014/main" id="{7D1AF536-5C44-B04C-B990-DEAD74B15B67}"/>
                  </a:ext>
                </a:extLst>
              </p14:cNvPr>
              <p14:cNvContentPartPr/>
              <p14:nvPr/>
            </p14:nvContentPartPr>
            <p14:xfrm>
              <a:off x="4509100" y="4549249"/>
              <a:ext cx="155160" cy="552960"/>
            </p14:xfrm>
          </p:contentPart>
        </mc:Choice>
        <mc:Fallback>
          <p:pic>
            <p:nvPicPr>
              <p:cNvPr id="113" name="墨迹 112">
                <a:extLst>
                  <a:ext uri="{FF2B5EF4-FFF2-40B4-BE49-F238E27FC236}">
                    <a16:creationId xmlns:a16="http://schemas.microsoft.com/office/drawing/2014/main" id="{7D1AF536-5C44-B04C-B990-DEAD74B15B6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501540" y="4542049"/>
                <a:ext cx="170280" cy="56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14" name="墨迹 113">
                <a:extLst>
                  <a:ext uri="{FF2B5EF4-FFF2-40B4-BE49-F238E27FC236}">
                    <a16:creationId xmlns:a16="http://schemas.microsoft.com/office/drawing/2014/main" id="{58CCCCB3-95C9-5A4F-9925-B4141DD84541}"/>
                  </a:ext>
                </a:extLst>
              </p14:cNvPr>
              <p14:cNvContentPartPr/>
              <p14:nvPr/>
            </p14:nvContentPartPr>
            <p14:xfrm>
              <a:off x="4782340" y="4586689"/>
              <a:ext cx="81360" cy="31320"/>
            </p14:xfrm>
          </p:contentPart>
        </mc:Choice>
        <mc:Fallback>
          <p:pic>
            <p:nvPicPr>
              <p:cNvPr id="114" name="墨迹 113">
                <a:extLst>
                  <a:ext uri="{FF2B5EF4-FFF2-40B4-BE49-F238E27FC236}">
                    <a16:creationId xmlns:a16="http://schemas.microsoft.com/office/drawing/2014/main" id="{58CCCCB3-95C9-5A4F-9925-B4141DD8454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774780" y="4579129"/>
                <a:ext cx="964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15" name="墨迹 114">
                <a:extLst>
                  <a:ext uri="{FF2B5EF4-FFF2-40B4-BE49-F238E27FC236}">
                    <a16:creationId xmlns:a16="http://schemas.microsoft.com/office/drawing/2014/main" id="{66374AD0-475E-E34C-ACDF-0E010968BE38}"/>
                  </a:ext>
                </a:extLst>
              </p14:cNvPr>
              <p14:cNvContentPartPr/>
              <p14:nvPr/>
            </p14:nvContentPartPr>
            <p14:xfrm>
              <a:off x="5056300" y="4505689"/>
              <a:ext cx="473400" cy="458280"/>
            </p14:xfrm>
          </p:contentPart>
        </mc:Choice>
        <mc:Fallback>
          <p:pic>
            <p:nvPicPr>
              <p:cNvPr id="115" name="墨迹 114">
                <a:extLst>
                  <a:ext uri="{FF2B5EF4-FFF2-40B4-BE49-F238E27FC236}">
                    <a16:creationId xmlns:a16="http://schemas.microsoft.com/office/drawing/2014/main" id="{66374AD0-475E-E34C-ACDF-0E010968BE3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048740" y="4498129"/>
                <a:ext cx="488520" cy="47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822221BF-85D4-E142-998F-FD651720C5AB}"/>
                  </a:ext>
                </a:extLst>
              </p14:cNvPr>
              <p14:cNvContentPartPr/>
              <p14:nvPr/>
            </p14:nvContentPartPr>
            <p14:xfrm>
              <a:off x="5778460" y="4456009"/>
              <a:ext cx="233640" cy="573120"/>
            </p14:xfrm>
          </p:contentPart>
        </mc:Choice>
        <mc:Fallback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822221BF-85D4-E142-998F-FD651720C5A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770900" y="4448449"/>
                <a:ext cx="248400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ACF2D069-48BA-004B-A134-B0A697E9B762}"/>
                  </a:ext>
                </a:extLst>
              </p14:cNvPr>
              <p14:cNvContentPartPr/>
              <p14:nvPr/>
            </p14:nvContentPartPr>
            <p14:xfrm>
              <a:off x="6282460" y="4493449"/>
              <a:ext cx="75240" cy="560520"/>
            </p14:xfrm>
          </p:contentPart>
        </mc:Choice>
        <mc:Fallback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ACF2D069-48BA-004B-A134-B0A697E9B76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274900" y="4485889"/>
                <a:ext cx="9000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18" name="墨迹 117">
                <a:extLst>
                  <a:ext uri="{FF2B5EF4-FFF2-40B4-BE49-F238E27FC236}">
                    <a16:creationId xmlns:a16="http://schemas.microsoft.com/office/drawing/2014/main" id="{EBCE474B-811C-5E47-BC0A-10F3091ACE71}"/>
                  </a:ext>
                </a:extLst>
              </p14:cNvPr>
              <p14:cNvContentPartPr/>
              <p14:nvPr/>
            </p14:nvContentPartPr>
            <p14:xfrm>
              <a:off x="6054220" y="4773529"/>
              <a:ext cx="104040" cy="81360"/>
            </p14:xfrm>
          </p:contentPart>
        </mc:Choice>
        <mc:Fallback>
          <p:pic>
            <p:nvPicPr>
              <p:cNvPr id="118" name="墨迹 117">
                <a:extLst>
                  <a:ext uri="{FF2B5EF4-FFF2-40B4-BE49-F238E27FC236}">
                    <a16:creationId xmlns:a16="http://schemas.microsoft.com/office/drawing/2014/main" id="{EBCE474B-811C-5E47-BC0A-10F3091ACE7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046660" y="4765969"/>
                <a:ext cx="11916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19" name="墨迹 118">
                <a:extLst>
                  <a:ext uri="{FF2B5EF4-FFF2-40B4-BE49-F238E27FC236}">
                    <a16:creationId xmlns:a16="http://schemas.microsoft.com/office/drawing/2014/main" id="{156FAA6B-4FF8-6841-8ADA-93CA220D54EB}"/>
                  </a:ext>
                </a:extLst>
              </p14:cNvPr>
              <p14:cNvContentPartPr/>
              <p14:nvPr/>
            </p14:nvContentPartPr>
            <p14:xfrm>
              <a:off x="6587740" y="4319209"/>
              <a:ext cx="461160" cy="709920"/>
            </p14:xfrm>
          </p:contentPart>
        </mc:Choice>
        <mc:Fallback>
          <p:pic>
            <p:nvPicPr>
              <p:cNvPr id="119" name="墨迹 118">
                <a:extLst>
                  <a:ext uri="{FF2B5EF4-FFF2-40B4-BE49-F238E27FC236}">
                    <a16:creationId xmlns:a16="http://schemas.microsoft.com/office/drawing/2014/main" id="{156FAA6B-4FF8-6841-8ADA-93CA220D54E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580180" y="4311649"/>
                <a:ext cx="476280" cy="72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20" name="墨迹 119">
                <a:extLst>
                  <a:ext uri="{FF2B5EF4-FFF2-40B4-BE49-F238E27FC236}">
                    <a16:creationId xmlns:a16="http://schemas.microsoft.com/office/drawing/2014/main" id="{E1A172D9-5F36-B74A-8BFC-A06C5C190CF9}"/>
                  </a:ext>
                </a:extLst>
              </p14:cNvPr>
              <p14:cNvContentPartPr/>
              <p14:nvPr/>
            </p14:nvContentPartPr>
            <p14:xfrm>
              <a:off x="7035940" y="4468609"/>
              <a:ext cx="124920" cy="429840"/>
            </p14:xfrm>
          </p:contentPart>
        </mc:Choice>
        <mc:Fallback>
          <p:pic>
            <p:nvPicPr>
              <p:cNvPr id="120" name="墨迹 119">
                <a:extLst>
                  <a:ext uri="{FF2B5EF4-FFF2-40B4-BE49-F238E27FC236}">
                    <a16:creationId xmlns:a16="http://schemas.microsoft.com/office/drawing/2014/main" id="{E1A172D9-5F36-B74A-8BFC-A06C5C190CF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028380" y="4461049"/>
                <a:ext cx="14004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21" name="墨迹 120">
                <a:extLst>
                  <a:ext uri="{FF2B5EF4-FFF2-40B4-BE49-F238E27FC236}">
                    <a16:creationId xmlns:a16="http://schemas.microsoft.com/office/drawing/2014/main" id="{38BC1719-CBA6-8747-BC14-364F35723805}"/>
                  </a:ext>
                </a:extLst>
              </p14:cNvPr>
              <p14:cNvContentPartPr/>
              <p14:nvPr/>
            </p14:nvContentPartPr>
            <p14:xfrm>
              <a:off x="7247620" y="4941649"/>
              <a:ext cx="12960" cy="12960"/>
            </p14:xfrm>
          </p:contentPart>
        </mc:Choice>
        <mc:Fallback>
          <p:pic>
            <p:nvPicPr>
              <p:cNvPr id="121" name="墨迹 120">
                <a:extLst>
                  <a:ext uri="{FF2B5EF4-FFF2-40B4-BE49-F238E27FC236}">
                    <a16:creationId xmlns:a16="http://schemas.microsoft.com/office/drawing/2014/main" id="{38BC1719-CBA6-8747-BC14-364F3572380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240060" y="4934089"/>
                <a:ext cx="277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22" name="墨迹 121">
                <a:extLst>
                  <a:ext uri="{FF2B5EF4-FFF2-40B4-BE49-F238E27FC236}">
                    <a16:creationId xmlns:a16="http://schemas.microsoft.com/office/drawing/2014/main" id="{FC9C5F33-FBCD-544C-9CF4-BDC85F05DA9F}"/>
                  </a:ext>
                </a:extLst>
              </p14:cNvPr>
              <p14:cNvContentPartPr/>
              <p14:nvPr/>
            </p14:nvContentPartPr>
            <p14:xfrm>
              <a:off x="7269580" y="5091049"/>
              <a:ext cx="9360" cy="6480"/>
            </p14:xfrm>
          </p:contentPart>
        </mc:Choice>
        <mc:Fallback>
          <p:pic>
            <p:nvPicPr>
              <p:cNvPr id="122" name="墨迹 121">
                <a:extLst>
                  <a:ext uri="{FF2B5EF4-FFF2-40B4-BE49-F238E27FC236}">
                    <a16:creationId xmlns:a16="http://schemas.microsoft.com/office/drawing/2014/main" id="{FC9C5F33-FBCD-544C-9CF4-BDC85F05DA9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262020" y="5083489"/>
                <a:ext cx="24480" cy="2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6764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墨迹 7">
                <a:extLst>
                  <a:ext uri="{FF2B5EF4-FFF2-40B4-BE49-F238E27FC236}">
                    <a16:creationId xmlns:a16="http://schemas.microsoft.com/office/drawing/2014/main" id="{13D99B51-0E49-324E-AC19-3A6461FB8B23}"/>
                  </a:ext>
                </a:extLst>
              </p14:cNvPr>
              <p14:cNvContentPartPr/>
              <p14:nvPr/>
            </p14:nvContentPartPr>
            <p14:xfrm>
              <a:off x="455500" y="340849"/>
              <a:ext cx="641880" cy="778680"/>
            </p14:xfrm>
          </p:contentPart>
        </mc:Choice>
        <mc:Fallback>
          <p:pic>
            <p:nvPicPr>
              <p:cNvPr id="7" name="墨迹 7">
                <a:extLst>
                  <a:ext uri="{FF2B5EF4-FFF2-40B4-BE49-F238E27FC236}">
                    <a16:creationId xmlns:a16="http://schemas.microsoft.com/office/drawing/2014/main" id="{13D99B51-0E49-324E-AC19-3A6461FB8B2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7936" y="333289"/>
                <a:ext cx="657008" cy="79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7" name="墨迹 54">
                <a:extLst>
                  <a:ext uri="{FF2B5EF4-FFF2-40B4-BE49-F238E27FC236}">
                    <a16:creationId xmlns:a16="http://schemas.microsoft.com/office/drawing/2014/main" id="{D0CB015F-B9D6-024D-993B-034B22642DCD}"/>
                  </a:ext>
                </a:extLst>
              </p14:cNvPr>
              <p14:cNvContentPartPr/>
              <p14:nvPr/>
            </p14:nvContentPartPr>
            <p14:xfrm>
              <a:off x="6687100" y="677089"/>
              <a:ext cx="12960" cy="111960"/>
            </p14:xfrm>
          </p:contentPart>
        </mc:Choice>
        <mc:Fallback>
          <p:pic>
            <p:nvPicPr>
              <p:cNvPr id="47" name="墨迹 54">
                <a:extLst>
                  <a:ext uri="{FF2B5EF4-FFF2-40B4-BE49-F238E27FC236}">
                    <a16:creationId xmlns:a16="http://schemas.microsoft.com/office/drawing/2014/main" id="{D0CB015F-B9D6-024D-993B-034B22642DC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9540" y="669505"/>
                <a:ext cx="27720" cy="1271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8" name="墨迹 55">
                <a:extLst>
                  <a:ext uri="{FF2B5EF4-FFF2-40B4-BE49-F238E27FC236}">
                    <a16:creationId xmlns:a16="http://schemas.microsoft.com/office/drawing/2014/main" id="{4641A108-FE24-CD4C-B9BF-A0AF69091C29}"/>
                  </a:ext>
                </a:extLst>
              </p14:cNvPr>
              <p14:cNvContentPartPr/>
              <p14:nvPr/>
            </p14:nvContentPartPr>
            <p14:xfrm>
              <a:off x="5392180" y="179209"/>
              <a:ext cx="1040040" cy="541800"/>
            </p14:xfrm>
          </p:contentPart>
        </mc:Choice>
        <mc:Fallback>
          <p:pic>
            <p:nvPicPr>
              <p:cNvPr id="48" name="墨迹 55">
                <a:extLst>
                  <a:ext uri="{FF2B5EF4-FFF2-40B4-BE49-F238E27FC236}">
                    <a16:creationId xmlns:a16="http://schemas.microsoft.com/office/drawing/2014/main" id="{4641A108-FE24-CD4C-B9BF-A0AF69091C2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84980" y="171649"/>
                <a:ext cx="105516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9" name="墨迹 56">
                <a:extLst>
                  <a:ext uri="{FF2B5EF4-FFF2-40B4-BE49-F238E27FC236}">
                    <a16:creationId xmlns:a16="http://schemas.microsoft.com/office/drawing/2014/main" id="{8B0C5B82-DF9D-8842-BC2D-866015621C10}"/>
                  </a:ext>
                </a:extLst>
              </p14:cNvPr>
              <p14:cNvContentPartPr/>
              <p14:nvPr/>
            </p14:nvContentPartPr>
            <p14:xfrm>
              <a:off x="4881700" y="141769"/>
              <a:ext cx="305640" cy="548280"/>
            </p14:xfrm>
          </p:contentPart>
        </mc:Choice>
        <mc:Fallback>
          <p:pic>
            <p:nvPicPr>
              <p:cNvPr id="49" name="墨迹 56">
                <a:extLst>
                  <a:ext uri="{FF2B5EF4-FFF2-40B4-BE49-F238E27FC236}">
                    <a16:creationId xmlns:a16="http://schemas.microsoft.com/office/drawing/2014/main" id="{8B0C5B82-DF9D-8842-BC2D-866015621C1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74131" y="134209"/>
                <a:ext cx="320778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0" name="墨迹 57">
                <a:extLst>
                  <a:ext uri="{FF2B5EF4-FFF2-40B4-BE49-F238E27FC236}">
                    <a16:creationId xmlns:a16="http://schemas.microsoft.com/office/drawing/2014/main" id="{3EA9C7DC-0551-924E-B7A7-78EA33CB40F4}"/>
                  </a:ext>
                </a:extLst>
              </p14:cNvPr>
              <p14:cNvContentPartPr/>
              <p14:nvPr/>
            </p14:nvContentPartPr>
            <p14:xfrm>
              <a:off x="4327660" y="228889"/>
              <a:ext cx="336960" cy="473760"/>
            </p14:xfrm>
          </p:contentPart>
        </mc:Choice>
        <mc:Fallback>
          <p:pic>
            <p:nvPicPr>
              <p:cNvPr id="50" name="墨迹 57">
                <a:extLst>
                  <a:ext uri="{FF2B5EF4-FFF2-40B4-BE49-F238E27FC236}">
                    <a16:creationId xmlns:a16="http://schemas.microsoft.com/office/drawing/2014/main" id="{3EA9C7DC-0551-924E-B7A7-78EA33CB40F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20092" y="221323"/>
                <a:ext cx="352096" cy="4888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1" name="墨迹 58">
                <a:extLst>
                  <a:ext uri="{FF2B5EF4-FFF2-40B4-BE49-F238E27FC236}">
                    <a16:creationId xmlns:a16="http://schemas.microsoft.com/office/drawing/2014/main" id="{EBF4B1E5-3DB0-2D4E-A768-4549AB47FA7E}"/>
                  </a:ext>
                </a:extLst>
              </p14:cNvPr>
              <p14:cNvContentPartPr/>
              <p14:nvPr/>
            </p14:nvContentPartPr>
            <p14:xfrm>
              <a:off x="3194740" y="179209"/>
              <a:ext cx="927720" cy="691200"/>
            </p14:xfrm>
          </p:contentPart>
        </mc:Choice>
        <mc:Fallback>
          <p:pic>
            <p:nvPicPr>
              <p:cNvPr id="51" name="墨迹 58">
                <a:extLst>
                  <a:ext uri="{FF2B5EF4-FFF2-40B4-BE49-F238E27FC236}">
                    <a16:creationId xmlns:a16="http://schemas.microsoft.com/office/drawing/2014/main" id="{EBF4B1E5-3DB0-2D4E-A768-4549AB47FA7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87183" y="171653"/>
                <a:ext cx="942834" cy="7059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2" name="墨迹 59">
                <a:extLst>
                  <a:ext uri="{FF2B5EF4-FFF2-40B4-BE49-F238E27FC236}">
                    <a16:creationId xmlns:a16="http://schemas.microsoft.com/office/drawing/2014/main" id="{F229047B-AF5B-404B-A764-4CB9F57958F7}"/>
                  </a:ext>
                </a:extLst>
              </p14:cNvPr>
              <p14:cNvContentPartPr/>
              <p14:nvPr/>
            </p14:nvContentPartPr>
            <p14:xfrm>
              <a:off x="2497420" y="216289"/>
              <a:ext cx="479880" cy="479160"/>
            </p14:xfrm>
          </p:contentPart>
        </mc:Choice>
        <mc:Fallback>
          <p:pic>
            <p:nvPicPr>
              <p:cNvPr id="52" name="墨迹 59">
                <a:extLst>
                  <a:ext uri="{FF2B5EF4-FFF2-40B4-BE49-F238E27FC236}">
                    <a16:creationId xmlns:a16="http://schemas.microsoft.com/office/drawing/2014/main" id="{F229047B-AF5B-404B-A764-4CB9F57958F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89860" y="209089"/>
                <a:ext cx="494640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3" name="墨迹 60">
                <a:extLst>
                  <a:ext uri="{FF2B5EF4-FFF2-40B4-BE49-F238E27FC236}">
                    <a16:creationId xmlns:a16="http://schemas.microsoft.com/office/drawing/2014/main" id="{EAA427AE-E5B2-2747-AF46-B0C7EA89904F}"/>
                  </a:ext>
                </a:extLst>
              </p14:cNvPr>
              <p14:cNvContentPartPr/>
              <p14:nvPr/>
            </p14:nvContentPartPr>
            <p14:xfrm>
              <a:off x="2052100" y="309889"/>
              <a:ext cx="252720" cy="452160"/>
            </p14:xfrm>
          </p:contentPart>
        </mc:Choice>
        <mc:Fallback>
          <p:pic>
            <p:nvPicPr>
              <p:cNvPr id="53" name="墨迹 60">
                <a:extLst>
                  <a:ext uri="{FF2B5EF4-FFF2-40B4-BE49-F238E27FC236}">
                    <a16:creationId xmlns:a16="http://schemas.microsoft.com/office/drawing/2014/main" id="{EAA427AE-E5B2-2747-AF46-B0C7EA89904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44540" y="302329"/>
                <a:ext cx="26784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4" name="墨迹 61">
                <a:extLst>
                  <a:ext uri="{FF2B5EF4-FFF2-40B4-BE49-F238E27FC236}">
                    <a16:creationId xmlns:a16="http://schemas.microsoft.com/office/drawing/2014/main" id="{A444020E-458C-CF49-AA48-C0F1A0FF0EBD}"/>
                  </a:ext>
                </a:extLst>
              </p14:cNvPr>
              <p14:cNvContentPartPr/>
              <p14:nvPr/>
            </p14:nvContentPartPr>
            <p14:xfrm>
              <a:off x="1495900" y="309889"/>
              <a:ext cx="174240" cy="722520"/>
            </p14:xfrm>
          </p:contentPart>
        </mc:Choice>
        <mc:Fallback>
          <p:pic>
            <p:nvPicPr>
              <p:cNvPr id="54" name="墨迹 61">
                <a:extLst>
                  <a:ext uri="{FF2B5EF4-FFF2-40B4-BE49-F238E27FC236}">
                    <a16:creationId xmlns:a16="http://schemas.microsoft.com/office/drawing/2014/main" id="{A444020E-458C-CF49-AA48-C0F1A0FF0EB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88324" y="302329"/>
                <a:ext cx="189391" cy="73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5" name="墨迹 65">
                <a:extLst>
                  <a:ext uri="{FF2B5EF4-FFF2-40B4-BE49-F238E27FC236}">
                    <a16:creationId xmlns:a16="http://schemas.microsoft.com/office/drawing/2014/main" id="{5DD95E45-F089-7D43-B689-40314CEDF245}"/>
                  </a:ext>
                </a:extLst>
              </p14:cNvPr>
              <p14:cNvContentPartPr/>
              <p14:nvPr/>
            </p14:nvContentPartPr>
            <p14:xfrm>
              <a:off x="7540300" y="1312129"/>
              <a:ext cx="118800" cy="2353680"/>
            </p14:xfrm>
          </p:contentPart>
        </mc:Choice>
        <mc:Fallback>
          <p:pic>
            <p:nvPicPr>
              <p:cNvPr id="65" name="墨迹 65">
                <a:extLst>
                  <a:ext uri="{FF2B5EF4-FFF2-40B4-BE49-F238E27FC236}">
                    <a16:creationId xmlns:a16="http://schemas.microsoft.com/office/drawing/2014/main" id="{5DD95E45-F089-7D43-B689-40314CEDF24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32740" y="1304569"/>
                <a:ext cx="133560" cy="236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1" name="墨迹 71">
                <a:extLst>
                  <a:ext uri="{FF2B5EF4-FFF2-40B4-BE49-F238E27FC236}">
                    <a16:creationId xmlns:a16="http://schemas.microsoft.com/office/drawing/2014/main" id="{4C280419-C0C1-9B42-B68B-72F5B36EF262}"/>
                  </a:ext>
                </a:extLst>
              </p14:cNvPr>
              <p14:cNvContentPartPr/>
              <p14:nvPr/>
            </p14:nvContentPartPr>
            <p14:xfrm>
              <a:off x="7596100" y="1025929"/>
              <a:ext cx="3922560" cy="3013560"/>
            </p14:xfrm>
          </p:contentPart>
        </mc:Choice>
        <mc:Fallback>
          <p:pic>
            <p:nvPicPr>
              <p:cNvPr id="71" name="墨迹 71">
                <a:extLst>
                  <a:ext uri="{FF2B5EF4-FFF2-40B4-BE49-F238E27FC236}">
                    <a16:creationId xmlns:a16="http://schemas.microsoft.com/office/drawing/2014/main" id="{4C280419-C0C1-9B42-B68B-72F5B36EF26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588540" y="1018369"/>
                <a:ext cx="3937320" cy="30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8" name="墨迹 78">
                <a:extLst>
                  <a:ext uri="{FF2B5EF4-FFF2-40B4-BE49-F238E27FC236}">
                    <a16:creationId xmlns:a16="http://schemas.microsoft.com/office/drawing/2014/main" id="{8919BFDA-39FD-8244-BE95-9F2DC220E450}"/>
                  </a:ext>
                </a:extLst>
              </p14:cNvPr>
              <p14:cNvContentPartPr/>
              <p14:nvPr/>
            </p14:nvContentPartPr>
            <p14:xfrm>
              <a:off x="7546420" y="1113049"/>
              <a:ext cx="3866040" cy="2795400"/>
            </p14:xfrm>
          </p:contentPart>
        </mc:Choice>
        <mc:Fallback>
          <p:pic>
            <p:nvPicPr>
              <p:cNvPr id="78" name="墨迹 78">
                <a:extLst>
                  <a:ext uri="{FF2B5EF4-FFF2-40B4-BE49-F238E27FC236}">
                    <a16:creationId xmlns:a16="http://schemas.microsoft.com/office/drawing/2014/main" id="{8919BFDA-39FD-8244-BE95-9F2DC220E45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538861" y="1105490"/>
                <a:ext cx="3881159" cy="28101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82" name="墨迹 81">
                <a:extLst>
                  <a:ext uri="{FF2B5EF4-FFF2-40B4-BE49-F238E27FC236}">
                    <a16:creationId xmlns:a16="http://schemas.microsoft.com/office/drawing/2014/main" id="{196FB1BC-BBFE-7F49-8E86-8C167996D4DA}"/>
                  </a:ext>
                </a:extLst>
              </p14:cNvPr>
              <p14:cNvContentPartPr/>
              <p14:nvPr/>
            </p14:nvContentPartPr>
            <p14:xfrm>
              <a:off x="10490860" y="1168849"/>
              <a:ext cx="305280" cy="2639880"/>
            </p14:xfrm>
          </p:contentPart>
        </mc:Choice>
        <mc:Fallback>
          <p:pic>
            <p:nvPicPr>
              <p:cNvPr id="82" name="墨迹 81">
                <a:extLst>
                  <a:ext uri="{FF2B5EF4-FFF2-40B4-BE49-F238E27FC236}">
                    <a16:creationId xmlns:a16="http://schemas.microsoft.com/office/drawing/2014/main" id="{196FB1BC-BBFE-7F49-8E86-8C167996D4D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483660" y="1161289"/>
                <a:ext cx="320400" cy="265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5" name="墨迹 85">
                <a:extLst>
                  <a:ext uri="{FF2B5EF4-FFF2-40B4-BE49-F238E27FC236}">
                    <a16:creationId xmlns:a16="http://schemas.microsoft.com/office/drawing/2014/main" id="{07868286-2EAE-FB4D-A030-41811378D51B}"/>
                  </a:ext>
                </a:extLst>
              </p14:cNvPr>
              <p14:cNvContentPartPr/>
              <p14:nvPr/>
            </p14:nvContentPartPr>
            <p14:xfrm>
              <a:off x="8604820" y="1330849"/>
              <a:ext cx="243000" cy="411120"/>
            </p14:xfrm>
          </p:contentPart>
        </mc:Choice>
        <mc:Fallback>
          <p:pic>
            <p:nvPicPr>
              <p:cNvPr id="85" name="墨迹 85">
                <a:extLst>
                  <a:ext uri="{FF2B5EF4-FFF2-40B4-BE49-F238E27FC236}">
                    <a16:creationId xmlns:a16="http://schemas.microsoft.com/office/drawing/2014/main" id="{07868286-2EAE-FB4D-A030-41811378D51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597260" y="1323289"/>
                <a:ext cx="25812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9" name="墨迹 89">
                <a:extLst>
                  <a:ext uri="{FF2B5EF4-FFF2-40B4-BE49-F238E27FC236}">
                    <a16:creationId xmlns:a16="http://schemas.microsoft.com/office/drawing/2014/main" id="{6BC0FC59-A205-0E47-9237-8C839C971A6B}"/>
                  </a:ext>
                </a:extLst>
              </p14:cNvPr>
              <p14:cNvContentPartPr/>
              <p14:nvPr/>
            </p14:nvContentPartPr>
            <p14:xfrm>
              <a:off x="9438940" y="2059129"/>
              <a:ext cx="168480" cy="299160"/>
            </p14:xfrm>
          </p:contentPart>
        </mc:Choice>
        <mc:Fallback>
          <p:pic>
            <p:nvPicPr>
              <p:cNvPr id="89" name="墨迹 89">
                <a:extLst>
                  <a:ext uri="{FF2B5EF4-FFF2-40B4-BE49-F238E27FC236}">
                    <a16:creationId xmlns:a16="http://schemas.microsoft.com/office/drawing/2014/main" id="{6BC0FC59-A205-0E47-9237-8C839C971A6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428860" y="2049049"/>
                <a:ext cx="188640" cy="3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93" name="墨迹 93">
                <a:extLst>
                  <a:ext uri="{FF2B5EF4-FFF2-40B4-BE49-F238E27FC236}">
                    <a16:creationId xmlns:a16="http://schemas.microsoft.com/office/drawing/2014/main" id="{EC1973F0-F888-234A-B514-4AA7712AA295}"/>
                  </a:ext>
                </a:extLst>
              </p14:cNvPr>
              <p14:cNvContentPartPr/>
              <p14:nvPr/>
            </p14:nvContentPartPr>
            <p14:xfrm>
              <a:off x="7857460" y="2644489"/>
              <a:ext cx="199800" cy="342720"/>
            </p14:xfrm>
          </p:contentPart>
        </mc:Choice>
        <mc:Fallback>
          <p:pic>
            <p:nvPicPr>
              <p:cNvPr id="93" name="墨迹 93">
                <a:extLst>
                  <a:ext uri="{FF2B5EF4-FFF2-40B4-BE49-F238E27FC236}">
                    <a16:creationId xmlns:a16="http://schemas.microsoft.com/office/drawing/2014/main" id="{EC1973F0-F888-234A-B514-4AA7712AA29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847362" y="2634409"/>
                <a:ext cx="220357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99" name="墨迹 100">
                <a:extLst>
                  <a:ext uri="{FF2B5EF4-FFF2-40B4-BE49-F238E27FC236}">
                    <a16:creationId xmlns:a16="http://schemas.microsoft.com/office/drawing/2014/main" id="{A5CB41E3-4D9F-E044-9A2E-FCA05C27A4FB}"/>
                  </a:ext>
                </a:extLst>
              </p14:cNvPr>
              <p14:cNvContentPartPr/>
              <p14:nvPr/>
            </p14:nvContentPartPr>
            <p14:xfrm>
              <a:off x="10970380" y="2887129"/>
              <a:ext cx="199440" cy="230760"/>
            </p14:xfrm>
          </p:contentPart>
        </mc:Choice>
        <mc:Fallback>
          <p:pic>
            <p:nvPicPr>
              <p:cNvPr id="99" name="墨迹 100">
                <a:extLst>
                  <a:ext uri="{FF2B5EF4-FFF2-40B4-BE49-F238E27FC236}">
                    <a16:creationId xmlns:a16="http://schemas.microsoft.com/office/drawing/2014/main" id="{A5CB41E3-4D9F-E044-9A2E-FCA05C27A4F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962820" y="2879569"/>
                <a:ext cx="21456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00" name="墨迹 101">
                <a:extLst>
                  <a:ext uri="{FF2B5EF4-FFF2-40B4-BE49-F238E27FC236}">
                    <a16:creationId xmlns:a16="http://schemas.microsoft.com/office/drawing/2014/main" id="{7B994B74-6113-7948-992B-CDFC2BBD69BC}"/>
                  </a:ext>
                </a:extLst>
              </p14:cNvPr>
              <p14:cNvContentPartPr/>
              <p14:nvPr/>
            </p14:nvContentPartPr>
            <p14:xfrm>
              <a:off x="9445780" y="2706769"/>
              <a:ext cx="211320" cy="298440"/>
            </p14:xfrm>
          </p:contentPart>
        </mc:Choice>
        <mc:Fallback>
          <p:pic>
            <p:nvPicPr>
              <p:cNvPr id="100" name="墨迹 101">
                <a:extLst>
                  <a:ext uri="{FF2B5EF4-FFF2-40B4-BE49-F238E27FC236}">
                    <a16:creationId xmlns:a16="http://schemas.microsoft.com/office/drawing/2014/main" id="{7B994B74-6113-7948-992B-CDFC2BBD69B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438220" y="2699209"/>
                <a:ext cx="22644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06" name="墨迹 106">
                <a:extLst>
                  <a:ext uri="{FF2B5EF4-FFF2-40B4-BE49-F238E27FC236}">
                    <a16:creationId xmlns:a16="http://schemas.microsoft.com/office/drawing/2014/main" id="{94F21ECB-0170-8F43-AF0F-2C311148D8B7}"/>
                  </a:ext>
                </a:extLst>
              </p14:cNvPr>
              <p14:cNvContentPartPr/>
              <p14:nvPr/>
            </p14:nvContentPartPr>
            <p14:xfrm>
              <a:off x="7739380" y="3273049"/>
              <a:ext cx="243360" cy="293040"/>
            </p14:xfrm>
          </p:contentPart>
        </mc:Choice>
        <mc:Fallback>
          <p:pic>
            <p:nvPicPr>
              <p:cNvPr id="106" name="墨迹 106">
                <a:extLst>
                  <a:ext uri="{FF2B5EF4-FFF2-40B4-BE49-F238E27FC236}">
                    <a16:creationId xmlns:a16="http://schemas.microsoft.com/office/drawing/2014/main" id="{94F21ECB-0170-8F43-AF0F-2C311148D8B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731809" y="3265489"/>
                <a:ext cx="258502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14" name="墨迹 113">
                <a:extLst>
                  <a:ext uri="{FF2B5EF4-FFF2-40B4-BE49-F238E27FC236}">
                    <a16:creationId xmlns:a16="http://schemas.microsoft.com/office/drawing/2014/main" id="{480F20EE-DBF4-144B-8EB8-4EE86A1F7E51}"/>
                  </a:ext>
                </a:extLst>
              </p14:cNvPr>
              <p14:cNvContentPartPr/>
              <p14:nvPr/>
            </p14:nvContentPartPr>
            <p14:xfrm>
              <a:off x="2161180" y="1000729"/>
              <a:ext cx="75240" cy="56520"/>
            </p14:xfrm>
          </p:contentPart>
        </mc:Choice>
        <mc:Fallback>
          <p:pic>
            <p:nvPicPr>
              <p:cNvPr id="114" name="墨迹 113">
                <a:extLst>
                  <a:ext uri="{FF2B5EF4-FFF2-40B4-BE49-F238E27FC236}">
                    <a16:creationId xmlns:a16="http://schemas.microsoft.com/office/drawing/2014/main" id="{480F20EE-DBF4-144B-8EB8-4EE86A1F7E5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153620" y="993169"/>
                <a:ext cx="9000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24" name="墨迹 123">
                <a:extLst>
                  <a:ext uri="{FF2B5EF4-FFF2-40B4-BE49-F238E27FC236}">
                    <a16:creationId xmlns:a16="http://schemas.microsoft.com/office/drawing/2014/main" id="{13639372-4A46-C847-9C90-6AF22F38AF74}"/>
                  </a:ext>
                </a:extLst>
              </p14:cNvPr>
              <p14:cNvContentPartPr/>
              <p14:nvPr/>
            </p14:nvContentPartPr>
            <p14:xfrm>
              <a:off x="4514500" y="1075609"/>
              <a:ext cx="454680" cy="492120"/>
            </p14:xfrm>
          </p:contentPart>
        </mc:Choice>
        <mc:Fallback>
          <p:pic>
            <p:nvPicPr>
              <p:cNvPr id="124" name="墨迹 123">
                <a:extLst>
                  <a:ext uri="{FF2B5EF4-FFF2-40B4-BE49-F238E27FC236}">
                    <a16:creationId xmlns:a16="http://schemas.microsoft.com/office/drawing/2014/main" id="{13639372-4A46-C847-9C90-6AF22F38AF7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506940" y="1068049"/>
                <a:ext cx="46980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89CCD0EA-4956-944D-B485-EF5EE481E7D2}"/>
                  </a:ext>
                </a:extLst>
              </p14:cNvPr>
              <p14:cNvContentPartPr/>
              <p14:nvPr/>
            </p14:nvContentPartPr>
            <p14:xfrm>
              <a:off x="5274100" y="1243729"/>
              <a:ext cx="236880" cy="274320"/>
            </p14:xfrm>
          </p:contentPart>
        </mc:Choice>
        <mc:Fallback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89CCD0EA-4956-944D-B485-EF5EE481E7D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266540" y="1236169"/>
                <a:ext cx="25200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26" name="墨迹 131">
                <a:extLst>
                  <a:ext uri="{FF2B5EF4-FFF2-40B4-BE49-F238E27FC236}">
                    <a16:creationId xmlns:a16="http://schemas.microsoft.com/office/drawing/2014/main" id="{1E6B0016-B215-3846-962E-0AA88C67DEE8}"/>
                  </a:ext>
                </a:extLst>
              </p14:cNvPr>
              <p14:cNvContentPartPr/>
              <p14:nvPr/>
            </p14:nvContentPartPr>
            <p14:xfrm>
              <a:off x="4028860" y="1175329"/>
              <a:ext cx="87840" cy="56520"/>
            </p14:xfrm>
          </p:contentPart>
        </mc:Choice>
        <mc:Fallback>
          <p:pic>
            <p:nvPicPr>
              <p:cNvPr id="126" name="墨迹 131">
                <a:extLst>
                  <a:ext uri="{FF2B5EF4-FFF2-40B4-BE49-F238E27FC236}">
                    <a16:creationId xmlns:a16="http://schemas.microsoft.com/office/drawing/2014/main" id="{1E6B0016-B215-3846-962E-0AA88C67DEE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021269" y="1167769"/>
                <a:ext cx="103022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27" name="墨迹 132">
                <a:extLst>
                  <a:ext uri="{FF2B5EF4-FFF2-40B4-BE49-F238E27FC236}">
                    <a16:creationId xmlns:a16="http://schemas.microsoft.com/office/drawing/2014/main" id="{93B89906-D16D-9248-8707-30E7AA1FA9FC}"/>
                  </a:ext>
                </a:extLst>
              </p14:cNvPr>
              <p14:cNvContentPartPr/>
              <p14:nvPr/>
            </p14:nvContentPartPr>
            <p14:xfrm>
              <a:off x="3711340" y="1368289"/>
              <a:ext cx="100080" cy="149760"/>
            </p14:xfrm>
          </p:contentPart>
        </mc:Choice>
        <mc:Fallback>
          <p:pic>
            <p:nvPicPr>
              <p:cNvPr id="127" name="墨迹 132">
                <a:extLst>
                  <a:ext uri="{FF2B5EF4-FFF2-40B4-BE49-F238E27FC236}">
                    <a16:creationId xmlns:a16="http://schemas.microsoft.com/office/drawing/2014/main" id="{93B89906-D16D-9248-8707-30E7AA1FA9F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703780" y="1360729"/>
                <a:ext cx="115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28" name="墨迹 133">
                <a:extLst>
                  <a:ext uri="{FF2B5EF4-FFF2-40B4-BE49-F238E27FC236}">
                    <a16:creationId xmlns:a16="http://schemas.microsoft.com/office/drawing/2014/main" id="{14A3E9B6-46E4-A64E-947E-72982132CE05}"/>
                  </a:ext>
                </a:extLst>
              </p14:cNvPr>
              <p14:cNvContentPartPr/>
              <p14:nvPr/>
            </p14:nvContentPartPr>
            <p14:xfrm>
              <a:off x="3250900" y="1044289"/>
              <a:ext cx="199440" cy="87840"/>
            </p14:xfrm>
          </p:contentPart>
        </mc:Choice>
        <mc:Fallback>
          <p:pic>
            <p:nvPicPr>
              <p:cNvPr id="128" name="墨迹 133">
                <a:extLst>
                  <a:ext uri="{FF2B5EF4-FFF2-40B4-BE49-F238E27FC236}">
                    <a16:creationId xmlns:a16="http://schemas.microsoft.com/office/drawing/2014/main" id="{14A3E9B6-46E4-A64E-947E-72982132CE0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243340" y="1037059"/>
                <a:ext cx="214560" cy="103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29" name="墨迹 134">
                <a:extLst>
                  <a:ext uri="{FF2B5EF4-FFF2-40B4-BE49-F238E27FC236}">
                    <a16:creationId xmlns:a16="http://schemas.microsoft.com/office/drawing/2014/main" id="{B0A95F02-A17A-CE4C-BE25-59CEEB6A577A}"/>
                  </a:ext>
                </a:extLst>
              </p14:cNvPr>
              <p14:cNvContentPartPr/>
              <p14:nvPr/>
            </p14:nvContentPartPr>
            <p14:xfrm>
              <a:off x="2659420" y="1025929"/>
              <a:ext cx="330480" cy="597960"/>
            </p14:xfrm>
          </p:contentPart>
        </mc:Choice>
        <mc:Fallback>
          <p:pic>
            <p:nvPicPr>
              <p:cNvPr id="129" name="墨迹 134">
                <a:extLst>
                  <a:ext uri="{FF2B5EF4-FFF2-40B4-BE49-F238E27FC236}">
                    <a16:creationId xmlns:a16="http://schemas.microsoft.com/office/drawing/2014/main" id="{B0A95F02-A17A-CE4C-BE25-59CEEB6A577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651860" y="1018369"/>
                <a:ext cx="345240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30" name="墨迹 135">
                <a:extLst>
                  <a:ext uri="{FF2B5EF4-FFF2-40B4-BE49-F238E27FC236}">
                    <a16:creationId xmlns:a16="http://schemas.microsoft.com/office/drawing/2014/main" id="{B54C2A1B-CFF3-714C-952F-ED0499773B31}"/>
                  </a:ext>
                </a:extLst>
              </p14:cNvPr>
              <p14:cNvContentPartPr/>
              <p14:nvPr/>
            </p14:nvContentPartPr>
            <p14:xfrm>
              <a:off x="1146700" y="1181449"/>
              <a:ext cx="1276560" cy="461160"/>
            </p14:xfrm>
          </p:contentPart>
        </mc:Choice>
        <mc:Fallback>
          <p:pic>
            <p:nvPicPr>
              <p:cNvPr id="130" name="墨迹 135">
                <a:extLst>
                  <a:ext uri="{FF2B5EF4-FFF2-40B4-BE49-F238E27FC236}">
                    <a16:creationId xmlns:a16="http://schemas.microsoft.com/office/drawing/2014/main" id="{B54C2A1B-CFF3-714C-952F-ED0499773B3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39140" y="1173889"/>
                <a:ext cx="129168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31" name="墨迹 136">
                <a:extLst>
                  <a:ext uri="{FF2B5EF4-FFF2-40B4-BE49-F238E27FC236}">
                    <a16:creationId xmlns:a16="http://schemas.microsoft.com/office/drawing/2014/main" id="{B99215C4-1DAC-144B-A5FD-47FE81414C49}"/>
                  </a:ext>
                </a:extLst>
              </p14:cNvPr>
              <p14:cNvContentPartPr/>
              <p14:nvPr/>
            </p14:nvContentPartPr>
            <p14:xfrm>
              <a:off x="499060" y="1306009"/>
              <a:ext cx="342720" cy="293040"/>
            </p14:xfrm>
          </p:contentPart>
        </mc:Choice>
        <mc:Fallback>
          <p:pic>
            <p:nvPicPr>
              <p:cNvPr id="131" name="墨迹 136">
                <a:extLst>
                  <a:ext uri="{FF2B5EF4-FFF2-40B4-BE49-F238E27FC236}">
                    <a16:creationId xmlns:a16="http://schemas.microsoft.com/office/drawing/2014/main" id="{B99215C4-1DAC-144B-A5FD-47FE81414C4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91500" y="1298449"/>
                <a:ext cx="35784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51" name="墨迹 152">
                <a:extLst>
                  <a:ext uri="{FF2B5EF4-FFF2-40B4-BE49-F238E27FC236}">
                    <a16:creationId xmlns:a16="http://schemas.microsoft.com/office/drawing/2014/main" id="{F87444EA-FD06-D84E-A2F5-93D86E26D90C}"/>
                  </a:ext>
                </a:extLst>
              </p14:cNvPr>
              <p14:cNvContentPartPr/>
              <p14:nvPr/>
            </p14:nvContentPartPr>
            <p14:xfrm>
              <a:off x="1171540" y="1841329"/>
              <a:ext cx="1843200" cy="597240"/>
            </p14:xfrm>
          </p:contentPart>
        </mc:Choice>
        <mc:Fallback>
          <p:pic>
            <p:nvPicPr>
              <p:cNvPr id="151" name="墨迹 152">
                <a:extLst>
                  <a:ext uri="{FF2B5EF4-FFF2-40B4-BE49-F238E27FC236}">
                    <a16:creationId xmlns:a16="http://schemas.microsoft.com/office/drawing/2014/main" id="{F87444EA-FD06-D84E-A2F5-93D86E26D90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163980" y="1833769"/>
                <a:ext cx="1858320" cy="61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52" name="墨迹 153">
                <a:extLst>
                  <a:ext uri="{FF2B5EF4-FFF2-40B4-BE49-F238E27FC236}">
                    <a16:creationId xmlns:a16="http://schemas.microsoft.com/office/drawing/2014/main" id="{4898C4A0-35C2-D74F-BCD7-47F0688B575C}"/>
                  </a:ext>
                </a:extLst>
              </p14:cNvPr>
              <p14:cNvContentPartPr/>
              <p14:nvPr/>
            </p14:nvContentPartPr>
            <p14:xfrm>
              <a:off x="492940" y="1959769"/>
              <a:ext cx="342720" cy="448560"/>
            </p14:xfrm>
          </p:contentPart>
        </mc:Choice>
        <mc:Fallback>
          <p:pic>
            <p:nvPicPr>
              <p:cNvPr id="152" name="墨迹 153">
                <a:extLst>
                  <a:ext uri="{FF2B5EF4-FFF2-40B4-BE49-F238E27FC236}">
                    <a16:creationId xmlns:a16="http://schemas.microsoft.com/office/drawing/2014/main" id="{4898C4A0-35C2-D74F-BCD7-47F0688B575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85380" y="1952209"/>
                <a:ext cx="35784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59" name="墨迹 159">
                <a:extLst>
                  <a:ext uri="{FF2B5EF4-FFF2-40B4-BE49-F238E27FC236}">
                    <a16:creationId xmlns:a16="http://schemas.microsoft.com/office/drawing/2014/main" id="{F3BBD7DA-0E53-5E40-8428-6ECE4EBC5F2C}"/>
                  </a:ext>
                </a:extLst>
              </p14:cNvPr>
              <p14:cNvContentPartPr/>
              <p14:nvPr/>
            </p14:nvContentPartPr>
            <p14:xfrm>
              <a:off x="7739380" y="1287289"/>
              <a:ext cx="504720" cy="1089000"/>
            </p14:xfrm>
          </p:contentPart>
        </mc:Choice>
        <mc:Fallback>
          <p:pic>
            <p:nvPicPr>
              <p:cNvPr id="159" name="墨迹 159">
                <a:extLst>
                  <a:ext uri="{FF2B5EF4-FFF2-40B4-BE49-F238E27FC236}">
                    <a16:creationId xmlns:a16="http://schemas.microsoft.com/office/drawing/2014/main" id="{F3BBD7DA-0E53-5E40-8428-6ECE4EBC5F2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731820" y="1279729"/>
                <a:ext cx="519840" cy="11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67" name="墨迹 167">
                <a:extLst>
                  <a:ext uri="{FF2B5EF4-FFF2-40B4-BE49-F238E27FC236}">
                    <a16:creationId xmlns:a16="http://schemas.microsoft.com/office/drawing/2014/main" id="{8E831998-50CD-C149-A7B4-8E9D89EDDDBB}"/>
                  </a:ext>
                </a:extLst>
              </p14:cNvPr>
              <p14:cNvContentPartPr/>
              <p14:nvPr/>
            </p14:nvContentPartPr>
            <p14:xfrm>
              <a:off x="7876180" y="1393129"/>
              <a:ext cx="336600" cy="821880"/>
            </p14:xfrm>
          </p:contentPart>
        </mc:Choice>
        <mc:Fallback>
          <p:pic>
            <p:nvPicPr>
              <p:cNvPr id="167" name="墨迹 167">
                <a:extLst>
                  <a:ext uri="{FF2B5EF4-FFF2-40B4-BE49-F238E27FC236}">
                    <a16:creationId xmlns:a16="http://schemas.microsoft.com/office/drawing/2014/main" id="{8E831998-50CD-C149-A7B4-8E9D89EDDDB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868620" y="1385572"/>
                <a:ext cx="351720" cy="8369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81" name="墨迹 181">
                <a:extLst>
                  <a:ext uri="{FF2B5EF4-FFF2-40B4-BE49-F238E27FC236}">
                    <a16:creationId xmlns:a16="http://schemas.microsoft.com/office/drawing/2014/main" id="{B9498CF5-34A9-1D40-B115-5548D72F4A10}"/>
                  </a:ext>
                </a:extLst>
              </p14:cNvPr>
              <p14:cNvContentPartPr/>
              <p14:nvPr/>
            </p14:nvContentPartPr>
            <p14:xfrm>
              <a:off x="7839100" y="1168849"/>
              <a:ext cx="317520" cy="604440"/>
            </p14:xfrm>
          </p:contentPart>
        </mc:Choice>
        <mc:Fallback>
          <p:pic>
            <p:nvPicPr>
              <p:cNvPr id="181" name="墨迹 181">
                <a:extLst>
                  <a:ext uri="{FF2B5EF4-FFF2-40B4-BE49-F238E27FC236}">
                    <a16:creationId xmlns:a16="http://schemas.microsoft.com/office/drawing/2014/main" id="{B9498CF5-34A9-1D40-B115-5548D72F4A1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831549" y="1161284"/>
                <a:ext cx="332623" cy="6195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85" name="墨迹 185">
                <a:extLst>
                  <a:ext uri="{FF2B5EF4-FFF2-40B4-BE49-F238E27FC236}">
                    <a16:creationId xmlns:a16="http://schemas.microsoft.com/office/drawing/2014/main" id="{6AD1C312-6EB6-B749-ACA5-B58F4358624C}"/>
                  </a:ext>
                </a:extLst>
              </p14:cNvPr>
              <p14:cNvContentPartPr/>
              <p14:nvPr/>
            </p14:nvContentPartPr>
            <p14:xfrm>
              <a:off x="9395380" y="1324729"/>
              <a:ext cx="330480" cy="348840"/>
            </p14:xfrm>
          </p:contentPart>
        </mc:Choice>
        <mc:Fallback>
          <p:pic>
            <p:nvPicPr>
              <p:cNvPr id="185" name="墨迹 185">
                <a:extLst>
                  <a:ext uri="{FF2B5EF4-FFF2-40B4-BE49-F238E27FC236}">
                    <a16:creationId xmlns:a16="http://schemas.microsoft.com/office/drawing/2014/main" id="{6AD1C312-6EB6-B749-ACA5-B58F4358624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387820" y="1317169"/>
                <a:ext cx="34524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89" name="墨迹 189">
                <a:extLst>
                  <a:ext uri="{FF2B5EF4-FFF2-40B4-BE49-F238E27FC236}">
                    <a16:creationId xmlns:a16="http://schemas.microsoft.com/office/drawing/2014/main" id="{9ED2082E-CC1E-254F-A239-50C39DF1D68F}"/>
                  </a:ext>
                </a:extLst>
              </p14:cNvPr>
              <p14:cNvContentPartPr/>
              <p14:nvPr/>
            </p14:nvContentPartPr>
            <p14:xfrm>
              <a:off x="10142380" y="1486369"/>
              <a:ext cx="386280" cy="317880"/>
            </p14:xfrm>
          </p:contentPart>
        </mc:Choice>
        <mc:Fallback>
          <p:pic>
            <p:nvPicPr>
              <p:cNvPr id="189" name="墨迹 189">
                <a:extLst>
                  <a:ext uri="{FF2B5EF4-FFF2-40B4-BE49-F238E27FC236}">
                    <a16:creationId xmlns:a16="http://schemas.microsoft.com/office/drawing/2014/main" id="{9ED2082E-CC1E-254F-A239-50C39DF1D68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132300" y="1476289"/>
                <a:ext cx="40392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94" name="墨迹 194">
                <a:extLst>
                  <a:ext uri="{FF2B5EF4-FFF2-40B4-BE49-F238E27FC236}">
                    <a16:creationId xmlns:a16="http://schemas.microsoft.com/office/drawing/2014/main" id="{A4318137-C9D5-8C41-8ECB-635030630B08}"/>
                  </a:ext>
                </a:extLst>
              </p14:cNvPr>
              <p14:cNvContentPartPr/>
              <p14:nvPr/>
            </p14:nvContentPartPr>
            <p14:xfrm>
              <a:off x="10957780" y="1368289"/>
              <a:ext cx="380520" cy="478800"/>
            </p14:xfrm>
          </p:contentPart>
        </mc:Choice>
        <mc:Fallback>
          <p:pic>
            <p:nvPicPr>
              <p:cNvPr id="194" name="墨迹 194">
                <a:extLst>
                  <a:ext uri="{FF2B5EF4-FFF2-40B4-BE49-F238E27FC236}">
                    <a16:creationId xmlns:a16="http://schemas.microsoft.com/office/drawing/2014/main" id="{A4318137-C9D5-8C41-8ECB-635030630B0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950213" y="1360735"/>
                <a:ext cx="395654" cy="4935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05" name="墨迹 207">
                <a:extLst>
                  <a:ext uri="{FF2B5EF4-FFF2-40B4-BE49-F238E27FC236}">
                    <a16:creationId xmlns:a16="http://schemas.microsoft.com/office/drawing/2014/main" id="{4EC453A9-B788-C94C-B5EF-6F5607F4099E}"/>
                  </a:ext>
                </a:extLst>
              </p14:cNvPr>
              <p14:cNvContentPartPr/>
              <p14:nvPr/>
            </p14:nvContentPartPr>
            <p14:xfrm>
              <a:off x="10185940" y="2009449"/>
              <a:ext cx="436320" cy="467280"/>
            </p14:xfrm>
          </p:contentPart>
        </mc:Choice>
        <mc:Fallback>
          <p:pic>
            <p:nvPicPr>
              <p:cNvPr id="205" name="墨迹 207">
                <a:extLst>
                  <a:ext uri="{FF2B5EF4-FFF2-40B4-BE49-F238E27FC236}">
                    <a16:creationId xmlns:a16="http://schemas.microsoft.com/office/drawing/2014/main" id="{4EC453A9-B788-C94C-B5EF-6F5607F4099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175860" y="1999369"/>
                <a:ext cx="453960" cy="4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06" name="墨迹 208">
                <a:extLst>
                  <a:ext uri="{FF2B5EF4-FFF2-40B4-BE49-F238E27FC236}">
                    <a16:creationId xmlns:a16="http://schemas.microsoft.com/office/drawing/2014/main" id="{1ECC1A92-5679-7B4B-BA19-854DBF49340B}"/>
                  </a:ext>
                </a:extLst>
              </p14:cNvPr>
              <p14:cNvContentPartPr/>
              <p14:nvPr/>
            </p14:nvContentPartPr>
            <p14:xfrm>
              <a:off x="8598340" y="1928449"/>
              <a:ext cx="374040" cy="436320"/>
            </p14:xfrm>
          </p:contentPart>
        </mc:Choice>
        <mc:Fallback>
          <p:pic>
            <p:nvPicPr>
              <p:cNvPr id="206" name="墨迹 208">
                <a:extLst>
                  <a:ext uri="{FF2B5EF4-FFF2-40B4-BE49-F238E27FC236}">
                    <a16:creationId xmlns:a16="http://schemas.microsoft.com/office/drawing/2014/main" id="{1ECC1A92-5679-7B4B-BA19-854DBF49340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590780" y="1920889"/>
                <a:ext cx="39168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07" name="墨迹 209">
                <a:extLst>
                  <a:ext uri="{FF2B5EF4-FFF2-40B4-BE49-F238E27FC236}">
                    <a16:creationId xmlns:a16="http://schemas.microsoft.com/office/drawing/2014/main" id="{A87395A4-458D-C74B-B60C-B84DAB93AB8F}"/>
                  </a:ext>
                </a:extLst>
              </p14:cNvPr>
              <p14:cNvContentPartPr/>
              <p14:nvPr/>
            </p14:nvContentPartPr>
            <p14:xfrm>
              <a:off x="7751980" y="1922329"/>
              <a:ext cx="547920" cy="354600"/>
            </p14:xfrm>
          </p:contentPart>
        </mc:Choice>
        <mc:Fallback>
          <p:pic>
            <p:nvPicPr>
              <p:cNvPr id="207" name="墨迹 209">
                <a:extLst>
                  <a:ext uri="{FF2B5EF4-FFF2-40B4-BE49-F238E27FC236}">
                    <a16:creationId xmlns:a16="http://schemas.microsoft.com/office/drawing/2014/main" id="{A87395A4-458D-C74B-B60C-B84DAB93AB8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741547" y="1912249"/>
                <a:ext cx="565548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13" name="墨迹 213">
                <a:extLst>
                  <a:ext uri="{FF2B5EF4-FFF2-40B4-BE49-F238E27FC236}">
                    <a16:creationId xmlns:a16="http://schemas.microsoft.com/office/drawing/2014/main" id="{E359AEE6-A850-8342-8ACC-F4C5F5D636A5}"/>
                  </a:ext>
                </a:extLst>
              </p14:cNvPr>
              <p14:cNvContentPartPr/>
              <p14:nvPr/>
            </p14:nvContentPartPr>
            <p14:xfrm>
              <a:off x="10870660" y="2109169"/>
              <a:ext cx="460440" cy="448560"/>
            </p14:xfrm>
          </p:contentPart>
        </mc:Choice>
        <mc:Fallback>
          <p:pic>
            <p:nvPicPr>
              <p:cNvPr id="213" name="墨迹 213">
                <a:extLst>
                  <a:ext uri="{FF2B5EF4-FFF2-40B4-BE49-F238E27FC236}">
                    <a16:creationId xmlns:a16="http://schemas.microsoft.com/office/drawing/2014/main" id="{E359AEE6-A850-8342-8ACC-F4C5F5D636A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863100" y="2101609"/>
                <a:ext cx="47556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18" name="墨迹 218">
                <a:extLst>
                  <a:ext uri="{FF2B5EF4-FFF2-40B4-BE49-F238E27FC236}">
                    <a16:creationId xmlns:a16="http://schemas.microsoft.com/office/drawing/2014/main" id="{093D00E4-6E5E-204C-810B-E5AA8CBBF885}"/>
                  </a:ext>
                </a:extLst>
              </p14:cNvPr>
              <p14:cNvContentPartPr/>
              <p14:nvPr/>
            </p14:nvContentPartPr>
            <p14:xfrm>
              <a:off x="8473780" y="2476369"/>
              <a:ext cx="635400" cy="597960"/>
            </p14:xfrm>
          </p:contentPart>
        </mc:Choice>
        <mc:Fallback>
          <p:pic>
            <p:nvPicPr>
              <p:cNvPr id="218" name="墨迹 218">
                <a:extLst>
                  <a:ext uri="{FF2B5EF4-FFF2-40B4-BE49-F238E27FC236}">
                    <a16:creationId xmlns:a16="http://schemas.microsoft.com/office/drawing/2014/main" id="{093D00E4-6E5E-204C-810B-E5AA8CBBF88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466580" y="2468809"/>
                <a:ext cx="650520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23" name="墨迹 223">
                <a:extLst>
                  <a:ext uri="{FF2B5EF4-FFF2-40B4-BE49-F238E27FC236}">
                    <a16:creationId xmlns:a16="http://schemas.microsoft.com/office/drawing/2014/main" id="{EA31F501-6847-F542-AB6B-018F1F294EC3}"/>
                  </a:ext>
                </a:extLst>
              </p14:cNvPr>
              <p14:cNvContentPartPr/>
              <p14:nvPr/>
            </p14:nvContentPartPr>
            <p14:xfrm>
              <a:off x="10030420" y="2576089"/>
              <a:ext cx="492120" cy="472680"/>
            </p14:xfrm>
          </p:contentPart>
        </mc:Choice>
        <mc:Fallback>
          <p:pic>
            <p:nvPicPr>
              <p:cNvPr id="223" name="墨迹 223">
                <a:extLst>
                  <a:ext uri="{FF2B5EF4-FFF2-40B4-BE49-F238E27FC236}">
                    <a16:creationId xmlns:a16="http://schemas.microsoft.com/office/drawing/2014/main" id="{EA31F501-6847-F542-AB6B-018F1F294EC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0022860" y="2568529"/>
                <a:ext cx="507240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28" name="墨迹 228">
                <a:extLst>
                  <a:ext uri="{FF2B5EF4-FFF2-40B4-BE49-F238E27FC236}">
                    <a16:creationId xmlns:a16="http://schemas.microsoft.com/office/drawing/2014/main" id="{86FF20A5-2872-7446-9910-E4A64EE2622E}"/>
                  </a:ext>
                </a:extLst>
              </p14:cNvPr>
              <p14:cNvContentPartPr/>
              <p14:nvPr/>
            </p14:nvContentPartPr>
            <p14:xfrm>
              <a:off x="8579620" y="3142369"/>
              <a:ext cx="205920" cy="374040"/>
            </p14:xfrm>
          </p:contentPart>
        </mc:Choice>
        <mc:Fallback>
          <p:pic>
            <p:nvPicPr>
              <p:cNvPr id="228" name="墨迹 228">
                <a:extLst>
                  <a:ext uri="{FF2B5EF4-FFF2-40B4-BE49-F238E27FC236}">
                    <a16:creationId xmlns:a16="http://schemas.microsoft.com/office/drawing/2014/main" id="{86FF20A5-2872-7446-9910-E4A64EE2622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569540" y="3132289"/>
                <a:ext cx="22608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30" name="墨迹 229">
                <a:extLst>
                  <a:ext uri="{FF2B5EF4-FFF2-40B4-BE49-F238E27FC236}">
                    <a16:creationId xmlns:a16="http://schemas.microsoft.com/office/drawing/2014/main" id="{E43FE4AE-E92A-D349-8C78-2F92EEFD4C01}"/>
                  </a:ext>
                </a:extLst>
              </p14:cNvPr>
              <p14:cNvContentPartPr/>
              <p14:nvPr/>
            </p14:nvContentPartPr>
            <p14:xfrm>
              <a:off x="8853580" y="3428929"/>
              <a:ext cx="124920" cy="205920"/>
            </p14:xfrm>
          </p:contentPart>
        </mc:Choice>
        <mc:Fallback>
          <p:pic>
            <p:nvPicPr>
              <p:cNvPr id="230" name="墨迹 229">
                <a:extLst>
                  <a:ext uri="{FF2B5EF4-FFF2-40B4-BE49-F238E27FC236}">
                    <a16:creationId xmlns:a16="http://schemas.microsoft.com/office/drawing/2014/main" id="{E43FE4AE-E92A-D349-8C78-2F92EEFD4C0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846020" y="3421369"/>
                <a:ext cx="14004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33" name="墨迹 233">
                <a:extLst>
                  <a:ext uri="{FF2B5EF4-FFF2-40B4-BE49-F238E27FC236}">
                    <a16:creationId xmlns:a16="http://schemas.microsoft.com/office/drawing/2014/main" id="{77713F61-1E28-DD4E-BC76-CDB96C7E549E}"/>
                  </a:ext>
                </a:extLst>
              </p14:cNvPr>
              <p14:cNvContentPartPr/>
              <p14:nvPr/>
            </p14:nvContentPartPr>
            <p14:xfrm>
              <a:off x="9015580" y="1125289"/>
              <a:ext cx="909360" cy="2596320"/>
            </p14:xfrm>
          </p:contentPart>
        </mc:Choice>
        <mc:Fallback>
          <p:pic>
            <p:nvPicPr>
              <p:cNvPr id="233" name="墨迹 233">
                <a:extLst>
                  <a:ext uri="{FF2B5EF4-FFF2-40B4-BE49-F238E27FC236}">
                    <a16:creationId xmlns:a16="http://schemas.microsoft.com/office/drawing/2014/main" id="{77713F61-1E28-DD4E-BC76-CDB96C7E549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008020" y="1117729"/>
                <a:ext cx="924480" cy="261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40" name="墨迹 241">
                <a:extLst>
                  <a:ext uri="{FF2B5EF4-FFF2-40B4-BE49-F238E27FC236}">
                    <a16:creationId xmlns:a16="http://schemas.microsoft.com/office/drawing/2014/main" id="{B02FEE0A-4B45-524C-9CE7-4523B72E073C}"/>
                  </a:ext>
                </a:extLst>
              </p14:cNvPr>
              <p14:cNvContentPartPr/>
              <p14:nvPr/>
            </p14:nvContentPartPr>
            <p14:xfrm>
              <a:off x="10771300" y="3354049"/>
              <a:ext cx="461160" cy="405360"/>
            </p14:xfrm>
          </p:contentPart>
        </mc:Choice>
        <mc:Fallback>
          <p:pic>
            <p:nvPicPr>
              <p:cNvPr id="240" name="墨迹 241">
                <a:extLst>
                  <a:ext uri="{FF2B5EF4-FFF2-40B4-BE49-F238E27FC236}">
                    <a16:creationId xmlns:a16="http://schemas.microsoft.com/office/drawing/2014/main" id="{B02FEE0A-4B45-524C-9CE7-4523B72E073C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0763740" y="3346482"/>
                <a:ext cx="476280" cy="4204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41" name="墨迹 242">
                <a:extLst>
                  <a:ext uri="{FF2B5EF4-FFF2-40B4-BE49-F238E27FC236}">
                    <a16:creationId xmlns:a16="http://schemas.microsoft.com/office/drawing/2014/main" id="{688E04E8-CB54-D248-8D27-98D7489B0C8A}"/>
                  </a:ext>
                </a:extLst>
              </p14:cNvPr>
              <p14:cNvContentPartPr/>
              <p14:nvPr/>
            </p14:nvContentPartPr>
            <p14:xfrm>
              <a:off x="10092700" y="3260809"/>
              <a:ext cx="330120" cy="547920"/>
            </p14:xfrm>
          </p:contentPart>
        </mc:Choice>
        <mc:Fallback>
          <p:pic>
            <p:nvPicPr>
              <p:cNvPr id="241" name="墨迹 242">
                <a:extLst>
                  <a:ext uri="{FF2B5EF4-FFF2-40B4-BE49-F238E27FC236}">
                    <a16:creationId xmlns:a16="http://schemas.microsoft.com/office/drawing/2014/main" id="{688E04E8-CB54-D248-8D27-98D7489B0C8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085148" y="3253254"/>
                <a:ext cx="344864" cy="5630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48" name="墨迹 249">
                <a:extLst>
                  <a:ext uri="{FF2B5EF4-FFF2-40B4-BE49-F238E27FC236}">
                    <a16:creationId xmlns:a16="http://schemas.microsoft.com/office/drawing/2014/main" id="{D1DE09FA-494D-1F45-917A-2888E8CA8045}"/>
                  </a:ext>
                </a:extLst>
              </p14:cNvPr>
              <p14:cNvContentPartPr/>
              <p14:nvPr/>
            </p14:nvContentPartPr>
            <p14:xfrm>
              <a:off x="1470340" y="4107529"/>
              <a:ext cx="75240" cy="174240"/>
            </p14:xfrm>
          </p:contentPart>
        </mc:Choice>
        <mc:Fallback>
          <p:pic>
            <p:nvPicPr>
              <p:cNvPr id="248" name="墨迹 249">
                <a:extLst>
                  <a:ext uri="{FF2B5EF4-FFF2-40B4-BE49-F238E27FC236}">
                    <a16:creationId xmlns:a16="http://schemas.microsoft.com/office/drawing/2014/main" id="{D1DE09FA-494D-1F45-917A-2888E8CA804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462780" y="4099985"/>
                <a:ext cx="90000" cy="189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49" name="墨迹 250">
                <a:extLst>
                  <a:ext uri="{FF2B5EF4-FFF2-40B4-BE49-F238E27FC236}">
                    <a16:creationId xmlns:a16="http://schemas.microsoft.com/office/drawing/2014/main" id="{823BB401-3079-8B4B-8717-CAA0C54BC732}"/>
                  </a:ext>
                </a:extLst>
              </p14:cNvPr>
              <p14:cNvContentPartPr/>
              <p14:nvPr/>
            </p14:nvContentPartPr>
            <p14:xfrm>
              <a:off x="829180" y="3802249"/>
              <a:ext cx="298800" cy="430200"/>
            </p14:xfrm>
          </p:contentPart>
        </mc:Choice>
        <mc:Fallback>
          <p:pic>
            <p:nvPicPr>
              <p:cNvPr id="249" name="墨迹 250">
                <a:extLst>
                  <a:ext uri="{FF2B5EF4-FFF2-40B4-BE49-F238E27FC236}">
                    <a16:creationId xmlns:a16="http://schemas.microsoft.com/office/drawing/2014/main" id="{823BB401-3079-8B4B-8717-CAA0C54BC73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21629" y="3794683"/>
                <a:ext cx="313902" cy="445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58" name="墨迹 257">
                <a:extLst>
                  <a:ext uri="{FF2B5EF4-FFF2-40B4-BE49-F238E27FC236}">
                    <a16:creationId xmlns:a16="http://schemas.microsoft.com/office/drawing/2014/main" id="{6E5AD1C6-E0F0-8344-A523-0029E3CA667A}"/>
                  </a:ext>
                </a:extLst>
              </p14:cNvPr>
              <p14:cNvContentPartPr/>
              <p14:nvPr/>
            </p14:nvContentPartPr>
            <p14:xfrm>
              <a:off x="3052180" y="3796129"/>
              <a:ext cx="198720" cy="461160"/>
            </p14:xfrm>
          </p:contentPart>
        </mc:Choice>
        <mc:Fallback>
          <p:pic>
            <p:nvPicPr>
              <p:cNvPr id="258" name="墨迹 257">
                <a:extLst>
                  <a:ext uri="{FF2B5EF4-FFF2-40B4-BE49-F238E27FC236}">
                    <a16:creationId xmlns:a16="http://schemas.microsoft.com/office/drawing/2014/main" id="{6E5AD1C6-E0F0-8344-A523-0029E3CA667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044620" y="3788569"/>
                <a:ext cx="21384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59" name="墨迹 259">
                <a:extLst>
                  <a:ext uri="{FF2B5EF4-FFF2-40B4-BE49-F238E27FC236}">
                    <a16:creationId xmlns:a16="http://schemas.microsoft.com/office/drawing/2014/main" id="{48F31934-B0E2-BC4A-8C81-0A1B58F9F82E}"/>
                  </a:ext>
                </a:extLst>
              </p14:cNvPr>
              <p14:cNvContentPartPr/>
              <p14:nvPr/>
            </p14:nvContentPartPr>
            <p14:xfrm>
              <a:off x="2055340" y="3852289"/>
              <a:ext cx="759960" cy="405000"/>
            </p14:xfrm>
          </p:contentPart>
        </mc:Choice>
        <mc:Fallback>
          <p:pic>
            <p:nvPicPr>
              <p:cNvPr id="259" name="墨迹 259">
                <a:extLst>
                  <a:ext uri="{FF2B5EF4-FFF2-40B4-BE49-F238E27FC236}">
                    <a16:creationId xmlns:a16="http://schemas.microsoft.com/office/drawing/2014/main" id="{48F31934-B0E2-BC4A-8C81-0A1B58F9F82E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047780" y="3844729"/>
                <a:ext cx="77508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64" name="墨迹 264">
                <a:extLst>
                  <a:ext uri="{FF2B5EF4-FFF2-40B4-BE49-F238E27FC236}">
                    <a16:creationId xmlns:a16="http://schemas.microsoft.com/office/drawing/2014/main" id="{68B323E0-25AA-2242-A1E5-19D89327BF6B}"/>
                  </a:ext>
                </a:extLst>
              </p14:cNvPr>
              <p14:cNvContentPartPr/>
              <p14:nvPr/>
            </p14:nvContentPartPr>
            <p14:xfrm>
              <a:off x="3331540" y="3746449"/>
              <a:ext cx="716400" cy="535680"/>
            </p14:xfrm>
          </p:contentPart>
        </mc:Choice>
        <mc:Fallback>
          <p:pic>
            <p:nvPicPr>
              <p:cNvPr id="264" name="墨迹 264">
                <a:extLst>
                  <a:ext uri="{FF2B5EF4-FFF2-40B4-BE49-F238E27FC236}">
                    <a16:creationId xmlns:a16="http://schemas.microsoft.com/office/drawing/2014/main" id="{68B323E0-25AA-2242-A1E5-19D89327BF6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324340" y="3738889"/>
                <a:ext cx="73152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77" name="墨迹 280">
                <a:extLst>
                  <a:ext uri="{FF2B5EF4-FFF2-40B4-BE49-F238E27FC236}">
                    <a16:creationId xmlns:a16="http://schemas.microsoft.com/office/drawing/2014/main" id="{9DA77B77-20BD-4943-A213-85593FABE18F}"/>
                  </a:ext>
                </a:extLst>
              </p14:cNvPr>
              <p14:cNvContentPartPr/>
              <p14:nvPr/>
            </p14:nvContentPartPr>
            <p14:xfrm>
              <a:off x="2821060" y="4449889"/>
              <a:ext cx="455040" cy="436320"/>
            </p14:xfrm>
          </p:contentPart>
        </mc:Choice>
        <mc:Fallback>
          <p:pic>
            <p:nvPicPr>
              <p:cNvPr id="277" name="墨迹 280">
                <a:extLst>
                  <a:ext uri="{FF2B5EF4-FFF2-40B4-BE49-F238E27FC236}">
                    <a16:creationId xmlns:a16="http://schemas.microsoft.com/office/drawing/2014/main" id="{9DA77B77-20BD-4943-A213-85593FABE18F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813494" y="4442329"/>
                <a:ext cx="470172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78" name="墨迹 281">
                <a:extLst>
                  <a:ext uri="{FF2B5EF4-FFF2-40B4-BE49-F238E27FC236}">
                    <a16:creationId xmlns:a16="http://schemas.microsoft.com/office/drawing/2014/main" id="{954B199E-B45C-994E-94CE-09D2F71B7C13}"/>
                  </a:ext>
                </a:extLst>
              </p14:cNvPr>
              <p14:cNvContentPartPr/>
              <p14:nvPr/>
            </p14:nvContentPartPr>
            <p14:xfrm>
              <a:off x="2043100" y="4549249"/>
              <a:ext cx="510480" cy="274680"/>
            </p14:xfrm>
          </p:contentPart>
        </mc:Choice>
        <mc:Fallback>
          <p:pic>
            <p:nvPicPr>
              <p:cNvPr id="278" name="墨迹 281">
                <a:extLst>
                  <a:ext uri="{FF2B5EF4-FFF2-40B4-BE49-F238E27FC236}">
                    <a16:creationId xmlns:a16="http://schemas.microsoft.com/office/drawing/2014/main" id="{954B199E-B45C-994E-94CE-09D2F71B7C13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035545" y="4542040"/>
                <a:ext cx="525589" cy="2898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79" name="墨迹 282">
                <a:extLst>
                  <a:ext uri="{FF2B5EF4-FFF2-40B4-BE49-F238E27FC236}">
                    <a16:creationId xmlns:a16="http://schemas.microsoft.com/office/drawing/2014/main" id="{D0B124E6-6915-084C-B64C-C74E43264E68}"/>
                  </a:ext>
                </a:extLst>
              </p14:cNvPr>
              <p14:cNvContentPartPr/>
              <p14:nvPr/>
            </p14:nvContentPartPr>
            <p14:xfrm>
              <a:off x="1557460" y="4673809"/>
              <a:ext cx="43920" cy="174960"/>
            </p14:xfrm>
          </p:contentPart>
        </mc:Choice>
        <mc:Fallback>
          <p:pic>
            <p:nvPicPr>
              <p:cNvPr id="279" name="墨迹 282">
                <a:extLst>
                  <a:ext uri="{FF2B5EF4-FFF2-40B4-BE49-F238E27FC236}">
                    <a16:creationId xmlns:a16="http://schemas.microsoft.com/office/drawing/2014/main" id="{D0B124E6-6915-084C-B64C-C74E43264E68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549900" y="4666233"/>
                <a:ext cx="59040" cy="190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80" name="墨迹 283">
                <a:extLst>
                  <a:ext uri="{FF2B5EF4-FFF2-40B4-BE49-F238E27FC236}">
                    <a16:creationId xmlns:a16="http://schemas.microsoft.com/office/drawing/2014/main" id="{087ED412-1B66-294E-9212-43C465643311}"/>
                  </a:ext>
                </a:extLst>
              </p14:cNvPr>
              <p14:cNvContentPartPr/>
              <p14:nvPr/>
            </p14:nvContentPartPr>
            <p14:xfrm>
              <a:off x="822700" y="4518289"/>
              <a:ext cx="442440" cy="286560"/>
            </p14:xfrm>
          </p:contentPart>
        </mc:Choice>
        <mc:Fallback>
          <p:pic>
            <p:nvPicPr>
              <p:cNvPr id="280" name="墨迹 283">
                <a:extLst>
                  <a:ext uri="{FF2B5EF4-FFF2-40B4-BE49-F238E27FC236}">
                    <a16:creationId xmlns:a16="http://schemas.microsoft.com/office/drawing/2014/main" id="{087ED412-1B66-294E-9212-43C465643311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15140" y="4510729"/>
                <a:ext cx="45756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88" name="墨迹 288">
                <a:extLst>
                  <a:ext uri="{FF2B5EF4-FFF2-40B4-BE49-F238E27FC236}">
                    <a16:creationId xmlns:a16="http://schemas.microsoft.com/office/drawing/2014/main" id="{19BEA5FD-9AE1-A246-A6D7-DED74FDED9D5}"/>
                  </a:ext>
                </a:extLst>
              </p14:cNvPr>
              <p14:cNvContentPartPr/>
              <p14:nvPr/>
            </p14:nvContentPartPr>
            <p14:xfrm>
              <a:off x="3443860" y="4437289"/>
              <a:ext cx="623160" cy="429840"/>
            </p14:xfrm>
          </p:contentPart>
        </mc:Choice>
        <mc:Fallback>
          <p:pic>
            <p:nvPicPr>
              <p:cNvPr id="288" name="墨迹 288">
                <a:extLst>
                  <a:ext uri="{FF2B5EF4-FFF2-40B4-BE49-F238E27FC236}">
                    <a16:creationId xmlns:a16="http://schemas.microsoft.com/office/drawing/2014/main" id="{19BEA5FD-9AE1-A246-A6D7-DED74FDED9D5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436296" y="4429729"/>
                <a:ext cx="638289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93" name="墨迹 292">
                <a:extLst>
                  <a:ext uri="{FF2B5EF4-FFF2-40B4-BE49-F238E27FC236}">
                    <a16:creationId xmlns:a16="http://schemas.microsoft.com/office/drawing/2014/main" id="{32CFEE2F-3E49-084D-B909-B28CA82C395A}"/>
                  </a:ext>
                </a:extLst>
              </p14:cNvPr>
              <p14:cNvContentPartPr/>
              <p14:nvPr/>
            </p14:nvContentPartPr>
            <p14:xfrm>
              <a:off x="2528740" y="5302729"/>
              <a:ext cx="99360" cy="268200"/>
            </p14:xfrm>
          </p:contentPart>
        </mc:Choice>
        <mc:Fallback>
          <p:pic>
            <p:nvPicPr>
              <p:cNvPr id="293" name="墨迹 292">
                <a:extLst>
                  <a:ext uri="{FF2B5EF4-FFF2-40B4-BE49-F238E27FC236}">
                    <a16:creationId xmlns:a16="http://schemas.microsoft.com/office/drawing/2014/main" id="{32CFEE2F-3E49-084D-B909-B28CA82C395A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521180" y="5295169"/>
                <a:ext cx="11448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94" name="墨迹 293">
                <a:extLst>
                  <a:ext uri="{FF2B5EF4-FFF2-40B4-BE49-F238E27FC236}">
                    <a16:creationId xmlns:a16="http://schemas.microsoft.com/office/drawing/2014/main" id="{882258E0-B268-1D40-9B8A-30DA64DE00AF}"/>
                  </a:ext>
                </a:extLst>
              </p14:cNvPr>
              <p14:cNvContentPartPr/>
              <p14:nvPr/>
            </p14:nvContentPartPr>
            <p14:xfrm>
              <a:off x="2858500" y="5253049"/>
              <a:ext cx="149760" cy="31320"/>
            </p14:xfrm>
          </p:contentPart>
        </mc:Choice>
        <mc:Fallback>
          <p:pic>
            <p:nvPicPr>
              <p:cNvPr id="294" name="墨迹 293">
                <a:extLst>
                  <a:ext uri="{FF2B5EF4-FFF2-40B4-BE49-F238E27FC236}">
                    <a16:creationId xmlns:a16="http://schemas.microsoft.com/office/drawing/2014/main" id="{882258E0-B268-1D40-9B8A-30DA64DE00AF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850940" y="5245489"/>
                <a:ext cx="1648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95" name="墨迹 294">
                <a:extLst>
                  <a:ext uri="{FF2B5EF4-FFF2-40B4-BE49-F238E27FC236}">
                    <a16:creationId xmlns:a16="http://schemas.microsoft.com/office/drawing/2014/main" id="{15929817-D385-8C44-8D36-5DA9C865A9DB}"/>
                  </a:ext>
                </a:extLst>
              </p14:cNvPr>
              <p14:cNvContentPartPr/>
              <p14:nvPr/>
            </p14:nvContentPartPr>
            <p14:xfrm>
              <a:off x="2871820" y="5414689"/>
              <a:ext cx="173880" cy="6480"/>
            </p14:xfrm>
          </p:contentPart>
        </mc:Choice>
        <mc:Fallback>
          <p:pic>
            <p:nvPicPr>
              <p:cNvPr id="295" name="墨迹 294">
                <a:extLst>
                  <a:ext uri="{FF2B5EF4-FFF2-40B4-BE49-F238E27FC236}">
                    <a16:creationId xmlns:a16="http://schemas.microsoft.com/office/drawing/2014/main" id="{15929817-D385-8C44-8D36-5DA9C865A9DB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864260" y="5407129"/>
                <a:ext cx="1890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96" name="墨迹 296">
                <a:extLst>
                  <a:ext uri="{FF2B5EF4-FFF2-40B4-BE49-F238E27FC236}">
                    <a16:creationId xmlns:a16="http://schemas.microsoft.com/office/drawing/2014/main" id="{2C15C9F2-76D4-E043-8927-2CE74E897EBD}"/>
                  </a:ext>
                </a:extLst>
              </p14:cNvPr>
              <p14:cNvContentPartPr/>
              <p14:nvPr/>
            </p14:nvContentPartPr>
            <p14:xfrm>
              <a:off x="2074060" y="5115889"/>
              <a:ext cx="268200" cy="339840"/>
            </p14:xfrm>
          </p:contentPart>
        </mc:Choice>
        <mc:Fallback>
          <p:pic>
            <p:nvPicPr>
              <p:cNvPr id="296" name="墨迹 296">
                <a:extLst>
                  <a:ext uri="{FF2B5EF4-FFF2-40B4-BE49-F238E27FC236}">
                    <a16:creationId xmlns:a16="http://schemas.microsoft.com/office/drawing/2014/main" id="{2C15C9F2-76D4-E043-8927-2CE74E897EBD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066500" y="5108329"/>
                <a:ext cx="282960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301" name="墨迹 300">
                <a:extLst>
                  <a:ext uri="{FF2B5EF4-FFF2-40B4-BE49-F238E27FC236}">
                    <a16:creationId xmlns:a16="http://schemas.microsoft.com/office/drawing/2014/main" id="{48C53F85-2B44-AA44-8827-35051AF92354}"/>
                  </a:ext>
                </a:extLst>
              </p14:cNvPr>
              <p14:cNvContentPartPr/>
              <p14:nvPr/>
            </p14:nvContentPartPr>
            <p14:xfrm>
              <a:off x="4178260" y="5365009"/>
              <a:ext cx="37800" cy="37800"/>
            </p14:xfrm>
          </p:contentPart>
        </mc:Choice>
        <mc:Fallback>
          <p:pic>
            <p:nvPicPr>
              <p:cNvPr id="301" name="墨迹 300">
                <a:extLst>
                  <a:ext uri="{FF2B5EF4-FFF2-40B4-BE49-F238E27FC236}">
                    <a16:creationId xmlns:a16="http://schemas.microsoft.com/office/drawing/2014/main" id="{48C53F85-2B44-AA44-8827-35051AF92354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170700" y="5357449"/>
                <a:ext cx="529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305" name="墨迹 306">
                <a:extLst>
                  <a:ext uri="{FF2B5EF4-FFF2-40B4-BE49-F238E27FC236}">
                    <a16:creationId xmlns:a16="http://schemas.microsoft.com/office/drawing/2014/main" id="{CD7576B6-2ED1-824E-B11A-3AE11660D090}"/>
                  </a:ext>
                </a:extLst>
              </p14:cNvPr>
              <p14:cNvContentPartPr/>
              <p14:nvPr/>
            </p14:nvContentPartPr>
            <p14:xfrm>
              <a:off x="4427380" y="4972609"/>
              <a:ext cx="728640" cy="529560"/>
            </p14:xfrm>
          </p:contentPart>
        </mc:Choice>
        <mc:Fallback>
          <p:pic>
            <p:nvPicPr>
              <p:cNvPr id="305" name="墨迹 306">
                <a:extLst>
                  <a:ext uri="{FF2B5EF4-FFF2-40B4-BE49-F238E27FC236}">
                    <a16:creationId xmlns:a16="http://schemas.microsoft.com/office/drawing/2014/main" id="{CD7576B6-2ED1-824E-B11A-3AE11660D090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419820" y="4965049"/>
                <a:ext cx="74376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306" name="墨迹 307">
                <a:extLst>
                  <a:ext uri="{FF2B5EF4-FFF2-40B4-BE49-F238E27FC236}">
                    <a16:creationId xmlns:a16="http://schemas.microsoft.com/office/drawing/2014/main" id="{470E1AB4-23EF-E14C-9E30-D0258250EAA7}"/>
                  </a:ext>
                </a:extLst>
              </p14:cNvPr>
              <p14:cNvContentPartPr/>
              <p14:nvPr/>
            </p14:nvContentPartPr>
            <p14:xfrm>
              <a:off x="3241900" y="5047489"/>
              <a:ext cx="749880" cy="417600"/>
            </p14:xfrm>
          </p:contentPart>
        </mc:Choice>
        <mc:Fallback>
          <p:pic>
            <p:nvPicPr>
              <p:cNvPr id="306" name="墨迹 307">
                <a:extLst>
                  <a:ext uri="{FF2B5EF4-FFF2-40B4-BE49-F238E27FC236}">
                    <a16:creationId xmlns:a16="http://schemas.microsoft.com/office/drawing/2014/main" id="{470E1AB4-23EF-E14C-9E30-D0258250EAA7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234344" y="5039929"/>
                <a:ext cx="764993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316" name="墨迹 315">
                <a:extLst>
                  <a:ext uri="{FF2B5EF4-FFF2-40B4-BE49-F238E27FC236}">
                    <a16:creationId xmlns:a16="http://schemas.microsoft.com/office/drawing/2014/main" id="{8517BBBD-9F15-6347-B91A-44747FFE3FB1}"/>
                  </a:ext>
                </a:extLst>
              </p14:cNvPr>
              <p14:cNvContentPartPr/>
              <p14:nvPr/>
            </p14:nvContentPartPr>
            <p14:xfrm>
              <a:off x="3232180" y="5825809"/>
              <a:ext cx="100080" cy="691560"/>
            </p14:xfrm>
          </p:contentPart>
        </mc:Choice>
        <mc:Fallback>
          <p:pic>
            <p:nvPicPr>
              <p:cNvPr id="316" name="墨迹 315">
                <a:extLst>
                  <a:ext uri="{FF2B5EF4-FFF2-40B4-BE49-F238E27FC236}">
                    <a16:creationId xmlns:a16="http://schemas.microsoft.com/office/drawing/2014/main" id="{8517BBBD-9F15-6347-B91A-44747FFE3FB1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224620" y="5818249"/>
                <a:ext cx="115200" cy="70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317" name="墨迹 318">
                <a:extLst>
                  <a:ext uri="{FF2B5EF4-FFF2-40B4-BE49-F238E27FC236}">
                    <a16:creationId xmlns:a16="http://schemas.microsoft.com/office/drawing/2014/main" id="{469DE527-F32F-5E46-9EB0-76052B1EA0C4}"/>
                  </a:ext>
                </a:extLst>
              </p14:cNvPr>
              <p14:cNvContentPartPr/>
              <p14:nvPr/>
            </p14:nvContentPartPr>
            <p14:xfrm>
              <a:off x="2914660" y="6087169"/>
              <a:ext cx="112320" cy="149760"/>
            </p14:xfrm>
          </p:contentPart>
        </mc:Choice>
        <mc:Fallback>
          <p:pic>
            <p:nvPicPr>
              <p:cNvPr id="317" name="墨迹 318">
                <a:extLst>
                  <a:ext uri="{FF2B5EF4-FFF2-40B4-BE49-F238E27FC236}">
                    <a16:creationId xmlns:a16="http://schemas.microsoft.com/office/drawing/2014/main" id="{469DE527-F32F-5E46-9EB0-76052B1EA0C4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907100" y="6079609"/>
                <a:ext cx="12744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318" name="墨迹 319">
                <a:extLst>
                  <a:ext uri="{FF2B5EF4-FFF2-40B4-BE49-F238E27FC236}">
                    <a16:creationId xmlns:a16="http://schemas.microsoft.com/office/drawing/2014/main" id="{749A419E-F458-C147-A0D3-2C3A48A01185}"/>
                  </a:ext>
                </a:extLst>
              </p14:cNvPr>
              <p14:cNvContentPartPr/>
              <p14:nvPr/>
            </p14:nvContentPartPr>
            <p14:xfrm>
              <a:off x="2098900" y="5819329"/>
              <a:ext cx="573480" cy="467640"/>
            </p14:xfrm>
          </p:contentPart>
        </mc:Choice>
        <mc:Fallback>
          <p:pic>
            <p:nvPicPr>
              <p:cNvPr id="318" name="墨迹 319">
                <a:extLst>
                  <a:ext uri="{FF2B5EF4-FFF2-40B4-BE49-F238E27FC236}">
                    <a16:creationId xmlns:a16="http://schemas.microsoft.com/office/drawing/2014/main" id="{749A419E-F458-C147-A0D3-2C3A48A01185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091695" y="5811763"/>
                <a:ext cx="588609" cy="4827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327" name="墨迹 326">
                <a:extLst>
                  <a:ext uri="{FF2B5EF4-FFF2-40B4-BE49-F238E27FC236}">
                    <a16:creationId xmlns:a16="http://schemas.microsoft.com/office/drawing/2014/main" id="{7E30EB3E-BF24-7B45-895C-13087BE1CFCD}"/>
                  </a:ext>
                </a:extLst>
              </p14:cNvPr>
              <p14:cNvContentPartPr/>
              <p14:nvPr/>
            </p14:nvContentPartPr>
            <p14:xfrm>
              <a:off x="5236660" y="5850649"/>
              <a:ext cx="118800" cy="567000"/>
            </p14:xfrm>
          </p:contentPart>
        </mc:Choice>
        <mc:Fallback>
          <p:pic>
            <p:nvPicPr>
              <p:cNvPr id="327" name="墨迹 326">
                <a:extLst>
                  <a:ext uri="{FF2B5EF4-FFF2-40B4-BE49-F238E27FC236}">
                    <a16:creationId xmlns:a16="http://schemas.microsoft.com/office/drawing/2014/main" id="{7E30EB3E-BF24-7B45-895C-13087BE1CFCD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229100" y="5843089"/>
                <a:ext cx="13356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328" name="墨迹 329">
                <a:extLst>
                  <a:ext uri="{FF2B5EF4-FFF2-40B4-BE49-F238E27FC236}">
                    <a16:creationId xmlns:a16="http://schemas.microsoft.com/office/drawing/2014/main" id="{5E18EE85-E51F-994C-847C-873D93FC2F98}"/>
                  </a:ext>
                </a:extLst>
              </p14:cNvPr>
              <p14:cNvContentPartPr/>
              <p14:nvPr/>
            </p14:nvContentPartPr>
            <p14:xfrm>
              <a:off x="4551940" y="5988169"/>
              <a:ext cx="455040" cy="360720"/>
            </p14:xfrm>
          </p:contentPart>
        </mc:Choice>
        <mc:Fallback>
          <p:pic>
            <p:nvPicPr>
              <p:cNvPr id="328" name="墨迹 329">
                <a:extLst>
                  <a:ext uri="{FF2B5EF4-FFF2-40B4-BE49-F238E27FC236}">
                    <a16:creationId xmlns:a16="http://schemas.microsoft.com/office/drawing/2014/main" id="{5E18EE85-E51F-994C-847C-873D93FC2F98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544374" y="5980609"/>
                <a:ext cx="470172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329" name="墨迹 330">
                <a:extLst>
                  <a:ext uri="{FF2B5EF4-FFF2-40B4-BE49-F238E27FC236}">
                    <a16:creationId xmlns:a16="http://schemas.microsoft.com/office/drawing/2014/main" id="{4BC4457D-A62A-F449-AFDB-202F95EEC4CA}"/>
                  </a:ext>
                </a:extLst>
              </p14:cNvPr>
              <p14:cNvContentPartPr/>
              <p14:nvPr/>
            </p14:nvContentPartPr>
            <p14:xfrm>
              <a:off x="3568420" y="5994289"/>
              <a:ext cx="759600" cy="304920"/>
            </p14:xfrm>
          </p:contentPart>
        </mc:Choice>
        <mc:Fallback>
          <p:pic>
            <p:nvPicPr>
              <p:cNvPr id="329" name="墨迹 330">
                <a:extLst>
                  <a:ext uri="{FF2B5EF4-FFF2-40B4-BE49-F238E27FC236}">
                    <a16:creationId xmlns:a16="http://schemas.microsoft.com/office/drawing/2014/main" id="{4BC4457D-A62A-F449-AFDB-202F95EEC4CA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560864" y="5986720"/>
                <a:ext cx="774713" cy="3200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339" name="墨迹 338">
                <a:extLst>
                  <a:ext uri="{FF2B5EF4-FFF2-40B4-BE49-F238E27FC236}">
                    <a16:creationId xmlns:a16="http://schemas.microsoft.com/office/drawing/2014/main" id="{3FD8E2AA-073A-6046-9CC8-B6B20CF9EC26}"/>
                  </a:ext>
                </a:extLst>
              </p14:cNvPr>
              <p14:cNvContentPartPr/>
              <p14:nvPr/>
            </p14:nvContentPartPr>
            <p14:xfrm>
              <a:off x="8026300" y="3914569"/>
              <a:ext cx="192600" cy="535680"/>
            </p14:xfrm>
          </p:contentPart>
        </mc:Choice>
        <mc:Fallback>
          <p:pic>
            <p:nvPicPr>
              <p:cNvPr id="339" name="墨迹 338">
                <a:extLst>
                  <a:ext uri="{FF2B5EF4-FFF2-40B4-BE49-F238E27FC236}">
                    <a16:creationId xmlns:a16="http://schemas.microsoft.com/office/drawing/2014/main" id="{3FD8E2AA-073A-6046-9CC8-B6B20CF9EC2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018740" y="3907009"/>
                <a:ext cx="20772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340" name="墨迹 341">
                <a:extLst>
                  <a:ext uri="{FF2B5EF4-FFF2-40B4-BE49-F238E27FC236}">
                    <a16:creationId xmlns:a16="http://schemas.microsoft.com/office/drawing/2014/main" id="{2AF65A53-7844-9E4B-9DFA-77FCD6FE5B1C}"/>
                  </a:ext>
                </a:extLst>
              </p14:cNvPr>
              <p14:cNvContentPartPr/>
              <p14:nvPr/>
            </p14:nvContentPartPr>
            <p14:xfrm>
              <a:off x="7571260" y="4219489"/>
              <a:ext cx="149760" cy="137520"/>
            </p14:xfrm>
          </p:contentPart>
        </mc:Choice>
        <mc:Fallback>
          <p:pic>
            <p:nvPicPr>
              <p:cNvPr id="340" name="墨迹 341">
                <a:extLst>
                  <a:ext uri="{FF2B5EF4-FFF2-40B4-BE49-F238E27FC236}">
                    <a16:creationId xmlns:a16="http://schemas.microsoft.com/office/drawing/2014/main" id="{2AF65A53-7844-9E4B-9DFA-77FCD6FE5B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7563700" y="4211909"/>
                <a:ext cx="164880" cy="15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341" name="墨迹 342">
                <a:extLst>
                  <a:ext uri="{FF2B5EF4-FFF2-40B4-BE49-F238E27FC236}">
                    <a16:creationId xmlns:a16="http://schemas.microsoft.com/office/drawing/2014/main" id="{1CE6E0BD-90B3-644A-9A19-C63395CCFE33}"/>
                  </a:ext>
                </a:extLst>
              </p14:cNvPr>
              <p14:cNvContentPartPr/>
              <p14:nvPr/>
            </p14:nvContentPartPr>
            <p14:xfrm>
              <a:off x="6755860" y="4038769"/>
              <a:ext cx="591480" cy="411480"/>
            </p14:xfrm>
          </p:contentPart>
        </mc:Choice>
        <mc:Fallback>
          <p:pic>
            <p:nvPicPr>
              <p:cNvPr id="341" name="墨迹 342">
                <a:extLst>
                  <a:ext uri="{FF2B5EF4-FFF2-40B4-BE49-F238E27FC236}">
                    <a16:creationId xmlns:a16="http://schemas.microsoft.com/office/drawing/2014/main" id="{1CE6E0BD-90B3-644A-9A19-C63395CCFE33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748305" y="4031202"/>
                <a:ext cx="606591" cy="4266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354" name="墨迹 355">
                <a:extLst>
                  <a:ext uri="{FF2B5EF4-FFF2-40B4-BE49-F238E27FC236}">
                    <a16:creationId xmlns:a16="http://schemas.microsoft.com/office/drawing/2014/main" id="{9B8339E1-2149-6844-AFAF-E5ADE1623FCC}"/>
                  </a:ext>
                </a:extLst>
              </p14:cNvPr>
              <p14:cNvContentPartPr/>
              <p14:nvPr/>
            </p14:nvContentPartPr>
            <p14:xfrm>
              <a:off x="10042660" y="4045249"/>
              <a:ext cx="697680" cy="579240"/>
            </p14:xfrm>
          </p:contentPart>
        </mc:Choice>
        <mc:Fallback>
          <p:pic>
            <p:nvPicPr>
              <p:cNvPr id="354" name="墨迹 355">
                <a:extLst>
                  <a:ext uri="{FF2B5EF4-FFF2-40B4-BE49-F238E27FC236}">
                    <a16:creationId xmlns:a16="http://schemas.microsoft.com/office/drawing/2014/main" id="{9B8339E1-2149-6844-AFAF-E5ADE1623FCC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0035100" y="4037689"/>
                <a:ext cx="71280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355" name="墨迹 356">
                <a:extLst>
                  <a:ext uri="{FF2B5EF4-FFF2-40B4-BE49-F238E27FC236}">
                    <a16:creationId xmlns:a16="http://schemas.microsoft.com/office/drawing/2014/main" id="{304E39D2-71CD-CC42-A898-CBC090C24B6F}"/>
                  </a:ext>
                </a:extLst>
              </p14:cNvPr>
              <p14:cNvContentPartPr/>
              <p14:nvPr/>
            </p14:nvContentPartPr>
            <p14:xfrm>
              <a:off x="8349580" y="4045249"/>
              <a:ext cx="1475640" cy="373680"/>
            </p14:xfrm>
          </p:contentPart>
        </mc:Choice>
        <mc:Fallback>
          <p:pic>
            <p:nvPicPr>
              <p:cNvPr id="355" name="墨迹 356">
                <a:extLst>
                  <a:ext uri="{FF2B5EF4-FFF2-40B4-BE49-F238E27FC236}">
                    <a16:creationId xmlns:a16="http://schemas.microsoft.com/office/drawing/2014/main" id="{304E39D2-71CD-CC42-A898-CBC090C24B6F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342020" y="4037696"/>
                <a:ext cx="1490760" cy="3884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361" name="墨迹 360">
                <a:extLst>
                  <a:ext uri="{FF2B5EF4-FFF2-40B4-BE49-F238E27FC236}">
                    <a16:creationId xmlns:a16="http://schemas.microsoft.com/office/drawing/2014/main" id="{FEA4518F-48C4-2340-B1B4-9DEAAD1A501B}"/>
                  </a:ext>
                </a:extLst>
              </p14:cNvPr>
              <p14:cNvContentPartPr/>
              <p14:nvPr/>
            </p14:nvContentPartPr>
            <p14:xfrm>
              <a:off x="7116940" y="5010049"/>
              <a:ext cx="92880" cy="218160"/>
            </p14:xfrm>
          </p:contentPart>
        </mc:Choice>
        <mc:Fallback>
          <p:pic>
            <p:nvPicPr>
              <p:cNvPr id="361" name="墨迹 360">
                <a:extLst>
                  <a:ext uri="{FF2B5EF4-FFF2-40B4-BE49-F238E27FC236}">
                    <a16:creationId xmlns:a16="http://schemas.microsoft.com/office/drawing/2014/main" id="{FEA4518F-48C4-2340-B1B4-9DEAAD1A501B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109380" y="5002489"/>
                <a:ext cx="10800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364" name="墨迹 365">
                <a:extLst>
                  <a:ext uri="{FF2B5EF4-FFF2-40B4-BE49-F238E27FC236}">
                    <a16:creationId xmlns:a16="http://schemas.microsoft.com/office/drawing/2014/main" id="{4D5A30EC-CA22-7844-B4D8-84446FE72A80}"/>
                  </a:ext>
                </a:extLst>
              </p14:cNvPr>
              <p14:cNvContentPartPr/>
              <p14:nvPr/>
            </p14:nvContentPartPr>
            <p14:xfrm>
              <a:off x="7608700" y="5059729"/>
              <a:ext cx="168120" cy="144000"/>
            </p14:xfrm>
          </p:contentPart>
        </mc:Choice>
        <mc:Fallback>
          <p:pic>
            <p:nvPicPr>
              <p:cNvPr id="364" name="墨迹 365">
                <a:extLst>
                  <a:ext uri="{FF2B5EF4-FFF2-40B4-BE49-F238E27FC236}">
                    <a16:creationId xmlns:a16="http://schemas.microsoft.com/office/drawing/2014/main" id="{4D5A30EC-CA22-7844-B4D8-84446FE72A80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601156" y="5052511"/>
                <a:ext cx="183208" cy="1591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365" name="墨迹 366">
                <a:extLst>
                  <a:ext uri="{FF2B5EF4-FFF2-40B4-BE49-F238E27FC236}">
                    <a16:creationId xmlns:a16="http://schemas.microsoft.com/office/drawing/2014/main" id="{E288ED27-4364-7F41-90B3-5A97A7462A25}"/>
                  </a:ext>
                </a:extLst>
              </p14:cNvPr>
              <p14:cNvContentPartPr/>
              <p14:nvPr/>
            </p14:nvContentPartPr>
            <p14:xfrm>
              <a:off x="6718420" y="4848409"/>
              <a:ext cx="212040" cy="361440"/>
            </p14:xfrm>
          </p:contentPart>
        </mc:Choice>
        <mc:Fallback>
          <p:pic>
            <p:nvPicPr>
              <p:cNvPr id="365" name="墨迹 366">
                <a:extLst>
                  <a:ext uri="{FF2B5EF4-FFF2-40B4-BE49-F238E27FC236}">
                    <a16:creationId xmlns:a16="http://schemas.microsoft.com/office/drawing/2014/main" id="{E288ED27-4364-7F41-90B3-5A97A7462A25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710860" y="4840849"/>
                <a:ext cx="22716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384" name="墨迹 387">
                <a:extLst>
                  <a:ext uri="{FF2B5EF4-FFF2-40B4-BE49-F238E27FC236}">
                    <a16:creationId xmlns:a16="http://schemas.microsoft.com/office/drawing/2014/main" id="{E0B2782A-3F2D-9D4F-BE74-2CC877BF0E04}"/>
                  </a:ext>
                </a:extLst>
              </p14:cNvPr>
              <p14:cNvContentPartPr/>
              <p14:nvPr/>
            </p14:nvContentPartPr>
            <p14:xfrm>
              <a:off x="7565860" y="5931289"/>
              <a:ext cx="173880" cy="150120"/>
            </p14:xfrm>
          </p:contentPart>
        </mc:Choice>
        <mc:Fallback>
          <p:pic>
            <p:nvPicPr>
              <p:cNvPr id="384" name="墨迹 387">
                <a:extLst>
                  <a:ext uri="{FF2B5EF4-FFF2-40B4-BE49-F238E27FC236}">
                    <a16:creationId xmlns:a16="http://schemas.microsoft.com/office/drawing/2014/main" id="{E0B2782A-3F2D-9D4F-BE74-2CC877BF0E0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7558300" y="5924072"/>
                <a:ext cx="189000" cy="1652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385" name="墨迹 388">
                <a:extLst>
                  <a:ext uri="{FF2B5EF4-FFF2-40B4-BE49-F238E27FC236}">
                    <a16:creationId xmlns:a16="http://schemas.microsoft.com/office/drawing/2014/main" id="{76D41578-F062-5440-9F7D-5FF045D03B49}"/>
                  </a:ext>
                </a:extLst>
              </p14:cNvPr>
              <p14:cNvContentPartPr/>
              <p14:nvPr/>
            </p14:nvContentPartPr>
            <p14:xfrm>
              <a:off x="6662260" y="5694769"/>
              <a:ext cx="486000" cy="591840"/>
            </p14:xfrm>
          </p:contentPart>
        </mc:Choice>
        <mc:Fallback>
          <p:pic>
            <p:nvPicPr>
              <p:cNvPr id="385" name="墨迹 388">
                <a:extLst>
                  <a:ext uri="{FF2B5EF4-FFF2-40B4-BE49-F238E27FC236}">
                    <a16:creationId xmlns:a16="http://schemas.microsoft.com/office/drawing/2014/main" id="{76D41578-F062-5440-9F7D-5FF045D03B49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654700" y="5687209"/>
                <a:ext cx="501120" cy="6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386" name="墨迹 389">
                <a:extLst>
                  <a:ext uri="{FF2B5EF4-FFF2-40B4-BE49-F238E27FC236}">
                    <a16:creationId xmlns:a16="http://schemas.microsoft.com/office/drawing/2014/main" id="{14628068-A488-1546-A673-6C15644F9187}"/>
                  </a:ext>
                </a:extLst>
              </p14:cNvPr>
              <p14:cNvContentPartPr/>
              <p14:nvPr/>
            </p14:nvContentPartPr>
            <p14:xfrm>
              <a:off x="9370540" y="4779649"/>
              <a:ext cx="772200" cy="753480"/>
            </p14:xfrm>
          </p:contentPart>
        </mc:Choice>
        <mc:Fallback>
          <p:pic>
            <p:nvPicPr>
              <p:cNvPr id="386" name="墨迹 389">
                <a:extLst>
                  <a:ext uri="{FF2B5EF4-FFF2-40B4-BE49-F238E27FC236}">
                    <a16:creationId xmlns:a16="http://schemas.microsoft.com/office/drawing/2014/main" id="{14628068-A488-1546-A673-6C15644F9187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362980" y="4772089"/>
                <a:ext cx="787320" cy="76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387" name="墨迹 390">
                <a:extLst>
                  <a:ext uri="{FF2B5EF4-FFF2-40B4-BE49-F238E27FC236}">
                    <a16:creationId xmlns:a16="http://schemas.microsoft.com/office/drawing/2014/main" id="{B637A496-E57F-1543-9C95-FFA4BDB62A94}"/>
                  </a:ext>
                </a:extLst>
              </p14:cNvPr>
              <p14:cNvContentPartPr/>
              <p14:nvPr/>
            </p14:nvContentPartPr>
            <p14:xfrm>
              <a:off x="8112700" y="4680289"/>
              <a:ext cx="965520" cy="560520"/>
            </p14:xfrm>
          </p:contentPart>
        </mc:Choice>
        <mc:Fallback>
          <p:pic>
            <p:nvPicPr>
              <p:cNvPr id="387" name="墨迹 390">
                <a:extLst>
                  <a:ext uri="{FF2B5EF4-FFF2-40B4-BE49-F238E27FC236}">
                    <a16:creationId xmlns:a16="http://schemas.microsoft.com/office/drawing/2014/main" id="{B637A496-E57F-1543-9C95-FFA4BDB62A94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105497" y="4672729"/>
                <a:ext cx="980646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402" name="墨迹 403">
                <a:extLst>
                  <a:ext uri="{FF2B5EF4-FFF2-40B4-BE49-F238E27FC236}">
                    <a16:creationId xmlns:a16="http://schemas.microsoft.com/office/drawing/2014/main" id="{B3859E6A-125B-F14F-AF43-49C9266D8F90}"/>
                  </a:ext>
                </a:extLst>
              </p14:cNvPr>
              <p14:cNvContentPartPr/>
              <p14:nvPr/>
            </p14:nvContentPartPr>
            <p14:xfrm>
              <a:off x="9395380" y="5676049"/>
              <a:ext cx="1761480" cy="859320"/>
            </p14:xfrm>
          </p:contentPart>
        </mc:Choice>
        <mc:Fallback>
          <p:pic>
            <p:nvPicPr>
              <p:cNvPr id="402" name="墨迹 403">
                <a:extLst>
                  <a:ext uri="{FF2B5EF4-FFF2-40B4-BE49-F238E27FC236}">
                    <a16:creationId xmlns:a16="http://schemas.microsoft.com/office/drawing/2014/main" id="{B3859E6A-125B-F14F-AF43-49C9266D8F90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9387820" y="5668849"/>
                <a:ext cx="1776600" cy="87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403" name="墨迹 404">
                <a:extLst>
                  <a:ext uri="{FF2B5EF4-FFF2-40B4-BE49-F238E27FC236}">
                    <a16:creationId xmlns:a16="http://schemas.microsoft.com/office/drawing/2014/main" id="{2ACABFAB-4041-8044-BF87-7ED613AC763E}"/>
                  </a:ext>
                </a:extLst>
              </p14:cNvPr>
              <p14:cNvContentPartPr/>
              <p14:nvPr/>
            </p14:nvContentPartPr>
            <p14:xfrm>
              <a:off x="7994620" y="5657689"/>
              <a:ext cx="1058760" cy="647640"/>
            </p14:xfrm>
          </p:contentPart>
        </mc:Choice>
        <mc:Fallback>
          <p:pic>
            <p:nvPicPr>
              <p:cNvPr id="403" name="墨迹 404">
                <a:extLst>
                  <a:ext uri="{FF2B5EF4-FFF2-40B4-BE49-F238E27FC236}">
                    <a16:creationId xmlns:a16="http://schemas.microsoft.com/office/drawing/2014/main" id="{2ACABFAB-4041-8044-BF87-7ED613AC763E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987060" y="5650129"/>
                <a:ext cx="1073880" cy="66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408" name="墨迹 408">
                <a:extLst>
                  <a:ext uri="{FF2B5EF4-FFF2-40B4-BE49-F238E27FC236}">
                    <a16:creationId xmlns:a16="http://schemas.microsoft.com/office/drawing/2014/main" id="{37D86964-6820-1241-B4EC-9308F9D75395}"/>
                  </a:ext>
                </a:extLst>
              </p14:cNvPr>
              <p14:cNvContentPartPr/>
              <p14:nvPr/>
            </p14:nvContentPartPr>
            <p14:xfrm>
              <a:off x="468100" y="3086569"/>
              <a:ext cx="398880" cy="380160"/>
            </p14:xfrm>
          </p:contentPart>
        </mc:Choice>
        <mc:Fallback>
          <p:pic>
            <p:nvPicPr>
              <p:cNvPr id="408" name="墨迹 408">
                <a:extLst>
                  <a:ext uri="{FF2B5EF4-FFF2-40B4-BE49-F238E27FC236}">
                    <a16:creationId xmlns:a16="http://schemas.microsoft.com/office/drawing/2014/main" id="{37D86964-6820-1241-B4EC-9308F9D75395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60540" y="3079009"/>
                <a:ext cx="41400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416" name="墨迹 416">
                <a:extLst>
                  <a:ext uri="{FF2B5EF4-FFF2-40B4-BE49-F238E27FC236}">
                    <a16:creationId xmlns:a16="http://schemas.microsoft.com/office/drawing/2014/main" id="{59F7136E-14F5-794E-A07E-021CF1B8D7F6}"/>
                  </a:ext>
                </a:extLst>
              </p14:cNvPr>
              <p14:cNvContentPartPr/>
              <p14:nvPr/>
            </p14:nvContentPartPr>
            <p14:xfrm>
              <a:off x="1090540" y="3067849"/>
              <a:ext cx="996480" cy="466920"/>
            </p14:xfrm>
          </p:contentPart>
        </mc:Choice>
        <mc:Fallback>
          <p:pic>
            <p:nvPicPr>
              <p:cNvPr id="416" name="墨迹 416">
                <a:extLst>
                  <a:ext uri="{FF2B5EF4-FFF2-40B4-BE49-F238E27FC236}">
                    <a16:creationId xmlns:a16="http://schemas.microsoft.com/office/drawing/2014/main" id="{59F7136E-14F5-794E-A07E-021CF1B8D7F6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082980" y="3060295"/>
                <a:ext cx="1011600" cy="482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430" name="墨迹 429">
                <a:extLst>
                  <a:ext uri="{FF2B5EF4-FFF2-40B4-BE49-F238E27FC236}">
                    <a16:creationId xmlns:a16="http://schemas.microsoft.com/office/drawing/2014/main" id="{37A0ACB3-4AFE-6E4E-A773-899E451BF31C}"/>
                  </a:ext>
                </a:extLst>
              </p14:cNvPr>
              <p14:cNvContentPartPr/>
              <p14:nvPr/>
            </p14:nvContentPartPr>
            <p14:xfrm>
              <a:off x="4489660" y="3217249"/>
              <a:ext cx="118800" cy="25200"/>
            </p14:xfrm>
          </p:contentPart>
        </mc:Choice>
        <mc:Fallback>
          <p:pic>
            <p:nvPicPr>
              <p:cNvPr id="430" name="墨迹 429">
                <a:extLst>
                  <a:ext uri="{FF2B5EF4-FFF2-40B4-BE49-F238E27FC236}">
                    <a16:creationId xmlns:a16="http://schemas.microsoft.com/office/drawing/2014/main" id="{37A0ACB3-4AFE-6E4E-A773-899E451BF31C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4482100" y="3209689"/>
                <a:ext cx="1335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445" name="墨迹 448">
                <a:extLst>
                  <a:ext uri="{FF2B5EF4-FFF2-40B4-BE49-F238E27FC236}">
                    <a16:creationId xmlns:a16="http://schemas.microsoft.com/office/drawing/2014/main" id="{343E92BA-920D-1944-983A-5838D7921202}"/>
                  </a:ext>
                </a:extLst>
              </p14:cNvPr>
              <p14:cNvContentPartPr/>
              <p14:nvPr/>
            </p14:nvContentPartPr>
            <p14:xfrm>
              <a:off x="4819420" y="2986849"/>
              <a:ext cx="1077480" cy="678960"/>
            </p14:xfrm>
          </p:contentPart>
        </mc:Choice>
        <mc:Fallback>
          <p:pic>
            <p:nvPicPr>
              <p:cNvPr id="445" name="墨迹 448">
                <a:extLst>
                  <a:ext uri="{FF2B5EF4-FFF2-40B4-BE49-F238E27FC236}">
                    <a16:creationId xmlns:a16="http://schemas.microsoft.com/office/drawing/2014/main" id="{343E92BA-920D-1944-983A-5838D7921202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4812220" y="2979289"/>
                <a:ext cx="1092600" cy="69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446" name="墨迹 449">
                <a:extLst>
                  <a:ext uri="{FF2B5EF4-FFF2-40B4-BE49-F238E27FC236}">
                    <a16:creationId xmlns:a16="http://schemas.microsoft.com/office/drawing/2014/main" id="{53DFA8F8-C48D-464B-AC8D-BAC7C3A0ACBE}"/>
                  </a:ext>
                </a:extLst>
              </p14:cNvPr>
              <p14:cNvContentPartPr/>
              <p14:nvPr/>
            </p14:nvContentPartPr>
            <p14:xfrm>
              <a:off x="3319300" y="3017809"/>
              <a:ext cx="815760" cy="461160"/>
            </p14:xfrm>
          </p:contentPart>
        </mc:Choice>
        <mc:Fallback>
          <p:pic>
            <p:nvPicPr>
              <p:cNvPr id="446" name="墨迹 449">
                <a:extLst>
                  <a:ext uri="{FF2B5EF4-FFF2-40B4-BE49-F238E27FC236}">
                    <a16:creationId xmlns:a16="http://schemas.microsoft.com/office/drawing/2014/main" id="{53DFA8F8-C48D-464B-AC8D-BAC7C3A0ACBE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311740" y="3010249"/>
                <a:ext cx="83088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447" name="墨迹 450">
                <a:extLst>
                  <a:ext uri="{FF2B5EF4-FFF2-40B4-BE49-F238E27FC236}">
                    <a16:creationId xmlns:a16="http://schemas.microsoft.com/office/drawing/2014/main" id="{9BD83B0A-ECEB-AB49-8227-B5EA5E827D4E}"/>
                  </a:ext>
                </a:extLst>
              </p14:cNvPr>
              <p14:cNvContentPartPr/>
              <p14:nvPr/>
            </p14:nvContentPartPr>
            <p14:xfrm>
              <a:off x="2858500" y="2962009"/>
              <a:ext cx="286560" cy="467280"/>
            </p14:xfrm>
          </p:contentPart>
        </mc:Choice>
        <mc:Fallback>
          <p:pic>
            <p:nvPicPr>
              <p:cNvPr id="447" name="墨迹 450">
                <a:extLst>
                  <a:ext uri="{FF2B5EF4-FFF2-40B4-BE49-F238E27FC236}">
                    <a16:creationId xmlns:a16="http://schemas.microsoft.com/office/drawing/2014/main" id="{9BD83B0A-ECEB-AB49-8227-B5EA5E827D4E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850940" y="2954449"/>
                <a:ext cx="30168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448" name="墨迹 451">
                <a:extLst>
                  <a:ext uri="{FF2B5EF4-FFF2-40B4-BE49-F238E27FC236}">
                    <a16:creationId xmlns:a16="http://schemas.microsoft.com/office/drawing/2014/main" id="{2C529FD0-665C-5643-BC49-37FFA166D80B}"/>
                  </a:ext>
                </a:extLst>
              </p14:cNvPr>
              <p14:cNvContentPartPr/>
              <p14:nvPr/>
            </p14:nvContentPartPr>
            <p14:xfrm>
              <a:off x="2279620" y="3049129"/>
              <a:ext cx="392400" cy="367560"/>
            </p14:xfrm>
          </p:contentPart>
        </mc:Choice>
        <mc:Fallback>
          <p:pic>
            <p:nvPicPr>
              <p:cNvPr id="448" name="墨迹 451">
                <a:extLst>
                  <a:ext uri="{FF2B5EF4-FFF2-40B4-BE49-F238E27FC236}">
                    <a16:creationId xmlns:a16="http://schemas.microsoft.com/office/drawing/2014/main" id="{2C529FD0-665C-5643-BC49-37FFA166D80B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272060" y="3041569"/>
                <a:ext cx="40752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456" name="墨迹 456">
                <a:extLst>
                  <a:ext uri="{FF2B5EF4-FFF2-40B4-BE49-F238E27FC236}">
                    <a16:creationId xmlns:a16="http://schemas.microsoft.com/office/drawing/2014/main" id="{4106EF5F-B954-9D47-BA60-870976CB77DF}"/>
                  </a:ext>
                </a:extLst>
              </p14:cNvPr>
              <p14:cNvContentPartPr/>
              <p14:nvPr/>
            </p14:nvContentPartPr>
            <p14:xfrm>
              <a:off x="7919740" y="1455409"/>
              <a:ext cx="168840" cy="286560"/>
            </p14:xfrm>
          </p:contentPart>
        </mc:Choice>
        <mc:Fallback>
          <p:pic>
            <p:nvPicPr>
              <p:cNvPr id="456" name="墨迹 456">
                <a:extLst>
                  <a:ext uri="{FF2B5EF4-FFF2-40B4-BE49-F238E27FC236}">
                    <a16:creationId xmlns:a16="http://schemas.microsoft.com/office/drawing/2014/main" id="{4106EF5F-B954-9D47-BA60-870976CB77DF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7912164" y="1447849"/>
                <a:ext cx="183992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474" name="墨迹 474">
                <a:extLst>
                  <a:ext uri="{FF2B5EF4-FFF2-40B4-BE49-F238E27FC236}">
                    <a16:creationId xmlns:a16="http://schemas.microsoft.com/office/drawing/2014/main" id="{6498EF64-5D69-9946-9286-3862141EE200}"/>
                  </a:ext>
                </a:extLst>
              </p14:cNvPr>
              <p14:cNvContentPartPr/>
              <p14:nvPr/>
            </p14:nvContentPartPr>
            <p14:xfrm>
              <a:off x="8455420" y="3242089"/>
              <a:ext cx="1320120" cy="417600"/>
            </p14:xfrm>
          </p:contentPart>
        </mc:Choice>
        <mc:Fallback>
          <p:pic>
            <p:nvPicPr>
              <p:cNvPr id="474" name="墨迹 474">
                <a:extLst>
                  <a:ext uri="{FF2B5EF4-FFF2-40B4-BE49-F238E27FC236}">
                    <a16:creationId xmlns:a16="http://schemas.microsoft.com/office/drawing/2014/main" id="{6498EF64-5D69-9946-9286-3862141EE200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447860" y="3234529"/>
                <a:ext cx="1335240" cy="43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6086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4">
                <a:extLst>
                  <a:ext uri="{FF2B5EF4-FFF2-40B4-BE49-F238E27FC236}">
                    <a16:creationId xmlns:a16="http://schemas.microsoft.com/office/drawing/2014/main" id="{D9662756-02B6-474D-8FD4-06ED368C2CF5}"/>
                  </a:ext>
                </a:extLst>
              </p14:cNvPr>
              <p14:cNvContentPartPr/>
              <p14:nvPr/>
            </p14:nvContentPartPr>
            <p14:xfrm>
              <a:off x="803980" y="427969"/>
              <a:ext cx="429840" cy="367560"/>
            </p14:xfrm>
          </p:contentPart>
        </mc:Choice>
        <mc:Fallback>
          <p:pic>
            <p:nvPicPr>
              <p:cNvPr id="4" name="墨迹 4">
                <a:extLst>
                  <a:ext uri="{FF2B5EF4-FFF2-40B4-BE49-F238E27FC236}">
                    <a16:creationId xmlns:a16="http://schemas.microsoft.com/office/drawing/2014/main" id="{D9662756-02B6-474D-8FD4-06ED368C2CF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6780" y="420769"/>
                <a:ext cx="44496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9" name="墨迹 34">
                <a:extLst>
                  <a:ext uri="{FF2B5EF4-FFF2-40B4-BE49-F238E27FC236}">
                    <a16:creationId xmlns:a16="http://schemas.microsoft.com/office/drawing/2014/main" id="{DE1B5BB3-43A9-DF45-BE48-4595F0D59020}"/>
                  </a:ext>
                </a:extLst>
              </p14:cNvPr>
              <p14:cNvContentPartPr/>
              <p14:nvPr/>
            </p14:nvContentPartPr>
            <p14:xfrm>
              <a:off x="5803300" y="154369"/>
              <a:ext cx="635400" cy="727920"/>
            </p14:xfrm>
          </p:contentPart>
        </mc:Choice>
        <mc:Fallback>
          <p:pic>
            <p:nvPicPr>
              <p:cNvPr id="29" name="墨迹 34">
                <a:extLst>
                  <a:ext uri="{FF2B5EF4-FFF2-40B4-BE49-F238E27FC236}">
                    <a16:creationId xmlns:a16="http://schemas.microsoft.com/office/drawing/2014/main" id="{DE1B5BB3-43A9-DF45-BE48-4595F0D5902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95740" y="146809"/>
                <a:ext cx="650520" cy="74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0" name="墨迹 35">
                <a:extLst>
                  <a:ext uri="{FF2B5EF4-FFF2-40B4-BE49-F238E27FC236}">
                    <a16:creationId xmlns:a16="http://schemas.microsoft.com/office/drawing/2014/main" id="{D6D045A7-401D-AB49-9F12-42E60EFCFDE2}"/>
                  </a:ext>
                </a:extLst>
              </p14:cNvPr>
              <p14:cNvContentPartPr/>
              <p14:nvPr/>
            </p14:nvContentPartPr>
            <p14:xfrm>
              <a:off x="5168260" y="160489"/>
              <a:ext cx="336600" cy="597960"/>
            </p14:xfrm>
          </p:contentPart>
        </mc:Choice>
        <mc:Fallback>
          <p:pic>
            <p:nvPicPr>
              <p:cNvPr id="30" name="墨迹 35">
                <a:extLst>
                  <a:ext uri="{FF2B5EF4-FFF2-40B4-BE49-F238E27FC236}">
                    <a16:creationId xmlns:a16="http://schemas.microsoft.com/office/drawing/2014/main" id="{D6D045A7-401D-AB49-9F12-42E60EFCFDE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60700" y="152929"/>
                <a:ext cx="351720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1" name="墨迹 36">
                <a:extLst>
                  <a:ext uri="{FF2B5EF4-FFF2-40B4-BE49-F238E27FC236}">
                    <a16:creationId xmlns:a16="http://schemas.microsoft.com/office/drawing/2014/main" id="{995B5DD5-699B-BE47-B7BD-AEDE06E65182}"/>
                  </a:ext>
                </a:extLst>
              </p14:cNvPr>
              <p14:cNvContentPartPr/>
              <p14:nvPr/>
            </p14:nvContentPartPr>
            <p14:xfrm>
              <a:off x="4433500" y="253729"/>
              <a:ext cx="504720" cy="657360"/>
            </p14:xfrm>
          </p:contentPart>
        </mc:Choice>
        <mc:Fallback>
          <p:pic>
            <p:nvPicPr>
              <p:cNvPr id="31" name="墨迹 36">
                <a:extLst>
                  <a:ext uri="{FF2B5EF4-FFF2-40B4-BE49-F238E27FC236}">
                    <a16:creationId xmlns:a16="http://schemas.microsoft.com/office/drawing/2014/main" id="{995B5DD5-699B-BE47-B7BD-AEDE06E6518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25940" y="246169"/>
                <a:ext cx="519840" cy="67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2" name="墨迹 37">
                <a:extLst>
                  <a:ext uri="{FF2B5EF4-FFF2-40B4-BE49-F238E27FC236}">
                    <a16:creationId xmlns:a16="http://schemas.microsoft.com/office/drawing/2014/main" id="{C5C804A8-32CA-3648-AE05-C2057EFF9F68}"/>
                  </a:ext>
                </a:extLst>
              </p14:cNvPr>
              <p14:cNvContentPartPr/>
              <p14:nvPr/>
            </p14:nvContentPartPr>
            <p14:xfrm>
              <a:off x="3456100" y="304489"/>
              <a:ext cx="728640" cy="360720"/>
            </p14:xfrm>
          </p:contentPart>
        </mc:Choice>
        <mc:Fallback>
          <p:pic>
            <p:nvPicPr>
              <p:cNvPr id="32" name="墨迹 37">
                <a:extLst>
                  <a:ext uri="{FF2B5EF4-FFF2-40B4-BE49-F238E27FC236}">
                    <a16:creationId xmlns:a16="http://schemas.microsoft.com/office/drawing/2014/main" id="{C5C804A8-32CA-3648-AE05-C2057EFF9F6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48540" y="296929"/>
                <a:ext cx="74376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3" name="墨迹 38">
                <a:extLst>
                  <a:ext uri="{FF2B5EF4-FFF2-40B4-BE49-F238E27FC236}">
                    <a16:creationId xmlns:a16="http://schemas.microsoft.com/office/drawing/2014/main" id="{929AD5A4-4B0A-9540-A107-EEDE6CA53D8B}"/>
                  </a:ext>
                </a:extLst>
              </p14:cNvPr>
              <p14:cNvContentPartPr/>
              <p14:nvPr/>
            </p14:nvContentPartPr>
            <p14:xfrm>
              <a:off x="2871100" y="309889"/>
              <a:ext cx="411480" cy="472680"/>
            </p14:xfrm>
          </p:contentPart>
        </mc:Choice>
        <mc:Fallback>
          <p:pic>
            <p:nvPicPr>
              <p:cNvPr id="33" name="墨迹 38">
                <a:extLst>
                  <a:ext uri="{FF2B5EF4-FFF2-40B4-BE49-F238E27FC236}">
                    <a16:creationId xmlns:a16="http://schemas.microsoft.com/office/drawing/2014/main" id="{929AD5A4-4B0A-9540-A107-EEDE6CA53D8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63533" y="302329"/>
                <a:ext cx="426613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4" name="墨迹 39">
                <a:extLst>
                  <a:ext uri="{FF2B5EF4-FFF2-40B4-BE49-F238E27FC236}">
                    <a16:creationId xmlns:a16="http://schemas.microsoft.com/office/drawing/2014/main" id="{F14B47D7-7C1B-094A-AB71-90DCEBD859F9}"/>
                  </a:ext>
                </a:extLst>
              </p14:cNvPr>
              <p14:cNvContentPartPr/>
              <p14:nvPr/>
            </p14:nvContentPartPr>
            <p14:xfrm>
              <a:off x="1619740" y="372169"/>
              <a:ext cx="1002600" cy="461160"/>
            </p14:xfrm>
          </p:contentPart>
        </mc:Choice>
        <mc:Fallback>
          <p:pic>
            <p:nvPicPr>
              <p:cNvPr id="34" name="墨迹 39">
                <a:extLst>
                  <a:ext uri="{FF2B5EF4-FFF2-40B4-BE49-F238E27FC236}">
                    <a16:creationId xmlns:a16="http://schemas.microsoft.com/office/drawing/2014/main" id="{F14B47D7-7C1B-094A-AB71-90DCEBD859F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12180" y="364609"/>
                <a:ext cx="101772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CE1CDFF6-361B-EA4F-AC38-CA3B8CCABAD8}"/>
                  </a:ext>
                </a:extLst>
              </p14:cNvPr>
              <p14:cNvContentPartPr/>
              <p14:nvPr/>
            </p14:nvContentPartPr>
            <p14:xfrm>
              <a:off x="2871100" y="1200169"/>
              <a:ext cx="112320" cy="442440"/>
            </p14:xfrm>
          </p:contentPart>
        </mc:Choice>
        <mc:Fallback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CE1CDFF6-361B-EA4F-AC38-CA3B8CCABAD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63540" y="1192609"/>
                <a:ext cx="12744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2" name="墨迹 54">
                <a:extLst>
                  <a:ext uri="{FF2B5EF4-FFF2-40B4-BE49-F238E27FC236}">
                    <a16:creationId xmlns:a16="http://schemas.microsoft.com/office/drawing/2014/main" id="{A1845B5D-35E1-E143-AFB7-E0C0E21F27A9}"/>
                  </a:ext>
                </a:extLst>
              </p14:cNvPr>
              <p14:cNvContentPartPr/>
              <p14:nvPr/>
            </p14:nvContentPartPr>
            <p14:xfrm>
              <a:off x="3200860" y="1069489"/>
              <a:ext cx="741240" cy="707400"/>
            </p14:xfrm>
          </p:contentPart>
        </mc:Choice>
        <mc:Fallback>
          <p:pic>
            <p:nvPicPr>
              <p:cNvPr id="52" name="墨迹 54">
                <a:extLst>
                  <a:ext uri="{FF2B5EF4-FFF2-40B4-BE49-F238E27FC236}">
                    <a16:creationId xmlns:a16="http://schemas.microsoft.com/office/drawing/2014/main" id="{A1845B5D-35E1-E143-AFB7-E0C0E21F27A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93300" y="1061929"/>
                <a:ext cx="756360" cy="72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3" name="墨迹 55">
                <a:extLst>
                  <a:ext uri="{FF2B5EF4-FFF2-40B4-BE49-F238E27FC236}">
                    <a16:creationId xmlns:a16="http://schemas.microsoft.com/office/drawing/2014/main" id="{D7B309E1-E101-7441-A743-55B2B642E340}"/>
                  </a:ext>
                </a:extLst>
              </p14:cNvPr>
              <p14:cNvContentPartPr/>
              <p14:nvPr/>
            </p14:nvContentPartPr>
            <p14:xfrm>
              <a:off x="2491300" y="1461529"/>
              <a:ext cx="156240" cy="106200"/>
            </p14:xfrm>
          </p:contentPart>
        </mc:Choice>
        <mc:Fallback>
          <p:pic>
            <p:nvPicPr>
              <p:cNvPr id="53" name="墨迹 55">
                <a:extLst>
                  <a:ext uri="{FF2B5EF4-FFF2-40B4-BE49-F238E27FC236}">
                    <a16:creationId xmlns:a16="http://schemas.microsoft.com/office/drawing/2014/main" id="{D7B309E1-E101-7441-A743-55B2B642E34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83723" y="1453969"/>
                <a:ext cx="171395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4" name="墨迹 56">
                <a:extLst>
                  <a:ext uri="{FF2B5EF4-FFF2-40B4-BE49-F238E27FC236}">
                    <a16:creationId xmlns:a16="http://schemas.microsoft.com/office/drawing/2014/main" id="{6C4F3B03-6C26-D44A-A71C-E8A79FF67154}"/>
                  </a:ext>
                </a:extLst>
              </p14:cNvPr>
              <p14:cNvContentPartPr/>
              <p14:nvPr/>
            </p14:nvContentPartPr>
            <p14:xfrm>
              <a:off x="1781380" y="1299529"/>
              <a:ext cx="417600" cy="426600"/>
            </p14:xfrm>
          </p:contentPart>
        </mc:Choice>
        <mc:Fallback>
          <p:pic>
            <p:nvPicPr>
              <p:cNvPr id="54" name="墨迹 56">
                <a:extLst>
                  <a:ext uri="{FF2B5EF4-FFF2-40B4-BE49-F238E27FC236}">
                    <a16:creationId xmlns:a16="http://schemas.microsoft.com/office/drawing/2014/main" id="{6C4F3B03-6C26-D44A-A71C-E8A79FF6715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774180" y="1292329"/>
                <a:ext cx="43236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1041E75F-CFF7-7244-8A63-CCE198F85E68}"/>
                  </a:ext>
                </a:extLst>
              </p14:cNvPr>
              <p14:cNvContentPartPr/>
              <p14:nvPr/>
            </p14:nvContentPartPr>
            <p14:xfrm>
              <a:off x="3113740" y="1193689"/>
              <a:ext cx="604080" cy="61056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1041E75F-CFF7-7244-8A63-CCE198F85E6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106180" y="1186489"/>
                <a:ext cx="619200" cy="62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5" name="墨迹 66">
                <a:extLst>
                  <a:ext uri="{FF2B5EF4-FFF2-40B4-BE49-F238E27FC236}">
                    <a16:creationId xmlns:a16="http://schemas.microsoft.com/office/drawing/2014/main" id="{3E876535-ED76-2745-A9F9-12D818A4180C}"/>
                  </a:ext>
                </a:extLst>
              </p14:cNvPr>
              <p14:cNvContentPartPr/>
              <p14:nvPr/>
            </p14:nvContentPartPr>
            <p14:xfrm>
              <a:off x="6257620" y="1156609"/>
              <a:ext cx="12960" cy="293040"/>
            </p14:xfrm>
          </p:contentPart>
        </mc:Choice>
        <mc:Fallback>
          <p:pic>
            <p:nvPicPr>
              <p:cNvPr id="65" name="墨迹 66">
                <a:extLst>
                  <a:ext uri="{FF2B5EF4-FFF2-40B4-BE49-F238E27FC236}">
                    <a16:creationId xmlns:a16="http://schemas.microsoft.com/office/drawing/2014/main" id="{3E876535-ED76-2745-A9F9-12D818A4180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50060" y="1149049"/>
                <a:ext cx="2772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6" name="墨迹 67">
                <a:extLst>
                  <a:ext uri="{FF2B5EF4-FFF2-40B4-BE49-F238E27FC236}">
                    <a16:creationId xmlns:a16="http://schemas.microsoft.com/office/drawing/2014/main" id="{AE7066E9-907C-A148-A703-1B08137B1E75}"/>
                  </a:ext>
                </a:extLst>
              </p14:cNvPr>
              <p14:cNvContentPartPr/>
              <p14:nvPr/>
            </p14:nvContentPartPr>
            <p14:xfrm>
              <a:off x="4470940" y="1125289"/>
              <a:ext cx="1020960" cy="361440"/>
            </p14:xfrm>
          </p:contentPart>
        </mc:Choice>
        <mc:Fallback>
          <p:pic>
            <p:nvPicPr>
              <p:cNvPr id="66" name="墨迹 67">
                <a:extLst>
                  <a:ext uri="{FF2B5EF4-FFF2-40B4-BE49-F238E27FC236}">
                    <a16:creationId xmlns:a16="http://schemas.microsoft.com/office/drawing/2014/main" id="{AE7066E9-907C-A148-A703-1B08137B1E7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463377" y="1117729"/>
                <a:ext cx="1036085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8" name="墨迹 78">
                <a:extLst>
                  <a:ext uri="{FF2B5EF4-FFF2-40B4-BE49-F238E27FC236}">
                    <a16:creationId xmlns:a16="http://schemas.microsoft.com/office/drawing/2014/main" id="{47F4C1C4-1BF6-7344-B143-DA5C0F74E776}"/>
                  </a:ext>
                </a:extLst>
              </p14:cNvPr>
              <p14:cNvContentPartPr/>
              <p14:nvPr/>
            </p14:nvContentPartPr>
            <p14:xfrm>
              <a:off x="6250965" y="1057533"/>
              <a:ext cx="1508760" cy="546840"/>
            </p14:xfrm>
          </p:contentPart>
        </mc:Choice>
        <mc:Fallback>
          <p:pic>
            <p:nvPicPr>
              <p:cNvPr id="78" name="墨迹 78">
                <a:extLst>
                  <a:ext uri="{FF2B5EF4-FFF2-40B4-BE49-F238E27FC236}">
                    <a16:creationId xmlns:a16="http://schemas.microsoft.com/office/drawing/2014/main" id="{47F4C1C4-1BF6-7344-B143-DA5C0F74E77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243405" y="1049968"/>
                <a:ext cx="1523880" cy="5619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97" name="墨迹 98">
                <a:extLst>
                  <a:ext uri="{FF2B5EF4-FFF2-40B4-BE49-F238E27FC236}">
                    <a16:creationId xmlns:a16="http://schemas.microsoft.com/office/drawing/2014/main" id="{ECDB4432-9363-4045-8DC1-44F8775A7872}"/>
                  </a:ext>
                </a:extLst>
              </p14:cNvPr>
              <p14:cNvContentPartPr/>
              <p14:nvPr/>
            </p14:nvContentPartPr>
            <p14:xfrm>
              <a:off x="2621980" y="2102689"/>
              <a:ext cx="2073240" cy="697680"/>
            </p14:xfrm>
          </p:contentPart>
        </mc:Choice>
        <mc:Fallback>
          <p:pic>
            <p:nvPicPr>
              <p:cNvPr id="97" name="墨迹 98">
                <a:extLst>
                  <a:ext uri="{FF2B5EF4-FFF2-40B4-BE49-F238E27FC236}">
                    <a16:creationId xmlns:a16="http://schemas.microsoft.com/office/drawing/2014/main" id="{ECDB4432-9363-4045-8DC1-44F8775A787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614421" y="2095129"/>
                <a:ext cx="2087997" cy="71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98" name="墨迹 99">
                <a:extLst>
                  <a:ext uri="{FF2B5EF4-FFF2-40B4-BE49-F238E27FC236}">
                    <a16:creationId xmlns:a16="http://schemas.microsoft.com/office/drawing/2014/main" id="{5AF260D6-83BF-4545-8FEB-B92D4761FCBD}"/>
                  </a:ext>
                </a:extLst>
              </p14:cNvPr>
              <p14:cNvContentPartPr/>
              <p14:nvPr/>
            </p14:nvContentPartPr>
            <p14:xfrm>
              <a:off x="1781380" y="2298529"/>
              <a:ext cx="523440" cy="396000"/>
            </p14:xfrm>
          </p:contentPart>
        </mc:Choice>
        <mc:Fallback>
          <p:pic>
            <p:nvPicPr>
              <p:cNvPr id="98" name="墨迹 99">
                <a:extLst>
                  <a:ext uri="{FF2B5EF4-FFF2-40B4-BE49-F238E27FC236}">
                    <a16:creationId xmlns:a16="http://schemas.microsoft.com/office/drawing/2014/main" id="{5AF260D6-83BF-4545-8FEB-B92D4761FCB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774180" y="2290969"/>
                <a:ext cx="538200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03" name="墨迹 103">
                <a:extLst>
                  <a:ext uri="{FF2B5EF4-FFF2-40B4-BE49-F238E27FC236}">
                    <a16:creationId xmlns:a16="http://schemas.microsoft.com/office/drawing/2014/main" id="{19CCEA70-AE76-4E4C-B8A1-F270117ABA0C}"/>
                  </a:ext>
                </a:extLst>
              </p14:cNvPr>
              <p14:cNvContentPartPr/>
              <p14:nvPr/>
            </p14:nvContentPartPr>
            <p14:xfrm>
              <a:off x="3835900" y="2158849"/>
              <a:ext cx="747360" cy="579240"/>
            </p14:xfrm>
          </p:contentPart>
        </mc:Choice>
        <mc:Fallback>
          <p:pic>
            <p:nvPicPr>
              <p:cNvPr id="103" name="墨迹 103">
                <a:extLst>
                  <a:ext uri="{FF2B5EF4-FFF2-40B4-BE49-F238E27FC236}">
                    <a16:creationId xmlns:a16="http://schemas.microsoft.com/office/drawing/2014/main" id="{19CCEA70-AE76-4E4C-B8A1-F270117ABA0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828340" y="2151289"/>
                <a:ext cx="76248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11" name="墨迹 111">
                <a:extLst>
                  <a:ext uri="{FF2B5EF4-FFF2-40B4-BE49-F238E27FC236}">
                    <a16:creationId xmlns:a16="http://schemas.microsoft.com/office/drawing/2014/main" id="{BBFE8F74-279B-5D45-98C3-A760BE6461E2}"/>
                  </a:ext>
                </a:extLst>
              </p14:cNvPr>
              <p14:cNvContentPartPr/>
              <p14:nvPr/>
            </p14:nvContentPartPr>
            <p14:xfrm>
              <a:off x="5057020" y="2152729"/>
              <a:ext cx="1524960" cy="411120"/>
            </p14:xfrm>
          </p:contentPart>
        </mc:Choice>
        <mc:Fallback>
          <p:pic>
            <p:nvPicPr>
              <p:cNvPr id="111" name="墨迹 111">
                <a:extLst>
                  <a:ext uri="{FF2B5EF4-FFF2-40B4-BE49-F238E27FC236}">
                    <a16:creationId xmlns:a16="http://schemas.microsoft.com/office/drawing/2014/main" id="{BBFE8F74-279B-5D45-98C3-A760BE6461E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049460" y="2145169"/>
                <a:ext cx="154008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21" name="墨迹 121">
                <a:extLst>
                  <a:ext uri="{FF2B5EF4-FFF2-40B4-BE49-F238E27FC236}">
                    <a16:creationId xmlns:a16="http://schemas.microsoft.com/office/drawing/2014/main" id="{0BC0ABBB-5A39-5642-AB38-FC7BF98187DB}"/>
                  </a:ext>
                </a:extLst>
              </p14:cNvPr>
              <p14:cNvContentPartPr/>
              <p14:nvPr/>
            </p14:nvContentPartPr>
            <p14:xfrm>
              <a:off x="6463180" y="2152729"/>
              <a:ext cx="1326600" cy="597960"/>
            </p14:xfrm>
          </p:contentPart>
        </mc:Choice>
        <mc:Fallback>
          <p:pic>
            <p:nvPicPr>
              <p:cNvPr id="121" name="墨迹 121">
                <a:extLst>
                  <a:ext uri="{FF2B5EF4-FFF2-40B4-BE49-F238E27FC236}">
                    <a16:creationId xmlns:a16="http://schemas.microsoft.com/office/drawing/2014/main" id="{0BC0ABBB-5A39-5642-AB38-FC7BF98187D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455618" y="2145169"/>
                <a:ext cx="1341724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25" name="墨迹 125">
                <a:extLst>
                  <a:ext uri="{FF2B5EF4-FFF2-40B4-BE49-F238E27FC236}">
                    <a16:creationId xmlns:a16="http://schemas.microsoft.com/office/drawing/2014/main" id="{F03109B4-BBC9-0348-8E06-CAF5CD92A5E9}"/>
                  </a:ext>
                </a:extLst>
              </p14:cNvPr>
              <p14:cNvContentPartPr/>
              <p14:nvPr/>
            </p14:nvContentPartPr>
            <p14:xfrm>
              <a:off x="841420" y="3223369"/>
              <a:ext cx="479880" cy="461160"/>
            </p14:xfrm>
          </p:contentPart>
        </mc:Choice>
        <mc:Fallback>
          <p:pic>
            <p:nvPicPr>
              <p:cNvPr id="125" name="墨迹 125">
                <a:extLst>
                  <a:ext uri="{FF2B5EF4-FFF2-40B4-BE49-F238E27FC236}">
                    <a16:creationId xmlns:a16="http://schemas.microsoft.com/office/drawing/2014/main" id="{F03109B4-BBC9-0348-8E06-CAF5CD92A5E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33860" y="3215809"/>
                <a:ext cx="49464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42" name="墨迹 143">
                <a:extLst>
                  <a:ext uri="{FF2B5EF4-FFF2-40B4-BE49-F238E27FC236}">
                    <a16:creationId xmlns:a16="http://schemas.microsoft.com/office/drawing/2014/main" id="{B223297A-3C18-E345-A509-AD36FE77920F}"/>
                  </a:ext>
                </a:extLst>
              </p14:cNvPr>
              <p14:cNvContentPartPr/>
              <p14:nvPr/>
            </p14:nvContentPartPr>
            <p14:xfrm>
              <a:off x="4085020" y="2999089"/>
              <a:ext cx="429840" cy="715680"/>
            </p14:xfrm>
          </p:contentPart>
        </mc:Choice>
        <mc:Fallback>
          <p:pic>
            <p:nvPicPr>
              <p:cNvPr id="142" name="墨迹 143">
                <a:extLst>
                  <a:ext uri="{FF2B5EF4-FFF2-40B4-BE49-F238E27FC236}">
                    <a16:creationId xmlns:a16="http://schemas.microsoft.com/office/drawing/2014/main" id="{B223297A-3C18-E345-A509-AD36FE77920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077460" y="2991889"/>
                <a:ext cx="444960" cy="73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43" name="墨迹 144">
                <a:extLst>
                  <a:ext uri="{FF2B5EF4-FFF2-40B4-BE49-F238E27FC236}">
                    <a16:creationId xmlns:a16="http://schemas.microsoft.com/office/drawing/2014/main" id="{14E9CC4E-DC20-4C44-9606-DFBBA985FA57}"/>
                  </a:ext>
                </a:extLst>
              </p14:cNvPr>
              <p14:cNvContentPartPr/>
              <p14:nvPr/>
            </p14:nvContentPartPr>
            <p14:xfrm>
              <a:off x="1737820" y="3062089"/>
              <a:ext cx="2097720" cy="762840"/>
            </p14:xfrm>
          </p:contentPart>
        </mc:Choice>
        <mc:Fallback>
          <p:pic>
            <p:nvPicPr>
              <p:cNvPr id="143" name="墨迹 144">
                <a:extLst>
                  <a:ext uri="{FF2B5EF4-FFF2-40B4-BE49-F238E27FC236}">
                    <a16:creationId xmlns:a16="http://schemas.microsoft.com/office/drawing/2014/main" id="{14E9CC4E-DC20-4C44-9606-DFBBA985FA5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730620" y="3054525"/>
                <a:ext cx="2112840" cy="777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51" name="墨迹 150">
                <a:extLst>
                  <a:ext uri="{FF2B5EF4-FFF2-40B4-BE49-F238E27FC236}">
                    <a16:creationId xmlns:a16="http://schemas.microsoft.com/office/drawing/2014/main" id="{33B71647-948E-104F-A80B-F1D6B10E9759}"/>
                  </a:ext>
                </a:extLst>
              </p14:cNvPr>
              <p14:cNvContentPartPr/>
              <p14:nvPr/>
            </p14:nvContentPartPr>
            <p14:xfrm>
              <a:off x="2435140" y="4567969"/>
              <a:ext cx="43920" cy="50040"/>
            </p14:xfrm>
          </p:contentPart>
        </mc:Choice>
        <mc:Fallback>
          <p:pic>
            <p:nvPicPr>
              <p:cNvPr id="151" name="墨迹 150">
                <a:extLst>
                  <a:ext uri="{FF2B5EF4-FFF2-40B4-BE49-F238E27FC236}">
                    <a16:creationId xmlns:a16="http://schemas.microsoft.com/office/drawing/2014/main" id="{33B71647-948E-104F-A80B-F1D6B10E975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427580" y="4560409"/>
                <a:ext cx="590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56" name="墨迹 155">
                <a:extLst>
                  <a:ext uri="{FF2B5EF4-FFF2-40B4-BE49-F238E27FC236}">
                    <a16:creationId xmlns:a16="http://schemas.microsoft.com/office/drawing/2014/main" id="{23574E24-06A4-9047-9BCD-5961D7239EEA}"/>
                  </a:ext>
                </a:extLst>
              </p14:cNvPr>
              <p14:cNvContentPartPr/>
              <p14:nvPr/>
            </p14:nvContentPartPr>
            <p14:xfrm>
              <a:off x="3555820" y="4518289"/>
              <a:ext cx="31320" cy="93600"/>
            </p14:xfrm>
          </p:contentPart>
        </mc:Choice>
        <mc:Fallback>
          <p:pic>
            <p:nvPicPr>
              <p:cNvPr id="156" name="墨迹 155">
                <a:extLst>
                  <a:ext uri="{FF2B5EF4-FFF2-40B4-BE49-F238E27FC236}">
                    <a16:creationId xmlns:a16="http://schemas.microsoft.com/office/drawing/2014/main" id="{23574E24-06A4-9047-9BCD-5961D7239EE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548260" y="4510729"/>
                <a:ext cx="4644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57" name="墨迹 156">
                <a:extLst>
                  <a:ext uri="{FF2B5EF4-FFF2-40B4-BE49-F238E27FC236}">
                    <a16:creationId xmlns:a16="http://schemas.microsoft.com/office/drawing/2014/main" id="{36CA95BD-523E-3240-B1AD-B51F0A0C3293}"/>
                  </a:ext>
                </a:extLst>
              </p14:cNvPr>
              <p14:cNvContentPartPr/>
              <p14:nvPr/>
            </p14:nvContentPartPr>
            <p14:xfrm>
              <a:off x="4097260" y="4487329"/>
              <a:ext cx="124920" cy="12960"/>
            </p14:xfrm>
          </p:contentPart>
        </mc:Choice>
        <mc:Fallback>
          <p:pic>
            <p:nvPicPr>
              <p:cNvPr id="157" name="墨迹 156">
                <a:extLst>
                  <a:ext uri="{FF2B5EF4-FFF2-40B4-BE49-F238E27FC236}">
                    <a16:creationId xmlns:a16="http://schemas.microsoft.com/office/drawing/2014/main" id="{36CA95BD-523E-3240-B1AD-B51F0A0C329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090060" y="4479769"/>
                <a:ext cx="1400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58" name="墨迹 157">
                <a:extLst>
                  <a:ext uri="{FF2B5EF4-FFF2-40B4-BE49-F238E27FC236}">
                    <a16:creationId xmlns:a16="http://schemas.microsoft.com/office/drawing/2014/main" id="{219F40DD-E1B0-2040-BD06-568BBA8B9E3E}"/>
                  </a:ext>
                </a:extLst>
              </p14:cNvPr>
              <p14:cNvContentPartPr/>
              <p14:nvPr/>
            </p14:nvContentPartPr>
            <p14:xfrm>
              <a:off x="4389940" y="4480849"/>
              <a:ext cx="56520" cy="6480"/>
            </p14:xfrm>
          </p:contentPart>
        </mc:Choice>
        <mc:Fallback>
          <p:pic>
            <p:nvPicPr>
              <p:cNvPr id="158" name="墨迹 157">
                <a:extLst>
                  <a:ext uri="{FF2B5EF4-FFF2-40B4-BE49-F238E27FC236}">
                    <a16:creationId xmlns:a16="http://schemas.microsoft.com/office/drawing/2014/main" id="{219F40DD-E1B0-2040-BD06-568BBA8B9E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382380" y="4473289"/>
                <a:ext cx="712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59" name="墨迹 158">
                <a:extLst>
                  <a:ext uri="{FF2B5EF4-FFF2-40B4-BE49-F238E27FC236}">
                    <a16:creationId xmlns:a16="http://schemas.microsoft.com/office/drawing/2014/main" id="{FC8EC02E-D3C2-0C41-84D0-3D580D2FFE73}"/>
                  </a:ext>
                </a:extLst>
              </p14:cNvPr>
              <p14:cNvContentPartPr/>
              <p14:nvPr/>
            </p14:nvContentPartPr>
            <p14:xfrm>
              <a:off x="4670020" y="4493449"/>
              <a:ext cx="93600" cy="12960"/>
            </p14:xfrm>
          </p:contentPart>
        </mc:Choice>
        <mc:Fallback>
          <p:pic>
            <p:nvPicPr>
              <p:cNvPr id="159" name="墨迹 158">
                <a:extLst>
                  <a:ext uri="{FF2B5EF4-FFF2-40B4-BE49-F238E27FC236}">
                    <a16:creationId xmlns:a16="http://schemas.microsoft.com/office/drawing/2014/main" id="{FC8EC02E-D3C2-0C41-84D0-3D580D2FFE7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662820" y="4485889"/>
                <a:ext cx="1087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63" name="墨迹 162">
                <a:extLst>
                  <a:ext uri="{FF2B5EF4-FFF2-40B4-BE49-F238E27FC236}">
                    <a16:creationId xmlns:a16="http://schemas.microsoft.com/office/drawing/2014/main" id="{11D7F9EA-B750-7F40-8CDD-425917EE0489}"/>
                  </a:ext>
                </a:extLst>
              </p14:cNvPr>
              <p14:cNvContentPartPr/>
              <p14:nvPr/>
            </p14:nvContentPartPr>
            <p14:xfrm>
              <a:off x="6307660" y="4356289"/>
              <a:ext cx="162360" cy="236880"/>
            </p14:xfrm>
          </p:contentPart>
        </mc:Choice>
        <mc:Fallback>
          <p:pic>
            <p:nvPicPr>
              <p:cNvPr id="163" name="墨迹 162">
                <a:extLst>
                  <a:ext uri="{FF2B5EF4-FFF2-40B4-BE49-F238E27FC236}">
                    <a16:creationId xmlns:a16="http://schemas.microsoft.com/office/drawing/2014/main" id="{11D7F9EA-B750-7F40-8CDD-425917EE048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300100" y="4348729"/>
                <a:ext cx="17712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44BDB130-1788-AD4B-B34B-9199B350A69E}"/>
                  </a:ext>
                </a:extLst>
              </p14:cNvPr>
              <p14:cNvContentPartPr/>
              <p14:nvPr/>
            </p14:nvContentPartPr>
            <p14:xfrm>
              <a:off x="2684260" y="5458249"/>
              <a:ext cx="25200" cy="149760"/>
            </p14:xfrm>
          </p:contentPart>
        </mc:Choice>
        <mc:Fallback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44BDB130-1788-AD4B-B34B-9199B350A69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676700" y="5450689"/>
                <a:ext cx="403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72" name="墨迹 171">
                <a:extLst>
                  <a:ext uri="{FF2B5EF4-FFF2-40B4-BE49-F238E27FC236}">
                    <a16:creationId xmlns:a16="http://schemas.microsoft.com/office/drawing/2014/main" id="{68F1E4C7-128E-1B4D-B83F-D107F907CC63}"/>
                  </a:ext>
                </a:extLst>
              </p14:cNvPr>
              <p14:cNvContentPartPr/>
              <p14:nvPr/>
            </p14:nvContentPartPr>
            <p14:xfrm>
              <a:off x="2871100" y="5632489"/>
              <a:ext cx="31320" cy="56520"/>
            </p14:xfrm>
          </p:contentPart>
        </mc:Choice>
        <mc:Fallback>
          <p:pic>
            <p:nvPicPr>
              <p:cNvPr id="172" name="墨迹 171">
                <a:extLst>
                  <a:ext uri="{FF2B5EF4-FFF2-40B4-BE49-F238E27FC236}">
                    <a16:creationId xmlns:a16="http://schemas.microsoft.com/office/drawing/2014/main" id="{68F1E4C7-128E-1B4D-B83F-D107F907CC6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863540" y="5624929"/>
                <a:ext cx="4644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73" name="墨迹 172">
                <a:extLst>
                  <a:ext uri="{FF2B5EF4-FFF2-40B4-BE49-F238E27FC236}">
                    <a16:creationId xmlns:a16="http://schemas.microsoft.com/office/drawing/2014/main" id="{8DCDEBCC-2522-B644-AE56-D85FBE434D29}"/>
                  </a:ext>
                </a:extLst>
              </p14:cNvPr>
              <p14:cNvContentPartPr/>
              <p14:nvPr/>
            </p14:nvContentPartPr>
            <p14:xfrm>
              <a:off x="3518380" y="5340889"/>
              <a:ext cx="193320" cy="236160"/>
            </p14:xfrm>
          </p:contentPart>
        </mc:Choice>
        <mc:Fallback>
          <p:pic>
            <p:nvPicPr>
              <p:cNvPr id="173" name="墨迹 172">
                <a:extLst>
                  <a:ext uri="{FF2B5EF4-FFF2-40B4-BE49-F238E27FC236}">
                    <a16:creationId xmlns:a16="http://schemas.microsoft.com/office/drawing/2014/main" id="{8DCDEBCC-2522-B644-AE56-D85FBE434D2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510820" y="5333329"/>
                <a:ext cx="20844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74" name="墨迹 173">
                <a:extLst>
                  <a:ext uri="{FF2B5EF4-FFF2-40B4-BE49-F238E27FC236}">
                    <a16:creationId xmlns:a16="http://schemas.microsoft.com/office/drawing/2014/main" id="{2ACCEE2E-6B2D-5B42-8C8A-CAF11424AB1A}"/>
                  </a:ext>
                </a:extLst>
              </p14:cNvPr>
              <p14:cNvContentPartPr/>
              <p14:nvPr/>
            </p14:nvContentPartPr>
            <p14:xfrm>
              <a:off x="3885940" y="5458249"/>
              <a:ext cx="155880" cy="118800"/>
            </p14:xfrm>
          </p:contentPart>
        </mc:Choice>
        <mc:Fallback>
          <p:pic>
            <p:nvPicPr>
              <p:cNvPr id="174" name="墨迹 173">
                <a:extLst>
                  <a:ext uri="{FF2B5EF4-FFF2-40B4-BE49-F238E27FC236}">
                    <a16:creationId xmlns:a16="http://schemas.microsoft.com/office/drawing/2014/main" id="{2ACCEE2E-6B2D-5B42-8C8A-CAF11424AB1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878380" y="5450689"/>
                <a:ext cx="1710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81" name="墨迹 180">
                <a:extLst>
                  <a:ext uri="{FF2B5EF4-FFF2-40B4-BE49-F238E27FC236}">
                    <a16:creationId xmlns:a16="http://schemas.microsoft.com/office/drawing/2014/main" id="{12F15F2E-2AAB-7F4C-9D33-0FF6CCC6E5E6}"/>
                  </a:ext>
                </a:extLst>
              </p14:cNvPr>
              <p14:cNvContentPartPr/>
              <p14:nvPr/>
            </p14:nvContentPartPr>
            <p14:xfrm>
              <a:off x="5529340" y="5595409"/>
              <a:ext cx="6480" cy="56520"/>
            </p14:xfrm>
          </p:contentPart>
        </mc:Choice>
        <mc:Fallback>
          <p:pic>
            <p:nvPicPr>
              <p:cNvPr id="181" name="墨迹 180">
                <a:extLst>
                  <a:ext uri="{FF2B5EF4-FFF2-40B4-BE49-F238E27FC236}">
                    <a16:creationId xmlns:a16="http://schemas.microsoft.com/office/drawing/2014/main" id="{12F15F2E-2AAB-7F4C-9D33-0FF6CCC6E5E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521780" y="5587849"/>
                <a:ext cx="2160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84" name="墨迹 183">
                <a:extLst>
                  <a:ext uri="{FF2B5EF4-FFF2-40B4-BE49-F238E27FC236}">
                    <a16:creationId xmlns:a16="http://schemas.microsoft.com/office/drawing/2014/main" id="{CFCACBD8-8577-4942-B020-ADC0CD363C79}"/>
                  </a:ext>
                </a:extLst>
              </p14:cNvPr>
              <p14:cNvContentPartPr/>
              <p14:nvPr/>
            </p14:nvContentPartPr>
            <p14:xfrm>
              <a:off x="7035940" y="5458969"/>
              <a:ext cx="155880" cy="12240"/>
            </p14:xfrm>
          </p:contentPart>
        </mc:Choice>
        <mc:Fallback>
          <p:pic>
            <p:nvPicPr>
              <p:cNvPr id="184" name="墨迹 183">
                <a:extLst>
                  <a:ext uri="{FF2B5EF4-FFF2-40B4-BE49-F238E27FC236}">
                    <a16:creationId xmlns:a16="http://schemas.microsoft.com/office/drawing/2014/main" id="{CFCACBD8-8577-4942-B020-ADC0CD363C7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028380" y="5451409"/>
                <a:ext cx="17100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93" name="墨迹 204">
                <a:extLst>
                  <a:ext uri="{FF2B5EF4-FFF2-40B4-BE49-F238E27FC236}">
                    <a16:creationId xmlns:a16="http://schemas.microsoft.com/office/drawing/2014/main" id="{AD6413A3-4B37-884F-B7B4-7EB09D8F2A50}"/>
                  </a:ext>
                </a:extLst>
              </p14:cNvPr>
              <p14:cNvContentPartPr/>
              <p14:nvPr/>
            </p14:nvContentPartPr>
            <p14:xfrm>
              <a:off x="8825500" y="5159449"/>
              <a:ext cx="457920" cy="486000"/>
            </p14:xfrm>
          </p:contentPart>
        </mc:Choice>
        <mc:Fallback>
          <p:pic>
            <p:nvPicPr>
              <p:cNvPr id="193" name="墨迹 204">
                <a:extLst>
                  <a:ext uri="{FF2B5EF4-FFF2-40B4-BE49-F238E27FC236}">
                    <a16:creationId xmlns:a16="http://schemas.microsoft.com/office/drawing/2014/main" id="{AD6413A3-4B37-884F-B7B4-7EB09D8F2A50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817946" y="5151889"/>
                <a:ext cx="473028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94" name="墨迹 205">
                <a:extLst>
                  <a:ext uri="{FF2B5EF4-FFF2-40B4-BE49-F238E27FC236}">
                    <a16:creationId xmlns:a16="http://schemas.microsoft.com/office/drawing/2014/main" id="{FDC30716-E72A-D34D-B061-B53597E02B9D}"/>
                  </a:ext>
                </a:extLst>
              </p14:cNvPr>
              <p14:cNvContentPartPr/>
              <p14:nvPr/>
            </p14:nvContentPartPr>
            <p14:xfrm>
              <a:off x="8406100" y="5259169"/>
              <a:ext cx="217800" cy="218160"/>
            </p14:xfrm>
          </p:contentPart>
        </mc:Choice>
        <mc:Fallback>
          <p:pic>
            <p:nvPicPr>
              <p:cNvPr id="194" name="墨迹 205">
                <a:extLst>
                  <a:ext uri="{FF2B5EF4-FFF2-40B4-BE49-F238E27FC236}">
                    <a16:creationId xmlns:a16="http://schemas.microsoft.com/office/drawing/2014/main" id="{FDC30716-E72A-D34D-B061-B53597E02B9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398527" y="5251609"/>
                <a:ext cx="232945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95" name="墨迹 206">
                <a:extLst>
                  <a:ext uri="{FF2B5EF4-FFF2-40B4-BE49-F238E27FC236}">
                    <a16:creationId xmlns:a16="http://schemas.microsoft.com/office/drawing/2014/main" id="{28438C87-21B1-3746-9118-05DC3757A48D}"/>
                  </a:ext>
                </a:extLst>
              </p14:cNvPr>
              <p14:cNvContentPartPr/>
              <p14:nvPr/>
            </p14:nvContentPartPr>
            <p14:xfrm>
              <a:off x="7648660" y="5234329"/>
              <a:ext cx="470880" cy="342720"/>
            </p14:xfrm>
          </p:contentPart>
        </mc:Choice>
        <mc:Fallback>
          <p:pic>
            <p:nvPicPr>
              <p:cNvPr id="195" name="墨迹 206">
                <a:extLst>
                  <a:ext uri="{FF2B5EF4-FFF2-40B4-BE49-F238E27FC236}">
                    <a16:creationId xmlns:a16="http://schemas.microsoft.com/office/drawing/2014/main" id="{28438C87-21B1-3746-9118-05DC3757A48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641100" y="5226769"/>
                <a:ext cx="48564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96" name="墨迹 207">
                <a:extLst>
                  <a:ext uri="{FF2B5EF4-FFF2-40B4-BE49-F238E27FC236}">
                    <a16:creationId xmlns:a16="http://schemas.microsoft.com/office/drawing/2014/main" id="{C39ADBED-ADFB-A742-A588-5628365578D6}"/>
                  </a:ext>
                </a:extLst>
              </p14:cNvPr>
              <p14:cNvContentPartPr/>
              <p14:nvPr/>
            </p14:nvContentPartPr>
            <p14:xfrm>
              <a:off x="6095980" y="5433409"/>
              <a:ext cx="492120" cy="31680"/>
            </p14:xfrm>
          </p:contentPart>
        </mc:Choice>
        <mc:Fallback>
          <p:pic>
            <p:nvPicPr>
              <p:cNvPr id="196" name="墨迹 207">
                <a:extLst>
                  <a:ext uri="{FF2B5EF4-FFF2-40B4-BE49-F238E27FC236}">
                    <a16:creationId xmlns:a16="http://schemas.microsoft.com/office/drawing/2014/main" id="{C39ADBED-ADFB-A742-A588-5628365578D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088420" y="5425762"/>
                <a:ext cx="507240" cy="469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97" name="墨迹 208">
                <a:extLst>
                  <a:ext uri="{FF2B5EF4-FFF2-40B4-BE49-F238E27FC236}">
                    <a16:creationId xmlns:a16="http://schemas.microsoft.com/office/drawing/2014/main" id="{84BACC17-28C1-9842-B912-86181A2129C6}"/>
                  </a:ext>
                </a:extLst>
              </p14:cNvPr>
              <p14:cNvContentPartPr/>
              <p14:nvPr/>
            </p14:nvContentPartPr>
            <p14:xfrm>
              <a:off x="4601620" y="5234329"/>
              <a:ext cx="523440" cy="354960"/>
            </p14:xfrm>
          </p:contentPart>
        </mc:Choice>
        <mc:Fallback>
          <p:pic>
            <p:nvPicPr>
              <p:cNvPr id="197" name="墨迹 208">
                <a:extLst>
                  <a:ext uri="{FF2B5EF4-FFF2-40B4-BE49-F238E27FC236}">
                    <a16:creationId xmlns:a16="http://schemas.microsoft.com/office/drawing/2014/main" id="{84BACC17-28C1-9842-B912-86181A2129C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594060" y="5226777"/>
                <a:ext cx="538200" cy="3700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98" name="墨迹 209">
                <a:extLst>
                  <a:ext uri="{FF2B5EF4-FFF2-40B4-BE49-F238E27FC236}">
                    <a16:creationId xmlns:a16="http://schemas.microsoft.com/office/drawing/2014/main" id="{378F5B8C-52AE-3943-BB44-C30535F0E378}"/>
                  </a:ext>
                </a:extLst>
              </p14:cNvPr>
              <p14:cNvContentPartPr/>
              <p14:nvPr/>
            </p14:nvContentPartPr>
            <p14:xfrm>
              <a:off x="4209580" y="5340169"/>
              <a:ext cx="193320" cy="168480"/>
            </p14:xfrm>
          </p:contentPart>
        </mc:Choice>
        <mc:Fallback>
          <p:pic>
            <p:nvPicPr>
              <p:cNvPr id="198" name="墨迹 209">
                <a:extLst>
                  <a:ext uri="{FF2B5EF4-FFF2-40B4-BE49-F238E27FC236}">
                    <a16:creationId xmlns:a16="http://schemas.microsoft.com/office/drawing/2014/main" id="{378F5B8C-52AE-3943-BB44-C30535F0E37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202020" y="5332609"/>
                <a:ext cx="20844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99" name="墨迹 210">
                <a:extLst>
                  <a:ext uri="{FF2B5EF4-FFF2-40B4-BE49-F238E27FC236}">
                    <a16:creationId xmlns:a16="http://schemas.microsoft.com/office/drawing/2014/main" id="{74AC65D1-83E1-664B-BBC8-483EB5BB1F41}"/>
                  </a:ext>
                </a:extLst>
              </p14:cNvPr>
              <p14:cNvContentPartPr/>
              <p14:nvPr/>
            </p14:nvContentPartPr>
            <p14:xfrm>
              <a:off x="2279620" y="5284009"/>
              <a:ext cx="243360" cy="333720"/>
            </p14:xfrm>
          </p:contentPart>
        </mc:Choice>
        <mc:Fallback>
          <p:pic>
            <p:nvPicPr>
              <p:cNvPr id="199" name="墨迹 210">
                <a:extLst>
                  <a:ext uri="{FF2B5EF4-FFF2-40B4-BE49-F238E27FC236}">
                    <a16:creationId xmlns:a16="http://schemas.microsoft.com/office/drawing/2014/main" id="{74AC65D1-83E1-664B-BBC8-483EB5BB1F4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272049" y="5276449"/>
                <a:ext cx="258502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00" name="墨迹 211">
                <a:extLst>
                  <a:ext uri="{FF2B5EF4-FFF2-40B4-BE49-F238E27FC236}">
                    <a16:creationId xmlns:a16="http://schemas.microsoft.com/office/drawing/2014/main" id="{A15CD30C-2B75-8845-AC2F-D5B9D10B30F1}"/>
                  </a:ext>
                </a:extLst>
              </p14:cNvPr>
              <p14:cNvContentPartPr/>
              <p14:nvPr/>
            </p14:nvContentPartPr>
            <p14:xfrm>
              <a:off x="1931500" y="5395969"/>
              <a:ext cx="136800" cy="174600"/>
            </p14:xfrm>
          </p:contentPart>
        </mc:Choice>
        <mc:Fallback>
          <p:pic>
            <p:nvPicPr>
              <p:cNvPr id="200" name="墨迹 211">
                <a:extLst>
                  <a:ext uri="{FF2B5EF4-FFF2-40B4-BE49-F238E27FC236}">
                    <a16:creationId xmlns:a16="http://schemas.microsoft.com/office/drawing/2014/main" id="{A15CD30C-2B75-8845-AC2F-D5B9D10B30F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924300" y="5388409"/>
                <a:ext cx="15156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01" name="墨迹 212">
                <a:extLst>
                  <a:ext uri="{FF2B5EF4-FFF2-40B4-BE49-F238E27FC236}">
                    <a16:creationId xmlns:a16="http://schemas.microsoft.com/office/drawing/2014/main" id="{4B059A6E-680A-D74F-9411-5E5AECF28CE1}"/>
                  </a:ext>
                </a:extLst>
              </p14:cNvPr>
              <p14:cNvContentPartPr/>
              <p14:nvPr/>
            </p14:nvContentPartPr>
            <p14:xfrm>
              <a:off x="1197100" y="5395969"/>
              <a:ext cx="441720" cy="286920"/>
            </p14:xfrm>
          </p:contentPart>
        </mc:Choice>
        <mc:Fallback>
          <p:pic>
            <p:nvPicPr>
              <p:cNvPr id="201" name="墨迹 212">
                <a:extLst>
                  <a:ext uri="{FF2B5EF4-FFF2-40B4-BE49-F238E27FC236}">
                    <a16:creationId xmlns:a16="http://schemas.microsoft.com/office/drawing/2014/main" id="{4B059A6E-680A-D74F-9411-5E5AECF28CE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189540" y="5388400"/>
                <a:ext cx="456840" cy="3020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02" name="墨迹 213">
                <a:extLst>
                  <a:ext uri="{FF2B5EF4-FFF2-40B4-BE49-F238E27FC236}">
                    <a16:creationId xmlns:a16="http://schemas.microsoft.com/office/drawing/2014/main" id="{5866B8D4-6C47-A042-8EFD-96B7A60D9958}"/>
                  </a:ext>
                </a:extLst>
              </p14:cNvPr>
              <p14:cNvContentPartPr/>
              <p14:nvPr/>
            </p14:nvContentPartPr>
            <p14:xfrm>
              <a:off x="5871700" y="4151089"/>
              <a:ext cx="255600" cy="342720"/>
            </p14:xfrm>
          </p:contentPart>
        </mc:Choice>
        <mc:Fallback>
          <p:pic>
            <p:nvPicPr>
              <p:cNvPr id="202" name="墨迹 213">
                <a:extLst>
                  <a:ext uri="{FF2B5EF4-FFF2-40B4-BE49-F238E27FC236}">
                    <a16:creationId xmlns:a16="http://schemas.microsoft.com/office/drawing/2014/main" id="{5866B8D4-6C47-A042-8EFD-96B7A60D995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864140" y="4143529"/>
                <a:ext cx="27072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03" name="墨迹 214">
                <a:extLst>
                  <a:ext uri="{FF2B5EF4-FFF2-40B4-BE49-F238E27FC236}">
                    <a16:creationId xmlns:a16="http://schemas.microsoft.com/office/drawing/2014/main" id="{8651C757-F0C2-054E-BF31-D9C899C0FE80}"/>
                  </a:ext>
                </a:extLst>
              </p14:cNvPr>
              <p14:cNvContentPartPr/>
              <p14:nvPr/>
            </p14:nvContentPartPr>
            <p14:xfrm>
              <a:off x="2752660" y="4306609"/>
              <a:ext cx="448920" cy="292680"/>
            </p14:xfrm>
          </p:contentPart>
        </mc:Choice>
        <mc:Fallback>
          <p:pic>
            <p:nvPicPr>
              <p:cNvPr id="203" name="墨迹 214">
                <a:extLst>
                  <a:ext uri="{FF2B5EF4-FFF2-40B4-BE49-F238E27FC236}">
                    <a16:creationId xmlns:a16="http://schemas.microsoft.com/office/drawing/2014/main" id="{8651C757-F0C2-054E-BF31-D9C899C0FE80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745094" y="4299058"/>
                <a:ext cx="464052" cy="3077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04" name="墨迹 215">
                <a:extLst>
                  <a:ext uri="{FF2B5EF4-FFF2-40B4-BE49-F238E27FC236}">
                    <a16:creationId xmlns:a16="http://schemas.microsoft.com/office/drawing/2014/main" id="{2482B558-DF0D-C949-B639-23240B75B318}"/>
                  </a:ext>
                </a:extLst>
              </p14:cNvPr>
              <p14:cNvContentPartPr/>
              <p14:nvPr/>
            </p14:nvContentPartPr>
            <p14:xfrm>
              <a:off x="1787860" y="4232449"/>
              <a:ext cx="467280" cy="416880"/>
            </p14:xfrm>
          </p:contentPart>
        </mc:Choice>
        <mc:Fallback>
          <p:pic>
            <p:nvPicPr>
              <p:cNvPr id="204" name="墨迹 215">
                <a:extLst>
                  <a:ext uri="{FF2B5EF4-FFF2-40B4-BE49-F238E27FC236}">
                    <a16:creationId xmlns:a16="http://schemas.microsoft.com/office/drawing/2014/main" id="{2482B558-DF0D-C949-B639-23240B75B318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780300" y="4224889"/>
                <a:ext cx="48240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17" name="墨迹 216">
                <a:extLst>
                  <a:ext uri="{FF2B5EF4-FFF2-40B4-BE49-F238E27FC236}">
                    <a16:creationId xmlns:a16="http://schemas.microsoft.com/office/drawing/2014/main" id="{95B4FFAB-9A64-3F40-A66D-F1B28CF4A722}"/>
                  </a:ext>
                </a:extLst>
              </p14:cNvPr>
              <p14:cNvContentPartPr/>
              <p14:nvPr/>
            </p14:nvContentPartPr>
            <p14:xfrm>
              <a:off x="6618700" y="3889369"/>
              <a:ext cx="1687320" cy="1344960"/>
            </p14:xfrm>
          </p:contentPart>
        </mc:Choice>
        <mc:Fallback>
          <p:pic>
            <p:nvPicPr>
              <p:cNvPr id="217" name="墨迹 216">
                <a:extLst>
                  <a:ext uri="{FF2B5EF4-FFF2-40B4-BE49-F238E27FC236}">
                    <a16:creationId xmlns:a16="http://schemas.microsoft.com/office/drawing/2014/main" id="{95B4FFAB-9A64-3F40-A66D-F1B28CF4A722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611140" y="3881809"/>
                <a:ext cx="1702440" cy="136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18" name="墨迹 217">
                <a:extLst>
                  <a:ext uri="{FF2B5EF4-FFF2-40B4-BE49-F238E27FC236}">
                    <a16:creationId xmlns:a16="http://schemas.microsoft.com/office/drawing/2014/main" id="{A490CCA2-02E0-294D-A053-281E8E428F3A}"/>
                  </a:ext>
                </a:extLst>
              </p14:cNvPr>
              <p14:cNvContentPartPr/>
              <p14:nvPr/>
            </p14:nvContentPartPr>
            <p14:xfrm>
              <a:off x="6538420" y="5078449"/>
              <a:ext cx="514440" cy="248040"/>
            </p14:xfrm>
          </p:contentPart>
        </mc:Choice>
        <mc:Fallback>
          <p:pic>
            <p:nvPicPr>
              <p:cNvPr id="218" name="墨迹 217">
                <a:extLst>
                  <a:ext uri="{FF2B5EF4-FFF2-40B4-BE49-F238E27FC236}">
                    <a16:creationId xmlns:a16="http://schemas.microsoft.com/office/drawing/2014/main" id="{A490CCA2-02E0-294D-A053-281E8E428F3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530860" y="5070889"/>
                <a:ext cx="52920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19" name="墨迹 218">
                <a:extLst>
                  <a:ext uri="{FF2B5EF4-FFF2-40B4-BE49-F238E27FC236}">
                    <a16:creationId xmlns:a16="http://schemas.microsoft.com/office/drawing/2014/main" id="{F782DF2C-0A93-8549-A851-BFBD6FDE56A0}"/>
                  </a:ext>
                </a:extLst>
              </p14:cNvPr>
              <p14:cNvContentPartPr/>
              <p14:nvPr/>
            </p14:nvContentPartPr>
            <p14:xfrm>
              <a:off x="8455420" y="3702889"/>
              <a:ext cx="274320" cy="224640"/>
            </p14:xfrm>
          </p:contentPart>
        </mc:Choice>
        <mc:Fallback>
          <p:pic>
            <p:nvPicPr>
              <p:cNvPr id="219" name="墨迹 218">
                <a:extLst>
                  <a:ext uri="{FF2B5EF4-FFF2-40B4-BE49-F238E27FC236}">
                    <a16:creationId xmlns:a16="http://schemas.microsoft.com/office/drawing/2014/main" id="{F782DF2C-0A93-8549-A851-BFBD6FDE56A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447860" y="3695329"/>
                <a:ext cx="2894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20" name="墨迹 219">
                <a:extLst>
                  <a:ext uri="{FF2B5EF4-FFF2-40B4-BE49-F238E27FC236}">
                    <a16:creationId xmlns:a16="http://schemas.microsoft.com/office/drawing/2014/main" id="{CA29AB64-D021-C94D-AD97-03F244B64F72}"/>
                  </a:ext>
                </a:extLst>
              </p14:cNvPr>
              <p14:cNvContentPartPr/>
              <p14:nvPr/>
            </p14:nvContentPartPr>
            <p14:xfrm>
              <a:off x="8822620" y="3864529"/>
              <a:ext cx="31320" cy="137160"/>
            </p14:xfrm>
          </p:contentPart>
        </mc:Choice>
        <mc:Fallback>
          <p:pic>
            <p:nvPicPr>
              <p:cNvPr id="220" name="墨迹 219">
                <a:extLst>
                  <a:ext uri="{FF2B5EF4-FFF2-40B4-BE49-F238E27FC236}">
                    <a16:creationId xmlns:a16="http://schemas.microsoft.com/office/drawing/2014/main" id="{CA29AB64-D021-C94D-AD97-03F244B64F72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815060" y="3856969"/>
                <a:ext cx="4644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21" name="墨迹 220">
                <a:extLst>
                  <a:ext uri="{FF2B5EF4-FFF2-40B4-BE49-F238E27FC236}">
                    <a16:creationId xmlns:a16="http://schemas.microsoft.com/office/drawing/2014/main" id="{ACABC306-753D-2E49-AE59-FCF7D4CFBFDA}"/>
                  </a:ext>
                </a:extLst>
              </p14:cNvPr>
              <p14:cNvContentPartPr/>
              <p14:nvPr/>
            </p14:nvContentPartPr>
            <p14:xfrm>
              <a:off x="8990740" y="3982969"/>
              <a:ext cx="31320" cy="37800"/>
            </p14:xfrm>
          </p:contentPart>
        </mc:Choice>
        <mc:Fallback>
          <p:pic>
            <p:nvPicPr>
              <p:cNvPr id="221" name="墨迹 220">
                <a:extLst>
                  <a:ext uri="{FF2B5EF4-FFF2-40B4-BE49-F238E27FC236}">
                    <a16:creationId xmlns:a16="http://schemas.microsoft.com/office/drawing/2014/main" id="{ACABC306-753D-2E49-AE59-FCF7D4CFBFDA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983180" y="3975409"/>
                <a:ext cx="464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22" name="墨迹 221">
                <a:extLst>
                  <a:ext uri="{FF2B5EF4-FFF2-40B4-BE49-F238E27FC236}">
                    <a16:creationId xmlns:a16="http://schemas.microsoft.com/office/drawing/2014/main" id="{6379CA45-2E99-354A-BD72-F837B42E49DA}"/>
                  </a:ext>
                </a:extLst>
              </p14:cNvPr>
              <p14:cNvContentPartPr/>
              <p14:nvPr/>
            </p14:nvContentPartPr>
            <p14:xfrm>
              <a:off x="9195940" y="3684169"/>
              <a:ext cx="155880" cy="187200"/>
            </p14:xfrm>
          </p:contentPart>
        </mc:Choice>
        <mc:Fallback>
          <p:pic>
            <p:nvPicPr>
              <p:cNvPr id="222" name="墨迹 221">
                <a:extLst>
                  <a:ext uri="{FF2B5EF4-FFF2-40B4-BE49-F238E27FC236}">
                    <a16:creationId xmlns:a16="http://schemas.microsoft.com/office/drawing/2014/main" id="{6379CA45-2E99-354A-BD72-F837B42E49DA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188740" y="3676609"/>
                <a:ext cx="17100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23" name="墨迹 222">
                <a:extLst>
                  <a:ext uri="{FF2B5EF4-FFF2-40B4-BE49-F238E27FC236}">
                    <a16:creationId xmlns:a16="http://schemas.microsoft.com/office/drawing/2014/main" id="{C9B9EB89-9CAB-7847-8930-9F02BB6439B7}"/>
                  </a:ext>
                </a:extLst>
              </p14:cNvPr>
              <p14:cNvContentPartPr/>
              <p14:nvPr/>
            </p14:nvContentPartPr>
            <p14:xfrm>
              <a:off x="9432820" y="3827089"/>
              <a:ext cx="174600" cy="124920"/>
            </p14:xfrm>
          </p:contentPart>
        </mc:Choice>
        <mc:Fallback>
          <p:pic>
            <p:nvPicPr>
              <p:cNvPr id="223" name="墨迹 222">
                <a:extLst>
                  <a:ext uri="{FF2B5EF4-FFF2-40B4-BE49-F238E27FC236}">
                    <a16:creationId xmlns:a16="http://schemas.microsoft.com/office/drawing/2014/main" id="{C9B9EB89-9CAB-7847-8930-9F02BB6439B7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425260" y="3819889"/>
                <a:ext cx="1897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24" name="墨迹 223">
                <a:extLst>
                  <a:ext uri="{FF2B5EF4-FFF2-40B4-BE49-F238E27FC236}">
                    <a16:creationId xmlns:a16="http://schemas.microsoft.com/office/drawing/2014/main" id="{C6712889-CE8C-924C-B885-12995238DA41}"/>
                  </a:ext>
                </a:extLst>
              </p14:cNvPr>
              <p14:cNvContentPartPr/>
              <p14:nvPr/>
            </p14:nvContentPartPr>
            <p14:xfrm>
              <a:off x="9644500" y="3895849"/>
              <a:ext cx="56520" cy="100080"/>
            </p14:xfrm>
          </p:contentPart>
        </mc:Choice>
        <mc:Fallback>
          <p:pic>
            <p:nvPicPr>
              <p:cNvPr id="224" name="墨迹 223">
                <a:extLst>
                  <a:ext uri="{FF2B5EF4-FFF2-40B4-BE49-F238E27FC236}">
                    <a16:creationId xmlns:a16="http://schemas.microsoft.com/office/drawing/2014/main" id="{C6712889-CE8C-924C-B885-12995238DA4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636940" y="3888289"/>
                <a:ext cx="7128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25" name="墨迹 224">
                <a:extLst>
                  <a:ext uri="{FF2B5EF4-FFF2-40B4-BE49-F238E27FC236}">
                    <a16:creationId xmlns:a16="http://schemas.microsoft.com/office/drawing/2014/main" id="{EBC966D0-A348-3E43-A014-2D78F91E96DE}"/>
                  </a:ext>
                </a:extLst>
              </p14:cNvPr>
              <p14:cNvContentPartPr/>
              <p14:nvPr/>
            </p14:nvContentPartPr>
            <p14:xfrm>
              <a:off x="9974260" y="3790009"/>
              <a:ext cx="43920" cy="6480"/>
            </p14:xfrm>
          </p:contentPart>
        </mc:Choice>
        <mc:Fallback>
          <p:pic>
            <p:nvPicPr>
              <p:cNvPr id="225" name="墨迹 224">
                <a:extLst>
                  <a:ext uri="{FF2B5EF4-FFF2-40B4-BE49-F238E27FC236}">
                    <a16:creationId xmlns:a16="http://schemas.microsoft.com/office/drawing/2014/main" id="{EBC966D0-A348-3E43-A014-2D78F91E96DE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9966700" y="3782449"/>
                <a:ext cx="590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26" name="墨迹 225">
                <a:extLst>
                  <a:ext uri="{FF2B5EF4-FFF2-40B4-BE49-F238E27FC236}">
                    <a16:creationId xmlns:a16="http://schemas.microsoft.com/office/drawing/2014/main" id="{9EF3FC6E-596A-F040-B7D8-CD09933BE809}"/>
                  </a:ext>
                </a:extLst>
              </p14:cNvPr>
              <p14:cNvContentPartPr/>
              <p14:nvPr/>
            </p14:nvContentPartPr>
            <p14:xfrm>
              <a:off x="10080100" y="3796129"/>
              <a:ext cx="124920" cy="6480"/>
            </p14:xfrm>
          </p:contentPart>
        </mc:Choice>
        <mc:Fallback>
          <p:pic>
            <p:nvPicPr>
              <p:cNvPr id="226" name="墨迹 225">
                <a:extLst>
                  <a:ext uri="{FF2B5EF4-FFF2-40B4-BE49-F238E27FC236}">
                    <a16:creationId xmlns:a16="http://schemas.microsoft.com/office/drawing/2014/main" id="{9EF3FC6E-596A-F040-B7D8-CD09933BE80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0072540" y="3788569"/>
                <a:ext cx="1400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27" name="墨迹 226">
                <a:extLst>
                  <a:ext uri="{FF2B5EF4-FFF2-40B4-BE49-F238E27FC236}">
                    <a16:creationId xmlns:a16="http://schemas.microsoft.com/office/drawing/2014/main" id="{7E8AC747-6302-2841-AF49-CE1BF1E22627}"/>
                  </a:ext>
                </a:extLst>
              </p14:cNvPr>
              <p14:cNvContentPartPr/>
              <p14:nvPr/>
            </p14:nvContentPartPr>
            <p14:xfrm>
              <a:off x="10297900" y="3777409"/>
              <a:ext cx="50040" cy="12960"/>
            </p14:xfrm>
          </p:contentPart>
        </mc:Choice>
        <mc:Fallback>
          <p:pic>
            <p:nvPicPr>
              <p:cNvPr id="227" name="墨迹 226">
                <a:extLst>
                  <a:ext uri="{FF2B5EF4-FFF2-40B4-BE49-F238E27FC236}">
                    <a16:creationId xmlns:a16="http://schemas.microsoft.com/office/drawing/2014/main" id="{7E8AC747-6302-2841-AF49-CE1BF1E22627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0290340" y="3769849"/>
                <a:ext cx="651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28" name="墨迹 227">
                <a:extLst>
                  <a:ext uri="{FF2B5EF4-FFF2-40B4-BE49-F238E27FC236}">
                    <a16:creationId xmlns:a16="http://schemas.microsoft.com/office/drawing/2014/main" id="{559A77A4-7F87-B64E-9D18-4051A7DDEDA5}"/>
                  </a:ext>
                </a:extLst>
              </p14:cNvPr>
              <p14:cNvContentPartPr/>
              <p14:nvPr/>
            </p14:nvContentPartPr>
            <p14:xfrm>
              <a:off x="10528300" y="3578329"/>
              <a:ext cx="348840" cy="218160"/>
            </p14:xfrm>
          </p:contentPart>
        </mc:Choice>
        <mc:Fallback>
          <p:pic>
            <p:nvPicPr>
              <p:cNvPr id="228" name="墨迹 227">
                <a:extLst>
                  <a:ext uri="{FF2B5EF4-FFF2-40B4-BE49-F238E27FC236}">
                    <a16:creationId xmlns:a16="http://schemas.microsoft.com/office/drawing/2014/main" id="{559A77A4-7F87-B64E-9D18-4051A7DDEDA5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0520740" y="3570769"/>
                <a:ext cx="36396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29" name="墨迹 228">
                <a:extLst>
                  <a:ext uri="{FF2B5EF4-FFF2-40B4-BE49-F238E27FC236}">
                    <a16:creationId xmlns:a16="http://schemas.microsoft.com/office/drawing/2014/main" id="{F496715F-4EAC-C140-8786-864D446D9953}"/>
                  </a:ext>
                </a:extLst>
              </p14:cNvPr>
              <p14:cNvContentPartPr/>
              <p14:nvPr/>
            </p14:nvContentPartPr>
            <p14:xfrm>
              <a:off x="10932940" y="3702889"/>
              <a:ext cx="149760" cy="212040"/>
            </p14:xfrm>
          </p:contentPart>
        </mc:Choice>
        <mc:Fallback>
          <p:pic>
            <p:nvPicPr>
              <p:cNvPr id="229" name="墨迹 228">
                <a:extLst>
                  <a:ext uri="{FF2B5EF4-FFF2-40B4-BE49-F238E27FC236}">
                    <a16:creationId xmlns:a16="http://schemas.microsoft.com/office/drawing/2014/main" id="{F496715F-4EAC-C140-8786-864D446D9953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0925380" y="3695329"/>
                <a:ext cx="16488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30" name="墨迹 229">
                <a:extLst>
                  <a:ext uri="{FF2B5EF4-FFF2-40B4-BE49-F238E27FC236}">
                    <a16:creationId xmlns:a16="http://schemas.microsoft.com/office/drawing/2014/main" id="{08B482D7-7610-0849-8258-153E08287508}"/>
                  </a:ext>
                </a:extLst>
              </p14:cNvPr>
              <p14:cNvContentPartPr/>
              <p14:nvPr/>
            </p14:nvContentPartPr>
            <p14:xfrm>
              <a:off x="9426340" y="4238209"/>
              <a:ext cx="149760" cy="352440"/>
            </p14:xfrm>
          </p:contentPart>
        </mc:Choice>
        <mc:Fallback>
          <p:pic>
            <p:nvPicPr>
              <p:cNvPr id="230" name="墨迹 229">
                <a:extLst>
                  <a:ext uri="{FF2B5EF4-FFF2-40B4-BE49-F238E27FC236}">
                    <a16:creationId xmlns:a16="http://schemas.microsoft.com/office/drawing/2014/main" id="{08B482D7-7610-0849-8258-153E08287508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418780" y="4230649"/>
                <a:ext cx="16488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31" name="墨迹 230">
                <a:extLst>
                  <a:ext uri="{FF2B5EF4-FFF2-40B4-BE49-F238E27FC236}">
                    <a16:creationId xmlns:a16="http://schemas.microsoft.com/office/drawing/2014/main" id="{76726D4A-F6C7-9A49-8ACA-3B658EBF8DD5}"/>
                  </a:ext>
                </a:extLst>
              </p14:cNvPr>
              <p14:cNvContentPartPr/>
              <p14:nvPr/>
            </p14:nvContentPartPr>
            <p14:xfrm>
              <a:off x="9501220" y="4437289"/>
              <a:ext cx="81360" cy="81360"/>
            </p14:xfrm>
          </p:contentPart>
        </mc:Choice>
        <mc:Fallback>
          <p:pic>
            <p:nvPicPr>
              <p:cNvPr id="231" name="墨迹 230">
                <a:extLst>
                  <a:ext uri="{FF2B5EF4-FFF2-40B4-BE49-F238E27FC236}">
                    <a16:creationId xmlns:a16="http://schemas.microsoft.com/office/drawing/2014/main" id="{76726D4A-F6C7-9A49-8ACA-3B658EBF8DD5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9493660" y="4429729"/>
                <a:ext cx="964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32" name="墨迹 231">
                <a:extLst>
                  <a:ext uri="{FF2B5EF4-FFF2-40B4-BE49-F238E27FC236}">
                    <a16:creationId xmlns:a16="http://schemas.microsoft.com/office/drawing/2014/main" id="{CCFEEA55-AF4C-134D-969B-087194B73D84}"/>
                  </a:ext>
                </a:extLst>
              </p14:cNvPr>
              <p14:cNvContentPartPr/>
              <p14:nvPr/>
            </p14:nvContentPartPr>
            <p14:xfrm>
              <a:off x="9675460" y="4480849"/>
              <a:ext cx="37800" cy="50040"/>
            </p14:xfrm>
          </p:contentPart>
        </mc:Choice>
        <mc:Fallback>
          <p:pic>
            <p:nvPicPr>
              <p:cNvPr id="232" name="墨迹 231">
                <a:extLst>
                  <a:ext uri="{FF2B5EF4-FFF2-40B4-BE49-F238E27FC236}">
                    <a16:creationId xmlns:a16="http://schemas.microsoft.com/office/drawing/2014/main" id="{CCFEEA55-AF4C-134D-969B-087194B73D84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9667900" y="4473289"/>
                <a:ext cx="529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33" name="墨迹 232">
                <a:extLst>
                  <a:ext uri="{FF2B5EF4-FFF2-40B4-BE49-F238E27FC236}">
                    <a16:creationId xmlns:a16="http://schemas.microsoft.com/office/drawing/2014/main" id="{62D444AC-7AEE-7441-8E30-E1A1DB0017AD}"/>
                  </a:ext>
                </a:extLst>
              </p14:cNvPr>
              <p14:cNvContentPartPr/>
              <p14:nvPr/>
            </p14:nvContentPartPr>
            <p14:xfrm>
              <a:off x="8860060" y="4350169"/>
              <a:ext cx="380160" cy="348840"/>
            </p14:xfrm>
          </p:contentPart>
        </mc:Choice>
        <mc:Fallback>
          <p:pic>
            <p:nvPicPr>
              <p:cNvPr id="233" name="墨迹 232">
                <a:extLst>
                  <a:ext uri="{FF2B5EF4-FFF2-40B4-BE49-F238E27FC236}">
                    <a16:creationId xmlns:a16="http://schemas.microsoft.com/office/drawing/2014/main" id="{62D444AC-7AEE-7441-8E30-E1A1DB0017AD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852500" y="4342609"/>
                <a:ext cx="39528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34" name="墨迹 233">
                <a:extLst>
                  <a:ext uri="{FF2B5EF4-FFF2-40B4-BE49-F238E27FC236}">
                    <a16:creationId xmlns:a16="http://schemas.microsoft.com/office/drawing/2014/main" id="{90BAEBE5-A5A8-054D-B30B-3390BD7013D9}"/>
                  </a:ext>
                </a:extLst>
              </p14:cNvPr>
              <p14:cNvContentPartPr/>
              <p14:nvPr/>
            </p14:nvContentPartPr>
            <p14:xfrm>
              <a:off x="9986860" y="4312729"/>
              <a:ext cx="106200" cy="75240"/>
            </p14:xfrm>
          </p:contentPart>
        </mc:Choice>
        <mc:Fallback>
          <p:pic>
            <p:nvPicPr>
              <p:cNvPr id="234" name="墨迹 233">
                <a:extLst>
                  <a:ext uri="{FF2B5EF4-FFF2-40B4-BE49-F238E27FC236}">
                    <a16:creationId xmlns:a16="http://schemas.microsoft.com/office/drawing/2014/main" id="{90BAEBE5-A5A8-054D-B30B-3390BD7013D9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9979300" y="4305169"/>
                <a:ext cx="12132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35" name="墨迹 234">
                <a:extLst>
                  <a:ext uri="{FF2B5EF4-FFF2-40B4-BE49-F238E27FC236}">
                    <a16:creationId xmlns:a16="http://schemas.microsoft.com/office/drawing/2014/main" id="{64428D7E-1AB5-9B44-9EC2-4A14D8BA51CB}"/>
                  </a:ext>
                </a:extLst>
              </p14:cNvPr>
              <p14:cNvContentPartPr/>
              <p14:nvPr/>
            </p14:nvContentPartPr>
            <p14:xfrm>
              <a:off x="9949420" y="4188169"/>
              <a:ext cx="535680" cy="348840"/>
            </p14:xfrm>
          </p:contentPart>
        </mc:Choice>
        <mc:Fallback>
          <p:pic>
            <p:nvPicPr>
              <p:cNvPr id="235" name="墨迹 234">
                <a:extLst>
                  <a:ext uri="{FF2B5EF4-FFF2-40B4-BE49-F238E27FC236}">
                    <a16:creationId xmlns:a16="http://schemas.microsoft.com/office/drawing/2014/main" id="{64428D7E-1AB5-9B44-9EC2-4A14D8BA51CB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941860" y="4180969"/>
                <a:ext cx="55080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36" name="墨迹 235">
                <a:extLst>
                  <a:ext uri="{FF2B5EF4-FFF2-40B4-BE49-F238E27FC236}">
                    <a16:creationId xmlns:a16="http://schemas.microsoft.com/office/drawing/2014/main" id="{84199358-E0F7-A349-B63D-87C6103444BC}"/>
                  </a:ext>
                </a:extLst>
              </p14:cNvPr>
              <p14:cNvContentPartPr/>
              <p14:nvPr/>
            </p14:nvContentPartPr>
            <p14:xfrm>
              <a:off x="10503460" y="4225609"/>
              <a:ext cx="131040" cy="236880"/>
            </p14:xfrm>
          </p:contentPart>
        </mc:Choice>
        <mc:Fallback>
          <p:pic>
            <p:nvPicPr>
              <p:cNvPr id="236" name="墨迹 235">
                <a:extLst>
                  <a:ext uri="{FF2B5EF4-FFF2-40B4-BE49-F238E27FC236}">
                    <a16:creationId xmlns:a16="http://schemas.microsoft.com/office/drawing/2014/main" id="{84199358-E0F7-A349-B63D-87C6103444BC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0495900" y="4218049"/>
                <a:ext cx="14616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37" name="墨迹 236">
                <a:extLst>
                  <a:ext uri="{FF2B5EF4-FFF2-40B4-BE49-F238E27FC236}">
                    <a16:creationId xmlns:a16="http://schemas.microsoft.com/office/drawing/2014/main" id="{ADB96490-89B1-4443-A4E3-00748BC9F80F}"/>
                  </a:ext>
                </a:extLst>
              </p14:cNvPr>
              <p14:cNvContentPartPr/>
              <p14:nvPr/>
            </p14:nvContentPartPr>
            <p14:xfrm>
              <a:off x="10771300" y="4020409"/>
              <a:ext cx="243000" cy="613080"/>
            </p14:xfrm>
          </p:contentPart>
        </mc:Choice>
        <mc:Fallback>
          <p:pic>
            <p:nvPicPr>
              <p:cNvPr id="237" name="墨迹 236">
                <a:extLst>
                  <a:ext uri="{FF2B5EF4-FFF2-40B4-BE49-F238E27FC236}">
                    <a16:creationId xmlns:a16="http://schemas.microsoft.com/office/drawing/2014/main" id="{ADB96490-89B1-4443-A4E3-00748BC9F80F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0763740" y="4012849"/>
                <a:ext cx="258120" cy="62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38" name="墨迹 237">
                <a:extLst>
                  <a:ext uri="{FF2B5EF4-FFF2-40B4-BE49-F238E27FC236}">
                    <a16:creationId xmlns:a16="http://schemas.microsoft.com/office/drawing/2014/main" id="{36D22045-2598-F145-AB84-0E383B651B70}"/>
                  </a:ext>
                </a:extLst>
              </p14:cNvPr>
              <p14:cNvContentPartPr/>
              <p14:nvPr/>
            </p14:nvContentPartPr>
            <p14:xfrm>
              <a:off x="10715140" y="4263049"/>
              <a:ext cx="199440" cy="174600"/>
            </p14:xfrm>
          </p:contentPart>
        </mc:Choice>
        <mc:Fallback>
          <p:pic>
            <p:nvPicPr>
              <p:cNvPr id="238" name="墨迹 237">
                <a:extLst>
                  <a:ext uri="{FF2B5EF4-FFF2-40B4-BE49-F238E27FC236}">
                    <a16:creationId xmlns:a16="http://schemas.microsoft.com/office/drawing/2014/main" id="{36D22045-2598-F145-AB84-0E383B651B70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0707580" y="4255489"/>
                <a:ext cx="21456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43" name="墨迹 242">
                <a:extLst>
                  <a:ext uri="{FF2B5EF4-FFF2-40B4-BE49-F238E27FC236}">
                    <a16:creationId xmlns:a16="http://schemas.microsoft.com/office/drawing/2014/main" id="{839FE813-A518-8F41-BB5C-3080FAF17234}"/>
                  </a:ext>
                </a:extLst>
              </p14:cNvPr>
              <p14:cNvContentPartPr/>
              <p14:nvPr/>
            </p14:nvContentPartPr>
            <p14:xfrm>
              <a:off x="3064060" y="6317569"/>
              <a:ext cx="1282680" cy="143640"/>
            </p14:xfrm>
          </p:contentPart>
        </mc:Choice>
        <mc:Fallback>
          <p:pic>
            <p:nvPicPr>
              <p:cNvPr id="243" name="墨迹 242">
                <a:extLst>
                  <a:ext uri="{FF2B5EF4-FFF2-40B4-BE49-F238E27FC236}">
                    <a16:creationId xmlns:a16="http://schemas.microsoft.com/office/drawing/2014/main" id="{839FE813-A518-8F41-BB5C-3080FAF17234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056500" y="6310009"/>
                <a:ext cx="129780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55" name="墨迹 257">
                <a:extLst>
                  <a:ext uri="{FF2B5EF4-FFF2-40B4-BE49-F238E27FC236}">
                    <a16:creationId xmlns:a16="http://schemas.microsoft.com/office/drawing/2014/main" id="{E1A29269-4D16-974D-AAA5-A3D30EE2A4FD}"/>
                  </a:ext>
                </a:extLst>
              </p14:cNvPr>
              <p14:cNvContentPartPr/>
              <p14:nvPr/>
            </p14:nvContentPartPr>
            <p14:xfrm>
              <a:off x="7633540" y="6000049"/>
              <a:ext cx="560520" cy="734760"/>
            </p14:xfrm>
          </p:contentPart>
        </mc:Choice>
        <mc:Fallback>
          <p:pic>
            <p:nvPicPr>
              <p:cNvPr id="255" name="墨迹 257">
                <a:extLst>
                  <a:ext uri="{FF2B5EF4-FFF2-40B4-BE49-F238E27FC236}">
                    <a16:creationId xmlns:a16="http://schemas.microsoft.com/office/drawing/2014/main" id="{E1A29269-4D16-974D-AAA5-A3D30EE2A4FD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625980" y="5992493"/>
                <a:ext cx="575640" cy="7495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56" name="墨迹 258">
                <a:extLst>
                  <a:ext uri="{FF2B5EF4-FFF2-40B4-BE49-F238E27FC236}">
                    <a16:creationId xmlns:a16="http://schemas.microsoft.com/office/drawing/2014/main" id="{57DD6136-244B-7449-AE4C-4184C04BA749}"/>
                  </a:ext>
                </a:extLst>
              </p14:cNvPr>
              <p14:cNvContentPartPr/>
              <p14:nvPr/>
            </p14:nvContentPartPr>
            <p14:xfrm>
              <a:off x="6096340" y="5932009"/>
              <a:ext cx="1207440" cy="664920"/>
            </p14:xfrm>
          </p:contentPart>
        </mc:Choice>
        <mc:Fallback>
          <p:pic>
            <p:nvPicPr>
              <p:cNvPr id="256" name="墨迹 258">
                <a:extLst>
                  <a:ext uri="{FF2B5EF4-FFF2-40B4-BE49-F238E27FC236}">
                    <a16:creationId xmlns:a16="http://schemas.microsoft.com/office/drawing/2014/main" id="{57DD6136-244B-7449-AE4C-4184C04BA749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6089140" y="5924453"/>
                <a:ext cx="1222560" cy="6796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57" name="墨迹 259">
                <a:extLst>
                  <a:ext uri="{FF2B5EF4-FFF2-40B4-BE49-F238E27FC236}">
                    <a16:creationId xmlns:a16="http://schemas.microsoft.com/office/drawing/2014/main" id="{54C79754-CB69-FD49-815B-8A94C760519A}"/>
                  </a:ext>
                </a:extLst>
              </p14:cNvPr>
              <p14:cNvContentPartPr/>
              <p14:nvPr/>
            </p14:nvContentPartPr>
            <p14:xfrm>
              <a:off x="4688740" y="6024889"/>
              <a:ext cx="1090080" cy="709920"/>
            </p14:xfrm>
          </p:contentPart>
        </mc:Choice>
        <mc:Fallback>
          <p:pic>
            <p:nvPicPr>
              <p:cNvPr id="257" name="墨迹 259">
                <a:extLst>
                  <a:ext uri="{FF2B5EF4-FFF2-40B4-BE49-F238E27FC236}">
                    <a16:creationId xmlns:a16="http://schemas.microsoft.com/office/drawing/2014/main" id="{54C79754-CB69-FD49-815B-8A94C760519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681178" y="6017329"/>
                <a:ext cx="1105205" cy="72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4054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0B971DB0-3ABB-DF44-96AA-D1CE0B292B46}"/>
                  </a:ext>
                </a:extLst>
              </p14:cNvPr>
              <p14:cNvContentPartPr/>
              <p14:nvPr/>
            </p14:nvContentPartPr>
            <p14:xfrm>
              <a:off x="2012500" y="565129"/>
              <a:ext cx="155160" cy="1371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0B971DB0-3ABB-DF44-96AA-D1CE0B292B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04940" y="557569"/>
                <a:ext cx="17028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4BDAB448-B111-F94C-97F4-56B70CA08797}"/>
                  </a:ext>
                </a:extLst>
              </p14:cNvPr>
              <p14:cNvContentPartPr/>
              <p14:nvPr/>
            </p14:nvContentPartPr>
            <p14:xfrm>
              <a:off x="3730060" y="278569"/>
              <a:ext cx="417600" cy="31176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4BDAB448-B111-F94C-97F4-56B70CA0879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22500" y="271009"/>
                <a:ext cx="43236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2" name="墨迹 28">
                <a:extLst>
                  <a:ext uri="{FF2B5EF4-FFF2-40B4-BE49-F238E27FC236}">
                    <a16:creationId xmlns:a16="http://schemas.microsoft.com/office/drawing/2014/main" id="{CB7EBF84-DD62-814A-9171-6F831AD3AA28}"/>
                  </a:ext>
                </a:extLst>
              </p14:cNvPr>
              <p14:cNvContentPartPr/>
              <p14:nvPr/>
            </p14:nvContentPartPr>
            <p14:xfrm>
              <a:off x="5846860" y="733249"/>
              <a:ext cx="74880" cy="106200"/>
            </p14:xfrm>
          </p:contentPart>
        </mc:Choice>
        <mc:Fallback>
          <p:pic>
            <p:nvPicPr>
              <p:cNvPr id="22" name="墨迹 28">
                <a:extLst>
                  <a:ext uri="{FF2B5EF4-FFF2-40B4-BE49-F238E27FC236}">
                    <a16:creationId xmlns:a16="http://schemas.microsoft.com/office/drawing/2014/main" id="{CB7EBF84-DD62-814A-9171-6F831AD3AA2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9336" y="725689"/>
                <a:ext cx="89569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3" name="墨迹 29">
                <a:extLst>
                  <a:ext uri="{FF2B5EF4-FFF2-40B4-BE49-F238E27FC236}">
                    <a16:creationId xmlns:a16="http://schemas.microsoft.com/office/drawing/2014/main" id="{5C9F2196-86B9-074C-A80B-BDBECE119B8C}"/>
                  </a:ext>
                </a:extLst>
              </p14:cNvPr>
              <p14:cNvContentPartPr/>
              <p14:nvPr/>
            </p14:nvContentPartPr>
            <p14:xfrm>
              <a:off x="5024980" y="135649"/>
              <a:ext cx="635400" cy="442440"/>
            </p14:xfrm>
          </p:contentPart>
        </mc:Choice>
        <mc:Fallback>
          <p:pic>
            <p:nvPicPr>
              <p:cNvPr id="23" name="墨迹 29">
                <a:extLst>
                  <a:ext uri="{FF2B5EF4-FFF2-40B4-BE49-F238E27FC236}">
                    <a16:creationId xmlns:a16="http://schemas.microsoft.com/office/drawing/2014/main" id="{5C9F2196-86B9-074C-A80B-BDBECE119B8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17420" y="128089"/>
                <a:ext cx="65052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4" name="墨迹 30">
                <a:extLst>
                  <a:ext uri="{FF2B5EF4-FFF2-40B4-BE49-F238E27FC236}">
                    <a16:creationId xmlns:a16="http://schemas.microsoft.com/office/drawing/2014/main" id="{6F8EB3BA-937F-FD4D-A87B-0D3FB5434868}"/>
                  </a:ext>
                </a:extLst>
              </p14:cNvPr>
              <p14:cNvContentPartPr/>
              <p14:nvPr/>
            </p14:nvContentPartPr>
            <p14:xfrm>
              <a:off x="4464820" y="210169"/>
              <a:ext cx="361440" cy="473760"/>
            </p14:xfrm>
          </p:contentPart>
        </mc:Choice>
        <mc:Fallback>
          <p:pic>
            <p:nvPicPr>
              <p:cNvPr id="24" name="墨迹 30">
                <a:extLst>
                  <a:ext uri="{FF2B5EF4-FFF2-40B4-BE49-F238E27FC236}">
                    <a16:creationId xmlns:a16="http://schemas.microsoft.com/office/drawing/2014/main" id="{6F8EB3BA-937F-FD4D-A87B-0D3FB543486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57260" y="202603"/>
                <a:ext cx="376560" cy="4888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5" name="墨迹 31">
                <a:extLst>
                  <a:ext uri="{FF2B5EF4-FFF2-40B4-BE49-F238E27FC236}">
                    <a16:creationId xmlns:a16="http://schemas.microsoft.com/office/drawing/2014/main" id="{8041FF73-81A2-9E4F-9B3A-ADE6CB0D7395}"/>
                  </a:ext>
                </a:extLst>
              </p14:cNvPr>
              <p14:cNvContentPartPr/>
              <p14:nvPr/>
            </p14:nvContentPartPr>
            <p14:xfrm>
              <a:off x="3250900" y="328609"/>
              <a:ext cx="218160" cy="335880"/>
            </p14:xfrm>
          </p:contentPart>
        </mc:Choice>
        <mc:Fallback>
          <p:pic>
            <p:nvPicPr>
              <p:cNvPr id="25" name="墨迹 31">
                <a:extLst>
                  <a:ext uri="{FF2B5EF4-FFF2-40B4-BE49-F238E27FC236}">
                    <a16:creationId xmlns:a16="http://schemas.microsoft.com/office/drawing/2014/main" id="{8041FF73-81A2-9E4F-9B3A-ADE6CB0D739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43340" y="321049"/>
                <a:ext cx="23328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6" name="墨迹 32">
                <a:extLst>
                  <a:ext uri="{FF2B5EF4-FFF2-40B4-BE49-F238E27FC236}">
                    <a16:creationId xmlns:a16="http://schemas.microsoft.com/office/drawing/2014/main" id="{E5DFD0E1-6596-064C-B41F-6767ADDEF7C4}"/>
                  </a:ext>
                </a:extLst>
              </p14:cNvPr>
              <p14:cNvContentPartPr/>
              <p14:nvPr/>
            </p14:nvContentPartPr>
            <p14:xfrm>
              <a:off x="2491300" y="316009"/>
              <a:ext cx="461160" cy="690840"/>
            </p14:xfrm>
          </p:contentPart>
        </mc:Choice>
        <mc:Fallback>
          <p:pic>
            <p:nvPicPr>
              <p:cNvPr id="26" name="墨迹 32">
                <a:extLst>
                  <a:ext uri="{FF2B5EF4-FFF2-40B4-BE49-F238E27FC236}">
                    <a16:creationId xmlns:a16="http://schemas.microsoft.com/office/drawing/2014/main" id="{E5DFD0E1-6596-064C-B41F-6767ADDEF7C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83740" y="308449"/>
                <a:ext cx="476280" cy="70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7" name="墨迹 33">
                <a:extLst>
                  <a:ext uri="{FF2B5EF4-FFF2-40B4-BE49-F238E27FC236}">
                    <a16:creationId xmlns:a16="http://schemas.microsoft.com/office/drawing/2014/main" id="{76735027-FCF3-484E-B2DA-E020AE5B4234}"/>
                  </a:ext>
                </a:extLst>
              </p14:cNvPr>
              <p14:cNvContentPartPr/>
              <p14:nvPr/>
            </p14:nvContentPartPr>
            <p14:xfrm>
              <a:off x="1476460" y="739369"/>
              <a:ext cx="12960" cy="168480"/>
            </p14:xfrm>
          </p:contentPart>
        </mc:Choice>
        <mc:Fallback>
          <p:pic>
            <p:nvPicPr>
              <p:cNvPr id="27" name="墨迹 33">
                <a:extLst>
                  <a:ext uri="{FF2B5EF4-FFF2-40B4-BE49-F238E27FC236}">
                    <a16:creationId xmlns:a16="http://schemas.microsoft.com/office/drawing/2014/main" id="{76735027-FCF3-484E-B2DA-E020AE5B423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68900" y="731809"/>
                <a:ext cx="2772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8" name="墨迹 34">
                <a:extLst>
                  <a:ext uri="{FF2B5EF4-FFF2-40B4-BE49-F238E27FC236}">
                    <a16:creationId xmlns:a16="http://schemas.microsoft.com/office/drawing/2014/main" id="{EF184D87-4E96-584A-B37A-45233EB12D88}"/>
                  </a:ext>
                </a:extLst>
              </p14:cNvPr>
              <p14:cNvContentPartPr/>
              <p14:nvPr/>
            </p14:nvContentPartPr>
            <p14:xfrm>
              <a:off x="704620" y="378289"/>
              <a:ext cx="523080" cy="877320"/>
            </p14:xfrm>
          </p:contentPart>
        </mc:Choice>
        <mc:Fallback>
          <p:pic>
            <p:nvPicPr>
              <p:cNvPr id="28" name="墨迹 34">
                <a:extLst>
                  <a:ext uri="{FF2B5EF4-FFF2-40B4-BE49-F238E27FC236}">
                    <a16:creationId xmlns:a16="http://schemas.microsoft.com/office/drawing/2014/main" id="{EF184D87-4E96-584A-B37A-45233EB12D8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7065" y="370729"/>
                <a:ext cx="537830" cy="89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8ECD4184-38F4-6843-9E2A-989711D22B1E}"/>
                  </a:ext>
                </a:extLst>
              </p14:cNvPr>
              <p14:cNvContentPartPr/>
              <p14:nvPr/>
            </p14:nvContentPartPr>
            <p14:xfrm>
              <a:off x="1165060" y="1399249"/>
              <a:ext cx="19080" cy="7524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8ECD4184-38F4-6843-9E2A-989711D22B1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57860" y="1391689"/>
                <a:ext cx="3420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16BF81DB-E268-8442-B988-4DB3B93DDE0D}"/>
                  </a:ext>
                </a:extLst>
              </p14:cNvPr>
              <p14:cNvContentPartPr/>
              <p14:nvPr/>
            </p14:nvContentPartPr>
            <p14:xfrm>
              <a:off x="1152820" y="1255969"/>
              <a:ext cx="212040" cy="53568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16BF81DB-E268-8442-B988-4DB3B93DDE0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45260" y="1248769"/>
                <a:ext cx="22716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6DD4A456-FD44-E543-B6FF-B07ACAB64812}"/>
                  </a:ext>
                </a:extLst>
              </p14:cNvPr>
              <p14:cNvContentPartPr/>
              <p14:nvPr/>
            </p14:nvContentPartPr>
            <p14:xfrm>
              <a:off x="1682020" y="1505089"/>
              <a:ext cx="168480" cy="12492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6DD4A456-FD44-E543-B6FF-B07ACAB6481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674460" y="1497529"/>
                <a:ext cx="1836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6593BE1F-460F-9E49-8C2B-51927312D7DB}"/>
                  </a:ext>
                </a:extLst>
              </p14:cNvPr>
              <p14:cNvContentPartPr/>
              <p14:nvPr/>
            </p14:nvContentPartPr>
            <p14:xfrm>
              <a:off x="2173780" y="1592209"/>
              <a:ext cx="62640" cy="1908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6593BE1F-460F-9E49-8C2B-51927312D7D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166220" y="1584649"/>
                <a:ext cx="777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27F5EF2D-844B-984A-BD65-32379CA98DC1}"/>
                  </a:ext>
                </a:extLst>
              </p14:cNvPr>
              <p14:cNvContentPartPr/>
              <p14:nvPr/>
            </p14:nvContentPartPr>
            <p14:xfrm>
              <a:off x="2223460" y="1716769"/>
              <a:ext cx="6480" cy="1908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27F5EF2D-844B-984A-BD65-32379CA98DC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215900" y="1709209"/>
                <a:ext cx="216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87D74D10-F243-1342-B5D4-741FA9C24F40}"/>
                  </a:ext>
                </a:extLst>
              </p14:cNvPr>
              <p14:cNvContentPartPr/>
              <p14:nvPr/>
            </p14:nvContentPartPr>
            <p14:xfrm>
              <a:off x="3512260" y="1548649"/>
              <a:ext cx="25200" cy="4392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87D74D10-F243-1342-B5D4-741FA9C24F4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504700" y="1541089"/>
                <a:ext cx="403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B37AE5E7-2272-BF45-82D5-ECF50ACECFB7}"/>
                  </a:ext>
                </a:extLst>
              </p14:cNvPr>
              <p14:cNvContentPartPr/>
              <p14:nvPr/>
            </p14:nvContentPartPr>
            <p14:xfrm>
              <a:off x="4103740" y="1498969"/>
              <a:ext cx="131040" cy="12492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B37AE5E7-2272-BF45-82D5-ECF50ACECFB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096180" y="1491409"/>
                <a:ext cx="1461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3B30BD2B-79EC-B643-8011-CA45CF53B19E}"/>
                  </a:ext>
                </a:extLst>
              </p14:cNvPr>
              <p14:cNvContentPartPr/>
              <p14:nvPr/>
            </p14:nvContentPartPr>
            <p14:xfrm>
              <a:off x="4757500" y="1511209"/>
              <a:ext cx="12960" cy="56520"/>
            </p14:xfrm>
          </p:contentPart>
        </mc:Choice>
        <mc:Fallback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3B30BD2B-79EC-B643-8011-CA45CF53B19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749940" y="1504009"/>
                <a:ext cx="2772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86BFDBDE-BF1C-6C49-BD06-AB84585D156E}"/>
                  </a:ext>
                </a:extLst>
              </p14:cNvPr>
              <p14:cNvContentPartPr/>
              <p14:nvPr/>
            </p14:nvContentPartPr>
            <p14:xfrm>
              <a:off x="5890420" y="1654489"/>
              <a:ext cx="31320" cy="37800"/>
            </p14:xfrm>
          </p:contentPart>
        </mc:Choice>
        <mc:Fallback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86BFDBDE-BF1C-6C49-BD06-AB84585D156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882860" y="1646929"/>
                <a:ext cx="464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7" name="墨迹 60">
                <a:extLst>
                  <a:ext uri="{FF2B5EF4-FFF2-40B4-BE49-F238E27FC236}">
                    <a16:creationId xmlns:a16="http://schemas.microsoft.com/office/drawing/2014/main" id="{46515232-1806-CA4F-A8B3-524304D852C3}"/>
                  </a:ext>
                </a:extLst>
              </p14:cNvPr>
              <p14:cNvContentPartPr/>
              <p14:nvPr/>
            </p14:nvContentPartPr>
            <p14:xfrm>
              <a:off x="6369580" y="1275409"/>
              <a:ext cx="511200" cy="292320"/>
            </p14:xfrm>
          </p:contentPart>
        </mc:Choice>
        <mc:Fallback>
          <p:pic>
            <p:nvPicPr>
              <p:cNvPr id="57" name="墨迹 60">
                <a:extLst>
                  <a:ext uri="{FF2B5EF4-FFF2-40B4-BE49-F238E27FC236}">
                    <a16:creationId xmlns:a16="http://schemas.microsoft.com/office/drawing/2014/main" id="{46515232-1806-CA4F-A8B3-524304D852C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362375" y="1267849"/>
                <a:ext cx="526331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58" name="墨迹 61">
                <a:extLst>
                  <a:ext uri="{FF2B5EF4-FFF2-40B4-BE49-F238E27FC236}">
                    <a16:creationId xmlns:a16="http://schemas.microsoft.com/office/drawing/2014/main" id="{F562A00B-FB40-534A-BB2B-2FD26CDB4F4C}"/>
                  </a:ext>
                </a:extLst>
              </p14:cNvPr>
              <p14:cNvContentPartPr/>
              <p14:nvPr/>
            </p14:nvContentPartPr>
            <p14:xfrm>
              <a:off x="5155660" y="1324729"/>
              <a:ext cx="392760" cy="292680"/>
            </p14:xfrm>
          </p:contentPart>
        </mc:Choice>
        <mc:Fallback>
          <p:pic>
            <p:nvPicPr>
              <p:cNvPr id="58" name="墨迹 61">
                <a:extLst>
                  <a:ext uri="{FF2B5EF4-FFF2-40B4-BE49-F238E27FC236}">
                    <a16:creationId xmlns:a16="http://schemas.microsoft.com/office/drawing/2014/main" id="{F562A00B-FB40-534A-BB2B-2FD26CDB4F4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148093" y="1317178"/>
                <a:ext cx="407894" cy="3077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59" name="墨迹 62">
                <a:extLst>
                  <a:ext uri="{FF2B5EF4-FFF2-40B4-BE49-F238E27FC236}">
                    <a16:creationId xmlns:a16="http://schemas.microsoft.com/office/drawing/2014/main" id="{ECE7EFDA-A5B8-AF49-B684-BE0EB3199FF6}"/>
                  </a:ext>
                </a:extLst>
              </p14:cNvPr>
              <p14:cNvContentPartPr/>
              <p14:nvPr/>
            </p14:nvContentPartPr>
            <p14:xfrm>
              <a:off x="3736180" y="1368289"/>
              <a:ext cx="193680" cy="192960"/>
            </p14:xfrm>
          </p:contentPart>
        </mc:Choice>
        <mc:Fallback>
          <p:pic>
            <p:nvPicPr>
              <p:cNvPr id="59" name="墨迹 62">
                <a:extLst>
                  <a:ext uri="{FF2B5EF4-FFF2-40B4-BE49-F238E27FC236}">
                    <a16:creationId xmlns:a16="http://schemas.microsoft.com/office/drawing/2014/main" id="{ECE7EFDA-A5B8-AF49-B684-BE0EB3199FF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728967" y="1360743"/>
                <a:ext cx="208828" cy="2080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60" name="墨迹 63">
                <a:extLst>
                  <a:ext uri="{FF2B5EF4-FFF2-40B4-BE49-F238E27FC236}">
                    <a16:creationId xmlns:a16="http://schemas.microsoft.com/office/drawing/2014/main" id="{22B370C0-9585-7F4E-A0B0-E5565F912B5F}"/>
                  </a:ext>
                </a:extLst>
              </p14:cNvPr>
              <p14:cNvContentPartPr/>
              <p14:nvPr/>
            </p14:nvContentPartPr>
            <p14:xfrm>
              <a:off x="2821060" y="1399249"/>
              <a:ext cx="386280" cy="236880"/>
            </p14:xfrm>
          </p:contentPart>
        </mc:Choice>
        <mc:Fallback>
          <p:pic>
            <p:nvPicPr>
              <p:cNvPr id="60" name="墨迹 63">
                <a:extLst>
                  <a:ext uri="{FF2B5EF4-FFF2-40B4-BE49-F238E27FC236}">
                    <a16:creationId xmlns:a16="http://schemas.microsoft.com/office/drawing/2014/main" id="{22B370C0-9585-7F4E-A0B0-E5565F912B5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813500" y="1391689"/>
                <a:ext cx="40140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3928D2FD-0584-EC45-8BD9-4684F8F0E60F}"/>
                  </a:ext>
                </a:extLst>
              </p14:cNvPr>
              <p14:cNvContentPartPr/>
              <p14:nvPr/>
            </p14:nvContentPartPr>
            <p14:xfrm>
              <a:off x="1221220" y="2115289"/>
              <a:ext cx="149760" cy="137160"/>
            </p14:xfrm>
          </p:contentPart>
        </mc:Choice>
        <mc:Fallback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3928D2FD-0584-EC45-8BD9-4684F8F0E60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13660" y="2107729"/>
                <a:ext cx="16488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F5187774-4C67-D64D-AC8D-C4D6B57B2906}"/>
                  </a:ext>
                </a:extLst>
              </p14:cNvPr>
              <p14:cNvContentPartPr/>
              <p14:nvPr/>
            </p14:nvContentPartPr>
            <p14:xfrm>
              <a:off x="2267020" y="2196289"/>
              <a:ext cx="68760" cy="19080"/>
            </p14:xfrm>
          </p:contentPart>
        </mc:Choice>
        <mc:Fallback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F5187774-4C67-D64D-AC8D-C4D6B57B290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259460" y="2188729"/>
                <a:ext cx="838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29F0DD4A-0E8B-324C-BC8D-AB24D36B55AF}"/>
                  </a:ext>
                </a:extLst>
              </p14:cNvPr>
              <p14:cNvContentPartPr/>
              <p14:nvPr/>
            </p14:nvContentPartPr>
            <p14:xfrm>
              <a:off x="2310580" y="2314369"/>
              <a:ext cx="12960" cy="4392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29F0DD4A-0E8B-324C-BC8D-AB24D36B55A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303020" y="2306809"/>
                <a:ext cx="277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2F533956-E045-8348-85DC-7B8D8FC07B62}"/>
                  </a:ext>
                </a:extLst>
              </p14:cNvPr>
              <p14:cNvContentPartPr/>
              <p14:nvPr/>
            </p14:nvContentPartPr>
            <p14:xfrm>
              <a:off x="2970460" y="2034289"/>
              <a:ext cx="199440" cy="386280"/>
            </p14:xfrm>
          </p:contentPart>
        </mc:Choice>
        <mc:Fallback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2F533956-E045-8348-85DC-7B8D8FC07B6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963260" y="2026729"/>
                <a:ext cx="21456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E91EA950-636D-EE4A-BE41-4A12E9ADBCF8}"/>
                  </a:ext>
                </a:extLst>
              </p14:cNvPr>
              <p14:cNvContentPartPr/>
              <p14:nvPr/>
            </p14:nvContentPartPr>
            <p14:xfrm>
              <a:off x="4551940" y="2314369"/>
              <a:ext cx="118800" cy="68760"/>
            </p14:xfrm>
          </p:contentPart>
        </mc:Choice>
        <mc:Fallback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E91EA950-636D-EE4A-BE41-4A12E9ADBCF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544380" y="2306809"/>
                <a:ext cx="1335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F6F4A420-0D9E-214D-8E83-0C1C679D09F6}"/>
                  </a:ext>
                </a:extLst>
              </p14:cNvPr>
              <p14:cNvContentPartPr/>
              <p14:nvPr/>
            </p14:nvContentPartPr>
            <p14:xfrm>
              <a:off x="6606460" y="2370529"/>
              <a:ext cx="31320" cy="37800"/>
            </p14:xfrm>
          </p:contentPart>
        </mc:Choice>
        <mc:Fallback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F6F4A420-0D9E-214D-8E83-0C1C679D09F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598900" y="2362969"/>
                <a:ext cx="464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87" name="墨迹 92">
                <a:extLst>
                  <a:ext uri="{FF2B5EF4-FFF2-40B4-BE49-F238E27FC236}">
                    <a16:creationId xmlns:a16="http://schemas.microsoft.com/office/drawing/2014/main" id="{9DD12E20-16BF-DA46-80DC-D7EEC4D71A6F}"/>
                  </a:ext>
                </a:extLst>
              </p14:cNvPr>
              <p14:cNvContentPartPr/>
              <p14:nvPr/>
            </p14:nvContentPartPr>
            <p14:xfrm>
              <a:off x="6930100" y="2034289"/>
              <a:ext cx="405000" cy="361440"/>
            </p14:xfrm>
          </p:contentPart>
        </mc:Choice>
        <mc:Fallback>
          <p:pic>
            <p:nvPicPr>
              <p:cNvPr id="87" name="墨迹 92">
                <a:extLst>
                  <a:ext uri="{FF2B5EF4-FFF2-40B4-BE49-F238E27FC236}">
                    <a16:creationId xmlns:a16="http://schemas.microsoft.com/office/drawing/2014/main" id="{9DD12E20-16BF-DA46-80DC-D7EEC4D71A6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922540" y="2026729"/>
                <a:ext cx="42012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88" name="墨迹 93">
                <a:extLst>
                  <a:ext uri="{FF2B5EF4-FFF2-40B4-BE49-F238E27FC236}">
                    <a16:creationId xmlns:a16="http://schemas.microsoft.com/office/drawing/2014/main" id="{9F265106-7C15-C34A-8B3D-85B1FDE3FC17}"/>
                  </a:ext>
                </a:extLst>
              </p14:cNvPr>
              <p14:cNvContentPartPr/>
              <p14:nvPr/>
            </p14:nvContentPartPr>
            <p14:xfrm>
              <a:off x="5853700" y="2071729"/>
              <a:ext cx="460080" cy="317880"/>
            </p14:xfrm>
          </p:contentPart>
        </mc:Choice>
        <mc:Fallback>
          <p:pic>
            <p:nvPicPr>
              <p:cNvPr id="88" name="墨迹 93">
                <a:extLst>
                  <a:ext uri="{FF2B5EF4-FFF2-40B4-BE49-F238E27FC236}">
                    <a16:creationId xmlns:a16="http://schemas.microsoft.com/office/drawing/2014/main" id="{9F265106-7C15-C34A-8B3D-85B1FDE3FC1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846146" y="2064169"/>
                <a:ext cx="475188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89" name="墨迹 94">
                <a:extLst>
                  <a:ext uri="{FF2B5EF4-FFF2-40B4-BE49-F238E27FC236}">
                    <a16:creationId xmlns:a16="http://schemas.microsoft.com/office/drawing/2014/main" id="{A23B2BAD-3182-6248-B2B5-FE95BAD4FDEF}"/>
                  </a:ext>
                </a:extLst>
              </p14:cNvPr>
              <p14:cNvContentPartPr/>
              <p14:nvPr/>
            </p14:nvContentPartPr>
            <p14:xfrm>
              <a:off x="4906900" y="2028169"/>
              <a:ext cx="498240" cy="361440"/>
            </p14:xfrm>
          </p:contentPart>
        </mc:Choice>
        <mc:Fallback>
          <p:pic>
            <p:nvPicPr>
              <p:cNvPr id="89" name="墨迹 94">
                <a:extLst>
                  <a:ext uri="{FF2B5EF4-FFF2-40B4-BE49-F238E27FC236}">
                    <a16:creationId xmlns:a16="http://schemas.microsoft.com/office/drawing/2014/main" id="{A23B2BAD-3182-6248-B2B5-FE95BAD4FDE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899340" y="2020609"/>
                <a:ext cx="51336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90" name="墨迹 95">
                <a:extLst>
                  <a:ext uri="{FF2B5EF4-FFF2-40B4-BE49-F238E27FC236}">
                    <a16:creationId xmlns:a16="http://schemas.microsoft.com/office/drawing/2014/main" id="{C8DD138A-05A3-744A-8EAE-FC854B3E59AF}"/>
                  </a:ext>
                </a:extLst>
              </p14:cNvPr>
              <p14:cNvContentPartPr/>
              <p14:nvPr/>
            </p14:nvContentPartPr>
            <p14:xfrm>
              <a:off x="3860740" y="2009449"/>
              <a:ext cx="392760" cy="317880"/>
            </p14:xfrm>
          </p:contentPart>
        </mc:Choice>
        <mc:Fallback>
          <p:pic>
            <p:nvPicPr>
              <p:cNvPr id="90" name="墨迹 95">
                <a:extLst>
                  <a:ext uri="{FF2B5EF4-FFF2-40B4-BE49-F238E27FC236}">
                    <a16:creationId xmlns:a16="http://schemas.microsoft.com/office/drawing/2014/main" id="{C8DD138A-05A3-744A-8EAE-FC854B3E59A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853173" y="2001889"/>
                <a:ext cx="407894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91" name="墨迹 96">
                <a:extLst>
                  <a:ext uri="{FF2B5EF4-FFF2-40B4-BE49-F238E27FC236}">
                    <a16:creationId xmlns:a16="http://schemas.microsoft.com/office/drawing/2014/main" id="{13EF1E11-51D6-D64A-9D59-A2EFB160DC27}"/>
                  </a:ext>
                </a:extLst>
              </p14:cNvPr>
              <p14:cNvContentPartPr/>
              <p14:nvPr/>
            </p14:nvContentPartPr>
            <p14:xfrm>
              <a:off x="3331540" y="2283409"/>
              <a:ext cx="193320" cy="106200"/>
            </p14:xfrm>
          </p:contentPart>
        </mc:Choice>
        <mc:Fallback>
          <p:pic>
            <p:nvPicPr>
              <p:cNvPr id="91" name="墨迹 96">
                <a:extLst>
                  <a:ext uri="{FF2B5EF4-FFF2-40B4-BE49-F238E27FC236}">
                    <a16:creationId xmlns:a16="http://schemas.microsoft.com/office/drawing/2014/main" id="{13EF1E11-51D6-D64A-9D59-A2EFB160DC2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324340" y="2275849"/>
                <a:ext cx="20844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92" name="墨迹 97">
                <a:extLst>
                  <a:ext uri="{FF2B5EF4-FFF2-40B4-BE49-F238E27FC236}">
                    <a16:creationId xmlns:a16="http://schemas.microsoft.com/office/drawing/2014/main" id="{284C0912-43DD-7142-877D-427481FE10B1}"/>
                  </a:ext>
                </a:extLst>
              </p14:cNvPr>
              <p14:cNvContentPartPr/>
              <p14:nvPr/>
            </p14:nvContentPartPr>
            <p14:xfrm>
              <a:off x="1638460" y="1915849"/>
              <a:ext cx="392760" cy="616680"/>
            </p14:xfrm>
          </p:contentPart>
        </mc:Choice>
        <mc:Fallback>
          <p:pic>
            <p:nvPicPr>
              <p:cNvPr id="92" name="墨迹 97">
                <a:extLst>
                  <a:ext uri="{FF2B5EF4-FFF2-40B4-BE49-F238E27FC236}">
                    <a16:creationId xmlns:a16="http://schemas.microsoft.com/office/drawing/2014/main" id="{284C0912-43DD-7142-877D-427481FE10B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630893" y="1908649"/>
                <a:ext cx="407894" cy="6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02" name="墨迹 101">
                <a:extLst>
                  <a:ext uri="{FF2B5EF4-FFF2-40B4-BE49-F238E27FC236}">
                    <a16:creationId xmlns:a16="http://schemas.microsoft.com/office/drawing/2014/main" id="{A8BB0193-D4FC-F345-97CB-DA980CD6C003}"/>
                  </a:ext>
                </a:extLst>
              </p14:cNvPr>
              <p14:cNvContentPartPr/>
              <p14:nvPr/>
            </p14:nvContentPartPr>
            <p14:xfrm>
              <a:off x="1918540" y="3167209"/>
              <a:ext cx="43920" cy="6480"/>
            </p14:xfrm>
          </p:contentPart>
        </mc:Choice>
        <mc:Fallback>
          <p:pic>
            <p:nvPicPr>
              <p:cNvPr id="102" name="墨迹 101">
                <a:extLst>
                  <a:ext uri="{FF2B5EF4-FFF2-40B4-BE49-F238E27FC236}">
                    <a16:creationId xmlns:a16="http://schemas.microsoft.com/office/drawing/2014/main" id="{A8BB0193-D4FC-F345-97CB-DA980CD6C00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910980" y="3159649"/>
                <a:ext cx="590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E199B374-F8DE-7046-8208-05C7D6C56856}"/>
                  </a:ext>
                </a:extLst>
              </p14:cNvPr>
              <p14:cNvContentPartPr/>
              <p14:nvPr/>
            </p14:nvContentPartPr>
            <p14:xfrm>
              <a:off x="1931140" y="3298249"/>
              <a:ext cx="50040" cy="1908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E199B374-F8DE-7046-8208-05C7D6C5685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923580" y="3290689"/>
                <a:ext cx="651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10" name="墨迹 109">
                <a:extLst>
                  <a:ext uri="{FF2B5EF4-FFF2-40B4-BE49-F238E27FC236}">
                    <a16:creationId xmlns:a16="http://schemas.microsoft.com/office/drawing/2014/main" id="{FB44C0D2-5D6C-DF4E-AA51-764891E89A1A}"/>
                  </a:ext>
                </a:extLst>
              </p14:cNvPr>
              <p14:cNvContentPartPr/>
              <p14:nvPr/>
            </p14:nvContentPartPr>
            <p14:xfrm>
              <a:off x="3331540" y="2787769"/>
              <a:ext cx="131040" cy="479880"/>
            </p14:xfrm>
          </p:contentPart>
        </mc:Choice>
        <mc:Fallback>
          <p:pic>
            <p:nvPicPr>
              <p:cNvPr id="110" name="墨迹 109">
                <a:extLst>
                  <a:ext uri="{FF2B5EF4-FFF2-40B4-BE49-F238E27FC236}">
                    <a16:creationId xmlns:a16="http://schemas.microsoft.com/office/drawing/2014/main" id="{FB44C0D2-5D6C-DF4E-AA51-764891E89A1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324340" y="2780209"/>
                <a:ext cx="14616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13" name="墨迹 112">
                <a:extLst>
                  <a:ext uri="{FF2B5EF4-FFF2-40B4-BE49-F238E27FC236}">
                    <a16:creationId xmlns:a16="http://schemas.microsoft.com/office/drawing/2014/main" id="{C878002A-3FE8-1749-9D70-0DAE21B5517F}"/>
                  </a:ext>
                </a:extLst>
              </p14:cNvPr>
              <p14:cNvContentPartPr/>
              <p14:nvPr/>
            </p14:nvContentPartPr>
            <p14:xfrm>
              <a:off x="4221820" y="3223369"/>
              <a:ext cx="37800" cy="12960"/>
            </p14:xfrm>
          </p:contentPart>
        </mc:Choice>
        <mc:Fallback>
          <p:pic>
            <p:nvPicPr>
              <p:cNvPr id="113" name="墨迹 112">
                <a:extLst>
                  <a:ext uri="{FF2B5EF4-FFF2-40B4-BE49-F238E27FC236}">
                    <a16:creationId xmlns:a16="http://schemas.microsoft.com/office/drawing/2014/main" id="{C878002A-3FE8-1749-9D70-0DAE21B5517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214260" y="3215809"/>
                <a:ext cx="529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23" name="墨迹 128">
                <a:extLst>
                  <a:ext uri="{FF2B5EF4-FFF2-40B4-BE49-F238E27FC236}">
                    <a16:creationId xmlns:a16="http://schemas.microsoft.com/office/drawing/2014/main" id="{2E2693E2-F90A-D347-97CB-FCC90727D230}"/>
                  </a:ext>
                </a:extLst>
              </p14:cNvPr>
              <p14:cNvContentPartPr/>
              <p14:nvPr/>
            </p14:nvContentPartPr>
            <p14:xfrm>
              <a:off x="5566780" y="2862289"/>
              <a:ext cx="672480" cy="560520"/>
            </p14:xfrm>
          </p:contentPart>
        </mc:Choice>
        <mc:Fallback>
          <p:pic>
            <p:nvPicPr>
              <p:cNvPr id="123" name="墨迹 128">
                <a:extLst>
                  <a:ext uri="{FF2B5EF4-FFF2-40B4-BE49-F238E27FC236}">
                    <a16:creationId xmlns:a16="http://schemas.microsoft.com/office/drawing/2014/main" id="{2E2693E2-F90A-D347-97CB-FCC90727D230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559224" y="2854729"/>
                <a:ext cx="687592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24" name="墨迹 129">
                <a:extLst>
                  <a:ext uri="{FF2B5EF4-FFF2-40B4-BE49-F238E27FC236}">
                    <a16:creationId xmlns:a16="http://schemas.microsoft.com/office/drawing/2014/main" id="{F63F5B07-810C-E24A-A231-2ED448867655}"/>
                  </a:ext>
                </a:extLst>
              </p14:cNvPr>
              <p14:cNvContentPartPr/>
              <p14:nvPr/>
            </p14:nvContentPartPr>
            <p14:xfrm>
              <a:off x="4657780" y="2968129"/>
              <a:ext cx="479520" cy="330120"/>
            </p14:xfrm>
          </p:contentPart>
        </mc:Choice>
        <mc:Fallback>
          <p:pic>
            <p:nvPicPr>
              <p:cNvPr id="124" name="墨迹 129">
                <a:extLst>
                  <a:ext uri="{FF2B5EF4-FFF2-40B4-BE49-F238E27FC236}">
                    <a16:creationId xmlns:a16="http://schemas.microsoft.com/office/drawing/2014/main" id="{F63F5B07-810C-E24A-A231-2ED44886765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650226" y="2960577"/>
                <a:ext cx="494269" cy="344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25" name="墨迹 130">
                <a:extLst>
                  <a:ext uri="{FF2B5EF4-FFF2-40B4-BE49-F238E27FC236}">
                    <a16:creationId xmlns:a16="http://schemas.microsoft.com/office/drawing/2014/main" id="{38483E75-C7D1-4741-95CA-CE684B563BBD}"/>
                  </a:ext>
                </a:extLst>
              </p14:cNvPr>
              <p14:cNvContentPartPr/>
              <p14:nvPr/>
            </p14:nvContentPartPr>
            <p14:xfrm>
              <a:off x="3730060" y="2992969"/>
              <a:ext cx="293040" cy="255960"/>
            </p14:xfrm>
          </p:contentPart>
        </mc:Choice>
        <mc:Fallback>
          <p:pic>
            <p:nvPicPr>
              <p:cNvPr id="125" name="墨迹 130">
                <a:extLst>
                  <a:ext uri="{FF2B5EF4-FFF2-40B4-BE49-F238E27FC236}">
                    <a16:creationId xmlns:a16="http://schemas.microsoft.com/office/drawing/2014/main" id="{38483E75-C7D1-4741-95CA-CE684B563BB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722500" y="2985398"/>
                <a:ext cx="308160" cy="2711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26" name="墨迹 131">
                <a:extLst>
                  <a:ext uri="{FF2B5EF4-FFF2-40B4-BE49-F238E27FC236}">
                    <a16:creationId xmlns:a16="http://schemas.microsoft.com/office/drawing/2014/main" id="{2D4B9504-B5B5-2F44-8E53-65E861DE3258}"/>
                  </a:ext>
                </a:extLst>
              </p14:cNvPr>
              <p14:cNvContentPartPr/>
              <p14:nvPr/>
            </p14:nvContentPartPr>
            <p14:xfrm>
              <a:off x="2983060" y="3049129"/>
              <a:ext cx="106200" cy="87480"/>
            </p14:xfrm>
          </p:contentPart>
        </mc:Choice>
        <mc:Fallback>
          <p:pic>
            <p:nvPicPr>
              <p:cNvPr id="126" name="墨迹 131">
                <a:extLst>
                  <a:ext uri="{FF2B5EF4-FFF2-40B4-BE49-F238E27FC236}">
                    <a16:creationId xmlns:a16="http://schemas.microsoft.com/office/drawing/2014/main" id="{2D4B9504-B5B5-2F44-8E53-65E861DE325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975500" y="3041569"/>
                <a:ext cx="12132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27" name="墨迹 132">
                <a:extLst>
                  <a:ext uri="{FF2B5EF4-FFF2-40B4-BE49-F238E27FC236}">
                    <a16:creationId xmlns:a16="http://schemas.microsoft.com/office/drawing/2014/main" id="{9AF36ED7-9839-DB4D-9596-F4F277D2C82D}"/>
                  </a:ext>
                </a:extLst>
              </p14:cNvPr>
              <p14:cNvContentPartPr/>
              <p14:nvPr/>
            </p14:nvContentPartPr>
            <p14:xfrm>
              <a:off x="2354140" y="2962009"/>
              <a:ext cx="361800" cy="280440"/>
            </p14:xfrm>
          </p:contentPart>
        </mc:Choice>
        <mc:Fallback>
          <p:pic>
            <p:nvPicPr>
              <p:cNvPr id="127" name="墨迹 132">
                <a:extLst>
                  <a:ext uri="{FF2B5EF4-FFF2-40B4-BE49-F238E27FC236}">
                    <a16:creationId xmlns:a16="http://schemas.microsoft.com/office/drawing/2014/main" id="{9AF36ED7-9839-DB4D-9596-F4F277D2C82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346933" y="2954449"/>
                <a:ext cx="376935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28" name="墨迹 133">
                <a:extLst>
                  <a:ext uri="{FF2B5EF4-FFF2-40B4-BE49-F238E27FC236}">
                    <a16:creationId xmlns:a16="http://schemas.microsoft.com/office/drawing/2014/main" id="{4E748E4C-8AC4-3B47-9FFE-A6063ED2249B}"/>
                  </a:ext>
                </a:extLst>
              </p14:cNvPr>
              <p14:cNvContentPartPr/>
              <p14:nvPr/>
            </p14:nvContentPartPr>
            <p14:xfrm>
              <a:off x="1202500" y="2974249"/>
              <a:ext cx="293040" cy="299160"/>
            </p14:xfrm>
          </p:contentPart>
        </mc:Choice>
        <mc:Fallback>
          <p:pic>
            <p:nvPicPr>
              <p:cNvPr id="128" name="墨迹 133">
                <a:extLst>
                  <a:ext uri="{FF2B5EF4-FFF2-40B4-BE49-F238E27FC236}">
                    <a16:creationId xmlns:a16="http://schemas.microsoft.com/office/drawing/2014/main" id="{4E748E4C-8AC4-3B47-9FFE-A6063ED2249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194940" y="2966689"/>
                <a:ext cx="30816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37" name="墨迹 136">
                <a:extLst>
                  <a:ext uri="{FF2B5EF4-FFF2-40B4-BE49-F238E27FC236}">
                    <a16:creationId xmlns:a16="http://schemas.microsoft.com/office/drawing/2014/main" id="{537547E3-D562-4E41-AFD6-888D7345F6B8}"/>
                  </a:ext>
                </a:extLst>
              </p14:cNvPr>
              <p14:cNvContentPartPr/>
              <p14:nvPr/>
            </p14:nvContentPartPr>
            <p14:xfrm>
              <a:off x="1613620" y="4020409"/>
              <a:ext cx="137160" cy="112320"/>
            </p14:xfrm>
          </p:contentPart>
        </mc:Choice>
        <mc:Fallback>
          <p:pic>
            <p:nvPicPr>
              <p:cNvPr id="137" name="墨迹 136">
                <a:extLst>
                  <a:ext uri="{FF2B5EF4-FFF2-40B4-BE49-F238E27FC236}">
                    <a16:creationId xmlns:a16="http://schemas.microsoft.com/office/drawing/2014/main" id="{537547E3-D562-4E41-AFD6-888D7345F6B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606060" y="4012849"/>
                <a:ext cx="1522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38" name="墨迹 137">
                <a:extLst>
                  <a:ext uri="{FF2B5EF4-FFF2-40B4-BE49-F238E27FC236}">
                    <a16:creationId xmlns:a16="http://schemas.microsoft.com/office/drawing/2014/main" id="{C7116DA5-01CA-A941-8AE9-9259198819FD}"/>
                  </a:ext>
                </a:extLst>
              </p14:cNvPr>
              <p14:cNvContentPartPr/>
              <p14:nvPr/>
            </p14:nvContentPartPr>
            <p14:xfrm>
              <a:off x="2105380" y="4020409"/>
              <a:ext cx="62640" cy="25200"/>
            </p14:xfrm>
          </p:contentPart>
        </mc:Choice>
        <mc:Fallback>
          <p:pic>
            <p:nvPicPr>
              <p:cNvPr id="138" name="墨迹 137">
                <a:extLst>
                  <a:ext uri="{FF2B5EF4-FFF2-40B4-BE49-F238E27FC236}">
                    <a16:creationId xmlns:a16="http://schemas.microsoft.com/office/drawing/2014/main" id="{C7116DA5-01CA-A941-8AE9-9259198819F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097820" y="4012849"/>
                <a:ext cx="777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39" name="墨迹 138">
                <a:extLst>
                  <a:ext uri="{FF2B5EF4-FFF2-40B4-BE49-F238E27FC236}">
                    <a16:creationId xmlns:a16="http://schemas.microsoft.com/office/drawing/2014/main" id="{DD2CAB57-3345-4842-8545-07AF7841A96D}"/>
                  </a:ext>
                </a:extLst>
              </p14:cNvPr>
              <p14:cNvContentPartPr/>
              <p14:nvPr/>
            </p14:nvContentPartPr>
            <p14:xfrm>
              <a:off x="2148940" y="4144609"/>
              <a:ext cx="43920" cy="12960"/>
            </p14:xfrm>
          </p:contentPart>
        </mc:Choice>
        <mc:Fallback>
          <p:pic>
            <p:nvPicPr>
              <p:cNvPr id="139" name="墨迹 138">
                <a:extLst>
                  <a:ext uri="{FF2B5EF4-FFF2-40B4-BE49-F238E27FC236}">
                    <a16:creationId xmlns:a16="http://schemas.microsoft.com/office/drawing/2014/main" id="{DD2CAB57-3345-4842-8545-07AF7841A96D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141380" y="4137049"/>
                <a:ext cx="590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43" name="墨迹 142">
                <a:extLst>
                  <a:ext uri="{FF2B5EF4-FFF2-40B4-BE49-F238E27FC236}">
                    <a16:creationId xmlns:a16="http://schemas.microsoft.com/office/drawing/2014/main" id="{1368E723-20F9-374F-98FD-F7C0E29700E9}"/>
                  </a:ext>
                </a:extLst>
              </p14:cNvPr>
              <p14:cNvContentPartPr/>
              <p14:nvPr/>
            </p14:nvContentPartPr>
            <p14:xfrm>
              <a:off x="2864620" y="4032649"/>
              <a:ext cx="106200" cy="118080"/>
            </p14:xfrm>
          </p:contentPart>
        </mc:Choice>
        <mc:Fallback>
          <p:pic>
            <p:nvPicPr>
              <p:cNvPr id="143" name="墨迹 142">
                <a:extLst>
                  <a:ext uri="{FF2B5EF4-FFF2-40B4-BE49-F238E27FC236}">
                    <a16:creationId xmlns:a16="http://schemas.microsoft.com/office/drawing/2014/main" id="{1368E723-20F9-374F-98FD-F7C0E29700E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857420" y="4025089"/>
                <a:ext cx="12132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44" name="墨迹 143">
                <a:extLst>
                  <a:ext uri="{FF2B5EF4-FFF2-40B4-BE49-F238E27FC236}">
                    <a16:creationId xmlns:a16="http://schemas.microsoft.com/office/drawing/2014/main" id="{60C86026-8955-AE42-8FD1-BF5E1E554FCA}"/>
                  </a:ext>
                </a:extLst>
              </p14:cNvPr>
              <p14:cNvContentPartPr/>
              <p14:nvPr/>
            </p14:nvContentPartPr>
            <p14:xfrm>
              <a:off x="3244420" y="3970369"/>
              <a:ext cx="75240" cy="12960"/>
            </p14:xfrm>
          </p:contentPart>
        </mc:Choice>
        <mc:Fallback>
          <p:pic>
            <p:nvPicPr>
              <p:cNvPr id="144" name="墨迹 143">
                <a:extLst>
                  <a:ext uri="{FF2B5EF4-FFF2-40B4-BE49-F238E27FC236}">
                    <a16:creationId xmlns:a16="http://schemas.microsoft.com/office/drawing/2014/main" id="{60C86026-8955-AE42-8FD1-BF5E1E554FC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236860" y="3962809"/>
                <a:ext cx="900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45" name="墨迹 144">
                <a:extLst>
                  <a:ext uri="{FF2B5EF4-FFF2-40B4-BE49-F238E27FC236}">
                    <a16:creationId xmlns:a16="http://schemas.microsoft.com/office/drawing/2014/main" id="{ED401460-D479-934B-A5D5-621A111F7656}"/>
                  </a:ext>
                </a:extLst>
              </p14:cNvPr>
              <p14:cNvContentPartPr/>
              <p14:nvPr/>
            </p14:nvContentPartPr>
            <p14:xfrm>
              <a:off x="3232180" y="4082329"/>
              <a:ext cx="124920" cy="31320"/>
            </p14:xfrm>
          </p:contentPart>
        </mc:Choice>
        <mc:Fallback>
          <p:pic>
            <p:nvPicPr>
              <p:cNvPr id="145" name="墨迹 144">
                <a:extLst>
                  <a:ext uri="{FF2B5EF4-FFF2-40B4-BE49-F238E27FC236}">
                    <a16:creationId xmlns:a16="http://schemas.microsoft.com/office/drawing/2014/main" id="{ED401460-D479-934B-A5D5-621A111F7656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224620" y="4075129"/>
                <a:ext cx="1400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46" name="墨迹 145">
                <a:extLst>
                  <a:ext uri="{FF2B5EF4-FFF2-40B4-BE49-F238E27FC236}">
                    <a16:creationId xmlns:a16="http://schemas.microsoft.com/office/drawing/2014/main" id="{70CC1BD5-632A-4C41-940F-A410B4F1B57B}"/>
                  </a:ext>
                </a:extLst>
              </p14:cNvPr>
              <p14:cNvContentPartPr/>
              <p14:nvPr/>
            </p14:nvContentPartPr>
            <p14:xfrm>
              <a:off x="3586780" y="3715129"/>
              <a:ext cx="212040" cy="554400"/>
            </p14:xfrm>
          </p:contentPart>
        </mc:Choice>
        <mc:Fallback>
          <p:pic>
            <p:nvPicPr>
              <p:cNvPr id="146" name="墨迹 145">
                <a:extLst>
                  <a:ext uri="{FF2B5EF4-FFF2-40B4-BE49-F238E27FC236}">
                    <a16:creationId xmlns:a16="http://schemas.microsoft.com/office/drawing/2014/main" id="{70CC1BD5-632A-4C41-940F-A410B4F1B57B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579580" y="3707569"/>
                <a:ext cx="22716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49" name="墨迹 148">
                <a:extLst>
                  <a:ext uri="{FF2B5EF4-FFF2-40B4-BE49-F238E27FC236}">
                    <a16:creationId xmlns:a16="http://schemas.microsoft.com/office/drawing/2014/main" id="{BE73C2A0-5ECB-D048-B840-792F931FCD77}"/>
                  </a:ext>
                </a:extLst>
              </p14:cNvPr>
              <p14:cNvContentPartPr/>
              <p14:nvPr/>
            </p14:nvContentPartPr>
            <p14:xfrm>
              <a:off x="4639060" y="4151089"/>
              <a:ext cx="87480" cy="50040"/>
            </p14:xfrm>
          </p:contentPart>
        </mc:Choice>
        <mc:Fallback>
          <p:pic>
            <p:nvPicPr>
              <p:cNvPr id="149" name="墨迹 148">
                <a:extLst>
                  <a:ext uri="{FF2B5EF4-FFF2-40B4-BE49-F238E27FC236}">
                    <a16:creationId xmlns:a16="http://schemas.microsoft.com/office/drawing/2014/main" id="{BE73C2A0-5ECB-D048-B840-792F931FCD77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631500" y="4143529"/>
                <a:ext cx="1026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53" name="墨迹 152">
                <a:extLst>
                  <a:ext uri="{FF2B5EF4-FFF2-40B4-BE49-F238E27FC236}">
                    <a16:creationId xmlns:a16="http://schemas.microsoft.com/office/drawing/2014/main" id="{9692A1D3-C07D-AD4B-9497-C6315C1B2DC7}"/>
                  </a:ext>
                </a:extLst>
              </p14:cNvPr>
              <p14:cNvContentPartPr/>
              <p14:nvPr/>
            </p14:nvContentPartPr>
            <p14:xfrm>
              <a:off x="5635900" y="4269169"/>
              <a:ext cx="74520" cy="50040"/>
            </p14:xfrm>
          </p:contentPart>
        </mc:Choice>
        <mc:Fallback>
          <p:pic>
            <p:nvPicPr>
              <p:cNvPr id="153" name="墨迹 152">
                <a:extLst>
                  <a:ext uri="{FF2B5EF4-FFF2-40B4-BE49-F238E27FC236}">
                    <a16:creationId xmlns:a16="http://schemas.microsoft.com/office/drawing/2014/main" id="{9692A1D3-C07D-AD4B-9497-C6315C1B2DC7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628340" y="4261609"/>
                <a:ext cx="8928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58" name="墨迹 162">
                <a:extLst>
                  <a:ext uri="{FF2B5EF4-FFF2-40B4-BE49-F238E27FC236}">
                    <a16:creationId xmlns:a16="http://schemas.microsoft.com/office/drawing/2014/main" id="{538660BF-D422-BC45-B64F-D7A17F8C515E}"/>
                  </a:ext>
                </a:extLst>
              </p14:cNvPr>
              <p14:cNvContentPartPr/>
              <p14:nvPr/>
            </p14:nvContentPartPr>
            <p14:xfrm>
              <a:off x="5871700" y="3777409"/>
              <a:ext cx="716040" cy="685080"/>
            </p14:xfrm>
          </p:contentPart>
        </mc:Choice>
        <mc:Fallback>
          <p:pic>
            <p:nvPicPr>
              <p:cNvPr id="158" name="墨迹 162">
                <a:extLst>
                  <a:ext uri="{FF2B5EF4-FFF2-40B4-BE49-F238E27FC236}">
                    <a16:creationId xmlns:a16="http://schemas.microsoft.com/office/drawing/2014/main" id="{538660BF-D422-BC45-B64F-D7A17F8C515E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864144" y="3769849"/>
                <a:ext cx="731152" cy="7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59" name="墨迹 163">
                <a:extLst>
                  <a:ext uri="{FF2B5EF4-FFF2-40B4-BE49-F238E27FC236}">
                    <a16:creationId xmlns:a16="http://schemas.microsoft.com/office/drawing/2014/main" id="{BD3FDAE2-394C-224C-A9F4-FC1568B3B7EE}"/>
                  </a:ext>
                </a:extLst>
              </p14:cNvPr>
              <p14:cNvContentPartPr/>
              <p14:nvPr/>
            </p14:nvContentPartPr>
            <p14:xfrm>
              <a:off x="4901140" y="3895849"/>
              <a:ext cx="485280" cy="417240"/>
            </p14:xfrm>
          </p:contentPart>
        </mc:Choice>
        <mc:Fallback>
          <p:pic>
            <p:nvPicPr>
              <p:cNvPr id="159" name="墨迹 163">
                <a:extLst>
                  <a:ext uri="{FF2B5EF4-FFF2-40B4-BE49-F238E27FC236}">
                    <a16:creationId xmlns:a16="http://schemas.microsoft.com/office/drawing/2014/main" id="{BD3FDAE2-394C-224C-A9F4-FC1568B3B7EE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893580" y="3888296"/>
                <a:ext cx="500400" cy="4319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60" name="墨迹 164">
                <a:extLst>
                  <a:ext uri="{FF2B5EF4-FFF2-40B4-BE49-F238E27FC236}">
                    <a16:creationId xmlns:a16="http://schemas.microsoft.com/office/drawing/2014/main" id="{1C9BD4FB-9F9A-CD41-9625-B52D2C7453FB}"/>
                  </a:ext>
                </a:extLst>
              </p14:cNvPr>
              <p14:cNvContentPartPr/>
              <p14:nvPr/>
            </p14:nvContentPartPr>
            <p14:xfrm>
              <a:off x="3997900" y="3861289"/>
              <a:ext cx="404640" cy="302400"/>
            </p14:xfrm>
          </p:contentPart>
        </mc:Choice>
        <mc:Fallback>
          <p:pic>
            <p:nvPicPr>
              <p:cNvPr id="160" name="墨迹 164">
                <a:extLst>
                  <a:ext uri="{FF2B5EF4-FFF2-40B4-BE49-F238E27FC236}">
                    <a16:creationId xmlns:a16="http://schemas.microsoft.com/office/drawing/2014/main" id="{1C9BD4FB-9F9A-CD41-9625-B52D2C7453FB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990347" y="3853738"/>
                <a:ext cx="419747" cy="317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61" name="墨迹 165">
                <a:extLst>
                  <a:ext uri="{FF2B5EF4-FFF2-40B4-BE49-F238E27FC236}">
                    <a16:creationId xmlns:a16="http://schemas.microsoft.com/office/drawing/2014/main" id="{76113ACC-C48C-4A4F-B4AE-28D1ADAF7ED8}"/>
                  </a:ext>
                </a:extLst>
              </p14:cNvPr>
              <p14:cNvContentPartPr/>
              <p14:nvPr/>
            </p14:nvContentPartPr>
            <p14:xfrm>
              <a:off x="2510020" y="3858409"/>
              <a:ext cx="181080" cy="293040"/>
            </p14:xfrm>
          </p:contentPart>
        </mc:Choice>
        <mc:Fallback>
          <p:pic>
            <p:nvPicPr>
              <p:cNvPr id="161" name="墨迹 165">
                <a:extLst>
                  <a:ext uri="{FF2B5EF4-FFF2-40B4-BE49-F238E27FC236}">
                    <a16:creationId xmlns:a16="http://schemas.microsoft.com/office/drawing/2014/main" id="{76113ACC-C48C-4A4F-B4AE-28D1ADAF7ED8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502445" y="3850849"/>
                <a:ext cx="19623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62" name="墨迹 166">
                <a:extLst>
                  <a:ext uri="{FF2B5EF4-FFF2-40B4-BE49-F238E27FC236}">
                    <a16:creationId xmlns:a16="http://schemas.microsoft.com/office/drawing/2014/main" id="{167EAE9D-CD09-F54F-9744-BDCA3E8E62FE}"/>
                  </a:ext>
                </a:extLst>
              </p14:cNvPr>
              <p14:cNvContentPartPr/>
              <p14:nvPr/>
            </p14:nvContentPartPr>
            <p14:xfrm>
              <a:off x="1196380" y="3845809"/>
              <a:ext cx="143640" cy="293040"/>
            </p14:xfrm>
          </p:contentPart>
        </mc:Choice>
        <mc:Fallback>
          <p:pic>
            <p:nvPicPr>
              <p:cNvPr id="162" name="墨迹 166">
                <a:extLst>
                  <a:ext uri="{FF2B5EF4-FFF2-40B4-BE49-F238E27FC236}">
                    <a16:creationId xmlns:a16="http://schemas.microsoft.com/office/drawing/2014/main" id="{167EAE9D-CD09-F54F-9744-BDCA3E8E62FE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188820" y="3838249"/>
                <a:ext cx="15876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70" name="墨迹 169">
                <a:extLst>
                  <a:ext uri="{FF2B5EF4-FFF2-40B4-BE49-F238E27FC236}">
                    <a16:creationId xmlns:a16="http://schemas.microsoft.com/office/drawing/2014/main" id="{C11A671A-4300-8940-A1BC-51D1F347AF3E}"/>
                  </a:ext>
                </a:extLst>
              </p14:cNvPr>
              <p14:cNvContentPartPr/>
              <p14:nvPr/>
            </p14:nvContentPartPr>
            <p14:xfrm>
              <a:off x="1513900" y="4904209"/>
              <a:ext cx="75240" cy="261720"/>
            </p14:xfrm>
          </p:contentPart>
        </mc:Choice>
        <mc:Fallback>
          <p:pic>
            <p:nvPicPr>
              <p:cNvPr id="170" name="墨迹 169">
                <a:extLst>
                  <a:ext uri="{FF2B5EF4-FFF2-40B4-BE49-F238E27FC236}">
                    <a16:creationId xmlns:a16="http://schemas.microsoft.com/office/drawing/2014/main" id="{C11A671A-4300-8940-A1BC-51D1F347AF3E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506340" y="4896649"/>
                <a:ext cx="9000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7D888040-5C00-984E-80B6-2FD138303FAF}"/>
                  </a:ext>
                </a:extLst>
              </p14:cNvPr>
              <p14:cNvContentPartPr/>
              <p14:nvPr/>
            </p14:nvContentPartPr>
            <p14:xfrm>
              <a:off x="2136340" y="5010049"/>
              <a:ext cx="100080" cy="37800"/>
            </p14:xfrm>
          </p:contentPart>
        </mc:Choice>
        <mc:Fallback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7D888040-5C00-984E-80B6-2FD138303FA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28780" y="5002489"/>
                <a:ext cx="1152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72" name="墨迹 171">
                <a:extLst>
                  <a:ext uri="{FF2B5EF4-FFF2-40B4-BE49-F238E27FC236}">
                    <a16:creationId xmlns:a16="http://schemas.microsoft.com/office/drawing/2014/main" id="{BE019176-E930-B741-8DA3-E9E99132AB93}"/>
                  </a:ext>
                </a:extLst>
              </p14:cNvPr>
              <p14:cNvContentPartPr/>
              <p14:nvPr/>
            </p14:nvContentPartPr>
            <p14:xfrm>
              <a:off x="2186380" y="5172049"/>
              <a:ext cx="37800" cy="25200"/>
            </p14:xfrm>
          </p:contentPart>
        </mc:Choice>
        <mc:Fallback>
          <p:pic>
            <p:nvPicPr>
              <p:cNvPr id="172" name="墨迹 171">
                <a:extLst>
                  <a:ext uri="{FF2B5EF4-FFF2-40B4-BE49-F238E27FC236}">
                    <a16:creationId xmlns:a16="http://schemas.microsoft.com/office/drawing/2014/main" id="{BE019176-E930-B741-8DA3-E9E99132AB93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78820" y="5164489"/>
                <a:ext cx="529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76" name="墨迹 175">
                <a:extLst>
                  <a:ext uri="{FF2B5EF4-FFF2-40B4-BE49-F238E27FC236}">
                    <a16:creationId xmlns:a16="http://schemas.microsoft.com/office/drawing/2014/main" id="{2E066B47-1F65-084C-8497-68BE8941BD34}"/>
                  </a:ext>
                </a:extLst>
              </p14:cNvPr>
              <p14:cNvContentPartPr/>
              <p14:nvPr/>
            </p14:nvContentPartPr>
            <p14:xfrm>
              <a:off x="2902060" y="4941649"/>
              <a:ext cx="81360" cy="236880"/>
            </p14:xfrm>
          </p:contentPart>
        </mc:Choice>
        <mc:Fallback>
          <p:pic>
            <p:nvPicPr>
              <p:cNvPr id="176" name="墨迹 175">
                <a:extLst>
                  <a:ext uri="{FF2B5EF4-FFF2-40B4-BE49-F238E27FC236}">
                    <a16:creationId xmlns:a16="http://schemas.microsoft.com/office/drawing/2014/main" id="{2E066B47-1F65-084C-8497-68BE8941BD34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894500" y="4934089"/>
                <a:ext cx="9648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77" name="墨迹 176">
                <a:extLst>
                  <a:ext uri="{FF2B5EF4-FFF2-40B4-BE49-F238E27FC236}">
                    <a16:creationId xmlns:a16="http://schemas.microsoft.com/office/drawing/2014/main" id="{CE12E241-C6B3-1B4A-A9BA-0161050131E2}"/>
                  </a:ext>
                </a:extLst>
              </p14:cNvPr>
              <p14:cNvContentPartPr/>
              <p14:nvPr/>
            </p14:nvContentPartPr>
            <p14:xfrm>
              <a:off x="3276460" y="4947769"/>
              <a:ext cx="92880" cy="19080"/>
            </p14:xfrm>
          </p:contentPart>
        </mc:Choice>
        <mc:Fallback>
          <p:pic>
            <p:nvPicPr>
              <p:cNvPr id="177" name="墨迹 176">
                <a:extLst>
                  <a:ext uri="{FF2B5EF4-FFF2-40B4-BE49-F238E27FC236}">
                    <a16:creationId xmlns:a16="http://schemas.microsoft.com/office/drawing/2014/main" id="{CE12E241-C6B3-1B4A-A9BA-0161050131E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268900" y="4940209"/>
                <a:ext cx="1080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78" name="墨迹 177">
                <a:extLst>
                  <a:ext uri="{FF2B5EF4-FFF2-40B4-BE49-F238E27FC236}">
                    <a16:creationId xmlns:a16="http://schemas.microsoft.com/office/drawing/2014/main" id="{BCFAFD3D-F738-444B-A8FD-1C3A1FF75AAD}"/>
                  </a:ext>
                </a:extLst>
              </p14:cNvPr>
              <p14:cNvContentPartPr/>
              <p14:nvPr/>
            </p14:nvContentPartPr>
            <p14:xfrm>
              <a:off x="3244420" y="5072329"/>
              <a:ext cx="143640" cy="19080"/>
            </p14:xfrm>
          </p:contentPart>
        </mc:Choice>
        <mc:Fallback>
          <p:pic>
            <p:nvPicPr>
              <p:cNvPr id="178" name="墨迹 177">
                <a:extLst>
                  <a:ext uri="{FF2B5EF4-FFF2-40B4-BE49-F238E27FC236}">
                    <a16:creationId xmlns:a16="http://schemas.microsoft.com/office/drawing/2014/main" id="{BCFAFD3D-F738-444B-A8FD-1C3A1FF75AAD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236860" y="5064769"/>
                <a:ext cx="1587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79" name="墨迹 178">
                <a:extLst>
                  <a:ext uri="{FF2B5EF4-FFF2-40B4-BE49-F238E27FC236}">
                    <a16:creationId xmlns:a16="http://schemas.microsoft.com/office/drawing/2014/main" id="{1CB8B13F-77A3-B24D-BAA1-A0CC376EFB2F}"/>
                  </a:ext>
                </a:extLst>
              </p14:cNvPr>
              <p14:cNvContentPartPr/>
              <p14:nvPr/>
            </p14:nvContentPartPr>
            <p14:xfrm>
              <a:off x="3674260" y="4630249"/>
              <a:ext cx="174600" cy="597960"/>
            </p14:xfrm>
          </p:contentPart>
        </mc:Choice>
        <mc:Fallback>
          <p:pic>
            <p:nvPicPr>
              <p:cNvPr id="179" name="墨迹 178">
                <a:extLst>
                  <a:ext uri="{FF2B5EF4-FFF2-40B4-BE49-F238E27FC236}">
                    <a16:creationId xmlns:a16="http://schemas.microsoft.com/office/drawing/2014/main" id="{1CB8B13F-77A3-B24D-BAA1-A0CC376EFB2F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666700" y="4622689"/>
                <a:ext cx="189720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80" name="墨迹 179">
                <a:extLst>
                  <a:ext uri="{FF2B5EF4-FFF2-40B4-BE49-F238E27FC236}">
                    <a16:creationId xmlns:a16="http://schemas.microsoft.com/office/drawing/2014/main" id="{0D5BB78F-BD09-9448-A46E-72BE56E43E10}"/>
                  </a:ext>
                </a:extLst>
              </p14:cNvPr>
              <p14:cNvContentPartPr/>
              <p14:nvPr/>
            </p14:nvContentPartPr>
            <p14:xfrm>
              <a:off x="4109860" y="4873969"/>
              <a:ext cx="137160" cy="292320"/>
            </p14:xfrm>
          </p:contentPart>
        </mc:Choice>
        <mc:Fallback>
          <p:pic>
            <p:nvPicPr>
              <p:cNvPr id="180" name="墨迹 179">
                <a:extLst>
                  <a:ext uri="{FF2B5EF4-FFF2-40B4-BE49-F238E27FC236}">
                    <a16:creationId xmlns:a16="http://schemas.microsoft.com/office/drawing/2014/main" id="{0D5BB78F-BD09-9448-A46E-72BE56E43E10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102300" y="4866409"/>
                <a:ext cx="15228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81" name="墨迹 180">
                <a:extLst>
                  <a:ext uri="{FF2B5EF4-FFF2-40B4-BE49-F238E27FC236}">
                    <a16:creationId xmlns:a16="http://schemas.microsoft.com/office/drawing/2014/main" id="{106151D1-3815-2748-B771-E10FF549CB53}"/>
                  </a:ext>
                </a:extLst>
              </p14:cNvPr>
              <p14:cNvContentPartPr/>
              <p14:nvPr/>
            </p14:nvContentPartPr>
            <p14:xfrm>
              <a:off x="4421260" y="5078449"/>
              <a:ext cx="43920" cy="93600"/>
            </p14:xfrm>
          </p:contentPart>
        </mc:Choice>
        <mc:Fallback>
          <p:pic>
            <p:nvPicPr>
              <p:cNvPr id="181" name="墨迹 180">
                <a:extLst>
                  <a:ext uri="{FF2B5EF4-FFF2-40B4-BE49-F238E27FC236}">
                    <a16:creationId xmlns:a16="http://schemas.microsoft.com/office/drawing/2014/main" id="{106151D1-3815-2748-B771-E10FF549CB53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413700" y="5070889"/>
                <a:ext cx="5904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82" name="墨迹 181">
                <a:extLst>
                  <a:ext uri="{FF2B5EF4-FFF2-40B4-BE49-F238E27FC236}">
                    <a16:creationId xmlns:a16="http://schemas.microsoft.com/office/drawing/2014/main" id="{FABD99F5-58FF-584C-B82E-02CDD78DA93B}"/>
                  </a:ext>
                </a:extLst>
              </p14:cNvPr>
              <p14:cNvContentPartPr/>
              <p14:nvPr/>
            </p14:nvContentPartPr>
            <p14:xfrm>
              <a:off x="4772620" y="5140009"/>
              <a:ext cx="53640" cy="17640"/>
            </p14:xfrm>
          </p:contentPart>
        </mc:Choice>
        <mc:Fallback>
          <p:pic>
            <p:nvPicPr>
              <p:cNvPr id="182" name="墨迹 181">
                <a:extLst>
                  <a:ext uri="{FF2B5EF4-FFF2-40B4-BE49-F238E27FC236}">
                    <a16:creationId xmlns:a16="http://schemas.microsoft.com/office/drawing/2014/main" id="{FABD99F5-58FF-584C-B82E-02CDD78DA93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765060" y="5132449"/>
                <a:ext cx="6876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85" name="墨迹 184">
                <a:extLst>
                  <a:ext uri="{FF2B5EF4-FFF2-40B4-BE49-F238E27FC236}">
                    <a16:creationId xmlns:a16="http://schemas.microsoft.com/office/drawing/2014/main" id="{8BF5C5AA-C663-484A-9242-E51C0431E105}"/>
                  </a:ext>
                </a:extLst>
              </p14:cNvPr>
              <p14:cNvContentPartPr/>
              <p14:nvPr/>
            </p14:nvContentPartPr>
            <p14:xfrm>
              <a:off x="5722300" y="5259889"/>
              <a:ext cx="19080" cy="43200"/>
            </p14:xfrm>
          </p:contentPart>
        </mc:Choice>
        <mc:Fallback>
          <p:pic>
            <p:nvPicPr>
              <p:cNvPr id="185" name="墨迹 184">
                <a:extLst>
                  <a:ext uri="{FF2B5EF4-FFF2-40B4-BE49-F238E27FC236}">
                    <a16:creationId xmlns:a16="http://schemas.microsoft.com/office/drawing/2014/main" id="{8BF5C5AA-C663-484A-9242-E51C0431E105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714740" y="5252329"/>
                <a:ext cx="3420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91" name="墨迹 194">
                <a:extLst>
                  <a:ext uri="{FF2B5EF4-FFF2-40B4-BE49-F238E27FC236}">
                    <a16:creationId xmlns:a16="http://schemas.microsoft.com/office/drawing/2014/main" id="{E58B3FC7-C8EA-0B46-AD50-2C47B2595B14}"/>
                  </a:ext>
                </a:extLst>
              </p14:cNvPr>
              <p14:cNvContentPartPr/>
              <p14:nvPr/>
            </p14:nvContentPartPr>
            <p14:xfrm>
              <a:off x="6089500" y="4718089"/>
              <a:ext cx="928080" cy="746640"/>
            </p14:xfrm>
          </p:contentPart>
        </mc:Choice>
        <mc:Fallback>
          <p:pic>
            <p:nvPicPr>
              <p:cNvPr id="191" name="墨迹 194">
                <a:extLst>
                  <a:ext uri="{FF2B5EF4-FFF2-40B4-BE49-F238E27FC236}">
                    <a16:creationId xmlns:a16="http://schemas.microsoft.com/office/drawing/2014/main" id="{E58B3FC7-C8EA-0B46-AD50-2C47B2595B14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081940" y="4710529"/>
                <a:ext cx="943200" cy="76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92" name="墨迹 195">
                <a:extLst>
                  <a:ext uri="{FF2B5EF4-FFF2-40B4-BE49-F238E27FC236}">
                    <a16:creationId xmlns:a16="http://schemas.microsoft.com/office/drawing/2014/main" id="{95E6C8B8-49DE-0E44-88CE-A5A2DAC2B96A}"/>
                  </a:ext>
                </a:extLst>
              </p14:cNvPr>
              <p14:cNvContentPartPr/>
              <p14:nvPr/>
            </p14:nvContentPartPr>
            <p14:xfrm>
              <a:off x="5018860" y="4857769"/>
              <a:ext cx="423720" cy="420480"/>
            </p14:xfrm>
          </p:contentPart>
        </mc:Choice>
        <mc:Fallback>
          <p:pic>
            <p:nvPicPr>
              <p:cNvPr id="192" name="墨迹 195">
                <a:extLst>
                  <a:ext uri="{FF2B5EF4-FFF2-40B4-BE49-F238E27FC236}">
                    <a16:creationId xmlns:a16="http://schemas.microsoft.com/office/drawing/2014/main" id="{95E6C8B8-49DE-0E44-88CE-A5A2DAC2B96A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11300" y="4850203"/>
                <a:ext cx="438840" cy="4356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93" name="墨迹 196">
                <a:extLst>
                  <a:ext uri="{FF2B5EF4-FFF2-40B4-BE49-F238E27FC236}">
                    <a16:creationId xmlns:a16="http://schemas.microsoft.com/office/drawing/2014/main" id="{B93BDF66-B640-0346-8C73-95619B3BA03D}"/>
                  </a:ext>
                </a:extLst>
              </p14:cNvPr>
              <p14:cNvContentPartPr/>
              <p14:nvPr/>
            </p14:nvContentPartPr>
            <p14:xfrm>
              <a:off x="2510020" y="4736089"/>
              <a:ext cx="221400" cy="396000"/>
            </p14:xfrm>
          </p:contentPart>
        </mc:Choice>
        <mc:Fallback>
          <p:pic>
            <p:nvPicPr>
              <p:cNvPr id="193" name="墨迹 196">
                <a:extLst>
                  <a:ext uri="{FF2B5EF4-FFF2-40B4-BE49-F238E27FC236}">
                    <a16:creationId xmlns:a16="http://schemas.microsoft.com/office/drawing/2014/main" id="{B93BDF66-B640-0346-8C73-95619B3BA03D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502472" y="4728529"/>
                <a:ext cx="236495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94" name="墨迹 197">
                <a:extLst>
                  <a:ext uri="{FF2B5EF4-FFF2-40B4-BE49-F238E27FC236}">
                    <a16:creationId xmlns:a16="http://schemas.microsoft.com/office/drawing/2014/main" id="{6844B8D5-772D-7E4D-B8A2-798902A90CA1}"/>
                  </a:ext>
                </a:extLst>
              </p14:cNvPr>
              <p14:cNvContentPartPr/>
              <p14:nvPr/>
            </p14:nvContentPartPr>
            <p14:xfrm>
              <a:off x="1090540" y="4830409"/>
              <a:ext cx="268200" cy="248760"/>
            </p14:xfrm>
          </p:contentPart>
        </mc:Choice>
        <mc:Fallback>
          <p:pic>
            <p:nvPicPr>
              <p:cNvPr id="194" name="墨迹 197">
                <a:extLst>
                  <a:ext uri="{FF2B5EF4-FFF2-40B4-BE49-F238E27FC236}">
                    <a16:creationId xmlns:a16="http://schemas.microsoft.com/office/drawing/2014/main" id="{6844B8D5-772D-7E4D-B8A2-798902A90CA1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082980" y="4822849"/>
                <a:ext cx="28296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10" name="墨迹 213">
                <a:extLst>
                  <a:ext uri="{FF2B5EF4-FFF2-40B4-BE49-F238E27FC236}">
                    <a16:creationId xmlns:a16="http://schemas.microsoft.com/office/drawing/2014/main" id="{FC63EF2D-0D55-604B-AF61-913057C64D41}"/>
                  </a:ext>
                </a:extLst>
              </p14:cNvPr>
              <p14:cNvContentPartPr/>
              <p14:nvPr/>
            </p14:nvContentPartPr>
            <p14:xfrm>
              <a:off x="2702980" y="5701249"/>
              <a:ext cx="479520" cy="435960"/>
            </p14:xfrm>
          </p:contentPart>
        </mc:Choice>
        <mc:Fallback>
          <p:pic>
            <p:nvPicPr>
              <p:cNvPr id="210" name="墨迹 213">
                <a:extLst>
                  <a:ext uri="{FF2B5EF4-FFF2-40B4-BE49-F238E27FC236}">
                    <a16:creationId xmlns:a16="http://schemas.microsoft.com/office/drawing/2014/main" id="{FC63EF2D-0D55-604B-AF61-913057C64D41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695426" y="5693695"/>
                <a:ext cx="494269" cy="450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211" name="墨迹 214">
                <a:extLst>
                  <a:ext uri="{FF2B5EF4-FFF2-40B4-BE49-F238E27FC236}">
                    <a16:creationId xmlns:a16="http://schemas.microsoft.com/office/drawing/2014/main" id="{EC82B050-6F4F-FE42-8310-2A874CC78F88}"/>
                  </a:ext>
                </a:extLst>
              </p14:cNvPr>
              <p14:cNvContentPartPr/>
              <p14:nvPr/>
            </p14:nvContentPartPr>
            <p14:xfrm>
              <a:off x="2211220" y="5962609"/>
              <a:ext cx="218160" cy="131040"/>
            </p14:xfrm>
          </p:contentPart>
        </mc:Choice>
        <mc:Fallback>
          <p:pic>
            <p:nvPicPr>
              <p:cNvPr id="211" name="墨迹 214">
                <a:extLst>
                  <a:ext uri="{FF2B5EF4-FFF2-40B4-BE49-F238E27FC236}">
                    <a16:creationId xmlns:a16="http://schemas.microsoft.com/office/drawing/2014/main" id="{EC82B050-6F4F-FE42-8310-2A874CC78F88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203660" y="5955049"/>
                <a:ext cx="23328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212" name="墨迹 215">
                <a:extLst>
                  <a:ext uri="{FF2B5EF4-FFF2-40B4-BE49-F238E27FC236}">
                    <a16:creationId xmlns:a16="http://schemas.microsoft.com/office/drawing/2014/main" id="{65C80608-3CB6-804B-8D64-AD1245B762F4}"/>
                  </a:ext>
                </a:extLst>
              </p14:cNvPr>
              <p14:cNvContentPartPr/>
              <p14:nvPr/>
            </p14:nvContentPartPr>
            <p14:xfrm>
              <a:off x="1563580" y="5968729"/>
              <a:ext cx="236880" cy="162360"/>
            </p14:xfrm>
          </p:contentPart>
        </mc:Choice>
        <mc:Fallback>
          <p:pic>
            <p:nvPicPr>
              <p:cNvPr id="212" name="墨迹 215">
                <a:extLst>
                  <a:ext uri="{FF2B5EF4-FFF2-40B4-BE49-F238E27FC236}">
                    <a16:creationId xmlns:a16="http://schemas.microsoft.com/office/drawing/2014/main" id="{65C80608-3CB6-804B-8D64-AD1245B762F4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556020" y="5961169"/>
                <a:ext cx="25200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213" name="墨迹 216">
                <a:extLst>
                  <a:ext uri="{FF2B5EF4-FFF2-40B4-BE49-F238E27FC236}">
                    <a16:creationId xmlns:a16="http://schemas.microsoft.com/office/drawing/2014/main" id="{040BBF45-AF9A-3D4E-B348-939022DD64E4}"/>
                  </a:ext>
                </a:extLst>
              </p14:cNvPr>
              <p14:cNvContentPartPr/>
              <p14:nvPr/>
            </p14:nvContentPartPr>
            <p14:xfrm>
              <a:off x="1103500" y="5786209"/>
              <a:ext cx="292320" cy="363240"/>
            </p14:xfrm>
          </p:contentPart>
        </mc:Choice>
        <mc:Fallback>
          <p:pic>
            <p:nvPicPr>
              <p:cNvPr id="213" name="墨迹 216">
                <a:extLst>
                  <a:ext uri="{FF2B5EF4-FFF2-40B4-BE49-F238E27FC236}">
                    <a16:creationId xmlns:a16="http://schemas.microsoft.com/office/drawing/2014/main" id="{040BBF45-AF9A-3D4E-B348-939022DD64E4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096300" y="5778656"/>
                <a:ext cx="307440" cy="3783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220" name="墨迹 219">
                <a:extLst>
                  <a:ext uri="{FF2B5EF4-FFF2-40B4-BE49-F238E27FC236}">
                    <a16:creationId xmlns:a16="http://schemas.microsoft.com/office/drawing/2014/main" id="{0E3935A1-A74D-C74C-9493-A0C0EB448ABE}"/>
                  </a:ext>
                </a:extLst>
              </p14:cNvPr>
              <p14:cNvContentPartPr/>
              <p14:nvPr/>
            </p14:nvContentPartPr>
            <p14:xfrm>
              <a:off x="3848500" y="5570209"/>
              <a:ext cx="205920" cy="790920"/>
            </p14:xfrm>
          </p:contentPart>
        </mc:Choice>
        <mc:Fallback>
          <p:pic>
            <p:nvPicPr>
              <p:cNvPr id="220" name="墨迹 219">
                <a:extLst>
                  <a:ext uri="{FF2B5EF4-FFF2-40B4-BE49-F238E27FC236}">
                    <a16:creationId xmlns:a16="http://schemas.microsoft.com/office/drawing/2014/main" id="{0E3935A1-A74D-C74C-9493-A0C0EB448ABE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840940" y="5563009"/>
                <a:ext cx="221040" cy="80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221" name="墨迹 221">
                <a:extLst>
                  <a:ext uri="{FF2B5EF4-FFF2-40B4-BE49-F238E27FC236}">
                    <a16:creationId xmlns:a16="http://schemas.microsoft.com/office/drawing/2014/main" id="{1F60C921-B598-6742-8227-B22F43D1AEC1}"/>
                  </a:ext>
                </a:extLst>
              </p14:cNvPr>
              <p14:cNvContentPartPr/>
              <p14:nvPr/>
            </p14:nvContentPartPr>
            <p14:xfrm>
              <a:off x="3400300" y="5900329"/>
              <a:ext cx="205560" cy="143280"/>
            </p14:xfrm>
          </p:contentPart>
        </mc:Choice>
        <mc:Fallback>
          <p:pic>
            <p:nvPicPr>
              <p:cNvPr id="221" name="墨迹 221">
                <a:extLst>
                  <a:ext uri="{FF2B5EF4-FFF2-40B4-BE49-F238E27FC236}">
                    <a16:creationId xmlns:a16="http://schemas.microsoft.com/office/drawing/2014/main" id="{1F60C921-B598-6742-8227-B22F43D1AEC1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392753" y="5892788"/>
                <a:ext cx="220654" cy="1583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25" name="墨迹 224">
                <a:extLst>
                  <a:ext uri="{FF2B5EF4-FFF2-40B4-BE49-F238E27FC236}">
                    <a16:creationId xmlns:a16="http://schemas.microsoft.com/office/drawing/2014/main" id="{53ADB1D2-4647-DE4F-9694-5E6333458B75}"/>
                  </a:ext>
                </a:extLst>
              </p14:cNvPr>
              <p14:cNvContentPartPr/>
              <p14:nvPr/>
            </p14:nvContentPartPr>
            <p14:xfrm>
              <a:off x="4975300" y="6124609"/>
              <a:ext cx="31320" cy="75240"/>
            </p14:xfrm>
          </p:contentPart>
        </mc:Choice>
        <mc:Fallback>
          <p:pic>
            <p:nvPicPr>
              <p:cNvPr id="225" name="墨迹 224">
                <a:extLst>
                  <a:ext uri="{FF2B5EF4-FFF2-40B4-BE49-F238E27FC236}">
                    <a16:creationId xmlns:a16="http://schemas.microsoft.com/office/drawing/2014/main" id="{53ADB1D2-4647-DE4F-9694-5E6333458B75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967740" y="6117049"/>
                <a:ext cx="4644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228" name="墨迹 227">
                <a:extLst>
                  <a:ext uri="{FF2B5EF4-FFF2-40B4-BE49-F238E27FC236}">
                    <a16:creationId xmlns:a16="http://schemas.microsoft.com/office/drawing/2014/main" id="{509E4339-4DA2-ED48-9B86-A75722F24951}"/>
                  </a:ext>
                </a:extLst>
              </p14:cNvPr>
              <p14:cNvContentPartPr/>
              <p14:nvPr/>
            </p14:nvContentPartPr>
            <p14:xfrm>
              <a:off x="6052420" y="6217849"/>
              <a:ext cx="56520" cy="43920"/>
            </p14:xfrm>
          </p:contentPart>
        </mc:Choice>
        <mc:Fallback>
          <p:pic>
            <p:nvPicPr>
              <p:cNvPr id="228" name="墨迹 227">
                <a:extLst>
                  <a:ext uri="{FF2B5EF4-FFF2-40B4-BE49-F238E27FC236}">
                    <a16:creationId xmlns:a16="http://schemas.microsoft.com/office/drawing/2014/main" id="{509E4339-4DA2-ED48-9B86-A75722F24951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6044860" y="6210289"/>
                <a:ext cx="712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229" name="墨迹 230">
                <a:extLst>
                  <a:ext uri="{FF2B5EF4-FFF2-40B4-BE49-F238E27FC236}">
                    <a16:creationId xmlns:a16="http://schemas.microsoft.com/office/drawing/2014/main" id="{61E3F017-74E7-5347-8CF1-DD0FB51AC52A}"/>
                  </a:ext>
                </a:extLst>
              </p14:cNvPr>
              <p14:cNvContentPartPr/>
              <p14:nvPr/>
            </p14:nvContentPartPr>
            <p14:xfrm>
              <a:off x="5367340" y="5757049"/>
              <a:ext cx="498240" cy="498240"/>
            </p14:xfrm>
          </p:contentPart>
        </mc:Choice>
        <mc:Fallback>
          <p:pic>
            <p:nvPicPr>
              <p:cNvPr id="229" name="墨迹 230">
                <a:extLst>
                  <a:ext uri="{FF2B5EF4-FFF2-40B4-BE49-F238E27FC236}">
                    <a16:creationId xmlns:a16="http://schemas.microsoft.com/office/drawing/2014/main" id="{61E3F017-74E7-5347-8CF1-DD0FB51AC52A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359780" y="5749489"/>
                <a:ext cx="51336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230" name="墨迹 231">
                <a:extLst>
                  <a:ext uri="{FF2B5EF4-FFF2-40B4-BE49-F238E27FC236}">
                    <a16:creationId xmlns:a16="http://schemas.microsoft.com/office/drawing/2014/main" id="{5F500056-9137-D441-AB87-F150889171C4}"/>
                  </a:ext>
                </a:extLst>
              </p14:cNvPr>
              <p14:cNvContentPartPr/>
              <p14:nvPr/>
            </p14:nvContentPartPr>
            <p14:xfrm>
              <a:off x="4365100" y="5800609"/>
              <a:ext cx="442080" cy="398880"/>
            </p14:xfrm>
          </p:contentPart>
        </mc:Choice>
        <mc:Fallback>
          <p:pic>
            <p:nvPicPr>
              <p:cNvPr id="230" name="墨迹 231">
                <a:extLst>
                  <a:ext uri="{FF2B5EF4-FFF2-40B4-BE49-F238E27FC236}">
                    <a16:creationId xmlns:a16="http://schemas.microsoft.com/office/drawing/2014/main" id="{5F500056-9137-D441-AB87-F150889171C4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57546" y="5793049"/>
                <a:ext cx="457188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238" name="墨迹 239">
                <a:extLst>
                  <a:ext uri="{FF2B5EF4-FFF2-40B4-BE49-F238E27FC236}">
                    <a16:creationId xmlns:a16="http://schemas.microsoft.com/office/drawing/2014/main" id="{EF252E8D-E35F-D44B-8D87-FEE9AC2A405C}"/>
                  </a:ext>
                </a:extLst>
              </p14:cNvPr>
              <p14:cNvContentPartPr/>
              <p14:nvPr/>
            </p14:nvContentPartPr>
            <p14:xfrm>
              <a:off x="7135300" y="5645089"/>
              <a:ext cx="243360" cy="753480"/>
            </p14:xfrm>
          </p:contentPart>
        </mc:Choice>
        <mc:Fallback>
          <p:pic>
            <p:nvPicPr>
              <p:cNvPr id="238" name="墨迹 239">
                <a:extLst>
                  <a:ext uri="{FF2B5EF4-FFF2-40B4-BE49-F238E27FC236}">
                    <a16:creationId xmlns:a16="http://schemas.microsoft.com/office/drawing/2014/main" id="{EF252E8D-E35F-D44B-8D87-FEE9AC2A405C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128089" y="5637529"/>
                <a:ext cx="258502" cy="76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239" name="墨迹 240">
                <a:extLst>
                  <a:ext uri="{FF2B5EF4-FFF2-40B4-BE49-F238E27FC236}">
                    <a16:creationId xmlns:a16="http://schemas.microsoft.com/office/drawing/2014/main" id="{084BD0D9-3AEC-7849-A083-C2CF7F8742C2}"/>
                  </a:ext>
                </a:extLst>
              </p14:cNvPr>
              <p14:cNvContentPartPr/>
              <p14:nvPr/>
            </p14:nvContentPartPr>
            <p14:xfrm>
              <a:off x="6388300" y="5807089"/>
              <a:ext cx="529920" cy="442440"/>
            </p14:xfrm>
          </p:contentPart>
        </mc:Choice>
        <mc:Fallback>
          <p:pic>
            <p:nvPicPr>
              <p:cNvPr id="239" name="墨迹 240">
                <a:extLst>
                  <a:ext uri="{FF2B5EF4-FFF2-40B4-BE49-F238E27FC236}">
                    <a16:creationId xmlns:a16="http://schemas.microsoft.com/office/drawing/2014/main" id="{084BD0D9-3AEC-7849-A083-C2CF7F8742C2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380735" y="5799529"/>
                <a:ext cx="54505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244" name="墨迹 244">
                <a:extLst>
                  <a:ext uri="{FF2B5EF4-FFF2-40B4-BE49-F238E27FC236}">
                    <a16:creationId xmlns:a16="http://schemas.microsoft.com/office/drawing/2014/main" id="{C00E5652-CDA3-444D-AF71-7011C0E4AB8F}"/>
                  </a:ext>
                </a:extLst>
              </p14:cNvPr>
              <p14:cNvContentPartPr/>
              <p14:nvPr/>
            </p14:nvContentPartPr>
            <p14:xfrm>
              <a:off x="8187580" y="677089"/>
              <a:ext cx="286560" cy="274320"/>
            </p14:xfrm>
          </p:contentPart>
        </mc:Choice>
        <mc:Fallback>
          <p:pic>
            <p:nvPicPr>
              <p:cNvPr id="244" name="墨迹 244">
                <a:extLst>
                  <a:ext uri="{FF2B5EF4-FFF2-40B4-BE49-F238E27FC236}">
                    <a16:creationId xmlns:a16="http://schemas.microsoft.com/office/drawing/2014/main" id="{C00E5652-CDA3-444D-AF71-7011C0E4AB8F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80020" y="669529"/>
                <a:ext cx="30168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246" name="墨迹 245">
                <a:extLst>
                  <a:ext uri="{FF2B5EF4-FFF2-40B4-BE49-F238E27FC236}">
                    <a16:creationId xmlns:a16="http://schemas.microsoft.com/office/drawing/2014/main" id="{579157B4-7E0B-1948-BA9E-DFC0970720CF}"/>
                  </a:ext>
                </a:extLst>
              </p14:cNvPr>
              <p14:cNvContentPartPr/>
              <p14:nvPr/>
            </p14:nvContentPartPr>
            <p14:xfrm>
              <a:off x="8947180" y="602569"/>
              <a:ext cx="12960" cy="31320"/>
            </p14:xfrm>
          </p:contentPart>
        </mc:Choice>
        <mc:Fallback>
          <p:pic>
            <p:nvPicPr>
              <p:cNvPr id="246" name="墨迹 245">
                <a:extLst>
                  <a:ext uri="{FF2B5EF4-FFF2-40B4-BE49-F238E27FC236}">
                    <a16:creationId xmlns:a16="http://schemas.microsoft.com/office/drawing/2014/main" id="{579157B4-7E0B-1948-BA9E-DFC0970720CF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939620" y="595009"/>
                <a:ext cx="277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259" name="墨迹 261">
                <a:extLst>
                  <a:ext uri="{FF2B5EF4-FFF2-40B4-BE49-F238E27FC236}">
                    <a16:creationId xmlns:a16="http://schemas.microsoft.com/office/drawing/2014/main" id="{3E2EE4BB-940F-6947-B6C7-21C7C3A833F2}"/>
                  </a:ext>
                </a:extLst>
              </p14:cNvPr>
              <p14:cNvContentPartPr/>
              <p14:nvPr/>
            </p14:nvContentPartPr>
            <p14:xfrm>
              <a:off x="10715140" y="459289"/>
              <a:ext cx="766080" cy="784800"/>
            </p14:xfrm>
          </p:contentPart>
        </mc:Choice>
        <mc:Fallback>
          <p:pic>
            <p:nvPicPr>
              <p:cNvPr id="259" name="墨迹 261">
                <a:extLst>
                  <a:ext uri="{FF2B5EF4-FFF2-40B4-BE49-F238E27FC236}">
                    <a16:creationId xmlns:a16="http://schemas.microsoft.com/office/drawing/2014/main" id="{3E2EE4BB-940F-6947-B6C7-21C7C3A833F2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0707580" y="451729"/>
                <a:ext cx="781200" cy="79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260" name="墨迹 262">
                <a:extLst>
                  <a:ext uri="{FF2B5EF4-FFF2-40B4-BE49-F238E27FC236}">
                    <a16:creationId xmlns:a16="http://schemas.microsoft.com/office/drawing/2014/main" id="{E16BA26B-43A1-9F42-948E-A85E0AD7493A}"/>
                  </a:ext>
                </a:extLst>
              </p14:cNvPr>
              <p14:cNvContentPartPr/>
              <p14:nvPr/>
            </p14:nvContentPartPr>
            <p14:xfrm>
              <a:off x="10223380" y="484129"/>
              <a:ext cx="199440" cy="473760"/>
            </p14:xfrm>
          </p:contentPart>
        </mc:Choice>
        <mc:Fallback>
          <p:pic>
            <p:nvPicPr>
              <p:cNvPr id="260" name="墨迹 262">
                <a:extLst>
                  <a:ext uri="{FF2B5EF4-FFF2-40B4-BE49-F238E27FC236}">
                    <a16:creationId xmlns:a16="http://schemas.microsoft.com/office/drawing/2014/main" id="{E16BA26B-43A1-9F42-948E-A85E0AD7493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0215820" y="476563"/>
                <a:ext cx="214560" cy="4888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261" name="墨迹 263">
                <a:extLst>
                  <a:ext uri="{FF2B5EF4-FFF2-40B4-BE49-F238E27FC236}">
                    <a16:creationId xmlns:a16="http://schemas.microsoft.com/office/drawing/2014/main" id="{15F99D5F-1779-9B4F-8F28-7E681464B21F}"/>
                  </a:ext>
                </a:extLst>
              </p14:cNvPr>
              <p14:cNvContentPartPr/>
              <p14:nvPr/>
            </p14:nvContentPartPr>
            <p14:xfrm>
              <a:off x="8878780" y="353449"/>
              <a:ext cx="1058400" cy="610560"/>
            </p14:xfrm>
          </p:contentPart>
        </mc:Choice>
        <mc:Fallback>
          <p:pic>
            <p:nvPicPr>
              <p:cNvPr id="261" name="墨迹 263">
                <a:extLst>
                  <a:ext uri="{FF2B5EF4-FFF2-40B4-BE49-F238E27FC236}">
                    <a16:creationId xmlns:a16="http://schemas.microsoft.com/office/drawing/2014/main" id="{15F99D5F-1779-9B4F-8F28-7E681464B21F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8871223" y="345889"/>
                <a:ext cx="1073515" cy="62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267" name="墨迹 267">
                <a:extLst>
                  <a:ext uri="{FF2B5EF4-FFF2-40B4-BE49-F238E27FC236}">
                    <a16:creationId xmlns:a16="http://schemas.microsoft.com/office/drawing/2014/main" id="{2900E931-86CB-234F-A18E-90D9F3F2402F}"/>
                  </a:ext>
                </a:extLst>
              </p14:cNvPr>
              <p14:cNvContentPartPr/>
              <p14:nvPr/>
            </p14:nvContentPartPr>
            <p14:xfrm>
              <a:off x="7901740" y="1281889"/>
              <a:ext cx="528840" cy="472680"/>
            </p14:xfrm>
          </p:contentPart>
        </mc:Choice>
        <mc:Fallback>
          <p:pic>
            <p:nvPicPr>
              <p:cNvPr id="267" name="墨迹 267">
                <a:extLst>
                  <a:ext uri="{FF2B5EF4-FFF2-40B4-BE49-F238E27FC236}">
                    <a16:creationId xmlns:a16="http://schemas.microsoft.com/office/drawing/2014/main" id="{2900E931-86CB-234F-A18E-90D9F3F2402F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7894540" y="1274329"/>
                <a:ext cx="543960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274" name="墨迹 273">
                <a:extLst>
                  <a:ext uri="{FF2B5EF4-FFF2-40B4-BE49-F238E27FC236}">
                    <a16:creationId xmlns:a16="http://schemas.microsoft.com/office/drawing/2014/main" id="{A160FA4C-C99E-C546-8CB1-FB38EF2C2E16}"/>
                  </a:ext>
                </a:extLst>
              </p14:cNvPr>
              <p14:cNvContentPartPr/>
              <p14:nvPr/>
            </p14:nvContentPartPr>
            <p14:xfrm>
              <a:off x="9544780" y="1586089"/>
              <a:ext cx="155880" cy="143640"/>
            </p14:xfrm>
          </p:contentPart>
        </mc:Choice>
        <mc:Fallback>
          <p:pic>
            <p:nvPicPr>
              <p:cNvPr id="274" name="墨迹 273">
                <a:extLst>
                  <a:ext uri="{FF2B5EF4-FFF2-40B4-BE49-F238E27FC236}">
                    <a16:creationId xmlns:a16="http://schemas.microsoft.com/office/drawing/2014/main" id="{A160FA4C-C99E-C546-8CB1-FB38EF2C2E16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9537220" y="1578529"/>
                <a:ext cx="17100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283" name="墨迹 286">
                <a:extLst>
                  <a:ext uri="{FF2B5EF4-FFF2-40B4-BE49-F238E27FC236}">
                    <a16:creationId xmlns:a16="http://schemas.microsoft.com/office/drawing/2014/main" id="{F7A598FF-9A31-4941-986A-FD55D05F82EC}"/>
                  </a:ext>
                </a:extLst>
              </p14:cNvPr>
              <p14:cNvContentPartPr/>
              <p14:nvPr/>
            </p14:nvContentPartPr>
            <p14:xfrm>
              <a:off x="10671580" y="1349569"/>
              <a:ext cx="821880" cy="564840"/>
            </p14:xfrm>
          </p:contentPart>
        </mc:Choice>
        <mc:Fallback>
          <p:pic>
            <p:nvPicPr>
              <p:cNvPr id="283" name="墨迹 286">
                <a:extLst>
                  <a:ext uri="{FF2B5EF4-FFF2-40B4-BE49-F238E27FC236}">
                    <a16:creationId xmlns:a16="http://schemas.microsoft.com/office/drawing/2014/main" id="{F7A598FF-9A31-4941-986A-FD55D05F82EC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0664023" y="1342009"/>
                <a:ext cx="836993" cy="57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284" name="墨迹 287">
                <a:extLst>
                  <a:ext uri="{FF2B5EF4-FFF2-40B4-BE49-F238E27FC236}">
                    <a16:creationId xmlns:a16="http://schemas.microsoft.com/office/drawing/2014/main" id="{DADADCE6-DA6B-E446-99CD-527A5B9C0212}"/>
                  </a:ext>
                </a:extLst>
              </p14:cNvPr>
              <p14:cNvContentPartPr/>
              <p14:nvPr/>
            </p14:nvContentPartPr>
            <p14:xfrm>
              <a:off x="9881020" y="1330849"/>
              <a:ext cx="597600" cy="797400"/>
            </p14:xfrm>
          </p:contentPart>
        </mc:Choice>
        <mc:Fallback>
          <p:pic>
            <p:nvPicPr>
              <p:cNvPr id="284" name="墨迹 287">
                <a:extLst>
                  <a:ext uri="{FF2B5EF4-FFF2-40B4-BE49-F238E27FC236}">
                    <a16:creationId xmlns:a16="http://schemas.microsoft.com/office/drawing/2014/main" id="{DADADCE6-DA6B-E446-99CD-527A5B9C0212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9873465" y="1323289"/>
                <a:ext cx="612711" cy="81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285" name="墨迹 288">
                <a:extLst>
                  <a:ext uri="{FF2B5EF4-FFF2-40B4-BE49-F238E27FC236}">
                    <a16:creationId xmlns:a16="http://schemas.microsoft.com/office/drawing/2014/main" id="{390799D1-81A0-8A49-BEF1-234DBF541B3B}"/>
                  </a:ext>
                </a:extLst>
              </p14:cNvPr>
              <p14:cNvContentPartPr/>
              <p14:nvPr/>
            </p14:nvContentPartPr>
            <p14:xfrm>
              <a:off x="9252100" y="1424089"/>
              <a:ext cx="106200" cy="392040"/>
            </p14:xfrm>
          </p:contentPart>
        </mc:Choice>
        <mc:Fallback>
          <p:pic>
            <p:nvPicPr>
              <p:cNvPr id="285" name="墨迹 288">
                <a:extLst>
                  <a:ext uri="{FF2B5EF4-FFF2-40B4-BE49-F238E27FC236}">
                    <a16:creationId xmlns:a16="http://schemas.microsoft.com/office/drawing/2014/main" id="{390799D1-81A0-8A49-BEF1-234DBF541B3B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244540" y="1416529"/>
                <a:ext cx="12132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286" name="墨迹 289">
                <a:extLst>
                  <a:ext uri="{FF2B5EF4-FFF2-40B4-BE49-F238E27FC236}">
                    <a16:creationId xmlns:a16="http://schemas.microsoft.com/office/drawing/2014/main" id="{880F17A2-1DCE-D146-8B5B-30D21ACAB664}"/>
                  </a:ext>
                </a:extLst>
              </p14:cNvPr>
              <p14:cNvContentPartPr/>
              <p14:nvPr/>
            </p14:nvContentPartPr>
            <p14:xfrm>
              <a:off x="8741620" y="1287289"/>
              <a:ext cx="255600" cy="595080"/>
            </p14:xfrm>
          </p:contentPart>
        </mc:Choice>
        <mc:Fallback>
          <p:pic>
            <p:nvPicPr>
              <p:cNvPr id="286" name="墨迹 289">
                <a:extLst>
                  <a:ext uri="{FF2B5EF4-FFF2-40B4-BE49-F238E27FC236}">
                    <a16:creationId xmlns:a16="http://schemas.microsoft.com/office/drawing/2014/main" id="{880F17A2-1DCE-D146-8B5B-30D21ACAB664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8734060" y="1279729"/>
                <a:ext cx="270720" cy="61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291" name="墨迹 290">
                <a:extLst>
                  <a:ext uri="{FF2B5EF4-FFF2-40B4-BE49-F238E27FC236}">
                    <a16:creationId xmlns:a16="http://schemas.microsoft.com/office/drawing/2014/main" id="{9504B818-A10A-E14C-908B-96279756E313}"/>
                  </a:ext>
                </a:extLst>
              </p14:cNvPr>
              <p14:cNvContentPartPr/>
              <p14:nvPr/>
            </p14:nvContentPartPr>
            <p14:xfrm>
              <a:off x="3580660" y="2856169"/>
              <a:ext cx="660240" cy="567000"/>
            </p14:xfrm>
          </p:contentPart>
        </mc:Choice>
        <mc:Fallback>
          <p:pic>
            <p:nvPicPr>
              <p:cNvPr id="291" name="墨迹 290">
                <a:extLst>
                  <a:ext uri="{FF2B5EF4-FFF2-40B4-BE49-F238E27FC236}">
                    <a16:creationId xmlns:a16="http://schemas.microsoft.com/office/drawing/2014/main" id="{9504B818-A10A-E14C-908B-96279756E313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3573100" y="2848609"/>
                <a:ext cx="67536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292" name="墨迹 291">
                <a:extLst>
                  <a:ext uri="{FF2B5EF4-FFF2-40B4-BE49-F238E27FC236}">
                    <a16:creationId xmlns:a16="http://schemas.microsoft.com/office/drawing/2014/main" id="{738D1DAF-E28A-2147-9AB2-2DB089FAF5AA}"/>
                  </a:ext>
                </a:extLst>
              </p14:cNvPr>
              <p14:cNvContentPartPr/>
              <p14:nvPr/>
            </p14:nvContentPartPr>
            <p14:xfrm>
              <a:off x="4801060" y="3827089"/>
              <a:ext cx="635400" cy="567000"/>
            </p14:xfrm>
          </p:contentPart>
        </mc:Choice>
        <mc:Fallback>
          <p:pic>
            <p:nvPicPr>
              <p:cNvPr id="292" name="墨迹 291">
                <a:extLst>
                  <a:ext uri="{FF2B5EF4-FFF2-40B4-BE49-F238E27FC236}">
                    <a16:creationId xmlns:a16="http://schemas.microsoft.com/office/drawing/2014/main" id="{738D1DAF-E28A-2147-9AB2-2DB089FAF5AA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793500" y="3819889"/>
                <a:ext cx="65052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293" name="墨迹 292">
                <a:extLst>
                  <a:ext uri="{FF2B5EF4-FFF2-40B4-BE49-F238E27FC236}">
                    <a16:creationId xmlns:a16="http://schemas.microsoft.com/office/drawing/2014/main" id="{64AA949E-0FD9-0D46-96C7-D845DD2B6CBC}"/>
                  </a:ext>
                </a:extLst>
              </p14:cNvPr>
              <p14:cNvContentPartPr/>
              <p14:nvPr/>
            </p14:nvContentPartPr>
            <p14:xfrm>
              <a:off x="5006260" y="4792249"/>
              <a:ext cx="697680" cy="654120"/>
            </p14:xfrm>
          </p:contentPart>
        </mc:Choice>
        <mc:Fallback>
          <p:pic>
            <p:nvPicPr>
              <p:cNvPr id="293" name="墨迹 292">
                <a:extLst>
                  <a:ext uri="{FF2B5EF4-FFF2-40B4-BE49-F238E27FC236}">
                    <a16:creationId xmlns:a16="http://schemas.microsoft.com/office/drawing/2014/main" id="{64AA949E-0FD9-0D46-96C7-D845DD2B6CBC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4998700" y="4784689"/>
                <a:ext cx="712800" cy="6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294" name="墨迹 293">
                <a:extLst>
                  <a:ext uri="{FF2B5EF4-FFF2-40B4-BE49-F238E27FC236}">
                    <a16:creationId xmlns:a16="http://schemas.microsoft.com/office/drawing/2014/main" id="{98DDFFDA-C6EE-744B-8B73-F57BFFFCC21A}"/>
                  </a:ext>
                </a:extLst>
              </p14:cNvPr>
              <p14:cNvContentPartPr/>
              <p14:nvPr/>
            </p14:nvContentPartPr>
            <p14:xfrm>
              <a:off x="4308940" y="5632489"/>
              <a:ext cx="579240" cy="647640"/>
            </p14:xfrm>
          </p:contentPart>
        </mc:Choice>
        <mc:Fallback>
          <p:pic>
            <p:nvPicPr>
              <p:cNvPr id="294" name="墨迹 293">
                <a:extLst>
                  <a:ext uri="{FF2B5EF4-FFF2-40B4-BE49-F238E27FC236}">
                    <a16:creationId xmlns:a16="http://schemas.microsoft.com/office/drawing/2014/main" id="{98DDFFDA-C6EE-744B-8B73-F57BFFFCC21A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4301740" y="5624929"/>
                <a:ext cx="594360" cy="66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303" name="墨迹 302">
                <a:extLst>
                  <a:ext uri="{FF2B5EF4-FFF2-40B4-BE49-F238E27FC236}">
                    <a16:creationId xmlns:a16="http://schemas.microsoft.com/office/drawing/2014/main" id="{64927BC1-CA2D-BF46-9DF5-630335A7171E}"/>
                  </a:ext>
                </a:extLst>
              </p14:cNvPr>
              <p14:cNvContentPartPr/>
              <p14:nvPr/>
            </p14:nvContentPartPr>
            <p14:xfrm>
              <a:off x="9314380" y="3005569"/>
              <a:ext cx="25200" cy="143640"/>
            </p14:xfrm>
          </p:contentPart>
        </mc:Choice>
        <mc:Fallback>
          <p:pic>
            <p:nvPicPr>
              <p:cNvPr id="303" name="墨迹 302">
                <a:extLst>
                  <a:ext uri="{FF2B5EF4-FFF2-40B4-BE49-F238E27FC236}">
                    <a16:creationId xmlns:a16="http://schemas.microsoft.com/office/drawing/2014/main" id="{64927BC1-CA2D-BF46-9DF5-630335A7171E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306820" y="2998009"/>
                <a:ext cx="4032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304" name="墨迹 306">
                <a:extLst>
                  <a:ext uri="{FF2B5EF4-FFF2-40B4-BE49-F238E27FC236}">
                    <a16:creationId xmlns:a16="http://schemas.microsoft.com/office/drawing/2014/main" id="{7ADAA16A-0ED2-414E-A36D-62BAFA04DE28}"/>
                  </a:ext>
                </a:extLst>
              </p14:cNvPr>
              <p14:cNvContentPartPr/>
              <p14:nvPr/>
            </p14:nvContentPartPr>
            <p14:xfrm>
              <a:off x="8934580" y="2762569"/>
              <a:ext cx="205920" cy="371160"/>
            </p14:xfrm>
          </p:contentPart>
        </mc:Choice>
        <mc:Fallback>
          <p:pic>
            <p:nvPicPr>
              <p:cNvPr id="304" name="墨迹 306">
                <a:extLst>
                  <a:ext uri="{FF2B5EF4-FFF2-40B4-BE49-F238E27FC236}">
                    <a16:creationId xmlns:a16="http://schemas.microsoft.com/office/drawing/2014/main" id="{7ADAA16A-0ED2-414E-A36D-62BAFA04DE28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927020" y="2755009"/>
                <a:ext cx="22104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305" name="墨迹 307">
                <a:extLst>
                  <a:ext uri="{FF2B5EF4-FFF2-40B4-BE49-F238E27FC236}">
                    <a16:creationId xmlns:a16="http://schemas.microsoft.com/office/drawing/2014/main" id="{1A9AF6EB-EA5B-584F-9011-5161A3E44A6C}"/>
                  </a:ext>
                </a:extLst>
              </p14:cNvPr>
              <p14:cNvContentPartPr/>
              <p14:nvPr/>
            </p14:nvContentPartPr>
            <p14:xfrm>
              <a:off x="8467660" y="2899729"/>
              <a:ext cx="218520" cy="193320"/>
            </p14:xfrm>
          </p:contentPart>
        </mc:Choice>
        <mc:Fallback>
          <p:pic>
            <p:nvPicPr>
              <p:cNvPr id="305" name="墨迹 307">
                <a:extLst>
                  <a:ext uri="{FF2B5EF4-FFF2-40B4-BE49-F238E27FC236}">
                    <a16:creationId xmlns:a16="http://schemas.microsoft.com/office/drawing/2014/main" id="{1A9AF6EB-EA5B-584F-9011-5161A3E44A6C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460088" y="2892169"/>
                <a:ext cx="233665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306" name="墨迹 308">
                <a:extLst>
                  <a:ext uri="{FF2B5EF4-FFF2-40B4-BE49-F238E27FC236}">
                    <a16:creationId xmlns:a16="http://schemas.microsoft.com/office/drawing/2014/main" id="{B94078F6-361D-9D43-B384-B07235F9A94B}"/>
                  </a:ext>
                </a:extLst>
              </p14:cNvPr>
              <p14:cNvContentPartPr/>
              <p14:nvPr/>
            </p14:nvContentPartPr>
            <p14:xfrm>
              <a:off x="7951060" y="2781289"/>
              <a:ext cx="311760" cy="460440"/>
            </p14:xfrm>
          </p:contentPart>
        </mc:Choice>
        <mc:Fallback>
          <p:pic>
            <p:nvPicPr>
              <p:cNvPr id="306" name="墨迹 308">
                <a:extLst>
                  <a:ext uri="{FF2B5EF4-FFF2-40B4-BE49-F238E27FC236}">
                    <a16:creationId xmlns:a16="http://schemas.microsoft.com/office/drawing/2014/main" id="{B94078F6-361D-9D43-B384-B07235F9A94B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7943500" y="2773729"/>
                <a:ext cx="32688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319" name="墨迹 321">
                <a:extLst>
                  <a:ext uri="{FF2B5EF4-FFF2-40B4-BE49-F238E27FC236}">
                    <a16:creationId xmlns:a16="http://schemas.microsoft.com/office/drawing/2014/main" id="{73F7F1E8-0C59-1D45-9560-55AA53421D57}"/>
                  </a:ext>
                </a:extLst>
              </p14:cNvPr>
              <p14:cNvContentPartPr/>
              <p14:nvPr/>
            </p14:nvContentPartPr>
            <p14:xfrm>
              <a:off x="9059140" y="3484729"/>
              <a:ext cx="486000" cy="417600"/>
            </p14:xfrm>
          </p:contentPart>
        </mc:Choice>
        <mc:Fallback>
          <p:pic>
            <p:nvPicPr>
              <p:cNvPr id="319" name="墨迹 321">
                <a:extLst>
                  <a:ext uri="{FF2B5EF4-FFF2-40B4-BE49-F238E27FC236}">
                    <a16:creationId xmlns:a16="http://schemas.microsoft.com/office/drawing/2014/main" id="{73F7F1E8-0C59-1D45-9560-55AA53421D57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9051580" y="3477169"/>
                <a:ext cx="50112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320" name="墨迹 322">
                <a:extLst>
                  <a:ext uri="{FF2B5EF4-FFF2-40B4-BE49-F238E27FC236}">
                    <a16:creationId xmlns:a16="http://schemas.microsoft.com/office/drawing/2014/main" id="{462DA358-A6F1-F546-9669-8B1F99E3730A}"/>
                  </a:ext>
                </a:extLst>
              </p14:cNvPr>
              <p14:cNvContentPartPr/>
              <p14:nvPr/>
            </p14:nvContentPartPr>
            <p14:xfrm>
              <a:off x="8598340" y="3603169"/>
              <a:ext cx="180720" cy="255600"/>
            </p14:xfrm>
          </p:contentPart>
        </mc:Choice>
        <mc:Fallback>
          <p:pic>
            <p:nvPicPr>
              <p:cNvPr id="320" name="墨迹 322">
                <a:extLst>
                  <a:ext uri="{FF2B5EF4-FFF2-40B4-BE49-F238E27FC236}">
                    <a16:creationId xmlns:a16="http://schemas.microsoft.com/office/drawing/2014/main" id="{462DA358-A6F1-F546-9669-8B1F99E3730A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590780" y="3595609"/>
                <a:ext cx="19584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321" name="墨迹 323">
                <a:extLst>
                  <a:ext uri="{FF2B5EF4-FFF2-40B4-BE49-F238E27FC236}">
                    <a16:creationId xmlns:a16="http://schemas.microsoft.com/office/drawing/2014/main" id="{6B4916F4-C72C-0741-80CA-726837E7CB48}"/>
                  </a:ext>
                </a:extLst>
              </p14:cNvPr>
              <p14:cNvContentPartPr/>
              <p14:nvPr/>
            </p14:nvContentPartPr>
            <p14:xfrm>
              <a:off x="7901380" y="3435049"/>
              <a:ext cx="504360" cy="441720"/>
            </p14:xfrm>
          </p:contentPart>
        </mc:Choice>
        <mc:Fallback>
          <p:pic>
            <p:nvPicPr>
              <p:cNvPr id="321" name="墨迹 323">
                <a:extLst>
                  <a:ext uri="{FF2B5EF4-FFF2-40B4-BE49-F238E27FC236}">
                    <a16:creationId xmlns:a16="http://schemas.microsoft.com/office/drawing/2014/main" id="{6B4916F4-C72C-0741-80CA-726837E7CB48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7893825" y="3427489"/>
                <a:ext cx="519469" cy="4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342" name="墨迹 345">
                <a:extLst>
                  <a:ext uri="{FF2B5EF4-FFF2-40B4-BE49-F238E27FC236}">
                    <a16:creationId xmlns:a16="http://schemas.microsoft.com/office/drawing/2014/main" id="{00E5E014-CDFB-3748-876C-56479BF90351}"/>
                  </a:ext>
                </a:extLst>
              </p14:cNvPr>
              <p14:cNvContentPartPr/>
              <p14:nvPr/>
            </p14:nvContentPartPr>
            <p14:xfrm>
              <a:off x="8000740" y="5185009"/>
              <a:ext cx="1382760" cy="516600"/>
            </p14:xfrm>
          </p:contentPart>
        </mc:Choice>
        <mc:Fallback>
          <p:pic>
            <p:nvPicPr>
              <p:cNvPr id="342" name="墨迹 345">
                <a:extLst>
                  <a:ext uri="{FF2B5EF4-FFF2-40B4-BE49-F238E27FC236}">
                    <a16:creationId xmlns:a16="http://schemas.microsoft.com/office/drawing/2014/main" id="{00E5E014-CDFB-3748-876C-56479BF90351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7993178" y="5177444"/>
                <a:ext cx="1397884" cy="5317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343" name="墨迹 346">
                <a:extLst>
                  <a:ext uri="{FF2B5EF4-FFF2-40B4-BE49-F238E27FC236}">
                    <a16:creationId xmlns:a16="http://schemas.microsoft.com/office/drawing/2014/main" id="{8581BEA5-E787-714C-A74F-2979ED2DE8D3}"/>
                  </a:ext>
                </a:extLst>
              </p14:cNvPr>
              <p14:cNvContentPartPr/>
              <p14:nvPr/>
            </p14:nvContentPartPr>
            <p14:xfrm>
              <a:off x="9097300" y="4250449"/>
              <a:ext cx="453960" cy="548280"/>
            </p14:xfrm>
          </p:contentPart>
        </mc:Choice>
        <mc:Fallback>
          <p:pic>
            <p:nvPicPr>
              <p:cNvPr id="343" name="墨迹 346">
                <a:extLst>
                  <a:ext uri="{FF2B5EF4-FFF2-40B4-BE49-F238E27FC236}">
                    <a16:creationId xmlns:a16="http://schemas.microsoft.com/office/drawing/2014/main" id="{8581BEA5-E787-714C-A74F-2979ED2DE8D3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9089740" y="4242889"/>
                <a:ext cx="469080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344" name="墨迹 347">
                <a:extLst>
                  <a:ext uri="{FF2B5EF4-FFF2-40B4-BE49-F238E27FC236}">
                    <a16:creationId xmlns:a16="http://schemas.microsoft.com/office/drawing/2014/main" id="{18BDC5A4-BE8C-4948-8806-B8673590E2F3}"/>
                  </a:ext>
                </a:extLst>
              </p14:cNvPr>
              <p14:cNvContentPartPr/>
              <p14:nvPr/>
            </p14:nvContentPartPr>
            <p14:xfrm>
              <a:off x="8698060" y="4344049"/>
              <a:ext cx="131040" cy="218160"/>
            </p14:xfrm>
          </p:contentPart>
        </mc:Choice>
        <mc:Fallback>
          <p:pic>
            <p:nvPicPr>
              <p:cNvPr id="344" name="墨迹 347">
                <a:extLst>
                  <a:ext uri="{FF2B5EF4-FFF2-40B4-BE49-F238E27FC236}">
                    <a16:creationId xmlns:a16="http://schemas.microsoft.com/office/drawing/2014/main" id="{18BDC5A4-BE8C-4948-8806-B8673590E2F3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690500" y="4336489"/>
                <a:ext cx="14616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345" name="墨迹 348">
                <a:extLst>
                  <a:ext uri="{FF2B5EF4-FFF2-40B4-BE49-F238E27FC236}">
                    <a16:creationId xmlns:a16="http://schemas.microsoft.com/office/drawing/2014/main" id="{DA8A65EA-C8A1-D945-890D-2EF1A66A6850}"/>
                  </a:ext>
                </a:extLst>
              </p14:cNvPr>
              <p14:cNvContentPartPr/>
              <p14:nvPr/>
            </p14:nvContentPartPr>
            <p14:xfrm>
              <a:off x="7964740" y="4250449"/>
              <a:ext cx="453600" cy="405000"/>
            </p14:xfrm>
          </p:contentPart>
        </mc:Choice>
        <mc:Fallback>
          <p:pic>
            <p:nvPicPr>
              <p:cNvPr id="345" name="墨迹 348">
                <a:extLst>
                  <a:ext uri="{FF2B5EF4-FFF2-40B4-BE49-F238E27FC236}">
                    <a16:creationId xmlns:a16="http://schemas.microsoft.com/office/drawing/2014/main" id="{DA8A65EA-C8A1-D945-890D-2EF1A66A6850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7957180" y="4242889"/>
                <a:ext cx="46836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350" name="墨迹 349">
                <a:extLst>
                  <a:ext uri="{FF2B5EF4-FFF2-40B4-BE49-F238E27FC236}">
                    <a16:creationId xmlns:a16="http://schemas.microsoft.com/office/drawing/2014/main" id="{FC72FE58-0E36-FF4F-BD29-8517B2BE7E00}"/>
                  </a:ext>
                </a:extLst>
              </p14:cNvPr>
              <p14:cNvContentPartPr/>
              <p14:nvPr/>
            </p14:nvContentPartPr>
            <p14:xfrm>
              <a:off x="9569620" y="2787769"/>
              <a:ext cx="293040" cy="3302640"/>
            </p14:xfrm>
          </p:contentPart>
        </mc:Choice>
        <mc:Fallback>
          <p:pic>
            <p:nvPicPr>
              <p:cNvPr id="350" name="墨迹 349">
                <a:extLst>
                  <a:ext uri="{FF2B5EF4-FFF2-40B4-BE49-F238E27FC236}">
                    <a16:creationId xmlns:a16="http://schemas.microsoft.com/office/drawing/2014/main" id="{FC72FE58-0E36-FF4F-BD29-8517B2BE7E00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9559540" y="2777329"/>
                <a:ext cx="313200" cy="332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364" name="墨迹 364">
                <a:extLst>
                  <a:ext uri="{FF2B5EF4-FFF2-40B4-BE49-F238E27FC236}">
                    <a16:creationId xmlns:a16="http://schemas.microsoft.com/office/drawing/2014/main" id="{BFDE091D-316C-DB40-995F-5EFA456447ED}"/>
                  </a:ext>
                </a:extLst>
              </p14:cNvPr>
              <p14:cNvContentPartPr/>
              <p14:nvPr/>
            </p14:nvContentPartPr>
            <p14:xfrm>
              <a:off x="10459900" y="3161089"/>
              <a:ext cx="728640" cy="2926440"/>
            </p14:xfrm>
          </p:contentPart>
        </mc:Choice>
        <mc:Fallback>
          <p:pic>
            <p:nvPicPr>
              <p:cNvPr id="364" name="墨迹 364">
                <a:extLst>
                  <a:ext uri="{FF2B5EF4-FFF2-40B4-BE49-F238E27FC236}">
                    <a16:creationId xmlns:a16="http://schemas.microsoft.com/office/drawing/2014/main" id="{BFDE091D-316C-DB40-995F-5EFA456447ED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0452340" y="3153529"/>
                <a:ext cx="743760" cy="294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7178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墨迹 8">
                <a:extLst>
                  <a:ext uri="{FF2B5EF4-FFF2-40B4-BE49-F238E27FC236}">
                    <a16:creationId xmlns:a16="http://schemas.microsoft.com/office/drawing/2014/main" id="{73FEF335-7A51-3F46-AC04-C5D0BD82DAFE}"/>
                  </a:ext>
                </a:extLst>
              </p14:cNvPr>
              <p14:cNvContentPartPr/>
              <p14:nvPr/>
            </p14:nvContentPartPr>
            <p14:xfrm>
              <a:off x="1364500" y="689689"/>
              <a:ext cx="18720" cy="131040"/>
            </p14:xfrm>
          </p:contentPart>
        </mc:Choice>
        <mc:Fallback>
          <p:pic>
            <p:nvPicPr>
              <p:cNvPr id="7" name="墨迹 8">
                <a:extLst>
                  <a:ext uri="{FF2B5EF4-FFF2-40B4-BE49-F238E27FC236}">
                    <a16:creationId xmlns:a16="http://schemas.microsoft.com/office/drawing/2014/main" id="{73FEF335-7A51-3F46-AC04-C5D0BD82DA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7083" y="682129"/>
                <a:ext cx="33555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墨迹 9">
                <a:extLst>
                  <a:ext uri="{FF2B5EF4-FFF2-40B4-BE49-F238E27FC236}">
                    <a16:creationId xmlns:a16="http://schemas.microsoft.com/office/drawing/2014/main" id="{AB3FB186-551D-BF46-8C5F-C1AB8FAC1218}"/>
                  </a:ext>
                </a:extLst>
              </p14:cNvPr>
              <p14:cNvContentPartPr/>
              <p14:nvPr/>
            </p14:nvContentPartPr>
            <p14:xfrm>
              <a:off x="607780" y="260209"/>
              <a:ext cx="576360" cy="560520"/>
            </p14:xfrm>
          </p:contentPart>
        </mc:Choice>
        <mc:Fallback>
          <p:pic>
            <p:nvPicPr>
              <p:cNvPr id="8" name="墨迹 9">
                <a:extLst>
                  <a:ext uri="{FF2B5EF4-FFF2-40B4-BE49-F238E27FC236}">
                    <a16:creationId xmlns:a16="http://schemas.microsoft.com/office/drawing/2014/main" id="{AB3FB186-551D-BF46-8C5F-C1AB8FAC121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0225" y="252649"/>
                <a:ext cx="591111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9" name="墨迹 21">
                <a:extLst>
                  <a:ext uri="{FF2B5EF4-FFF2-40B4-BE49-F238E27FC236}">
                    <a16:creationId xmlns:a16="http://schemas.microsoft.com/office/drawing/2014/main" id="{A95D66BD-9860-C84C-9460-104BFFFC6ACD}"/>
                  </a:ext>
                </a:extLst>
              </p14:cNvPr>
              <p14:cNvContentPartPr/>
              <p14:nvPr/>
            </p14:nvContentPartPr>
            <p14:xfrm>
              <a:off x="2964340" y="440569"/>
              <a:ext cx="280440" cy="336600"/>
            </p14:xfrm>
          </p:contentPart>
        </mc:Choice>
        <mc:Fallback>
          <p:pic>
            <p:nvPicPr>
              <p:cNvPr id="19" name="墨迹 21">
                <a:extLst>
                  <a:ext uri="{FF2B5EF4-FFF2-40B4-BE49-F238E27FC236}">
                    <a16:creationId xmlns:a16="http://schemas.microsoft.com/office/drawing/2014/main" id="{A95D66BD-9860-C84C-9460-104BFFFC6A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56780" y="433009"/>
                <a:ext cx="29556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" name="墨迹 22">
                <a:extLst>
                  <a:ext uri="{FF2B5EF4-FFF2-40B4-BE49-F238E27FC236}">
                    <a16:creationId xmlns:a16="http://schemas.microsoft.com/office/drawing/2014/main" id="{997B5FAC-497E-BA46-913A-CAE07D0580F3}"/>
                  </a:ext>
                </a:extLst>
              </p14:cNvPr>
              <p14:cNvContentPartPr/>
              <p14:nvPr/>
            </p14:nvContentPartPr>
            <p14:xfrm>
              <a:off x="2485180" y="440569"/>
              <a:ext cx="224280" cy="457560"/>
            </p14:xfrm>
          </p:contentPart>
        </mc:Choice>
        <mc:Fallback>
          <p:pic>
            <p:nvPicPr>
              <p:cNvPr id="20" name="墨迹 22">
                <a:extLst>
                  <a:ext uri="{FF2B5EF4-FFF2-40B4-BE49-F238E27FC236}">
                    <a16:creationId xmlns:a16="http://schemas.microsoft.com/office/drawing/2014/main" id="{997B5FAC-497E-BA46-913A-CAE07D0580F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77632" y="433009"/>
                <a:ext cx="239016" cy="4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1" name="墨迹 23">
                <a:extLst>
                  <a:ext uri="{FF2B5EF4-FFF2-40B4-BE49-F238E27FC236}">
                    <a16:creationId xmlns:a16="http://schemas.microsoft.com/office/drawing/2014/main" id="{FD3654DE-723F-8D48-A3CB-2B47BD121BD3}"/>
                  </a:ext>
                </a:extLst>
              </p14:cNvPr>
              <p14:cNvContentPartPr/>
              <p14:nvPr/>
            </p14:nvContentPartPr>
            <p14:xfrm>
              <a:off x="1756540" y="328609"/>
              <a:ext cx="486360" cy="467280"/>
            </p14:xfrm>
          </p:contentPart>
        </mc:Choice>
        <mc:Fallback>
          <p:pic>
            <p:nvPicPr>
              <p:cNvPr id="21" name="墨迹 23">
                <a:extLst>
                  <a:ext uri="{FF2B5EF4-FFF2-40B4-BE49-F238E27FC236}">
                    <a16:creationId xmlns:a16="http://schemas.microsoft.com/office/drawing/2014/main" id="{FD3654DE-723F-8D48-A3CB-2B47BD121BD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48974" y="321049"/>
                <a:ext cx="501491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94B993F3-A8B1-914B-AB34-85526BAE2E69}"/>
                  </a:ext>
                </a:extLst>
              </p14:cNvPr>
              <p14:cNvContentPartPr/>
              <p14:nvPr/>
            </p14:nvContentPartPr>
            <p14:xfrm>
              <a:off x="4259260" y="832969"/>
              <a:ext cx="106200" cy="149760"/>
            </p14:xfrm>
          </p:contentPart>
        </mc:Choice>
        <mc:Fallback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94B993F3-A8B1-914B-AB34-85526BAE2E6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51700" y="825409"/>
                <a:ext cx="1213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1" name="墨迹 31">
                <a:extLst>
                  <a:ext uri="{FF2B5EF4-FFF2-40B4-BE49-F238E27FC236}">
                    <a16:creationId xmlns:a16="http://schemas.microsoft.com/office/drawing/2014/main" id="{292617DD-0ED5-E54C-8DF6-044675A4E29C}"/>
                  </a:ext>
                </a:extLst>
              </p14:cNvPr>
              <p14:cNvContentPartPr/>
              <p14:nvPr/>
            </p14:nvContentPartPr>
            <p14:xfrm>
              <a:off x="3393820" y="372169"/>
              <a:ext cx="672840" cy="516960"/>
            </p14:xfrm>
          </p:contentPart>
        </mc:Choice>
        <mc:Fallback>
          <p:pic>
            <p:nvPicPr>
              <p:cNvPr id="31" name="墨迹 31">
                <a:extLst>
                  <a:ext uri="{FF2B5EF4-FFF2-40B4-BE49-F238E27FC236}">
                    <a16:creationId xmlns:a16="http://schemas.microsoft.com/office/drawing/2014/main" id="{292617DD-0ED5-E54C-8DF6-044675A4E29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86260" y="364609"/>
                <a:ext cx="687960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7" name="墨迹 62">
                <a:extLst>
                  <a:ext uri="{FF2B5EF4-FFF2-40B4-BE49-F238E27FC236}">
                    <a16:creationId xmlns:a16="http://schemas.microsoft.com/office/drawing/2014/main" id="{19762151-59EF-7645-AFCF-D314DCFF24D8}"/>
                  </a:ext>
                </a:extLst>
              </p14:cNvPr>
              <p14:cNvContentPartPr/>
              <p14:nvPr/>
            </p14:nvContentPartPr>
            <p14:xfrm>
              <a:off x="8629660" y="533809"/>
              <a:ext cx="174600" cy="304560"/>
            </p14:xfrm>
          </p:contentPart>
        </mc:Choice>
        <mc:Fallback>
          <p:pic>
            <p:nvPicPr>
              <p:cNvPr id="57" name="墨迹 62">
                <a:extLst>
                  <a:ext uri="{FF2B5EF4-FFF2-40B4-BE49-F238E27FC236}">
                    <a16:creationId xmlns:a16="http://schemas.microsoft.com/office/drawing/2014/main" id="{19762151-59EF-7645-AFCF-D314DCFF24D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622100" y="526609"/>
                <a:ext cx="18972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8" name="墨迹 63">
                <a:extLst>
                  <a:ext uri="{FF2B5EF4-FFF2-40B4-BE49-F238E27FC236}">
                    <a16:creationId xmlns:a16="http://schemas.microsoft.com/office/drawing/2014/main" id="{F660794F-F9F7-7A40-AFC1-EA7908CE9260}"/>
                  </a:ext>
                </a:extLst>
              </p14:cNvPr>
              <p14:cNvContentPartPr/>
              <p14:nvPr/>
            </p14:nvContentPartPr>
            <p14:xfrm>
              <a:off x="8219260" y="639649"/>
              <a:ext cx="211680" cy="199440"/>
            </p14:xfrm>
          </p:contentPart>
        </mc:Choice>
        <mc:Fallback>
          <p:pic>
            <p:nvPicPr>
              <p:cNvPr id="58" name="墨迹 63">
                <a:extLst>
                  <a:ext uri="{FF2B5EF4-FFF2-40B4-BE49-F238E27FC236}">
                    <a16:creationId xmlns:a16="http://schemas.microsoft.com/office/drawing/2014/main" id="{F660794F-F9F7-7A40-AFC1-EA7908CE926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211687" y="632089"/>
                <a:ext cx="226826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9" name="墨迹 64">
                <a:extLst>
                  <a:ext uri="{FF2B5EF4-FFF2-40B4-BE49-F238E27FC236}">
                    <a16:creationId xmlns:a16="http://schemas.microsoft.com/office/drawing/2014/main" id="{472D0507-8765-3145-B036-1EFF0224B547}"/>
                  </a:ext>
                </a:extLst>
              </p14:cNvPr>
              <p14:cNvContentPartPr/>
              <p14:nvPr/>
            </p14:nvContentPartPr>
            <p14:xfrm>
              <a:off x="7384420" y="471889"/>
              <a:ext cx="648000" cy="429840"/>
            </p14:xfrm>
          </p:contentPart>
        </mc:Choice>
        <mc:Fallback>
          <p:pic>
            <p:nvPicPr>
              <p:cNvPr id="59" name="墨迹 64">
                <a:extLst>
                  <a:ext uri="{FF2B5EF4-FFF2-40B4-BE49-F238E27FC236}">
                    <a16:creationId xmlns:a16="http://schemas.microsoft.com/office/drawing/2014/main" id="{472D0507-8765-3145-B036-1EFF0224B54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376856" y="464329"/>
                <a:ext cx="663128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0" name="墨迹 65">
                <a:extLst>
                  <a:ext uri="{FF2B5EF4-FFF2-40B4-BE49-F238E27FC236}">
                    <a16:creationId xmlns:a16="http://schemas.microsoft.com/office/drawing/2014/main" id="{6D4ABF67-1A04-7F45-A8C4-F95E86106CC0}"/>
                  </a:ext>
                </a:extLst>
              </p14:cNvPr>
              <p14:cNvContentPartPr/>
              <p14:nvPr/>
            </p14:nvContentPartPr>
            <p14:xfrm>
              <a:off x="7166620" y="720649"/>
              <a:ext cx="31320" cy="44280"/>
            </p14:xfrm>
          </p:contentPart>
        </mc:Choice>
        <mc:Fallback>
          <p:pic>
            <p:nvPicPr>
              <p:cNvPr id="60" name="墨迹 65">
                <a:extLst>
                  <a:ext uri="{FF2B5EF4-FFF2-40B4-BE49-F238E27FC236}">
                    <a16:creationId xmlns:a16="http://schemas.microsoft.com/office/drawing/2014/main" id="{6D4ABF67-1A04-7F45-A8C4-F95E86106CC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159060" y="713027"/>
                <a:ext cx="46440" cy="595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1" name="墨迹 66">
                <a:extLst>
                  <a:ext uri="{FF2B5EF4-FFF2-40B4-BE49-F238E27FC236}">
                    <a16:creationId xmlns:a16="http://schemas.microsoft.com/office/drawing/2014/main" id="{9A3D20C4-9EB6-0D4E-82C0-E5F4F1F708B0}"/>
                  </a:ext>
                </a:extLst>
              </p14:cNvPr>
              <p14:cNvContentPartPr/>
              <p14:nvPr/>
            </p14:nvContentPartPr>
            <p14:xfrm>
              <a:off x="6537700" y="670969"/>
              <a:ext cx="367920" cy="12600"/>
            </p14:xfrm>
          </p:contentPart>
        </mc:Choice>
        <mc:Fallback>
          <p:pic>
            <p:nvPicPr>
              <p:cNvPr id="61" name="墨迹 66">
                <a:extLst>
                  <a:ext uri="{FF2B5EF4-FFF2-40B4-BE49-F238E27FC236}">
                    <a16:creationId xmlns:a16="http://schemas.microsoft.com/office/drawing/2014/main" id="{9A3D20C4-9EB6-0D4E-82C0-E5F4F1F708B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530133" y="663619"/>
                <a:ext cx="383055" cy="269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2" name="墨迹 67">
                <a:extLst>
                  <a:ext uri="{FF2B5EF4-FFF2-40B4-BE49-F238E27FC236}">
                    <a16:creationId xmlns:a16="http://schemas.microsoft.com/office/drawing/2014/main" id="{75AB7AF4-FCD9-DD44-AAFC-F5119E8B76DC}"/>
                  </a:ext>
                </a:extLst>
              </p14:cNvPr>
              <p14:cNvContentPartPr/>
              <p14:nvPr/>
            </p14:nvContentPartPr>
            <p14:xfrm>
              <a:off x="4819420" y="465409"/>
              <a:ext cx="1406520" cy="436320"/>
            </p14:xfrm>
          </p:contentPart>
        </mc:Choice>
        <mc:Fallback>
          <p:pic>
            <p:nvPicPr>
              <p:cNvPr id="62" name="墨迹 67">
                <a:extLst>
                  <a:ext uri="{FF2B5EF4-FFF2-40B4-BE49-F238E27FC236}">
                    <a16:creationId xmlns:a16="http://schemas.microsoft.com/office/drawing/2014/main" id="{75AB7AF4-FCD9-DD44-AAFC-F5119E8B76D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812220" y="457849"/>
                <a:ext cx="142164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1" name="墨迹 71">
                <a:extLst>
                  <a:ext uri="{FF2B5EF4-FFF2-40B4-BE49-F238E27FC236}">
                    <a16:creationId xmlns:a16="http://schemas.microsoft.com/office/drawing/2014/main" id="{8A4AE657-EC87-DB4C-B439-0673C94CF0D8}"/>
                  </a:ext>
                </a:extLst>
              </p14:cNvPr>
              <p14:cNvContentPartPr/>
              <p14:nvPr/>
            </p14:nvContentPartPr>
            <p14:xfrm>
              <a:off x="8554780" y="465409"/>
              <a:ext cx="317880" cy="255960"/>
            </p14:xfrm>
          </p:contentPart>
        </mc:Choice>
        <mc:Fallback>
          <p:pic>
            <p:nvPicPr>
              <p:cNvPr id="71" name="墨迹 71">
                <a:extLst>
                  <a:ext uri="{FF2B5EF4-FFF2-40B4-BE49-F238E27FC236}">
                    <a16:creationId xmlns:a16="http://schemas.microsoft.com/office/drawing/2014/main" id="{8A4AE657-EC87-DB4C-B439-0673C94CF0D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547220" y="457838"/>
                <a:ext cx="333000" cy="2711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58A35C3C-C289-D74C-9247-D57E71EA190B}"/>
                  </a:ext>
                </a:extLst>
              </p14:cNvPr>
              <p14:cNvContentPartPr/>
              <p14:nvPr/>
            </p14:nvContentPartPr>
            <p14:xfrm>
              <a:off x="9021700" y="839089"/>
              <a:ext cx="62640" cy="124920"/>
            </p14:xfrm>
          </p:contentPart>
        </mc:Choice>
        <mc:Fallback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58A35C3C-C289-D74C-9247-D57E71EA190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014140" y="831529"/>
                <a:ext cx="777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20F1D748-F6E9-9D46-B532-1138DFBF650D}"/>
                  </a:ext>
                </a:extLst>
              </p14:cNvPr>
              <p14:cNvContentPartPr/>
              <p14:nvPr/>
            </p14:nvContentPartPr>
            <p14:xfrm>
              <a:off x="10092700" y="446689"/>
              <a:ext cx="62640" cy="81360"/>
            </p14:xfrm>
          </p:contentPart>
        </mc:Choice>
        <mc:Fallback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20F1D748-F6E9-9D46-B532-1138DFBF650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85140" y="439129"/>
                <a:ext cx="7776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8" name="墨迹 78">
                <a:extLst>
                  <a:ext uri="{FF2B5EF4-FFF2-40B4-BE49-F238E27FC236}">
                    <a16:creationId xmlns:a16="http://schemas.microsoft.com/office/drawing/2014/main" id="{10D2156B-E3D1-B047-8303-EE6704773BFE}"/>
                  </a:ext>
                </a:extLst>
              </p14:cNvPr>
              <p14:cNvContentPartPr/>
              <p14:nvPr/>
            </p14:nvContentPartPr>
            <p14:xfrm>
              <a:off x="9594460" y="427969"/>
              <a:ext cx="262080" cy="464400"/>
            </p14:xfrm>
          </p:contentPart>
        </mc:Choice>
        <mc:Fallback>
          <p:pic>
            <p:nvPicPr>
              <p:cNvPr id="78" name="墨迹 78">
                <a:extLst>
                  <a:ext uri="{FF2B5EF4-FFF2-40B4-BE49-F238E27FC236}">
                    <a16:creationId xmlns:a16="http://schemas.microsoft.com/office/drawing/2014/main" id="{10D2156B-E3D1-B047-8303-EE6704773BF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586890" y="420769"/>
                <a:ext cx="277221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0" name="墨迹 91">
                <a:extLst>
                  <a:ext uri="{FF2B5EF4-FFF2-40B4-BE49-F238E27FC236}">
                    <a16:creationId xmlns:a16="http://schemas.microsoft.com/office/drawing/2014/main" id="{4908CDCD-9158-8247-B03C-F39B51B3B799}"/>
                  </a:ext>
                </a:extLst>
              </p14:cNvPr>
              <p14:cNvContentPartPr/>
              <p14:nvPr/>
            </p14:nvContentPartPr>
            <p14:xfrm>
              <a:off x="10628020" y="291169"/>
              <a:ext cx="1082880" cy="573120"/>
            </p14:xfrm>
          </p:contentPart>
        </mc:Choice>
        <mc:Fallback>
          <p:pic>
            <p:nvPicPr>
              <p:cNvPr id="90" name="墨迹 91">
                <a:extLst>
                  <a:ext uri="{FF2B5EF4-FFF2-40B4-BE49-F238E27FC236}">
                    <a16:creationId xmlns:a16="http://schemas.microsoft.com/office/drawing/2014/main" id="{4908CDCD-9158-8247-B03C-F39B51B3B79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620460" y="283609"/>
                <a:ext cx="1098000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1" name="墨迹 92">
                <a:extLst>
                  <a:ext uri="{FF2B5EF4-FFF2-40B4-BE49-F238E27FC236}">
                    <a16:creationId xmlns:a16="http://schemas.microsoft.com/office/drawing/2014/main" id="{B1671EB6-85E8-4A46-B066-983E7CF14389}"/>
                  </a:ext>
                </a:extLst>
              </p14:cNvPr>
              <p14:cNvContentPartPr/>
              <p14:nvPr/>
            </p14:nvContentPartPr>
            <p14:xfrm>
              <a:off x="10036540" y="633529"/>
              <a:ext cx="336600" cy="112320"/>
            </p14:xfrm>
          </p:contentPart>
        </mc:Choice>
        <mc:Fallback>
          <p:pic>
            <p:nvPicPr>
              <p:cNvPr id="91" name="墨迹 92">
                <a:extLst>
                  <a:ext uri="{FF2B5EF4-FFF2-40B4-BE49-F238E27FC236}">
                    <a16:creationId xmlns:a16="http://schemas.microsoft.com/office/drawing/2014/main" id="{B1671EB6-85E8-4A46-B066-983E7CF1438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028980" y="625969"/>
                <a:ext cx="3517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7" name="墨迹 96">
                <a:extLst>
                  <a:ext uri="{FF2B5EF4-FFF2-40B4-BE49-F238E27FC236}">
                    <a16:creationId xmlns:a16="http://schemas.microsoft.com/office/drawing/2014/main" id="{BCF200D5-CB44-2244-BCEA-D77C267251C4}"/>
                  </a:ext>
                </a:extLst>
              </p14:cNvPr>
              <p14:cNvContentPartPr/>
              <p14:nvPr/>
            </p14:nvContentPartPr>
            <p14:xfrm>
              <a:off x="1613620" y="1455409"/>
              <a:ext cx="187200" cy="12960"/>
            </p14:xfrm>
          </p:contentPart>
        </mc:Choice>
        <mc:Fallback>
          <p:pic>
            <p:nvPicPr>
              <p:cNvPr id="97" name="墨迹 96">
                <a:extLst>
                  <a:ext uri="{FF2B5EF4-FFF2-40B4-BE49-F238E27FC236}">
                    <a16:creationId xmlns:a16="http://schemas.microsoft.com/office/drawing/2014/main" id="{BCF200D5-CB44-2244-BCEA-D77C267251C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606060" y="1447849"/>
                <a:ext cx="2023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93AFE093-5DF2-AB43-A146-B2D5201ACD78}"/>
                  </a:ext>
                </a:extLst>
              </p14:cNvPr>
              <p14:cNvContentPartPr/>
              <p14:nvPr/>
            </p14:nvContentPartPr>
            <p14:xfrm>
              <a:off x="1706860" y="1592209"/>
              <a:ext cx="137160" cy="25200"/>
            </p14:xfrm>
          </p:contentPart>
        </mc:Choice>
        <mc:Fallback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93AFE093-5DF2-AB43-A146-B2D5201ACD7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699300" y="1584649"/>
                <a:ext cx="1522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4C71C18C-D250-964F-B5DF-3F89FEF5A4E9}"/>
                  </a:ext>
                </a:extLst>
              </p14:cNvPr>
              <p14:cNvContentPartPr/>
              <p14:nvPr/>
            </p14:nvContentPartPr>
            <p14:xfrm>
              <a:off x="2092780" y="1281169"/>
              <a:ext cx="62640" cy="380160"/>
            </p14:xfrm>
          </p:contentPart>
        </mc:Choice>
        <mc:Fallback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4C71C18C-D250-964F-B5DF-3F89FEF5A4E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085220" y="1273609"/>
                <a:ext cx="7776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AC8C2E45-8DED-4149-928E-F1031E4A76A4}"/>
                  </a:ext>
                </a:extLst>
              </p14:cNvPr>
              <p14:cNvContentPartPr/>
              <p14:nvPr/>
            </p14:nvContentPartPr>
            <p14:xfrm>
              <a:off x="2939500" y="1592209"/>
              <a:ext cx="37800" cy="7524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AC8C2E45-8DED-4149-928E-F1031E4A76A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931940" y="1584649"/>
                <a:ext cx="5292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19" name="墨迹 123">
                <a:extLst>
                  <a:ext uri="{FF2B5EF4-FFF2-40B4-BE49-F238E27FC236}">
                    <a16:creationId xmlns:a16="http://schemas.microsoft.com/office/drawing/2014/main" id="{4F3FD3DA-DF9D-4A44-9D05-1C6850C227CA}"/>
                  </a:ext>
                </a:extLst>
              </p14:cNvPr>
              <p14:cNvContentPartPr/>
              <p14:nvPr/>
            </p14:nvContentPartPr>
            <p14:xfrm>
              <a:off x="4869460" y="1225009"/>
              <a:ext cx="995760" cy="486000"/>
            </p14:xfrm>
          </p:contentPart>
        </mc:Choice>
        <mc:Fallback>
          <p:pic>
            <p:nvPicPr>
              <p:cNvPr id="119" name="墨迹 123">
                <a:extLst>
                  <a:ext uri="{FF2B5EF4-FFF2-40B4-BE49-F238E27FC236}">
                    <a16:creationId xmlns:a16="http://schemas.microsoft.com/office/drawing/2014/main" id="{4F3FD3DA-DF9D-4A44-9D05-1C6850C227C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861900" y="1217449"/>
                <a:ext cx="101088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20" name="墨迹 124">
                <a:extLst>
                  <a:ext uri="{FF2B5EF4-FFF2-40B4-BE49-F238E27FC236}">
                    <a16:creationId xmlns:a16="http://schemas.microsoft.com/office/drawing/2014/main" id="{C62A1B62-D9EE-2E44-9C4B-3D580F4B0066}"/>
                  </a:ext>
                </a:extLst>
              </p14:cNvPr>
              <p14:cNvContentPartPr/>
              <p14:nvPr/>
            </p14:nvContentPartPr>
            <p14:xfrm>
              <a:off x="4016620" y="1542529"/>
              <a:ext cx="411120" cy="12960"/>
            </p14:xfrm>
          </p:contentPart>
        </mc:Choice>
        <mc:Fallback>
          <p:pic>
            <p:nvPicPr>
              <p:cNvPr id="120" name="墨迹 124">
                <a:extLst>
                  <a:ext uri="{FF2B5EF4-FFF2-40B4-BE49-F238E27FC236}">
                    <a16:creationId xmlns:a16="http://schemas.microsoft.com/office/drawing/2014/main" id="{C62A1B62-D9EE-2E44-9C4B-3D580F4B006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009060" y="1534969"/>
                <a:ext cx="4262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21" name="墨迹 125">
                <a:extLst>
                  <a:ext uri="{FF2B5EF4-FFF2-40B4-BE49-F238E27FC236}">
                    <a16:creationId xmlns:a16="http://schemas.microsoft.com/office/drawing/2014/main" id="{06A73AB7-E8B4-8A45-811A-A6B103DE00E8}"/>
                  </a:ext>
                </a:extLst>
              </p14:cNvPr>
              <p14:cNvContentPartPr/>
              <p14:nvPr/>
            </p14:nvContentPartPr>
            <p14:xfrm>
              <a:off x="3194740" y="1281169"/>
              <a:ext cx="597960" cy="354960"/>
            </p14:xfrm>
          </p:contentPart>
        </mc:Choice>
        <mc:Fallback>
          <p:pic>
            <p:nvPicPr>
              <p:cNvPr id="121" name="墨迹 125">
                <a:extLst>
                  <a:ext uri="{FF2B5EF4-FFF2-40B4-BE49-F238E27FC236}">
                    <a16:creationId xmlns:a16="http://schemas.microsoft.com/office/drawing/2014/main" id="{06A73AB7-E8B4-8A45-811A-A6B103DE00E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187180" y="1273617"/>
                <a:ext cx="613080" cy="3700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22" name="墨迹 126">
                <a:extLst>
                  <a:ext uri="{FF2B5EF4-FFF2-40B4-BE49-F238E27FC236}">
                    <a16:creationId xmlns:a16="http://schemas.microsoft.com/office/drawing/2014/main" id="{5411E300-AC3D-924E-B075-09377D2E782C}"/>
                  </a:ext>
                </a:extLst>
              </p14:cNvPr>
              <p14:cNvContentPartPr/>
              <p14:nvPr/>
            </p14:nvContentPartPr>
            <p14:xfrm>
              <a:off x="2416420" y="1306009"/>
              <a:ext cx="330480" cy="330480"/>
            </p14:xfrm>
          </p:contentPart>
        </mc:Choice>
        <mc:Fallback>
          <p:pic>
            <p:nvPicPr>
              <p:cNvPr id="122" name="墨迹 126">
                <a:extLst>
                  <a:ext uri="{FF2B5EF4-FFF2-40B4-BE49-F238E27FC236}">
                    <a16:creationId xmlns:a16="http://schemas.microsoft.com/office/drawing/2014/main" id="{5411E300-AC3D-924E-B075-09377D2E782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408860" y="1298449"/>
                <a:ext cx="34524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23" name="墨迹 127">
                <a:extLst>
                  <a:ext uri="{FF2B5EF4-FFF2-40B4-BE49-F238E27FC236}">
                    <a16:creationId xmlns:a16="http://schemas.microsoft.com/office/drawing/2014/main" id="{236DD28F-84E1-FE40-A6D8-762BCB5D320F}"/>
                  </a:ext>
                </a:extLst>
              </p14:cNvPr>
              <p14:cNvContentPartPr/>
              <p14:nvPr/>
            </p14:nvContentPartPr>
            <p14:xfrm>
              <a:off x="822700" y="1255969"/>
              <a:ext cx="554760" cy="522720"/>
            </p14:xfrm>
          </p:contentPart>
        </mc:Choice>
        <mc:Fallback>
          <p:pic>
            <p:nvPicPr>
              <p:cNvPr id="123" name="墨迹 127">
                <a:extLst>
                  <a:ext uri="{FF2B5EF4-FFF2-40B4-BE49-F238E27FC236}">
                    <a16:creationId xmlns:a16="http://schemas.microsoft.com/office/drawing/2014/main" id="{236DD28F-84E1-FE40-A6D8-762BCB5D320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15135" y="1248769"/>
                <a:ext cx="56989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7B40D3DC-2590-C84A-BDAF-DB62BB23C839}"/>
                  </a:ext>
                </a:extLst>
              </p14:cNvPr>
              <p14:cNvContentPartPr/>
              <p14:nvPr/>
            </p14:nvContentPartPr>
            <p14:xfrm>
              <a:off x="6083380" y="1623529"/>
              <a:ext cx="62640" cy="56520"/>
            </p14:xfrm>
          </p:contentPart>
        </mc:Choice>
        <mc:Fallback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7B40D3DC-2590-C84A-BDAF-DB62BB23C83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075820" y="1615969"/>
                <a:ext cx="7776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32" name="墨迹 132">
                <a:extLst>
                  <a:ext uri="{FF2B5EF4-FFF2-40B4-BE49-F238E27FC236}">
                    <a16:creationId xmlns:a16="http://schemas.microsoft.com/office/drawing/2014/main" id="{AFEA2838-E63E-324C-84D4-26C5173863D7}"/>
                  </a:ext>
                </a:extLst>
              </p14:cNvPr>
              <p14:cNvContentPartPr/>
              <p14:nvPr/>
            </p14:nvContentPartPr>
            <p14:xfrm>
              <a:off x="6439060" y="1249849"/>
              <a:ext cx="385560" cy="685080"/>
            </p14:xfrm>
          </p:contentPart>
        </mc:Choice>
        <mc:Fallback>
          <p:pic>
            <p:nvPicPr>
              <p:cNvPr id="132" name="墨迹 132">
                <a:extLst>
                  <a:ext uri="{FF2B5EF4-FFF2-40B4-BE49-F238E27FC236}">
                    <a16:creationId xmlns:a16="http://schemas.microsoft.com/office/drawing/2014/main" id="{AFEA2838-E63E-324C-84D4-26C5173863D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431500" y="1242289"/>
                <a:ext cx="400680" cy="7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43" name="墨迹 146">
                <a:extLst>
                  <a:ext uri="{FF2B5EF4-FFF2-40B4-BE49-F238E27FC236}">
                    <a16:creationId xmlns:a16="http://schemas.microsoft.com/office/drawing/2014/main" id="{A94B5F9A-98F2-3548-B6E2-DF8324DAE751}"/>
                  </a:ext>
                </a:extLst>
              </p14:cNvPr>
              <p14:cNvContentPartPr/>
              <p14:nvPr/>
            </p14:nvContentPartPr>
            <p14:xfrm>
              <a:off x="2914660" y="2420209"/>
              <a:ext cx="31320" cy="187200"/>
            </p14:xfrm>
          </p:contentPart>
        </mc:Choice>
        <mc:Fallback>
          <p:pic>
            <p:nvPicPr>
              <p:cNvPr id="143" name="墨迹 146">
                <a:extLst>
                  <a:ext uri="{FF2B5EF4-FFF2-40B4-BE49-F238E27FC236}">
                    <a16:creationId xmlns:a16="http://schemas.microsoft.com/office/drawing/2014/main" id="{A94B5F9A-98F2-3548-B6E2-DF8324DAE75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907100" y="2412649"/>
                <a:ext cx="4644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44" name="墨迹 147">
                <a:extLst>
                  <a:ext uri="{FF2B5EF4-FFF2-40B4-BE49-F238E27FC236}">
                    <a16:creationId xmlns:a16="http://schemas.microsoft.com/office/drawing/2014/main" id="{EC5A07CC-8A08-0640-B8D2-9EE1AF2E959F}"/>
                  </a:ext>
                </a:extLst>
              </p14:cNvPr>
              <p14:cNvContentPartPr/>
              <p14:nvPr/>
            </p14:nvContentPartPr>
            <p14:xfrm>
              <a:off x="2077660" y="2065609"/>
              <a:ext cx="650520" cy="479520"/>
            </p14:xfrm>
          </p:contentPart>
        </mc:Choice>
        <mc:Fallback>
          <p:pic>
            <p:nvPicPr>
              <p:cNvPr id="144" name="墨迹 147">
                <a:extLst>
                  <a:ext uri="{FF2B5EF4-FFF2-40B4-BE49-F238E27FC236}">
                    <a16:creationId xmlns:a16="http://schemas.microsoft.com/office/drawing/2014/main" id="{EC5A07CC-8A08-0640-B8D2-9EE1AF2E959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070100" y="2058055"/>
                <a:ext cx="665640" cy="4942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45" name="墨迹 148">
                <a:extLst>
                  <a:ext uri="{FF2B5EF4-FFF2-40B4-BE49-F238E27FC236}">
                    <a16:creationId xmlns:a16="http://schemas.microsoft.com/office/drawing/2014/main" id="{407305EB-C5FA-3B4D-9174-AC7F7327D654}"/>
                  </a:ext>
                </a:extLst>
              </p14:cNvPr>
              <p14:cNvContentPartPr/>
              <p14:nvPr/>
            </p14:nvContentPartPr>
            <p14:xfrm>
              <a:off x="1401940" y="2053009"/>
              <a:ext cx="466920" cy="554400"/>
            </p14:xfrm>
          </p:contentPart>
        </mc:Choice>
        <mc:Fallback>
          <p:pic>
            <p:nvPicPr>
              <p:cNvPr id="145" name="墨迹 148">
                <a:extLst>
                  <a:ext uri="{FF2B5EF4-FFF2-40B4-BE49-F238E27FC236}">
                    <a16:creationId xmlns:a16="http://schemas.microsoft.com/office/drawing/2014/main" id="{407305EB-C5FA-3B4D-9174-AC7F7327D65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394386" y="2045449"/>
                <a:ext cx="482028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46" name="墨迹 149">
                <a:extLst>
                  <a:ext uri="{FF2B5EF4-FFF2-40B4-BE49-F238E27FC236}">
                    <a16:creationId xmlns:a16="http://schemas.microsoft.com/office/drawing/2014/main" id="{FBE78728-6CC4-494A-A004-6DAB1CC0ADB9}"/>
                  </a:ext>
                </a:extLst>
              </p14:cNvPr>
              <p14:cNvContentPartPr/>
              <p14:nvPr/>
            </p14:nvContentPartPr>
            <p14:xfrm>
              <a:off x="605620" y="2183689"/>
              <a:ext cx="435600" cy="429840"/>
            </p14:xfrm>
          </p:contentPart>
        </mc:Choice>
        <mc:Fallback>
          <p:pic>
            <p:nvPicPr>
              <p:cNvPr id="146" name="墨迹 149">
                <a:extLst>
                  <a:ext uri="{FF2B5EF4-FFF2-40B4-BE49-F238E27FC236}">
                    <a16:creationId xmlns:a16="http://schemas.microsoft.com/office/drawing/2014/main" id="{FBE78728-6CC4-494A-A004-6DAB1CC0ADB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98060" y="2176129"/>
                <a:ext cx="45036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54" name="墨迹 153">
                <a:extLst>
                  <a:ext uri="{FF2B5EF4-FFF2-40B4-BE49-F238E27FC236}">
                    <a16:creationId xmlns:a16="http://schemas.microsoft.com/office/drawing/2014/main" id="{281499D3-E85C-5F44-B3BD-0759812C6B82}"/>
                  </a:ext>
                </a:extLst>
              </p14:cNvPr>
              <p14:cNvContentPartPr/>
              <p14:nvPr/>
            </p14:nvContentPartPr>
            <p14:xfrm>
              <a:off x="4103740" y="2407969"/>
              <a:ext cx="56520" cy="68760"/>
            </p14:xfrm>
          </p:contentPart>
        </mc:Choice>
        <mc:Fallback>
          <p:pic>
            <p:nvPicPr>
              <p:cNvPr id="154" name="墨迹 153">
                <a:extLst>
                  <a:ext uri="{FF2B5EF4-FFF2-40B4-BE49-F238E27FC236}">
                    <a16:creationId xmlns:a16="http://schemas.microsoft.com/office/drawing/2014/main" id="{281499D3-E85C-5F44-B3BD-0759812C6B8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096180" y="2400409"/>
                <a:ext cx="7128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57" name="墨迹 156">
                <a:extLst>
                  <a:ext uri="{FF2B5EF4-FFF2-40B4-BE49-F238E27FC236}">
                    <a16:creationId xmlns:a16="http://schemas.microsoft.com/office/drawing/2014/main" id="{06306500-E9EC-A84A-B0CD-7DA29F497677}"/>
                  </a:ext>
                </a:extLst>
              </p14:cNvPr>
              <p14:cNvContentPartPr/>
              <p14:nvPr/>
            </p14:nvContentPartPr>
            <p14:xfrm>
              <a:off x="4975300" y="2426689"/>
              <a:ext cx="131040" cy="68760"/>
            </p14:xfrm>
          </p:contentPart>
        </mc:Choice>
        <mc:Fallback>
          <p:pic>
            <p:nvPicPr>
              <p:cNvPr id="157" name="墨迹 156">
                <a:extLst>
                  <a:ext uri="{FF2B5EF4-FFF2-40B4-BE49-F238E27FC236}">
                    <a16:creationId xmlns:a16="http://schemas.microsoft.com/office/drawing/2014/main" id="{06306500-E9EC-A84A-B0CD-7DA29F49767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967740" y="2419129"/>
                <a:ext cx="1461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60" name="墨迹 159">
                <a:extLst>
                  <a:ext uri="{FF2B5EF4-FFF2-40B4-BE49-F238E27FC236}">
                    <a16:creationId xmlns:a16="http://schemas.microsoft.com/office/drawing/2014/main" id="{AD9F49CA-7635-164B-9829-2D9860F0C7C3}"/>
                  </a:ext>
                </a:extLst>
              </p14:cNvPr>
              <p14:cNvContentPartPr/>
              <p14:nvPr/>
            </p14:nvContentPartPr>
            <p14:xfrm>
              <a:off x="6021100" y="2445049"/>
              <a:ext cx="100080" cy="37800"/>
            </p14:xfrm>
          </p:contentPart>
        </mc:Choice>
        <mc:Fallback>
          <p:pic>
            <p:nvPicPr>
              <p:cNvPr id="160" name="墨迹 159">
                <a:extLst>
                  <a:ext uri="{FF2B5EF4-FFF2-40B4-BE49-F238E27FC236}">
                    <a16:creationId xmlns:a16="http://schemas.microsoft.com/office/drawing/2014/main" id="{AD9F49CA-7635-164B-9829-2D9860F0C7C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013540" y="2437489"/>
                <a:ext cx="1152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61" name="墨迹 160">
                <a:extLst>
                  <a:ext uri="{FF2B5EF4-FFF2-40B4-BE49-F238E27FC236}">
                    <a16:creationId xmlns:a16="http://schemas.microsoft.com/office/drawing/2014/main" id="{CF40ABF1-9FAA-6940-A7DB-312CA47F3C51}"/>
                  </a:ext>
                </a:extLst>
              </p14:cNvPr>
              <p14:cNvContentPartPr/>
              <p14:nvPr/>
            </p14:nvContentPartPr>
            <p14:xfrm>
              <a:off x="6307660" y="2208529"/>
              <a:ext cx="224640" cy="205920"/>
            </p14:xfrm>
          </p:contentPart>
        </mc:Choice>
        <mc:Fallback>
          <p:pic>
            <p:nvPicPr>
              <p:cNvPr id="161" name="墨迹 160">
                <a:extLst>
                  <a:ext uri="{FF2B5EF4-FFF2-40B4-BE49-F238E27FC236}">
                    <a16:creationId xmlns:a16="http://schemas.microsoft.com/office/drawing/2014/main" id="{CF40ABF1-9FAA-6940-A7DB-312CA47F3C5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300100" y="2200969"/>
                <a:ext cx="23940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64" name="墨迹 167">
                <a:extLst>
                  <a:ext uri="{FF2B5EF4-FFF2-40B4-BE49-F238E27FC236}">
                    <a16:creationId xmlns:a16="http://schemas.microsoft.com/office/drawing/2014/main" id="{475DF9D6-35EB-894D-8242-BF537F9E4171}"/>
                  </a:ext>
                </a:extLst>
              </p14:cNvPr>
              <p14:cNvContentPartPr/>
              <p14:nvPr/>
            </p14:nvContentPartPr>
            <p14:xfrm>
              <a:off x="6718420" y="2102689"/>
              <a:ext cx="404280" cy="529560"/>
            </p14:xfrm>
          </p:contentPart>
        </mc:Choice>
        <mc:Fallback>
          <p:pic>
            <p:nvPicPr>
              <p:cNvPr id="164" name="墨迹 167">
                <a:extLst>
                  <a:ext uri="{FF2B5EF4-FFF2-40B4-BE49-F238E27FC236}">
                    <a16:creationId xmlns:a16="http://schemas.microsoft.com/office/drawing/2014/main" id="{475DF9D6-35EB-894D-8242-BF537F9E417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710860" y="2095129"/>
                <a:ext cx="41940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65" name="墨迹 168">
                <a:extLst>
                  <a:ext uri="{FF2B5EF4-FFF2-40B4-BE49-F238E27FC236}">
                    <a16:creationId xmlns:a16="http://schemas.microsoft.com/office/drawing/2014/main" id="{816A3981-BDE9-1D4C-B19A-862386401E5C}"/>
                  </a:ext>
                </a:extLst>
              </p14:cNvPr>
              <p14:cNvContentPartPr/>
              <p14:nvPr/>
            </p14:nvContentPartPr>
            <p14:xfrm>
              <a:off x="5398660" y="2345689"/>
              <a:ext cx="429840" cy="31320"/>
            </p14:xfrm>
          </p:contentPart>
        </mc:Choice>
        <mc:Fallback>
          <p:pic>
            <p:nvPicPr>
              <p:cNvPr id="165" name="墨迹 168">
                <a:extLst>
                  <a:ext uri="{FF2B5EF4-FFF2-40B4-BE49-F238E27FC236}">
                    <a16:creationId xmlns:a16="http://schemas.microsoft.com/office/drawing/2014/main" id="{816A3981-BDE9-1D4C-B19A-862386401E5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391100" y="2338129"/>
                <a:ext cx="4449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66" name="墨迹 169">
                <a:extLst>
                  <a:ext uri="{FF2B5EF4-FFF2-40B4-BE49-F238E27FC236}">
                    <a16:creationId xmlns:a16="http://schemas.microsoft.com/office/drawing/2014/main" id="{A593ADF2-4313-284E-9659-2771CA037130}"/>
                  </a:ext>
                </a:extLst>
              </p14:cNvPr>
              <p14:cNvContentPartPr/>
              <p14:nvPr/>
            </p14:nvContentPartPr>
            <p14:xfrm>
              <a:off x="4340260" y="2252089"/>
              <a:ext cx="380160" cy="212400"/>
            </p14:xfrm>
          </p:contentPart>
        </mc:Choice>
        <mc:Fallback>
          <p:pic>
            <p:nvPicPr>
              <p:cNvPr id="166" name="墨迹 169">
                <a:extLst>
                  <a:ext uri="{FF2B5EF4-FFF2-40B4-BE49-F238E27FC236}">
                    <a16:creationId xmlns:a16="http://schemas.microsoft.com/office/drawing/2014/main" id="{A593ADF2-4313-284E-9659-2771CA03713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332700" y="2244516"/>
                <a:ext cx="395280" cy="2275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67" name="墨迹 170">
                <a:extLst>
                  <a:ext uri="{FF2B5EF4-FFF2-40B4-BE49-F238E27FC236}">
                    <a16:creationId xmlns:a16="http://schemas.microsoft.com/office/drawing/2014/main" id="{B37A427B-4A10-E543-9710-FDAAE33E6353}"/>
                  </a:ext>
                </a:extLst>
              </p14:cNvPr>
              <p14:cNvContentPartPr/>
              <p14:nvPr/>
            </p14:nvContentPartPr>
            <p14:xfrm>
              <a:off x="3313180" y="2196289"/>
              <a:ext cx="523080" cy="249120"/>
            </p14:xfrm>
          </p:contentPart>
        </mc:Choice>
        <mc:Fallback>
          <p:pic>
            <p:nvPicPr>
              <p:cNvPr id="167" name="墨迹 170">
                <a:extLst>
                  <a:ext uri="{FF2B5EF4-FFF2-40B4-BE49-F238E27FC236}">
                    <a16:creationId xmlns:a16="http://schemas.microsoft.com/office/drawing/2014/main" id="{B37A427B-4A10-E543-9710-FDAAE33E635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305625" y="2188740"/>
                <a:ext cx="537830" cy="2642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72" name="墨迹 171">
                <a:extLst>
                  <a:ext uri="{FF2B5EF4-FFF2-40B4-BE49-F238E27FC236}">
                    <a16:creationId xmlns:a16="http://schemas.microsoft.com/office/drawing/2014/main" id="{05F80EF4-667D-704F-B36B-FCF8588ACCFF}"/>
                  </a:ext>
                </a:extLst>
              </p14:cNvPr>
              <p14:cNvContentPartPr/>
              <p14:nvPr/>
            </p14:nvContentPartPr>
            <p14:xfrm>
              <a:off x="3306700" y="2083969"/>
              <a:ext cx="168480" cy="448560"/>
            </p14:xfrm>
          </p:contentPart>
        </mc:Choice>
        <mc:Fallback>
          <p:pic>
            <p:nvPicPr>
              <p:cNvPr id="172" name="墨迹 171">
                <a:extLst>
                  <a:ext uri="{FF2B5EF4-FFF2-40B4-BE49-F238E27FC236}">
                    <a16:creationId xmlns:a16="http://schemas.microsoft.com/office/drawing/2014/main" id="{05F80EF4-667D-704F-B36B-FCF8588ACCF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299140" y="2076409"/>
                <a:ext cx="18360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73" name="墨迹 172">
                <a:extLst>
                  <a:ext uri="{FF2B5EF4-FFF2-40B4-BE49-F238E27FC236}">
                    <a16:creationId xmlns:a16="http://schemas.microsoft.com/office/drawing/2014/main" id="{0BD54E9C-8404-1B43-8190-F1369E0BDA16}"/>
                  </a:ext>
                </a:extLst>
              </p14:cNvPr>
              <p14:cNvContentPartPr/>
              <p14:nvPr/>
            </p14:nvContentPartPr>
            <p14:xfrm>
              <a:off x="7427980" y="2563489"/>
              <a:ext cx="62640" cy="93600"/>
            </p14:xfrm>
          </p:contentPart>
        </mc:Choice>
        <mc:Fallback>
          <p:pic>
            <p:nvPicPr>
              <p:cNvPr id="173" name="墨迹 172">
                <a:extLst>
                  <a:ext uri="{FF2B5EF4-FFF2-40B4-BE49-F238E27FC236}">
                    <a16:creationId xmlns:a16="http://schemas.microsoft.com/office/drawing/2014/main" id="{0BD54E9C-8404-1B43-8190-F1369E0BDA1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420420" y="2555929"/>
                <a:ext cx="7776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84" name="墨迹 183">
                <a:extLst>
                  <a:ext uri="{FF2B5EF4-FFF2-40B4-BE49-F238E27FC236}">
                    <a16:creationId xmlns:a16="http://schemas.microsoft.com/office/drawing/2014/main" id="{352ACE0D-601A-CB45-8CFC-9ED8A4D20916}"/>
                  </a:ext>
                </a:extLst>
              </p14:cNvPr>
              <p14:cNvContentPartPr/>
              <p14:nvPr/>
            </p14:nvContentPartPr>
            <p14:xfrm>
              <a:off x="10148500" y="2631889"/>
              <a:ext cx="31320" cy="93600"/>
            </p14:xfrm>
          </p:contentPart>
        </mc:Choice>
        <mc:Fallback>
          <p:pic>
            <p:nvPicPr>
              <p:cNvPr id="184" name="墨迹 183">
                <a:extLst>
                  <a:ext uri="{FF2B5EF4-FFF2-40B4-BE49-F238E27FC236}">
                    <a16:creationId xmlns:a16="http://schemas.microsoft.com/office/drawing/2014/main" id="{352ACE0D-601A-CB45-8CFC-9ED8A4D2091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140940" y="2624329"/>
                <a:ext cx="4644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85" name="墨迹 186">
                <a:extLst>
                  <a:ext uri="{FF2B5EF4-FFF2-40B4-BE49-F238E27FC236}">
                    <a16:creationId xmlns:a16="http://schemas.microsoft.com/office/drawing/2014/main" id="{34F3A86E-5C80-2549-8AD1-9D521140CEDA}"/>
                  </a:ext>
                </a:extLst>
              </p14:cNvPr>
              <p14:cNvContentPartPr/>
              <p14:nvPr/>
            </p14:nvContentPartPr>
            <p14:xfrm>
              <a:off x="8891020" y="2115289"/>
              <a:ext cx="1064880" cy="460800"/>
            </p14:xfrm>
          </p:contentPart>
        </mc:Choice>
        <mc:Fallback>
          <p:pic>
            <p:nvPicPr>
              <p:cNvPr id="185" name="墨迹 186">
                <a:extLst>
                  <a:ext uri="{FF2B5EF4-FFF2-40B4-BE49-F238E27FC236}">
                    <a16:creationId xmlns:a16="http://schemas.microsoft.com/office/drawing/2014/main" id="{34F3A86E-5C80-2549-8AD1-9D521140CEDA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883460" y="2107735"/>
                <a:ext cx="1080000" cy="4759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86" name="墨迹 187">
                <a:extLst>
                  <a:ext uri="{FF2B5EF4-FFF2-40B4-BE49-F238E27FC236}">
                    <a16:creationId xmlns:a16="http://schemas.microsoft.com/office/drawing/2014/main" id="{3E691DC1-F0F2-584C-9A21-5557F57FD96D}"/>
                  </a:ext>
                </a:extLst>
              </p14:cNvPr>
              <p14:cNvContentPartPr/>
              <p14:nvPr/>
            </p14:nvContentPartPr>
            <p14:xfrm>
              <a:off x="8125300" y="2227249"/>
              <a:ext cx="535680" cy="255600"/>
            </p14:xfrm>
          </p:contentPart>
        </mc:Choice>
        <mc:Fallback>
          <p:pic>
            <p:nvPicPr>
              <p:cNvPr id="186" name="墨迹 187">
                <a:extLst>
                  <a:ext uri="{FF2B5EF4-FFF2-40B4-BE49-F238E27FC236}">
                    <a16:creationId xmlns:a16="http://schemas.microsoft.com/office/drawing/2014/main" id="{3E691DC1-F0F2-584C-9A21-5557F57FD96D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117740" y="2219689"/>
                <a:ext cx="55080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00" name="墨迹 202">
                <a:extLst>
                  <a:ext uri="{FF2B5EF4-FFF2-40B4-BE49-F238E27FC236}">
                    <a16:creationId xmlns:a16="http://schemas.microsoft.com/office/drawing/2014/main" id="{5B6083B7-3A91-BA46-9CF1-D06D8F9E0FEB}"/>
                  </a:ext>
                </a:extLst>
              </p14:cNvPr>
              <p14:cNvContentPartPr/>
              <p14:nvPr/>
            </p14:nvContentPartPr>
            <p14:xfrm>
              <a:off x="3721060" y="3098809"/>
              <a:ext cx="451440" cy="555120"/>
            </p14:xfrm>
          </p:contentPart>
        </mc:Choice>
        <mc:Fallback>
          <p:pic>
            <p:nvPicPr>
              <p:cNvPr id="200" name="墨迹 202">
                <a:extLst>
                  <a:ext uri="{FF2B5EF4-FFF2-40B4-BE49-F238E27FC236}">
                    <a16:creationId xmlns:a16="http://schemas.microsoft.com/office/drawing/2014/main" id="{5B6083B7-3A91-BA46-9CF1-D06D8F9E0FE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713500" y="3091249"/>
                <a:ext cx="466560" cy="57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01" name="墨迹 203">
                <a:extLst>
                  <a:ext uri="{FF2B5EF4-FFF2-40B4-BE49-F238E27FC236}">
                    <a16:creationId xmlns:a16="http://schemas.microsoft.com/office/drawing/2014/main" id="{D98609CD-23F2-A548-808B-AD3DB56D4DA1}"/>
                  </a:ext>
                </a:extLst>
              </p14:cNvPr>
              <p14:cNvContentPartPr/>
              <p14:nvPr/>
            </p14:nvContentPartPr>
            <p14:xfrm>
              <a:off x="1473220" y="3049129"/>
              <a:ext cx="1933560" cy="797400"/>
            </p14:xfrm>
          </p:contentPart>
        </mc:Choice>
        <mc:Fallback>
          <p:pic>
            <p:nvPicPr>
              <p:cNvPr id="201" name="墨迹 203">
                <a:extLst>
                  <a:ext uri="{FF2B5EF4-FFF2-40B4-BE49-F238E27FC236}">
                    <a16:creationId xmlns:a16="http://schemas.microsoft.com/office/drawing/2014/main" id="{D98609CD-23F2-A548-808B-AD3DB56D4DA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465660" y="3041569"/>
                <a:ext cx="1948680" cy="81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02" name="墨迹 204">
                <a:extLst>
                  <a:ext uri="{FF2B5EF4-FFF2-40B4-BE49-F238E27FC236}">
                    <a16:creationId xmlns:a16="http://schemas.microsoft.com/office/drawing/2014/main" id="{8E7B64CA-C3AD-B543-A9EC-478C853962CD}"/>
                  </a:ext>
                </a:extLst>
              </p14:cNvPr>
              <p14:cNvContentPartPr/>
              <p14:nvPr/>
            </p14:nvContentPartPr>
            <p14:xfrm>
              <a:off x="648460" y="3031129"/>
              <a:ext cx="386280" cy="478440"/>
            </p14:xfrm>
          </p:contentPart>
        </mc:Choice>
        <mc:Fallback>
          <p:pic>
            <p:nvPicPr>
              <p:cNvPr id="202" name="墨迹 204">
                <a:extLst>
                  <a:ext uri="{FF2B5EF4-FFF2-40B4-BE49-F238E27FC236}">
                    <a16:creationId xmlns:a16="http://schemas.microsoft.com/office/drawing/2014/main" id="{8E7B64CA-C3AD-B543-A9EC-478C853962CD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40900" y="3023569"/>
                <a:ext cx="401400" cy="4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08" name="墨迹 207">
                <a:extLst>
                  <a:ext uri="{FF2B5EF4-FFF2-40B4-BE49-F238E27FC236}">
                    <a16:creationId xmlns:a16="http://schemas.microsoft.com/office/drawing/2014/main" id="{8D2DAA59-C84A-6246-86B9-3FBA6880C762}"/>
                  </a:ext>
                </a:extLst>
              </p14:cNvPr>
              <p14:cNvContentPartPr/>
              <p14:nvPr/>
            </p14:nvContentPartPr>
            <p14:xfrm>
              <a:off x="5274100" y="3535489"/>
              <a:ext cx="75240" cy="18360"/>
            </p14:xfrm>
          </p:contentPart>
        </mc:Choice>
        <mc:Fallback>
          <p:pic>
            <p:nvPicPr>
              <p:cNvPr id="208" name="墨迹 207">
                <a:extLst>
                  <a:ext uri="{FF2B5EF4-FFF2-40B4-BE49-F238E27FC236}">
                    <a16:creationId xmlns:a16="http://schemas.microsoft.com/office/drawing/2014/main" id="{8D2DAA59-C84A-6246-86B9-3FBA6880C762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266540" y="3527929"/>
                <a:ext cx="9000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11" name="墨迹 210">
                <a:extLst>
                  <a:ext uri="{FF2B5EF4-FFF2-40B4-BE49-F238E27FC236}">
                    <a16:creationId xmlns:a16="http://schemas.microsoft.com/office/drawing/2014/main" id="{B11A58FF-9166-D840-A7B4-2304AD364CAB}"/>
                  </a:ext>
                </a:extLst>
              </p14:cNvPr>
              <p14:cNvContentPartPr/>
              <p14:nvPr/>
            </p14:nvContentPartPr>
            <p14:xfrm>
              <a:off x="6201820" y="3559609"/>
              <a:ext cx="180720" cy="81360"/>
            </p14:xfrm>
          </p:contentPart>
        </mc:Choice>
        <mc:Fallback>
          <p:pic>
            <p:nvPicPr>
              <p:cNvPr id="211" name="墨迹 210">
                <a:extLst>
                  <a:ext uri="{FF2B5EF4-FFF2-40B4-BE49-F238E27FC236}">
                    <a16:creationId xmlns:a16="http://schemas.microsoft.com/office/drawing/2014/main" id="{B11A58FF-9166-D840-A7B4-2304AD364CA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194260" y="3552049"/>
                <a:ext cx="19584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12" name="墨迹 211">
                <a:extLst>
                  <a:ext uri="{FF2B5EF4-FFF2-40B4-BE49-F238E27FC236}">
                    <a16:creationId xmlns:a16="http://schemas.microsoft.com/office/drawing/2014/main" id="{F1D4858F-4468-C845-9410-AD0BED208ECA}"/>
                  </a:ext>
                </a:extLst>
              </p14:cNvPr>
              <p14:cNvContentPartPr/>
              <p14:nvPr/>
            </p14:nvContentPartPr>
            <p14:xfrm>
              <a:off x="6656140" y="3491209"/>
              <a:ext cx="31320" cy="6480"/>
            </p14:xfrm>
          </p:contentPart>
        </mc:Choice>
        <mc:Fallback>
          <p:pic>
            <p:nvPicPr>
              <p:cNvPr id="212" name="墨迹 211">
                <a:extLst>
                  <a:ext uri="{FF2B5EF4-FFF2-40B4-BE49-F238E27FC236}">
                    <a16:creationId xmlns:a16="http://schemas.microsoft.com/office/drawing/2014/main" id="{F1D4858F-4468-C845-9410-AD0BED208ECA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648580" y="3483649"/>
                <a:ext cx="464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13" name="墨迹 212">
                <a:extLst>
                  <a:ext uri="{FF2B5EF4-FFF2-40B4-BE49-F238E27FC236}">
                    <a16:creationId xmlns:a16="http://schemas.microsoft.com/office/drawing/2014/main" id="{2D784EAB-EBC4-B448-9204-76061CF69093}"/>
                  </a:ext>
                </a:extLst>
              </p14:cNvPr>
              <p14:cNvContentPartPr/>
              <p14:nvPr/>
            </p14:nvContentPartPr>
            <p14:xfrm>
              <a:off x="6886540" y="3472489"/>
              <a:ext cx="19080" cy="25200"/>
            </p14:xfrm>
          </p:contentPart>
        </mc:Choice>
        <mc:Fallback>
          <p:pic>
            <p:nvPicPr>
              <p:cNvPr id="213" name="墨迹 212">
                <a:extLst>
                  <a:ext uri="{FF2B5EF4-FFF2-40B4-BE49-F238E27FC236}">
                    <a16:creationId xmlns:a16="http://schemas.microsoft.com/office/drawing/2014/main" id="{2D784EAB-EBC4-B448-9204-76061CF69093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878980" y="3464929"/>
                <a:ext cx="342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16" name="墨迹 215">
                <a:extLst>
                  <a:ext uri="{FF2B5EF4-FFF2-40B4-BE49-F238E27FC236}">
                    <a16:creationId xmlns:a16="http://schemas.microsoft.com/office/drawing/2014/main" id="{50939B01-2CD6-A847-9679-E4C2C934A442}"/>
                  </a:ext>
                </a:extLst>
              </p14:cNvPr>
              <p14:cNvContentPartPr/>
              <p14:nvPr/>
            </p14:nvContentPartPr>
            <p14:xfrm>
              <a:off x="8144020" y="3098809"/>
              <a:ext cx="299160" cy="461160"/>
            </p14:xfrm>
          </p:contentPart>
        </mc:Choice>
        <mc:Fallback>
          <p:pic>
            <p:nvPicPr>
              <p:cNvPr id="216" name="墨迹 215">
                <a:extLst>
                  <a:ext uri="{FF2B5EF4-FFF2-40B4-BE49-F238E27FC236}">
                    <a16:creationId xmlns:a16="http://schemas.microsoft.com/office/drawing/2014/main" id="{50939B01-2CD6-A847-9679-E4C2C934A442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136460" y="3091249"/>
                <a:ext cx="31428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24" name="墨迹 223">
                <a:extLst>
                  <a:ext uri="{FF2B5EF4-FFF2-40B4-BE49-F238E27FC236}">
                    <a16:creationId xmlns:a16="http://schemas.microsoft.com/office/drawing/2014/main" id="{46509163-DE9C-0D47-B345-E03A0534A42C}"/>
                  </a:ext>
                </a:extLst>
              </p14:cNvPr>
              <p14:cNvContentPartPr/>
              <p14:nvPr/>
            </p14:nvContentPartPr>
            <p14:xfrm>
              <a:off x="10385020" y="3584449"/>
              <a:ext cx="124920" cy="43920"/>
            </p14:xfrm>
          </p:contentPart>
        </mc:Choice>
        <mc:Fallback>
          <p:pic>
            <p:nvPicPr>
              <p:cNvPr id="224" name="墨迹 223">
                <a:extLst>
                  <a:ext uri="{FF2B5EF4-FFF2-40B4-BE49-F238E27FC236}">
                    <a16:creationId xmlns:a16="http://schemas.microsoft.com/office/drawing/2014/main" id="{46509163-DE9C-0D47-B345-E03A0534A42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377820" y="3576889"/>
                <a:ext cx="14004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25" name="墨迹 229">
                <a:extLst>
                  <a:ext uri="{FF2B5EF4-FFF2-40B4-BE49-F238E27FC236}">
                    <a16:creationId xmlns:a16="http://schemas.microsoft.com/office/drawing/2014/main" id="{A44FA086-8B58-4C4A-9616-B5689862C70C}"/>
                  </a:ext>
                </a:extLst>
              </p14:cNvPr>
              <p14:cNvContentPartPr/>
              <p14:nvPr/>
            </p14:nvContentPartPr>
            <p14:xfrm>
              <a:off x="9905860" y="3130129"/>
              <a:ext cx="272520" cy="373320"/>
            </p14:xfrm>
          </p:contentPart>
        </mc:Choice>
        <mc:Fallback>
          <p:pic>
            <p:nvPicPr>
              <p:cNvPr id="225" name="墨迹 229">
                <a:extLst>
                  <a:ext uri="{FF2B5EF4-FFF2-40B4-BE49-F238E27FC236}">
                    <a16:creationId xmlns:a16="http://schemas.microsoft.com/office/drawing/2014/main" id="{A44FA086-8B58-4C4A-9616-B5689862C70C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898310" y="3122569"/>
                <a:ext cx="28762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26" name="墨迹 230">
                <a:extLst>
                  <a:ext uri="{FF2B5EF4-FFF2-40B4-BE49-F238E27FC236}">
                    <a16:creationId xmlns:a16="http://schemas.microsoft.com/office/drawing/2014/main" id="{E05798A1-1887-CD45-BC4A-9D083DA36039}"/>
                  </a:ext>
                </a:extLst>
              </p14:cNvPr>
              <p14:cNvContentPartPr/>
              <p14:nvPr/>
            </p14:nvContentPartPr>
            <p14:xfrm>
              <a:off x="8679340" y="3130129"/>
              <a:ext cx="946440" cy="398520"/>
            </p14:xfrm>
          </p:contentPart>
        </mc:Choice>
        <mc:Fallback>
          <p:pic>
            <p:nvPicPr>
              <p:cNvPr id="226" name="墨迹 230">
                <a:extLst>
                  <a:ext uri="{FF2B5EF4-FFF2-40B4-BE49-F238E27FC236}">
                    <a16:creationId xmlns:a16="http://schemas.microsoft.com/office/drawing/2014/main" id="{E05798A1-1887-CD45-BC4A-9D083DA36039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671783" y="3122576"/>
                <a:ext cx="961194" cy="4136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27" name="墨迹 231">
                <a:extLst>
                  <a:ext uri="{FF2B5EF4-FFF2-40B4-BE49-F238E27FC236}">
                    <a16:creationId xmlns:a16="http://schemas.microsoft.com/office/drawing/2014/main" id="{7BDE8854-37A2-5343-8F1D-17DA5FCC9594}"/>
                  </a:ext>
                </a:extLst>
              </p14:cNvPr>
              <p14:cNvContentPartPr/>
              <p14:nvPr/>
            </p14:nvContentPartPr>
            <p14:xfrm>
              <a:off x="7278580" y="3298249"/>
              <a:ext cx="517320" cy="236880"/>
            </p14:xfrm>
          </p:contentPart>
        </mc:Choice>
        <mc:Fallback>
          <p:pic>
            <p:nvPicPr>
              <p:cNvPr id="227" name="墨迹 231">
                <a:extLst>
                  <a:ext uri="{FF2B5EF4-FFF2-40B4-BE49-F238E27FC236}">
                    <a16:creationId xmlns:a16="http://schemas.microsoft.com/office/drawing/2014/main" id="{7BDE8854-37A2-5343-8F1D-17DA5FCC9594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271015" y="3290689"/>
                <a:ext cx="532451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28" name="墨迹 232">
                <a:extLst>
                  <a:ext uri="{FF2B5EF4-FFF2-40B4-BE49-F238E27FC236}">
                    <a16:creationId xmlns:a16="http://schemas.microsoft.com/office/drawing/2014/main" id="{EA35F31E-2994-5944-B6C9-FDE99E96FEFC}"/>
                  </a:ext>
                </a:extLst>
              </p14:cNvPr>
              <p14:cNvContentPartPr/>
              <p14:nvPr/>
            </p14:nvContentPartPr>
            <p14:xfrm>
              <a:off x="5610340" y="3298249"/>
              <a:ext cx="405000" cy="249120"/>
            </p14:xfrm>
          </p:contentPart>
        </mc:Choice>
        <mc:Fallback>
          <p:pic>
            <p:nvPicPr>
              <p:cNvPr id="228" name="墨迹 232">
                <a:extLst>
                  <a:ext uri="{FF2B5EF4-FFF2-40B4-BE49-F238E27FC236}">
                    <a16:creationId xmlns:a16="http://schemas.microsoft.com/office/drawing/2014/main" id="{EA35F31E-2994-5944-B6C9-FDE99E96FEFC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602780" y="3290700"/>
                <a:ext cx="420120" cy="2642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29" name="墨迹 233">
                <a:extLst>
                  <a:ext uri="{FF2B5EF4-FFF2-40B4-BE49-F238E27FC236}">
                    <a16:creationId xmlns:a16="http://schemas.microsoft.com/office/drawing/2014/main" id="{FE6F187E-DF0C-0A49-A028-2898D2D79189}"/>
                  </a:ext>
                </a:extLst>
              </p14:cNvPr>
              <p14:cNvContentPartPr/>
              <p14:nvPr/>
            </p14:nvContentPartPr>
            <p14:xfrm>
              <a:off x="4726180" y="3298249"/>
              <a:ext cx="367920" cy="280440"/>
            </p14:xfrm>
          </p:contentPart>
        </mc:Choice>
        <mc:Fallback>
          <p:pic>
            <p:nvPicPr>
              <p:cNvPr id="229" name="墨迹 233">
                <a:extLst>
                  <a:ext uri="{FF2B5EF4-FFF2-40B4-BE49-F238E27FC236}">
                    <a16:creationId xmlns:a16="http://schemas.microsoft.com/office/drawing/2014/main" id="{FE6F187E-DF0C-0A49-A028-2898D2D79189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718613" y="3290689"/>
                <a:ext cx="383055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37" name="墨迹 236">
                <a:extLst>
                  <a:ext uri="{FF2B5EF4-FFF2-40B4-BE49-F238E27FC236}">
                    <a16:creationId xmlns:a16="http://schemas.microsoft.com/office/drawing/2014/main" id="{D10DD39A-411B-C143-A153-BA47081E6F55}"/>
                  </a:ext>
                </a:extLst>
              </p14:cNvPr>
              <p14:cNvContentPartPr/>
              <p14:nvPr/>
            </p14:nvContentPartPr>
            <p14:xfrm>
              <a:off x="1401940" y="4605409"/>
              <a:ext cx="6480" cy="12960"/>
            </p14:xfrm>
          </p:contentPart>
        </mc:Choice>
        <mc:Fallback>
          <p:pic>
            <p:nvPicPr>
              <p:cNvPr id="237" name="墨迹 236">
                <a:extLst>
                  <a:ext uri="{FF2B5EF4-FFF2-40B4-BE49-F238E27FC236}">
                    <a16:creationId xmlns:a16="http://schemas.microsoft.com/office/drawing/2014/main" id="{D10DD39A-411B-C143-A153-BA47081E6F55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394380" y="4597849"/>
                <a:ext cx="216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38" name="墨迹 237">
                <a:extLst>
                  <a:ext uri="{FF2B5EF4-FFF2-40B4-BE49-F238E27FC236}">
                    <a16:creationId xmlns:a16="http://schemas.microsoft.com/office/drawing/2014/main" id="{99ADCA96-E2A6-8B40-B24C-00C3A60EE261}"/>
                  </a:ext>
                </a:extLst>
              </p14:cNvPr>
              <p14:cNvContentPartPr/>
              <p14:nvPr/>
            </p14:nvContentPartPr>
            <p14:xfrm>
              <a:off x="1432900" y="4748689"/>
              <a:ext cx="360" cy="360"/>
            </p14:xfrm>
          </p:contentPart>
        </mc:Choice>
        <mc:Fallback>
          <p:pic>
            <p:nvPicPr>
              <p:cNvPr id="238" name="墨迹 237">
                <a:extLst>
                  <a:ext uri="{FF2B5EF4-FFF2-40B4-BE49-F238E27FC236}">
                    <a16:creationId xmlns:a16="http://schemas.microsoft.com/office/drawing/2014/main" id="{99ADCA96-E2A6-8B40-B24C-00C3A60EE261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425340" y="4741129"/>
                <a:ext cx="154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39" name="墨迹 239">
                <a:extLst>
                  <a:ext uri="{FF2B5EF4-FFF2-40B4-BE49-F238E27FC236}">
                    <a16:creationId xmlns:a16="http://schemas.microsoft.com/office/drawing/2014/main" id="{52DE0C93-27A3-0840-856F-52EEA5FF1BF8}"/>
                  </a:ext>
                </a:extLst>
              </p14:cNvPr>
              <p14:cNvContentPartPr/>
              <p14:nvPr/>
            </p14:nvContentPartPr>
            <p14:xfrm>
              <a:off x="636220" y="4225609"/>
              <a:ext cx="541800" cy="647640"/>
            </p14:xfrm>
          </p:contentPart>
        </mc:Choice>
        <mc:Fallback>
          <p:pic>
            <p:nvPicPr>
              <p:cNvPr id="239" name="墨迹 239">
                <a:extLst>
                  <a:ext uri="{FF2B5EF4-FFF2-40B4-BE49-F238E27FC236}">
                    <a16:creationId xmlns:a16="http://schemas.microsoft.com/office/drawing/2014/main" id="{52DE0C93-27A3-0840-856F-52EEA5FF1BF8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28660" y="4218049"/>
                <a:ext cx="556920" cy="66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44" name="墨迹 243">
                <a:extLst>
                  <a:ext uri="{FF2B5EF4-FFF2-40B4-BE49-F238E27FC236}">
                    <a16:creationId xmlns:a16="http://schemas.microsoft.com/office/drawing/2014/main" id="{F7F3AEA2-0DB5-644D-BB05-EF2179821B4D}"/>
                  </a:ext>
                </a:extLst>
              </p14:cNvPr>
              <p14:cNvContentPartPr/>
              <p14:nvPr/>
            </p14:nvContentPartPr>
            <p14:xfrm>
              <a:off x="2236060" y="4618009"/>
              <a:ext cx="25200" cy="93600"/>
            </p14:xfrm>
          </p:contentPart>
        </mc:Choice>
        <mc:Fallback>
          <p:pic>
            <p:nvPicPr>
              <p:cNvPr id="244" name="墨迹 243">
                <a:extLst>
                  <a:ext uri="{FF2B5EF4-FFF2-40B4-BE49-F238E27FC236}">
                    <a16:creationId xmlns:a16="http://schemas.microsoft.com/office/drawing/2014/main" id="{F7F3AEA2-0DB5-644D-BB05-EF2179821B4D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228500" y="4610449"/>
                <a:ext cx="4032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45" name="墨迹 244">
                <a:extLst>
                  <a:ext uri="{FF2B5EF4-FFF2-40B4-BE49-F238E27FC236}">
                    <a16:creationId xmlns:a16="http://schemas.microsoft.com/office/drawing/2014/main" id="{BA0330F4-DC36-8F4F-9C8C-9E9B721A9AC7}"/>
                  </a:ext>
                </a:extLst>
              </p14:cNvPr>
              <p14:cNvContentPartPr/>
              <p14:nvPr/>
            </p14:nvContentPartPr>
            <p14:xfrm>
              <a:off x="2441620" y="4549249"/>
              <a:ext cx="68760" cy="6480"/>
            </p14:xfrm>
          </p:contentPart>
        </mc:Choice>
        <mc:Fallback>
          <p:pic>
            <p:nvPicPr>
              <p:cNvPr id="245" name="墨迹 244">
                <a:extLst>
                  <a:ext uri="{FF2B5EF4-FFF2-40B4-BE49-F238E27FC236}">
                    <a16:creationId xmlns:a16="http://schemas.microsoft.com/office/drawing/2014/main" id="{BA0330F4-DC36-8F4F-9C8C-9E9B721A9AC7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434060" y="4542049"/>
                <a:ext cx="838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46" name="墨迹 245">
                <a:extLst>
                  <a:ext uri="{FF2B5EF4-FFF2-40B4-BE49-F238E27FC236}">
                    <a16:creationId xmlns:a16="http://schemas.microsoft.com/office/drawing/2014/main" id="{CD77B474-593F-9F40-9BC6-2965C444D974}"/>
                  </a:ext>
                </a:extLst>
              </p14:cNvPr>
              <p14:cNvContentPartPr/>
              <p14:nvPr/>
            </p14:nvContentPartPr>
            <p14:xfrm>
              <a:off x="2453860" y="4655089"/>
              <a:ext cx="137160" cy="19080"/>
            </p14:xfrm>
          </p:contentPart>
        </mc:Choice>
        <mc:Fallback>
          <p:pic>
            <p:nvPicPr>
              <p:cNvPr id="246" name="墨迹 245">
                <a:extLst>
                  <a:ext uri="{FF2B5EF4-FFF2-40B4-BE49-F238E27FC236}">
                    <a16:creationId xmlns:a16="http://schemas.microsoft.com/office/drawing/2014/main" id="{CD77B474-593F-9F40-9BC6-2965C444D974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446300" y="4647529"/>
                <a:ext cx="1522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47" name="墨迹 246">
                <a:extLst>
                  <a:ext uri="{FF2B5EF4-FFF2-40B4-BE49-F238E27FC236}">
                    <a16:creationId xmlns:a16="http://schemas.microsoft.com/office/drawing/2014/main" id="{21E24B1F-0EF2-6D46-A42C-4D9536C2BC6A}"/>
                  </a:ext>
                </a:extLst>
              </p14:cNvPr>
              <p14:cNvContentPartPr/>
              <p14:nvPr/>
            </p14:nvContentPartPr>
            <p14:xfrm>
              <a:off x="2771380" y="4306609"/>
              <a:ext cx="118800" cy="560520"/>
            </p14:xfrm>
          </p:contentPart>
        </mc:Choice>
        <mc:Fallback>
          <p:pic>
            <p:nvPicPr>
              <p:cNvPr id="247" name="墨迹 246">
                <a:extLst>
                  <a:ext uri="{FF2B5EF4-FFF2-40B4-BE49-F238E27FC236}">
                    <a16:creationId xmlns:a16="http://schemas.microsoft.com/office/drawing/2014/main" id="{21E24B1F-0EF2-6D46-A42C-4D9536C2BC6A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763820" y="4299049"/>
                <a:ext cx="13356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48" name="墨迹 248">
                <a:extLst>
                  <a:ext uri="{FF2B5EF4-FFF2-40B4-BE49-F238E27FC236}">
                    <a16:creationId xmlns:a16="http://schemas.microsoft.com/office/drawing/2014/main" id="{88F44138-500E-5642-AE7F-13F32F2E7A2D}"/>
                  </a:ext>
                </a:extLst>
              </p14:cNvPr>
              <p14:cNvContentPartPr/>
              <p14:nvPr/>
            </p14:nvContentPartPr>
            <p14:xfrm>
              <a:off x="1831420" y="4344049"/>
              <a:ext cx="224280" cy="380160"/>
            </p14:xfrm>
          </p:contentPart>
        </mc:Choice>
        <mc:Fallback>
          <p:pic>
            <p:nvPicPr>
              <p:cNvPr id="248" name="墨迹 248">
                <a:extLst>
                  <a:ext uri="{FF2B5EF4-FFF2-40B4-BE49-F238E27FC236}">
                    <a16:creationId xmlns:a16="http://schemas.microsoft.com/office/drawing/2014/main" id="{88F44138-500E-5642-AE7F-13F32F2E7A2D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823872" y="4336489"/>
                <a:ext cx="239016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52" name="墨迹 251">
                <a:extLst>
                  <a:ext uri="{FF2B5EF4-FFF2-40B4-BE49-F238E27FC236}">
                    <a16:creationId xmlns:a16="http://schemas.microsoft.com/office/drawing/2014/main" id="{B2CFBB46-4D70-0942-B887-8F041514106C}"/>
                  </a:ext>
                </a:extLst>
              </p14:cNvPr>
              <p14:cNvContentPartPr/>
              <p14:nvPr/>
            </p14:nvContentPartPr>
            <p14:xfrm>
              <a:off x="3723940" y="4425049"/>
              <a:ext cx="93600" cy="293040"/>
            </p14:xfrm>
          </p:contentPart>
        </mc:Choice>
        <mc:Fallback>
          <p:pic>
            <p:nvPicPr>
              <p:cNvPr id="252" name="墨迹 251">
                <a:extLst>
                  <a:ext uri="{FF2B5EF4-FFF2-40B4-BE49-F238E27FC236}">
                    <a16:creationId xmlns:a16="http://schemas.microsoft.com/office/drawing/2014/main" id="{B2CFBB46-4D70-0942-B887-8F041514106C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716380" y="4417489"/>
                <a:ext cx="10872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53" name="墨迹 252">
                <a:extLst>
                  <a:ext uri="{FF2B5EF4-FFF2-40B4-BE49-F238E27FC236}">
                    <a16:creationId xmlns:a16="http://schemas.microsoft.com/office/drawing/2014/main" id="{59637E35-7053-A54E-91BF-140FB13EEA70}"/>
                  </a:ext>
                </a:extLst>
              </p14:cNvPr>
              <p14:cNvContentPartPr/>
              <p14:nvPr/>
            </p14:nvContentPartPr>
            <p14:xfrm>
              <a:off x="4022740" y="4687129"/>
              <a:ext cx="56520" cy="18360"/>
            </p14:xfrm>
          </p:contentPart>
        </mc:Choice>
        <mc:Fallback>
          <p:pic>
            <p:nvPicPr>
              <p:cNvPr id="253" name="墨迹 252">
                <a:extLst>
                  <a:ext uri="{FF2B5EF4-FFF2-40B4-BE49-F238E27FC236}">
                    <a16:creationId xmlns:a16="http://schemas.microsoft.com/office/drawing/2014/main" id="{59637E35-7053-A54E-91BF-140FB13EEA7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015180" y="4679569"/>
                <a:ext cx="7128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56" name="墨迹 257">
                <a:extLst>
                  <a:ext uri="{FF2B5EF4-FFF2-40B4-BE49-F238E27FC236}">
                    <a16:creationId xmlns:a16="http://schemas.microsoft.com/office/drawing/2014/main" id="{AC285B27-37C8-B741-ADA4-19690B5E5D89}"/>
                  </a:ext>
                </a:extLst>
              </p14:cNvPr>
              <p14:cNvContentPartPr/>
              <p14:nvPr/>
            </p14:nvContentPartPr>
            <p14:xfrm>
              <a:off x="4240540" y="4356289"/>
              <a:ext cx="461160" cy="597960"/>
            </p14:xfrm>
          </p:contentPart>
        </mc:Choice>
        <mc:Fallback>
          <p:pic>
            <p:nvPicPr>
              <p:cNvPr id="256" name="墨迹 257">
                <a:extLst>
                  <a:ext uri="{FF2B5EF4-FFF2-40B4-BE49-F238E27FC236}">
                    <a16:creationId xmlns:a16="http://schemas.microsoft.com/office/drawing/2014/main" id="{AC285B27-37C8-B741-ADA4-19690B5E5D89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232980" y="4348729"/>
                <a:ext cx="476280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57" name="墨迹 258">
                <a:extLst>
                  <a:ext uri="{FF2B5EF4-FFF2-40B4-BE49-F238E27FC236}">
                    <a16:creationId xmlns:a16="http://schemas.microsoft.com/office/drawing/2014/main" id="{22963164-CAEA-B640-B99A-12C60B021E71}"/>
                  </a:ext>
                </a:extLst>
              </p14:cNvPr>
              <p14:cNvContentPartPr/>
              <p14:nvPr/>
            </p14:nvContentPartPr>
            <p14:xfrm>
              <a:off x="3051460" y="4555729"/>
              <a:ext cx="361440" cy="180720"/>
            </p14:xfrm>
          </p:contentPart>
        </mc:Choice>
        <mc:Fallback>
          <p:pic>
            <p:nvPicPr>
              <p:cNvPr id="257" name="墨迹 258">
                <a:extLst>
                  <a:ext uri="{FF2B5EF4-FFF2-40B4-BE49-F238E27FC236}">
                    <a16:creationId xmlns:a16="http://schemas.microsoft.com/office/drawing/2014/main" id="{22963164-CAEA-B640-B99A-12C60B021E71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043900" y="4548169"/>
                <a:ext cx="37656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60" name="墨迹 259">
                <a:extLst>
                  <a:ext uri="{FF2B5EF4-FFF2-40B4-BE49-F238E27FC236}">
                    <a16:creationId xmlns:a16="http://schemas.microsoft.com/office/drawing/2014/main" id="{421DA82B-854F-5745-B4DC-E517A1D82E55}"/>
                  </a:ext>
                </a:extLst>
              </p14:cNvPr>
              <p14:cNvContentPartPr/>
              <p14:nvPr/>
            </p14:nvContentPartPr>
            <p14:xfrm>
              <a:off x="5155660" y="4807369"/>
              <a:ext cx="68760" cy="78480"/>
            </p14:xfrm>
          </p:contentPart>
        </mc:Choice>
        <mc:Fallback>
          <p:pic>
            <p:nvPicPr>
              <p:cNvPr id="260" name="墨迹 259">
                <a:extLst>
                  <a:ext uri="{FF2B5EF4-FFF2-40B4-BE49-F238E27FC236}">
                    <a16:creationId xmlns:a16="http://schemas.microsoft.com/office/drawing/2014/main" id="{421DA82B-854F-5745-B4DC-E517A1D82E5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5148100" y="4799809"/>
                <a:ext cx="8388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264" name="墨迹 263">
                <a:extLst>
                  <a:ext uri="{FF2B5EF4-FFF2-40B4-BE49-F238E27FC236}">
                    <a16:creationId xmlns:a16="http://schemas.microsoft.com/office/drawing/2014/main" id="{4A40F6E4-AD8C-0848-BFBC-9E7620DB2E80}"/>
                  </a:ext>
                </a:extLst>
              </p14:cNvPr>
              <p14:cNvContentPartPr/>
              <p14:nvPr/>
            </p14:nvContentPartPr>
            <p14:xfrm>
              <a:off x="5902660" y="4673809"/>
              <a:ext cx="174600" cy="100080"/>
            </p14:xfrm>
          </p:contentPart>
        </mc:Choice>
        <mc:Fallback>
          <p:pic>
            <p:nvPicPr>
              <p:cNvPr id="264" name="墨迹 263">
                <a:extLst>
                  <a:ext uri="{FF2B5EF4-FFF2-40B4-BE49-F238E27FC236}">
                    <a16:creationId xmlns:a16="http://schemas.microsoft.com/office/drawing/2014/main" id="{4A40F6E4-AD8C-0848-BFBC-9E7620DB2E80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895460" y="4666249"/>
                <a:ext cx="18972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267" name="墨迹 266">
                <a:extLst>
                  <a:ext uri="{FF2B5EF4-FFF2-40B4-BE49-F238E27FC236}">
                    <a16:creationId xmlns:a16="http://schemas.microsoft.com/office/drawing/2014/main" id="{38AB1350-ED6C-D347-A2CD-A1E1D23F3344}"/>
                  </a:ext>
                </a:extLst>
              </p14:cNvPr>
              <p14:cNvContentPartPr/>
              <p14:nvPr/>
            </p14:nvContentPartPr>
            <p14:xfrm>
              <a:off x="6569020" y="4387609"/>
              <a:ext cx="174600" cy="535680"/>
            </p14:xfrm>
          </p:contentPart>
        </mc:Choice>
        <mc:Fallback>
          <p:pic>
            <p:nvPicPr>
              <p:cNvPr id="267" name="墨迹 266">
                <a:extLst>
                  <a:ext uri="{FF2B5EF4-FFF2-40B4-BE49-F238E27FC236}">
                    <a16:creationId xmlns:a16="http://schemas.microsoft.com/office/drawing/2014/main" id="{38AB1350-ED6C-D347-A2CD-A1E1D23F3344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6561460" y="4380049"/>
                <a:ext cx="18972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268" name="墨迹 269">
                <a:extLst>
                  <a:ext uri="{FF2B5EF4-FFF2-40B4-BE49-F238E27FC236}">
                    <a16:creationId xmlns:a16="http://schemas.microsoft.com/office/drawing/2014/main" id="{CE8DC41D-CACC-C747-B27A-D31E6C4DCC82}"/>
                  </a:ext>
                </a:extLst>
              </p14:cNvPr>
              <p14:cNvContentPartPr/>
              <p14:nvPr/>
            </p14:nvContentPartPr>
            <p14:xfrm>
              <a:off x="6251500" y="4624129"/>
              <a:ext cx="137160" cy="118800"/>
            </p14:xfrm>
          </p:contentPart>
        </mc:Choice>
        <mc:Fallback>
          <p:pic>
            <p:nvPicPr>
              <p:cNvPr id="268" name="墨迹 269">
                <a:extLst>
                  <a:ext uri="{FF2B5EF4-FFF2-40B4-BE49-F238E27FC236}">
                    <a16:creationId xmlns:a16="http://schemas.microsoft.com/office/drawing/2014/main" id="{CE8DC41D-CACC-C747-B27A-D31E6C4DCC82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243940" y="4616569"/>
                <a:ext cx="1522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269" name="墨迹 270">
                <a:extLst>
                  <a:ext uri="{FF2B5EF4-FFF2-40B4-BE49-F238E27FC236}">
                    <a16:creationId xmlns:a16="http://schemas.microsoft.com/office/drawing/2014/main" id="{8ECE0943-C9D3-4349-924A-38DEB1AD4E2D}"/>
                  </a:ext>
                </a:extLst>
              </p14:cNvPr>
              <p14:cNvContentPartPr/>
              <p14:nvPr/>
            </p14:nvContentPartPr>
            <p14:xfrm>
              <a:off x="5516740" y="4462129"/>
              <a:ext cx="218160" cy="330480"/>
            </p14:xfrm>
          </p:contentPart>
        </mc:Choice>
        <mc:Fallback>
          <p:pic>
            <p:nvPicPr>
              <p:cNvPr id="269" name="墨迹 270">
                <a:extLst>
                  <a:ext uri="{FF2B5EF4-FFF2-40B4-BE49-F238E27FC236}">
                    <a16:creationId xmlns:a16="http://schemas.microsoft.com/office/drawing/2014/main" id="{8ECE0943-C9D3-4349-924A-38DEB1AD4E2D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509180" y="4454569"/>
                <a:ext cx="23328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272" name="墨迹 271">
                <a:extLst>
                  <a:ext uri="{FF2B5EF4-FFF2-40B4-BE49-F238E27FC236}">
                    <a16:creationId xmlns:a16="http://schemas.microsoft.com/office/drawing/2014/main" id="{8B3350D5-8DA2-8D44-91D3-887D48D3197E}"/>
                  </a:ext>
                </a:extLst>
              </p14:cNvPr>
              <p14:cNvContentPartPr/>
              <p14:nvPr/>
            </p14:nvContentPartPr>
            <p14:xfrm>
              <a:off x="7004620" y="4480849"/>
              <a:ext cx="93600" cy="268200"/>
            </p14:xfrm>
          </p:contentPart>
        </mc:Choice>
        <mc:Fallback>
          <p:pic>
            <p:nvPicPr>
              <p:cNvPr id="272" name="墨迹 271">
                <a:extLst>
                  <a:ext uri="{FF2B5EF4-FFF2-40B4-BE49-F238E27FC236}">
                    <a16:creationId xmlns:a16="http://schemas.microsoft.com/office/drawing/2014/main" id="{8B3350D5-8DA2-8D44-91D3-887D48D3197E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6997060" y="4473289"/>
                <a:ext cx="10872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73" name="墨迹 272">
                <a:extLst>
                  <a:ext uri="{FF2B5EF4-FFF2-40B4-BE49-F238E27FC236}">
                    <a16:creationId xmlns:a16="http://schemas.microsoft.com/office/drawing/2014/main" id="{18A693E9-6CAC-F44C-BDDE-4FD06B46D15E}"/>
                  </a:ext>
                </a:extLst>
              </p14:cNvPr>
              <p14:cNvContentPartPr/>
              <p14:nvPr/>
            </p14:nvContentPartPr>
            <p14:xfrm>
              <a:off x="7266340" y="4718089"/>
              <a:ext cx="12960" cy="30960"/>
            </p14:xfrm>
          </p:contentPart>
        </mc:Choice>
        <mc:Fallback>
          <p:pic>
            <p:nvPicPr>
              <p:cNvPr id="273" name="墨迹 272">
                <a:extLst>
                  <a:ext uri="{FF2B5EF4-FFF2-40B4-BE49-F238E27FC236}">
                    <a16:creationId xmlns:a16="http://schemas.microsoft.com/office/drawing/2014/main" id="{18A693E9-6CAC-F44C-BDDE-4FD06B46D15E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258780" y="4710529"/>
                <a:ext cx="2772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276" name="墨迹 276">
                <a:extLst>
                  <a:ext uri="{FF2B5EF4-FFF2-40B4-BE49-F238E27FC236}">
                    <a16:creationId xmlns:a16="http://schemas.microsoft.com/office/drawing/2014/main" id="{45E6760E-8019-E042-9215-7CEB525304A0}"/>
                  </a:ext>
                </a:extLst>
              </p14:cNvPr>
              <p14:cNvContentPartPr/>
              <p14:nvPr/>
            </p14:nvContentPartPr>
            <p14:xfrm>
              <a:off x="7533820" y="4337569"/>
              <a:ext cx="504720" cy="635400"/>
            </p14:xfrm>
          </p:contentPart>
        </mc:Choice>
        <mc:Fallback>
          <p:pic>
            <p:nvPicPr>
              <p:cNvPr id="276" name="墨迹 276">
                <a:extLst>
                  <a:ext uri="{FF2B5EF4-FFF2-40B4-BE49-F238E27FC236}">
                    <a16:creationId xmlns:a16="http://schemas.microsoft.com/office/drawing/2014/main" id="{45E6760E-8019-E042-9215-7CEB525304A0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526260" y="4330369"/>
                <a:ext cx="519840" cy="65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281" name="墨迹 280">
                <a:extLst>
                  <a:ext uri="{FF2B5EF4-FFF2-40B4-BE49-F238E27FC236}">
                    <a16:creationId xmlns:a16="http://schemas.microsoft.com/office/drawing/2014/main" id="{8525847D-010D-3249-ADBA-69A8DF387015}"/>
                  </a:ext>
                </a:extLst>
              </p14:cNvPr>
              <p14:cNvContentPartPr/>
              <p14:nvPr/>
            </p14:nvContentPartPr>
            <p14:xfrm>
              <a:off x="8928460" y="4580569"/>
              <a:ext cx="75240" cy="209880"/>
            </p14:xfrm>
          </p:contentPart>
        </mc:Choice>
        <mc:Fallback>
          <p:pic>
            <p:nvPicPr>
              <p:cNvPr id="281" name="墨迹 280">
                <a:extLst>
                  <a:ext uri="{FF2B5EF4-FFF2-40B4-BE49-F238E27FC236}">
                    <a16:creationId xmlns:a16="http://schemas.microsoft.com/office/drawing/2014/main" id="{8525847D-010D-3249-ADBA-69A8DF387015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920900" y="4573009"/>
                <a:ext cx="900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296" name="墨迹 295">
                <a:extLst>
                  <a:ext uri="{FF2B5EF4-FFF2-40B4-BE49-F238E27FC236}">
                    <a16:creationId xmlns:a16="http://schemas.microsoft.com/office/drawing/2014/main" id="{1F3DAF11-181C-3D47-B96B-D676050F5F8F}"/>
                  </a:ext>
                </a:extLst>
              </p14:cNvPr>
              <p14:cNvContentPartPr/>
              <p14:nvPr/>
            </p14:nvContentPartPr>
            <p14:xfrm>
              <a:off x="2547460" y="5365009"/>
              <a:ext cx="93600" cy="25200"/>
            </p14:xfrm>
          </p:contentPart>
        </mc:Choice>
        <mc:Fallback>
          <p:pic>
            <p:nvPicPr>
              <p:cNvPr id="296" name="墨迹 295">
                <a:extLst>
                  <a:ext uri="{FF2B5EF4-FFF2-40B4-BE49-F238E27FC236}">
                    <a16:creationId xmlns:a16="http://schemas.microsoft.com/office/drawing/2014/main" id="{1F3DAF11-181C-3D47-B96B-D676050F5F8F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539900" y="5357449"/>
                <a:ext cx="1087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297" name="墨迹 296">
                <a:extLst>
                  <a:ext uri="{FF2B5EF4-FFF2-40B4-BE49-F238E27FC236}">
                    <a16:creationId xmlns:a16="http://schemas.microsoft.com/office/drawing/2014/main" id="{0CA37B9F-3BC9-6846-A05D-73FC72D3D647}"/>
                  </a:ext>
                </a:extLst>
              </p14:cNvPr>
              <p14:cNvContentPartPr/>
              <p14:nvPr/>
            </p14:nvContentPartPr>
            <p14:xfrm>
              <a:off x="2591020" y="5495689"/>
              <a:ext cx="100080" cy="6480"/>
            </p14:xfrm>
          </p:contentPart>
        </mc:Choice>
        <mc:Fallback>
          <p:pic>
            <p:nvPicPr>
              <p:cNvPr id="297" name="墨迹 296">
                <a:extLst>
                  <a:ext uri="{FF2B5EF4-FFF2-40B4-BE49-F238E27FC236}">
                    <a16:creationId xmlns:a16="http://schemas.microsoft.com/office/drawing/2014/main" id="{0CA37B9F-3BC9-6846-A05D-73FC72D3D647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583460" y="5488129"/>
                <a:ext cx="1152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298" name="墨迹 304">
                <a:extLst>
                  <a:ext uri="{FF2B5EF4-FFF2-40B4-BE49-F238E27FC236}">
                    <a16:creationId xmlns:a16="http://schemas.microsoft.com/office/drawing/2014/main" id="{FC61E69F-BFD7-C541-93DC-86063E6A753E}"/>
                  </a:ext>
                </a:extLst>
              </p14:cNvPr>
              <p14:cNvContentPartPr/>
              <p14:nvPr/>
            </p14:nvContentPartPr>
            <p14:xfrm>
              <a:off x="2167660" y="5346289"/>
              <a:ext cx="168480" cy="212040"/>
            </p14:xfrm>
          </p:contentPart>
        </mc:Choice>
        <mc:Fallback>
          <p:pic>
            <p:nvPicPr>
              <p:cNvPr id="298" name="墨迹 304">
                <a:extLst>
                  <a:ext uri="{FF2B5EF4-FFF2-40B4-BE49-F238E27FC236}">
                    <a16:creationId xmlns:a16="http://schemas.microsoft.com/office/drawing/2014/main" id="{FC61E69F-BFD7-C541-93DC-86063E6A753E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160100" y="5338729"/>
                <a:ext cx="1836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299" name="墨迹 305">
                <a:extLst>
                  <a:ext uri="{FF2B5EF4-FFF2-40B4-BE49-F238E27FC236}">
                    <a16:creationId xmlns:a16="http://schemas.microsoft.com/office/drawing/2014/main" id="{32A3D751-605B-F846-93B5-E4D3FE0F6A7B}"/>
                  </a:ext>
                </a:extLst>
              </p14:cNvPr>
              <p14:cNvContentPartPr/>
              <p14:nvPr/>
            </p14:nvContentPartPr>
            <p14:xfrm>
              <a:off x="1787860" y="5084929"/>
              <a:ext cx="230760" cy="448560"/>
            </p14:xfrm>
          </p:contentPart>
        </mc:Choice>
        <mc:Fallback>
          <p:pic>
            <p:nvPicPr>
              <p:cNvPr id="299" name="墨迹 305">
                <a:extLst>
                  <a:ext uri="{FF2B5EF4-FFF2-40B4-BE49-F238E27FC236}">
                    <a16:creationId xmlns:a16="http://schemas.microsoft.com/office/drawing/2014/main" id="{32A3D751-605B-F846-93B5-E4D3FE0F6A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780300" y="5077369"/>
                <a:ext cx="24588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300" name="墨迹 306">
                <a:extLst>
                  <a:ext uri="{FF2B5EF4-FFF2-40B4-BE49-F238E27FC236}">
                    <a16:creationId xmlns:a16="http://schemas.microsoft.com/office/drawing/2014/main" id="{57EB26DB-0432-1F41-AEE6-BA60F5BABC05}"/>
                  </a:ext>
                </a:extLst>
              </p14:cNvPr>
              <p14:cNvContentPartPr/>
              <p14:nvPr/>
            </p14:nvContentPartPr>
            <p14:xfrm>
              <a:off x="10671580" y="4325329"/>
              <a:ext cx="485640" cy="709920"/>
            </p14:xfrm>
          </p:contentPart>
        </mc:Choice>
        <mc:Fallback>
          <p:pic>
            <p:nvPicPr>
              <p:cNvPr id="300" name="墨迹 306">
                <a:extLst>
                  <a:ext uri="{FF2B5EF4-FFF2-40B4-BE49-F238E27FC236}">
                    <a16:creationId xmlns:a16="http://schemas.microsoft.com/office/drawing/2014/main" id="{57EB26DB-0432-1F41-AEE6-BA60F5BABC05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0664026" y="4317769"/>
                <a:ext cx="500749" cy="72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301" name="墨迹 307">
                <a:extLst>
                  <a:ext uri="{FF2B5EF4-FFF2-40B4-BE49-F238E27FC236}">
                    <a16:creationId xmlns:a16="http://schemas.microsoft.com/office/drawing/2014/main" id="{C307FCCF-9C82-5548-9C0D-BEE3A86829C8}"/>
                  </a:ext>
                </a:extLst>
              </p14:cNvPr>
              <p14:cNvContentPartPr/>
              <p14:nvPr/>
            </p14:nvContentPartPr>
            <p14:xfrm>
              <a:off x="10310500" y="4344049"/>
              <a:ext cx="181080" cy="336600"/>
            </p14:xfrm>
          </p:contentPart>
        </mc:Choice>
        <mc:Fallback>
          <p:pic>
            <p:nvPicPr>
              <p:cNvPr id="301" name="墨迹 307">
                <a:extLst>
                  <a:ext uri="{FF2B5EF4-FFF2-40B4-BE49-F238E27FC236}">
                    <a16:creationId xmlns:a16="http://schemas.microsoft.com/office/drawing/2014/main" id="{C307FCCF-9C82-5548-9C0D-BEE3A86829C8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0302925" y="4336489"/>
                <a:ext cx="19623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302" name="墨迹 308">
                <a:extLst>
                  <a:ext uri="{FF2B5EF4-FFF2-40B4-BE49-F238E27FC236}">
                    <a16:creationId xmlns:a16="http://schemas.microsoft.com/office/drawing/2014/main" id="{367D1F38-33E5-3C4B-9DFA-1FA2E7B3E5F3}"/>
                  </a:ext>
                </a:extLst>
              </p14:cNvPr>
              <p14:cNvContentPartPr/>
              <p14:nvPr/>
            </p14:nvContentPartPr>
            <p14:xfrm>
              <a:off x="9557020" y="4356289"/>
              <a:ext cx="579600" cy="435600"/>
            </p14:xfrm>
          </p:contentPart>
        </mc:Choice>
        <mc:Fallback>
          <p:pic>
            <p:nvPicPr>
              <p:cNvPr id="302" name="墨迹 308">
                <a:extLst>
                  <a:ext uri="{FF2B5EF4-FFF2-40B4-BE49-F238E27FC236}">
                    <a16:creationId xmlns:a16="http://schemas.microsoft.com/office/drawing/2014/main" id="{367D1F38-33E5-3C4B-9DFA-1FA2E7B3E5F3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9549816" y="4348729"/>
                <a:ext cx="594729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303" name="墨迹 309">
                <a:extLst>
                  <a:ext uri="{FF2B5EF4-FFF2-40B4-BE49-F238E27FC236}">
                    <a16:creationId xmlns:a16="http://schemas.microsoft.com/office/drawing/2014/main" id="{D08C1EFD-4E09-6E40-9B3A-626A12248C88}"/>
                  </a:ext>
                </a:extLst>
              </p14:cNvPr>
              <p14:cNvContentPartPr/>
              <p14:nvPr/>
            </p14:nvContentPartPr>
            <p14:xfrm>
              <a:off x="9258220" y="4561849"/>
              <a:ext cx="106200" cy="143280"/>
            </p14:xfrm>
          </p:contentPart>
        </mc:Choice>
        <mc:Fallback>
          <p:pic>
            <p:nvPicPr>
              <p:cNvPr id="303" name="墨迹 309">
                <a:extLst>
                  <a:ext uri="{FF2B5EF4-FFF2-40B4-BE49-F238E27FC236}">
                    <a16:creationId xmlns:a16="http://schemas.microsoft.com/office/drawing/2014/main" id="{D08C1EFD-4E09-6E40-9B3A-626A12248C88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250660" y="4554308"/>
                <a:ext cx="121320" cy="1583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304" name="墨迹 310">
                <a:extLst>
                  <a:ext uri="{FF2B5EF4-FFF2-40B4-BE49-F238E27FC236}">
                    <a16:creationId xmlns:a16="http://schemas.microsoft.com/office/drawing/2014/main" id="{B1E35722-4331-3A42-969E-2287D699CFCC}"/>
                  </a:ext>
                </a:extLst>
              </p14:cNvPr>
              <p14:cNvContentPartPr/>
              <p14:nvPr/>
            </p14:nvContentPartPr>
            <p14:xfrm>
              <a:off x="8586100" y="4418569"/>
              <a:ext cx="181080" cy="324000"/>
            </p14:xfrm>
          </p:contentPart>
        </mc:Choice>
        <mc:Fallback>
          <p:pic>
            <p:nvPicPr>
              <p:cNvPr id="304" name="墨迹 310">
                <a:extLst>
                  <a:ext uri="{FF2B5EF4-FFF2-40B4-BE49-F238E27FC236}">
                    <a16:creationId xmlns:a16="http://schemas.microsoft.com/office/drawing/2014/main" id="{B1E35722-4331-3A42-969E-2287D699CFCC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578525" y="4411009"/>
                <a:ext cx="19623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318" name="墨迹 319">
                <a:extLst>
                  <a:ext uri="{FF2B5EF4-FFF2-40B4-BE49-F238E27FC236}">
                    <a16:creationId xmlns:a16="http://schemas.microsoft.com/office/drawing/2014/main" id="{6F40D6D4-E2E6-E843-AA23-01679CFD6ED7}"/>
                  </a:ext>
                </a:extLst>
              </p14:cNvPr>
              <p14:cNvContentPartPr/>
              <p14:nvPr/>
            </p14:nvContentPartPr>
            <p14:xfrm>
              <a:off x="3811060" y="5047489"/>
              <a:ext cx="417600" cy="685080"/>
            </p14:xfrm>
          </p:contentPart>
        </mc:Choice>
        <mc:Fallback>
          <p:pic>
            <p:nvPicPr>
              <p:cNvPr id="318" name="墨迹 319">
                <a:extLst>
                  <a:ext uri="{FF2B5EF4-FFF2-40B4-BE49-F238E27FC236}">
                    <a16:creationId xmlns:a16="http://schemas.microsoft.com/office/drawing/2014/main" id="{6F40D6D4-E2E6-E843-AA23-01679CFD6ED7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3803500" y="5039929"/>
                <a:ext cx="432360" cy="7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319" name="墨迹 320">
                <a:extLst>
                  <a:ext uri="{FF2B5EF4-FFF2-40B4-BE49-F238E27FC236}">
                    <a16:creationId xmlns:a16="http://schemas.microsoft.com/office/drawing/2014/main" id="{D97E5CA5-8D7B-EA41-9C37-787E46C72F41}"/>
                  </a:ext>
                </a:extLst>
              </p14:cNvPr>
              <p14:cNvContentPartPr/>
              <p14:nvPr/>
            </p14:nvContentPartPr>
            <p14:xfrm>
              <a:off x="2926900" y="5053609"/>
              <a:ext cx="673200" cy="548280"/>
            </p14:xfrm>
          </p:contentPart>
        </mc:Choice>
        <mc:Fallback>
          <p:pic>
            <p:nvPicPr>
              <p:cNvPr id="319" name="墨迹 320">
                <a:extLst>
                  <a:ext uri="{FF2B5EF4-FFF2-40B4-BE49-F238E27FC236}">
                    <a16:creationId xmlns:a16="http://schemas.microsoft.com/office/drawing/2014/main" id="{D97E5CA5-8D7B-EA41-9C37-787E46C72F41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2919336" y="5046049"/>
                <a:ext cx="688328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322" name="墨迹 321">
                <a:extLst>
                  <a:ext uri="{FF2B5EF4-FFF2-40B4-BE49-F238E27FC236}">
                    <a16:creationId xmlns:a16="http://schemas.microsoft.com/office/drawing/2014/main" id="{7DA95BEB-3D7A-8E43-AE59-4B56E8CFC7B9}"/>
                  </a:ext>
                </a:extLst>
              </p14:cNvPr>
              <p14:cNvContentPartPr/>
              <p14:nvPr/>
            </p14:nvContentPartPr>
            <p14:xfrm>
              <a:off x="4115980" y="4456009"/>
              <a:ext cx="411120" cy="342720"/>
            </p14:xfrm>
          </p:contentPart>
        </mc:Choice>
        <mc:Fallback>
          <p:pic>
            <p:nvPicPr>
              <p:cNvPr id="322" name="墨迹 321">
                <a:extLst>
                  <a:ext uri="{FF2B5EF4-FFF2-40B4-BE49-F238E27FC236}">
                    <a16:creationId xmlns:a16="http://schemas.microsoft.com/office/drawing/2014/main" id="{7DA95BEB-3D7A-8E43-AE59-4B56E8CFC7B9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108420" y="4448449"/>
                <a:ext cx="42624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323" name="墨迹 322">
                <a:extLst>
                  <a:ext uri="{FF2B5EF4-FFF2-40B4-BE49-F238E27FC236}">
                    <a16:creationId xmlns:a16="http://schemas.microsoft.com/office/drawing/2014/main" id="{783E7712-67CD-214A-84B6-69E38975D29F}"/>
                  </a:ext>
                </a:extLst>
              </p14:cNvPr>
              <p14:cNvContentPartPr/>
              <p14:nvPr/>
            </p14:nvContentPartPr>
            <p14:xfrm>
              <a:off x="6898780" y="4493449"/>
              <a:ext cx="255600" cy="329760"/>
            </p14:xfrm>
          </p:contentPart>
        </mc:Choice>
        <mc:Fallback>
          <p:pic>
            <p:nvPicPr>
              <p:cNvPr id="323" name="墨迹 322">
                <a:extLst>
                  <a:ext uri="{FF2B5EF4-FFF2-40B4-BE49-F238E27FC236}">
                    <a16:creationId xmlns:a16="http://schemas.microsoft.com/office/drawing/2014/main" id="{783E7712-67CD-214A-84B6-69E38975D29F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6891220" y="4485889"/>
                <a:ext cx="27072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324" name="墨迹 323">
                <a:extLst>
                  <a:ext uri="{FF2B5EF4-FFF2-40B4-BE49-F238E27FC236}">
                    <a16:creationId xmlns:a16="http://schemas.microsoft.com/office/drawing/2014/main" id="{068A463F-3C05-CD4D-8C31-2EE0CCC230FF}"/>
                  </a:ext>
                </a:extLst>
              </p14:cNvPr>
              <p14:cNvContentPartPr/>
              <p14:nvPr/>
            </p14:nvContentPartPr>
            <p14:xfrm>
              <a:off x="9719020" y="4437289"/>
              <a:ext cx="336600" cy="330480"/>
            </p14:xfrm>
          </p:contentPart>
        </mc:Choice>
        <mc:Fallback>
          <p:pic>
            <p:nvPicPr>
              <p:cNvPr id="324" name="墨迹 323">
                <a:extLst>
                  <a:ext uri="{FF2B5EF4-FFF2-40B4-BE49-F238E27FC236}">
                    <a16:creationId xmlns:a16="http://schemas.microsoft.com/office/drawing/2014/main" id="{068A463F-3C05-CD4D-8C31-2EE0CCC230FF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711460" y="4429729"/>
                <a:ext cx="35172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325" name="墨迹 324">
                <a:extLst>
                  <a:ext uri="{FF2B5EF4-FFF2-40B4-BE49-F238E27FC236}">
                    <a16:creationId xmlns:a16="http://schemas.microsoft.com/office/drawing/2014/main" id="{DCFAEADC-DF7E-0E46-848F-3DD250888952}"/>
                  </a:ext>
                </a:extLst>
              </p14:cNvPr>
              <p14:cNvContentPartPr/>
              <p14:nvPr/>
            </p14:nvContentPartPr>
            <p14:xfrm>
              <a:off x="3798460" y="5265289"/>
              <a:ext cx="268200" cy="224640"/>
            </p14:xfrm>
          </p:contentPart>
        </mc:Choice>
        <mc:Fallback>
          <p:pic>
            <p:nvPicPr>
              <p:cNvPr id="325" name="墨迹 324">
                <a:extLst>
                  <a:ext uri="{FF2B5EF4-FFF2-40B4-BE49-F238E27FC236}">
                    <a16:creationId xmlns:a16="http://schemas.microsoft.com/office/drawing/2014/main" id="{DCFAEADC-DF7E-0E46-848F-3DD250888952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3790900" y="5257729"/>
                <a:ext cx="28296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326" name="墨迹 325">
                <a:extLst>
                  <a:ext uri="{FF2B5EF4-FFF2-40B4-BE49-F238E27FC236}">
                    <a16:creationId xmlns:a16="http://schemas.microsoft.com/office/drawing/2014/main" id="{05789A10-03AC-E041-AE4C-B3DFBA1D1B83}"/>
                  </a:ext>
                </a:extLst>
              </p14:cNvPr>
              <p14:cNvContentPartPr/>
              <p14:nvPr/>
            </p14:nvContentPartPr>
            <p14:xfrm>
              <a:off x="2155060" y="6180409"/>
              <a:ext cx="180720" cy="268200"/>
            </p14:xfrm>
          </p:contentPart>
        </mc:Choice>
        <mc:Fallback>
          <p:pic>
            <p:nvPicPr>
              <p:cNvPr id="326" name="墨迹 325">
                <a:extLst>
                  <a:ext uri="{FF2B5EF4-FFF2-40B4-BE49-F238E27FC236}">
                    <a16:creationId xmlns:a16="http://schemas.microsoft.com/office/drawing/2014/main" id="{05789A10-03AC-E041-AE4C-B3DFBA1D1B83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2147500" y="6172849"/>
                <a:ext cx="19584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329" name="墨迹 329">
                <a:extLst>
                  <a:ext uri="{FF2B5EF4-FFF2-40B4-BE49-F238E27FC236}">
                    <a16:creationId xmlns:a16="http://schemas.microsoft.com/office/drawing/2014/main" id="{9B5E0801-A9DA-FB4D-908E-A853A23F6EA0}"/>
                  </a:ext>
                </a:extLst>
              </p14:cNvPr>
              <p14:cNvContentPartPr/>
              <p14:nvPr/>
            </p14:nvContentPartPr>
            <p14:xfrm>
              <a:off x="2560420" y="6223969"/>
              <a:ext cx="379440" cy="224640"/>
            </p14:xfrm>
          </p:contentPart>
        </mc:Choice>
        <mc:Fallback>
          <p:pic>
            <p:nvPicPr>
              <p:cNvPr id="329" name="墨迹 329">
                <a:extLst>
                  <a:ext uri="{FF2B5EF4-FFF2-40B4-BE49-F238E27FC236}">
                    <a16:creationId xmlns:a16="http://schemas.microsoft.com/office/drawing/2014/main" id="{9B5E0801-A9DA-FB4D-908E-A853A23F6EA0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2552860" y="6216409"/>
                <a:ext cx="39456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338" name="墨迹 337">
                <a:extLst>
                  <a:ext uri="{FF2B5EF4-FFF2-40B4-BE49-F238E27FC236}">
                    <a16:creationId xmlns:a16="http://schemas.microsoft.com/office/drawing/2014/main" id="{553DDF04-E171-2A42-A1BE-7DCF5A9E0378}"/>
                  </a:ext>
                </a:extLst>
              </p14:cNvPr>
              <p14:cNvContentPartPr/>
              <p14:nvPr/>
            </p14:nvContentPartPr>
            <p14:xfrm>
              <a:off x="5734900" y="6311089"/>
              <a:ext cx="479880" cy="43920"/>
            </p14:xfrm>
          </p:contentPart>
        </mc:Choice>
        <mc:Fallback>
          <p:pic>
            <p:nvPicPr>
              <p:cNvPr id="338" name="墨迹 337">
                <a:extLst>
                  <a:ext uri="{FF2B5EF4-FFF2-40B4-BE49-F238E27FC236}">
                    <a16:creationId xmlns:a16="http://schemas.microsoft.com/office/drawing/2014/main" id="{553DDF04-E171-2A42-A1BE-7DCF5A9E0378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5727340" y="6303529"/>
                <a:ext cx="49464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346" name="墨迹 345">
                <a:extLst>
                  <a:ext uri="{FF2B5EF4-FFF2-40B4-BE49-F238E27FC236}">
                    <a16:creationId xmlns:a16="http://schemas.microsoft.com/office/drawing/2014/main" id="{C7FC12D7-1860-A24D-9968-00AAB6889777}"/>
                  </a:ext>
                </a:extLst>
              </p14:cNvPr>
              <p14:cNvContentPartPr/>
              <p14:nvPr/>
            </p14:nvContentPartPr>
            <p14:xfrm>
              <a:off x="9046540" y="5919409"/>
              <a:ext cx="380160" cy="629280"/>
            </p14:xfrm>
          </p:contentPart>
        </mc:Choice>
        <mc:Fallback>
          <p:pic>
            <p:nvPicPr>
              <p:cNvPr id="346" name="墨迹 345">
                <a:extLst>
                  <a:ext uri="{FF2B5EF4-FFF2-40B4-BE49-F238E27FC236}">
                    <a16:creationId xmlns:a16="http://schemas.microsoft.com/office/drawing/2014/main" id="{C7FC12D7-1860-A24D-9968-00AAB6889777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039340" y="5911849"/>
                <a:ext cx="395280" cy="64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349" name="墨迹 353">
                <a:extLst>
                  <a:ext uri="{FF2B5EF4-FFF2-40B4-BE49-F238E27FC236}">
                    <a16:creationId xmlns:a16="http://schemas.microsoft.com/office/drawing/2014/main" id="{4F3755B4-72A2-BC4A-83D9-7D66A0C6E60C}"/>
                  </a:ext>
                </a:extLst>
              </p14:cNvPr>
              <p14:cNvContentPartPr/>
              <p14:nvPr/>
            </p14:nvContentPartPr>
            <p14:xfrm>
              <a:off x="9725140" y="5937769"/>
              <a:ext cx="623160" cy="865800"/>
            </p14:xfrm>
          </p:contentPart>
        </mc:Choice>
        <mc:Fallback>
          <p:pic>
            <p:nvPicPr>
              <p:cNvPr id="349" name="墨迹 353">
                <a:extLst>
                  <a:ext uri="{FF2B5EF4-FFF2-40B4-BE49-F238E27FC236}">
                    <a16:creationId xmlns:a16="http://schemas.microsoft.com/office/drawing/2014/main" id="{4F3755B4-72A2-BC4A-83D9-7D66A0C6E60C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717576" y="5930569"/>
                <a:ext cx="638289" cy="88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350" name="墨迹 354">
                <a:extLst>
                  <a:ext uri="{FF2B5EF4-FFF2-40B4-BE49-F238E27FC236}">
                    <a16:creationId xmlns:a16="http://schemas.microsoft.com/office/drawing/2014/main" id="{041DFFD6-4DB8-E542-A4E0-8BF3A1224818}"/>
                  </a:ext>
                </a:extLst>
              </p14:cNvPr>
              <p14:cNvContentPartPr/>
              <p14:nvPr/>
            </p14:nvContentPartPr>
            <p14:xfrm>
              <a:off x="8069140" y="5944969"/>
              <a:ext cx="654480" cy="603360"/>
            </p14:xfrm>
          </p:contentPart>
        </mc:Choice>
        <mc:Fallback>
          <p:pic>
            <p:nvPicPr>
              <p:cNvPr id="350" name="墨迹 354">
                <a:extLst>
                  <a:ext uri="{FF2B5EF4-FFF2-40B4-BE49-F238E27FC236}">
                    <a16:creationId xmlns:a16="http://schemas.microsoft.com/office/drawing/2014/main" id="{041DFFD6-4DB8-E542-A4E0-8BF3A1224818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061936" y="5937414"/>
                <a:ext cx="669608" cy="618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351" name="墨迹 355">
                <a:extLst>
                  <a:ext uri="{FF2B5EF4-FFF2-40B4-BE49-F238E27FC236}">
                    <a16:creationId xmlns:a16="http://schemas.microsoft.com/office/drawing/2014/main" id="{6ECD140D-0827-4947-A05F-5A32BF78A9D7}"/>
                  </a:ext>
                </a:extLst>
              </p14:cNvPr>
              <p14:cNvContentPartPr/>
              <p14:nvPr/>
            </p14:nvContentPartPr>
            <p14:xfrm>
              <a:off x="6687100" y="5987449"/>
              <a:ext cx="1115280" cy="853200"/>
            </p14:xfrm>
          </p:contentPart>
        </mc:Choice>
        <mc:Fallback>
          <p:pic>
            <p:nvPicPr>
              <p:cNvPr id="351" name="墨迹 355">
                <a:extLst>
                  <a:ext uri="{FF2B5EF4-FFF2-40B4-BE49-F238E27FC236}">
                    <a16:creationId xmlns:a16="http://schemas.microsoft.com/office/drawing/2014/main" id="{6ECD140D-0827-4947-A05F-5A32BF78A9D7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6679540" y="5979889"/>
                <a:ext cx="1130400" cy="86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352" name="墨迹 356">
                <a:extLst>
                  <a:ext uri="{FF2B5EF4-FFF2-40B4-BE49-F238E27FC236}">
                    <a16:creationId xmlns:a16="http://schemas.microsoft.com/office/drawing/2014/main" id="{E60222EB-A157-B14D-9AC9-A651B06380C9}"/>
                  </a:ext>
                </a:extLst>
              </p14:cNvPr>
              <p14:cNvContentPartPr/>
              <p14:nvPr/>
            </p14:nvContentPartPr>
            <p14:xfrm>
              <a:off x="3979180" y="6099409"/>
              <a:ext cx="1046160" cy="405000"/>
            </p14:xfrm>
          </p:contentPart>
        </mc:Choice>
        <mc:Fallback>
          <p:pic>
            <p:nvPicPr>
              <p:cNvPr id="352" name="墨迹 356">
                <a:extLst>
                  <a:ext uri="{FF2B5EF4-FFF2-40B4-BE49-F238E27FC236}">
                    <a16:creationId xmlns:a16="http://schemas.microsoft.com/office/drawing/2014/main" id="{E60222EB-A157-B14D-9AC9-A651B06380C9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3971620" y="6091849"/>
                <a:ext cx="106128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353" name="墨迹 357">
                <a:extLst>
                  <a:ext uri="{FF2B5EF4-FFF2-40B4-BE49-F238E27FC236}">
                    <a16:creationId xmlns:a16="http://schemas.microsoft.com/office/drawing/2014/main" id="{BAAA3A28-F612-1F43-A96B-0A1877F8DCCF}"/>
                  </a:ext>
                </a:extLst>
              </p14:cNvPr>
              <p14:cNvContentPartPr/>
              <p14:nvPr/>
            </p14:nvContentPartPr>
            <p14:xfrm>
              <a:off x="3281860" y="6168169"/>
              <a:ext cx="354960" cy="336600"/>
            </p14:xfrm>
          </p:contentPart>
        </mc:Choice>
        <mc:Fallback>
          <p:pic>
            <p:nvPicPr>
              <p:cNvPr id="353" name="墨迹 357">
                <a:extLst>
                  <a:ext uri="{FF2B5EF4-FFF2-40B4-BE49-F238E27FC236}">
                    <a16:creationId xmlns:a16="http://schemas.microsoft.com/office/drawing/2014/main" id="{BAAA3A28-F612-1F43-A96B-0A1877F8DCCF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3274308" y="6160609"/>
                <a:ext cx="370065" cy="35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6420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墨迹 6">
                <a:extLst>
                  <a:ext uri="{FF2B5EF4-FFF2-40B4-BE49-F238E27FC236}">
                    <a16:creationId xmlns:a16="http://schemas.microsoft.com/office/drawing/2014/main" id="{676D4A71-11A2-A34D-B4FA-C215BA9A0AAC}"/>
                  </a:ext>
                </a:extLst>
              </p14:cNvPr>
              <p14:cNvContentPartPr/>
              <p14:nvPr/>
            </p14:nvContentPartPr>
            <p14:xfrm>
              <a:off x="816580" y="359569"/>
              <a:ext cx="685080" cy="800640"/>
            </p14:xfrm>
          </p:contentPart>
        </mc:Choice>
        <mc:Fallback>
          <p:pic>
            <p:nvPicPr>
              <p:cNvPr id="6" name="墨迹 6">
                <a:extLst>
                  <a:ext uri="{FF2B5EF4-FFF2-40B4-BE49-F238E27FC236}">
                    <a16:creationId xmlns:a16="http://schemas.microsoft.com/office/drawing/2014/main" id="{676D4A71-11A2-A34D-B4FA-C215BA9A0AA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9020" y="352009"/>
                <a:ext cx="700200" cy="81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54104BFE-A516-684C-94C1-CD3101157FA7}"/>
                  </a:ext>
                </a:extLst>
              </p14:cNvPr>
              <p14:cNvContentPartPr/>
              <p14:nvPr/>
            </p14:nvContentPartPr>
            <p14:xfrm>
              <a:off x="3039220" y="508969"/>
              <a:ext cx="106200" cy="648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54104BFE-A516-684C-94C1-CD3101157FA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31660" y="501409"/>
                <a:ext cx="1213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920DEC42-017A-1140-A6B3-895F312A9AD3}"/>
                  </a:ext>
                </a:extLst>
              </p14:cNvPr>
              <p14:cNvContentPartPr/>
              <p14:nvPr/>
            </p14:nvContentPartPr>
            <p14:xfrm>
              <a:off x="3039220" y="621289"/>
              <a:ext cx="162360" cy="3132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920DEC42-017A-1140-A6B3-895F312A9AD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31660" y="613729"/>
                <a:ext cx="1771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F488BC58-C364-5842-9BD4-CC29028E1837}"/>
                  </a:ext>
                </a:extLst>
              </p14:cNvPr>
              <p14:cNvContentPartPr/>
              <p14:nvPr/>
            </p14:nvContentPartPr>
            <p14:xfrm>
              <a:off x="4141180" y="559009"/>
              <a:ext cx="19080" cy="12492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F488BC58-C364-5842-9BD4-CC29028E183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33620" y="551449"/>
                <a:ext cx="342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EB052D76-B4A9-614F-A76B-59601AB6124B}"/>
                  </a:ext>
                </a:extLst>
              </p14:cNvPr>
              <p14:cNvContentPartPr/>
              <p14:nvPr/>
            </p14:nvContentPartPr>
            <p14:xfrm>
              <a:off x="4402540" y="670969"/>
              <a:ext cx="56520" cy="5652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EB052D76-B4A9-614F-A76B-59601AB6124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94980" y="663409"/>
                <a:ext cx="7128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6" name="墨迹 40">
                <a:extLst>
                  <a:ext uri="{FF2B5EF4-FFF2-40B4-BE49-F238E27FC236}">
                    <a16:creationId xmlns:a16="http://schemas.microsoft.com/office/drawing/2014/main" id="{3BC19264-629C-9849-BD7A-B798874642D2}"/>
                  </a:ext>
                </a:extLst>
              </p14:cNvPr>
              <p14:cNvContentPartPr/>
              <p14:nvPr/>
            </p14:nvContentPartPr>
            <p14:xfrm>
              <a:off x="6680980" y="372169"/>
              <a:ext cx="467280" cy="342720"/>
            </p14:xfrm>
          </p:contentPart>
        </mc:Choice>
        <mc:Fallback>
          <p:pic>
            <p:nvPicPr>
              <p:cNvPr id="36" name="墨迹 40">
                <a:extLst>
                  <a:ext uri="{FF2B5EF4-FFF2-40B4-BE49-F238E27FC236}">
                    <a16:creationId xmlns:a16="http://schemas.microsoft.com/office/drawing/2014/main" id="{3BC19264-629C-9849-BD7A-B798874642D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673420" y="364609"/>
                <a:ext cx="48240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7" name="墨迹 41">
                <a:extLst>
                  <a:ext uri="{FF2B5EF4-FFF2-40B4-BE49-F238E27FC236}">
                    <a16:creationId xmlns:a16="http://schemas.microsoft.com/office/drawing/2014/main" id="{C3D44F41-3C42-E446-BBE6-69FDBA23915D}"/>
                  </a:ext>
                </a:extLst>
              </p14:cNvPr>
              <p14:cNvContentPartPr/>
              <p14:nvPr/>
            </p14:nvContentPartPr>
            <p14:xfrm>
              <a:off x="5697460" y="372169"/>
              <a:ext cx="604080" cy="380160"/>
            </p14:xfrm>
          </p:contentPart>
        </mc:Choice>
        <mc:Fallback>
          <p:pic>
            <p:nvPicPr>
              <p:cNvPr id="37" name="墨迹 41">
                <a:extLst>
                  <a:ext uri="{FF2B5EF4-FFF2-40B4-BE49-F238E27FC236}">
                    <a16:creationId xmlns:a16="http://schemas.microsoft.com/office/drawing/2014/main" id="{C3D44F41-3C42-E446-BBE6-69FDBA23915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689900" y="364609"/>
                <a:ext cx="61920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8" name="墨迹 42">
                <a:extLst>
                  <a:ext uri="{FF2B5EF4-FFF2-40B4-BE49-F238E27FC236}">
                    <a16:creationId xmlns:a16="http://schemas.microsoft.com/office/drawing/2014/main" id="{5EF84346-0995-484E-BC8C-F275A772A8E5}"/>
                  </a:ext>
                </a:extLst>
              </p14:cNvPr>
              <p14:cNvContentPartPr/>
              <p14:nvPr/>
            </p14:nvContentPartPr>
            <p14:xfrm>
              <a:off x="4689460" y="372169"/>
              <a:ext cx="784440" cy="405000"/>
            </p14:xfrm>
          </p:contentPart>
        </mc:Choice>
        <mc:Fallback>
          <p:pic>
            <p:nvPicPr>
              <p:cNvPr id="38" name="墨迹 42">
                <a:extLst>
                  <a:ext uri="{FF2B5EF4-FFF2-40B4-BE49-F238E27FC236}">
                    <a16:creationId xmlns:a16="http://schemas.microsoft.com/office/drawing/2014/main" id="{5EF84346-0995-484E-BC8C-F275A772A8E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81897" y="364609"/>
                <a:ext cx="799567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9" name="墨迹 43">
                <a:extLst>
                  <a:ext uri="{FF2B5EF4-FFF2-40B4-BE49-F238E27FC236}">
                    <a16:creationId xmlns:a16="http://schemas.microsoft.com/office/drawing/2014/main" id="{1DB580F2-53E9-4346-8C9D-AA3C005246A5}"/>
                  </a:ext>
                </a:extLst>
              </p14:cNvPr>
              <p14:cNvContentPartPr/>
              <p14:nvPr/>
            </p14:nvContentPartPr>
            <p14:xfrm>
              <a:off x="3443860" y="372169"/>
              <a:ext cx="492120" cy="349200"/>
            </p14:xfrm>
          </p:contentPart>
        </mc:Choice>
        <mc:Fallback>
          <p:pic>
            <p:nvPicPr>
              <p:cNvPr id="39" name="墨迹 43">
                <a:extLst>
                  <a:ext uri="{FF2B5EF4-FFF2-40B4-BE49-F238E27FC236}">
                    <a16:creationId xmlns:a16="http://schemas.microsoft.com/office/drawing/2014/main" id="{1DB580F2-53E9-4346-8C9D-AA3C005246A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436300" y="364601"/>
                <a:ext cx="507240" cy="3643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0" name="墨迹 44">
                <a:extLst>
                  <a:ext uri="{FF2B5EF4-FFF2-40B4-BE49-F238E27FC236}">
                    <a16:creationId xmlns:a16="http://schemas.microsoft.com/office/drawing/2014/main" id="{1B3DD6B1-2C6E-3940-B533-162E04A94E0D}"/>
                  </a:ext>
                </a:extLst>
              </p14:cNvPr>
              <p14:cNvContentPartPr/>
              <p14:nvPr/>
            </p14:nvContentPartPr>
            <p14:xfrm>
              <a:off x="2229940" y="390889"/>
              <a:ext cx="374040" cy="367560"/>
            </p14:xfrm>
          </p:contentPart>
        </mc:Choice>
        <mc:Fallback>
          <p:pic>
            <p:nvPicPr>
              <p:cNvPr id="40" name="墨迹 44">
                <a:extLst>
                  <a:ext uri="{FF2B5EF4-FFF2-40B4-BE49-F238E27FC236}">
                    <a16:creationId xmlns:a16="http://schemas.microsoft.com/office/drawing/2014/main" id="{1B3DD6B1-2C6E-3940-B533-162E04A94E0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22380" y="383329"/>
                <a:ext cx="38880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8" name="墨迹 48">
                <a:extLst>
                  <a:ext uri="{FF2B5EF4-FFF2-40B4-BE49-F238E27FC236}">
                    <a16:creationId xmlns:a16="http://schemas.microsoft.com/office/drawing/2014/main" id="{F646DBCC-0CF0-7F42-8CCF-58DDE4F96B1A}"/>
                  </a:ext>
                </a:extLst>
              </p14:cNvPr>
              <p14:cNvContentPartPr/>
              <p14:nvPr/>
            </p14:nvContentPartPr>
            <p14:xfrm>
              <a:off x="7017220" y="571249"/>
              <a:ext cx="155880" cy="224640"/>
            </p14:xfrm>
          </p:contentPart>
        </mc:Choice>
        <mc:Fallback>
          <p:pic>
            <p:nvPicPr>
              <p:cNvPr id="48" name="墨迹 48">
                <a:extLst>
                  <a:ext uri="{FF2B5EF4-FFF2-40B4-BE49-F238E27FC236}">
                    <a16:creationId xmlns:a16="http://schemas.microsoft.com/office/drawing/2014/main" id="{F646DBCC-0CF0-7F42-8CCF-58DDE4F96B1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009660" y="563689"/>
                <a:ext cx="17100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38F7812A-2DA6-7146-9EBE-796C20921FFA}"/>
                  </a:ext>
                </a:extLst>
              </p14:cNvPr>
              <p14:cNvContentPartPr/>
              <p14:nvPr/>
            </p14:nvContentPartPr>
            <p14:xfrm>
              <a:off x="7278580" y="322129"/>
              <a:ext cx="168480" cy="46728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38F7812A-2DA6-7146-9EBE-796C20921FF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271020" y="314929"/>
                <a:ext cx="1836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A7CAC745-13A1-624B-BAA0-CF33B981FADA}"/>
                  </a:ext>
                </a:extLst>
              </p14:cNvPr>
              <p14:cNvContentPartPr/>
              <p14:nvPr/>
            </p14:nvContentPartPr>
            <p14:xfrm>
              <a:off x="1943380" y="1586089"/>
              <a:ext cx="43920" cy="13716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A7CAC745-13A1-624B-BAA0-CF33B981FAD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935820" y="1578529"/>
                <a:ext cx="5904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E4F6D0B1-BEBC-4845-8832-B7F966FBF98F}"/>
                  </a:ext>
                </a:extLst>
              </p14:cNvPr>
              <p14:cNvContentPartPr/>
              <p14:nvPr/>
            </p14:nvContentPartPr>
            <p14:xfrm>
              <a:off x="2609380" y="1249849"/>
              <a:ext cx="112320" cy="467280"/>
            </p14:xfrm>
          </p:contentPart>
        </mc:Choice>
        <mc:Fallback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E4F6D0B1-BEBC-4845-8832-B7F966FBF98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602180" y="1242289"/>
                <a:ext cx="12744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D42826FD-F856-3047-AF63-FE8838D1F09C}"/>
                  </a:ext>
                </a:extLst>
              </p14:cNvPr>
              <p14:cNvContentPartPr/>
              <p14:nvPr/>
            </p14:nvContentPartPr>
            <p14:xfrm>
              <a:off x="2920780" y="1424089"/>
              <a:ext cx="193320" cy="17460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D42826FD-F856-3047-AF63-FE8838D1F09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913220" y="1416529"/>
                <a:ext cx="20844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8D688A20-A601-854D-A57D-BF8B6137F3F8}"/>
                  </a:ext>
                </a:extLst>
              </p14:cNvPr>
              <p14:cNvContentPartPr/>
              <p14:nvPr/>
            </p14:nvContentPartPr>
            <p14:xfrm>
              <a:off x="3350260" y="1579969"/>
              <a:ext cx="6480" cy="56520"/>
            </p14:xfrm>
          </p:contentPart>
        </mc:Choice>
        <mc:Fallback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8D688A20-A601-854D-A57D-BF8B6137F3F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342700" y="1572409"/>
                <a:ext cx="2160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7AC04263-C705-234E-8546-9BB7A658ECCD}"/>
                  </a:ext>
                </a:extLst>
              </p14:cNvPr>
              <p14:cNvContentPartPr/>
              <p14:nvPr/>
            </p14:nvContentPartPr>
            <p14:xfrm>
              <a:off x="3599380" y="1336969"/>
              <a:ext cx="106200" cy="25560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7AC04263-C705-234E-8546-9BB7A658ECC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591820" y="1329409"/>
                <a:ext cx="12132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693E5FB7-2C02-164C-8E3E-9E17105868EE}"/>
                  </a:ext>
                </a:extLst>
              </p14:cNvPr>
              <p14:cNvContentPartPr/>
              <p14:nvPr/>
            </p14:nvContentPartPr>
            <p14:xfrm>
              <a:off x="3916900" y="1231129"/>
              <a:ext cx="56520" cy="554400"/>
            </p14:xfrm>
          </p:contentPart>
        </mc:Choice>
        <mc:Fallback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693E5FB7-2C02-164C-8E3E-9E17105868E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909340" y="1223569"/>
                <a:ext cx="7128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675C68DD-DBC4-2B4B-B75B-3CCA8E3CA464}"/>
                  </a:ext>
                </a:extLst>
              </p14:cNvPr>
              <p14:cNvContentPartPr/>
              <p14:nvPr/>
            </p14:nvContentPartPr>
            <p14:xfrm>
              <a:off x="4259260" y="1685809"/>
              <a:ext cx="68760" cy="93600"/>
            </p14:xfrm>
          </p:contentPart>
        </mc:Choice>
        <mc:Fallback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675C68DD-DBC4-2B4B-B75B-3CCA8E3CA46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251700" y="1678249"/>
                <a:ext cx="8388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3" name="墨迹 64">
                <a:extLst>
                  <a:ext uri="{FF2B5EF4-FFF2-40B4-BE49-F238E27FC236}">
                    <a16:creationId xmlns:a16="http://schemas.microsoft.com/office/drawing/2014/main" id="{6EFFC74C-5A86-EC48-8F9C-13372FE1E312}"/>
                  </a:ext>
                </a:extLst>
              </p14:cNvPr>
              <p14:cNvContentPartPr/>
              <p14:nvPr/>
            </p14:nvContentPartPr>
            <p14:xfrm>
              <a:off x="2255500" y="1511209"/>
              <a:ext cx="130320" cy="100440"/>
            </p14:xfrm>
          </p:contentPart>
        </mc:Choice>
        <mc:Fallback>
          <p:pic>
            <p:nvPicPr>
              <p:cNvPr id="63" name="墨迹 64">
                <a:extLst>
                  <a:ext uri="{FF2B5EF4-FFF2-40B4-BE49-F238E27FC236}">
                    <a16:creationId xmlns:a16="http://schemas.microsoft.com/office/drawing/2014/main" id="{6EFFC74C-5A86-EC48-8F9C-13372FE1E31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247940" y="1503983"/>
                <a:ext cx="145440" cy="115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64" name="墨迹 65">
                <a:extLst>
                  <a:ext uri="{FF2B5EF4-FFF2-40B4-BE49-F238E27FC236}">
                    <a16:creationId xmlns:a16="http://schemas.microsoft.com/office/drawing/2014/main" id="{682D1F10-CF22-1E48-A1CC-53C452A5C821}"/>
                  </a:ext>
                </a:extLst>
              </p14:cNvPr>
              <p14:cNvContentPartPr/>
              <p14:nvPr/>
            </p14:nvContentPartPr>
            <p14:xfrm>
              <a:off x="1552060" y="1393129"/>
              <a:ext cx="229680" cy="305280"/>
            </p14:xfrm>
          </p:contentPart>
        </mc:Choice>
        <mc:Fallback>
          <p:pic>
            <p:nvPicPr>
              <p:cNvPr id="64" name="墨迹 65">
                <a:extLst>
                  <a:ext uri="{FF2B5EF4-FFF2-40B4-BE49-F238E27FC236}">
                    <a16:creationId xmlns:a16="http://schemas.microsoft.com/office/drawing/2014/main" id="{682D1F10-CF22-1E48-A1CC-53C452A5C82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544512" y="1385569"/>
                <a:ext cx="244776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1184A72F-095C-D649-826C-8E338CB5548B}"/>
                  </a:ext>
                </a:extLst>
              </p14:cNvPr>
              <p14:cNvContentPartPr/>
              <p14:nvPr/>
            </p14:nvContentPartPr>
            <p14:xfrm>
              <a:off x="7035940" y="1119169"/>
              <a:ext cx="50040" cy="654120"/>
            </p14:xfrm>
          </p:contentPart>
        </mc:Choice>
        <mc:Fallback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1184A72F-095C-D649-826C-8E338CB5548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028380" y="1111609"/>
                <a:ext cx="65160" cy="6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35389406-6BA6-094F-942A-9F2C63417001}"/>
                  </a:ext>
                </a:extLst>
              </p14:cNvPr>
              <p14:cNvContentPartPr/>
              <p14:nvPr/>
            </p14:nvContentPartPr>
            <p14:xfrm>
              <a:off x="7266340" y="1691929"/>
              <a:ext cx="162360" cy="6876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35389406-6BA6-094F-942A-9F2C6341700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258780" y="1684369"/>
                <a:ext cx="1771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75018248-CF05-7C4A-9809-6F1C0D5A8462}"/>
                  </a:ext>
                </a:extLst>
              </p14:cNvPr>
              <p14:cNvContentPartPr/>
              <p14:nvPr/>
            </p14:nvContentPartPr>
            <p14:xfrm>
              <a:off x="9395380" y="1598689"/>
              <a:ext cx="43920" cy="12960"/>
            </p14:xfrm>
          </p:contentPart>
        </mc:Choice>
        <mc:Fallback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75018248-CF05-7C4A-9809-6F1C0D5A846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387820" y="1591129"/>
                <a:ext cx="590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91" name="墨迹 96">
                <a:extLst>
                  <a:ext uri="{FF2B5EF4-FFF2-40B4-BE49-F238E27FC236}">
                    <a16:creationId xmlns:a16="http://schemas.microsoft.com/office/drawing/2014/main" id="{7B2423A7-95EF-1B49-ADE5-4FBAB23D213F}"/>
                  </a:ext>
                </a:extLst>
              </p14:cNvPr>
              <p14:cNvContentPartPr/>
              <p14:nvPr/>
            </p14:nvContentPartPr>
            <p14:xfrm>
              <a:off x="9625780" y="1137889"/>
              <a:ext cx="666360" cy="678960"/>
            </p14:xfrm>
          </p:contentPart>
        </mc:Choice>
        <mc:Fallback>
          <p:pic>
            <p:nvPicPr>
              <p:cNvPr id="91" name="墨迹 96">
                <a:extLst>
                  <a:ext uri="{FF2B5EF4-FFF2-40B4-BE49-F238E27FC236}">
                    <a16:creationId xmlns:a16="http://schemas.microsoft.com/office/drawing/2014/main" id="{7B2423A7-95EF-1B49-ADE5-4FBAB23D213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618220" y="1130329"/>
                <a:ext cx="681480" cy="69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92" name="墨迹 97">
                <a:extLst>
                  <a:ext uri="{FF2B5EF4-FFF2-40B4-BE49-F238E27FC236}">
                    <a16:creationId xmlns:a16="http://schemas.microsoft.com/office/drawing/2014/main" id="{9C36A37E-4BB3-5148-A384-1044EE37B738}"/>
                  </a:ext>
                </a:extLst>
              </p14:cNvPr>
              <p14:cNvContentPartPr/>
              <p14:nvPr/>
            </p14:nvContentPartPr>
            <p14:xfrm>
              <a:off x="8797780" y="1144009"/>
              <a:ext cx="417240" cy="572400"/>
            </p14:xfrm>
          </p:contentPart>
        </mc:Choice>
        <mc:Fallback>
          <p:pic>
            <p:nvPicPr>
              <p:cNvPr id="92" name="墨迹 97">
                <a:extLst>
                  <a:ext uri="{FF2B5EF4-FFF2-40B4-BE49-F238E27FC236}">
                    <a16:creationId xmlns:a16="http://schemas.microsoft.com/office/drawing/2014/main" id="{9C36A37E-4BB3-5148-A384-1044EE37B73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790227" y="1136449"/>
                <a:ext cx="431987" cy="58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93" name="墨迹 98">
                <a:extLst>
                  <a:ext uri="{FF2B5EF4-FFF2-40B4-BE49-F238E27FC236}">
                    <a16:creationId xmlns:a16="http://schemas.microsoft.com/office/drawing/2014/main" id="{1FD1D8E9-E73A-B040-849B-C68DE180169B}"/>
                  </a:ext>
                </a:extLst>
              </p14:cNvPr>
              <p14:cNvContentPartPr/>
              <p14:nvPr/>
            </p14:nvContentPartPr>
            <p14:xfrm>
              <a:off x="8498980" y="1442809"/>
              <a:ext cx="118800" cy="143280"/>
            </p14:xfrm>
          </p:contentPart>
        </mc:Choice>
        <mc:Fallback>
          <p:pic>
            <p:nvPicPr>
              <p:cNvPr id="93" name="墨迹 98">
                <a:extLst>
                  <a:ext uri="{FF2B5EF4-FFF2-40B4-BE49-F238E27FC236}">
                    <a16:creationId xmlns:a16="http://schemas.microsoft.com/office/drawing/2014/main" id="{1FD1D8E9-E73A-B040-849B-C68DE180169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491420" y="1435268"/>
                <a:ext cx="133560" cy="1583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94" name="墨迹 99">
                <a:extLst>
                  <a:ext uri="{FF2B5EF4-FFF2-40B4-BE49-F238E27FC236}">
                    <a16:creationId xmlns:a16="http://schemas.microsoft.com/office/drawing/2014/main" id="{DE629E3A-28FC-DC4B-8769-F13B22665E62}"/>
                  </a:ext>
                </a:extLst>
              </p14:cNvPr>
              <p14:cNvContentPartPr/>
              <p14:nvPr/>
            </p14:nvContentPartPr>
            <p14:xfrm>
              <a:off x="7701940" y="1231129"/>
              <a:ext cx="547560" cy="486000"/>
            </p14:xfrm>
          </p:contentPart>
        </mc:Choice>
        <mc:Fallback>
          <p:pic>
            <p:nvPicPr>
              <p:cNvPr id="94" name="墨迹 99">
                <a:extLst>
                  <a:ext uri="{FF2B5EF4-FFF2-40B4-BE49-F238E27FC236}">
                    <a16:creationId xmlns:a16="http://schemas.microsoft.com/office/drawing/2014/main" id="{DE629E3A-28FC-DC4B-8769-F13B22665E6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694380" y="1223569"/>
                <a:ext cx="56268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95" name="墨迹 100">
                <a:extLst>
                  <a:ext uri="{FF2B5EF4-FFF2-40B4-BE49-F238E27FC236}">
                    <a16:creationId xmlns:a16="http://schemas.microsoft.com/office/drawing/2014/main" id="{46CB9131-008A-9F44-ABA0-6732DCDC2379}"/>
                  </a:ext>
                </a:extLst>
              </p14:cNvPr>
              <p14:cNvContentPartPr/>
              <p14:nvPr/>
            </p14:nvContentPartPr>
            <p14:xfrm>
              <a:off x="6531580" y="1206289"/>
              <a:ext cx="311760" cy="360720"/>
            </p14:xfrm>
          </p:contentPart>
        </mc:Choice>
        <mc:Fallback>
          <p:pic>
            <p:nvPicPr>
              <p:cNvPr id="95" name="墨迹 100">
                <a:extLst>
                  <a:ext uri="{FF2B5EF4-FFF2-40B4-BE49-F238E27FC236}">
                    <a16:creationId xmlns:a16="http://schemas.microsoft.com/office/drawing/2014/main" id="{46CB9131-008A-9F44-ABA0-6732DCDC237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524020" y="1198729"/>
                <a:ext cx="32688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96" name="墨迹 101">
                <a:extLst>
                  <a:ext uri="{FF2B5EF4-FFF2-40B4-BE49-F238E27FC236}">
                    <a16:creationId xmlns:a16="http://schemas.microsoft.com/office/drawing/2014/main" id="{004B102E-39DC-6747-9968-91DCCBCF80E1}"/>
                  </a:ext>
                </a:extLst>
              </p14:cNvPr>
              <p14:cNvContentPartPr/>
              <p14:nvPr/>
            </p14:nvContentPartPr>
            <p14:xfrm>
              <a:off x="4863340" y="1200169"/>
              <a:ext cx="1406880" cy="461160"/>
            </p14:xfrm>
          </p:contentPart>
        </mc:Choice>
        <mc:Fallback>
          <p:pic>
            <p:nvPicPr>
              <p:cNvPr id="96" name="墨迹 101">
                <a:extLst>
                  <a:ext uri="{FF2B5EF4-FFF2-40B4-BE49-F238E27FC236}">
                    <a16:creationId xmlns:a16="http://schemas.microsoft.com/office/drawing/2014/main" id="{004B102E-39DC-6747-9968-91DCCBCF80E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855782" y="1192609"/>
                <a:ext cx="1421996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12" name="墨迹 111">
                <a:extLst>
                  <a:ext uri="{FF2B5EF4-FFF2-40B4-BE49-F238E27FC236}">
                    <a16:creationId xmlns:a16="http://schemas.microsoft.com/office/drawing/2014/main" id="{169B05D3-4A02-5149-90A6-77648AF1C2EB}"/>
                  </a:ext>
                </a:extLst>
              </p14:cNvPr>
              <p14:cNvContentPartPr/>
              <p14:nvPr/>
            </p14:nvContentPartPr>
            <p14:xfrm>
              <a:off x="3966580" y="2196289"/>
              <a:ext cx="93600" cy="286200"/>
            </p14:xfrm>
          </p:contentPart>
        </mc:Choice>
        <mc:Fallback>
          <p:pic>
            <p:nvPicPr>
              <p:cNvPr id="112" name="墨迹 111">
                <a:extLst>
                  <a:ext uri="{FF2B5EF4-FFF2-40B4-BE49-F238E27FC236}">
                    <a16:creationId xmlns:a16="http://schemas.microsoft.com/office/drawing/2014/main" id="{169B05D3-4A02-5149-90A6-77648AF1C2E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959020" y="2188729"/>
                <a:ext cx="10872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13" name="墨迹 112">
                <a:extLst>
                  <a:ext uri="{FF2B5EF4-FFF2-40B4-BE49-F238E27FC236}">
                    <a16:creationId xmlns:a16="http://schemas.microsoft.com/office/drawing/2014/main" id="{7B8C1A12-EEFF-CA40-86E9-A8A328E2BDAA}"/>
                  </a:ext>
                </a:extLst>
              </p14:cNvPr>
              <p14:cNvContentPartPr/>
              <p14:nvPr/>
            </p14:nvContentPartPr>
            <p14:xfrm>
              <a:off x="4259260" y="2382769"/>
              <a:ext cx="12960" cy="25200"/>
            </p14:xfrm>
          </p:contentPart>
        </mc:Choice>
        <mc:Fallback>
          <p:pic>
            <p:nvPicPr>
              <p:cNvPr id="113" name="墨迹 112">
                <a:extLst>
                  <a:ext uri="{FF2B5EF4-FFF2-40B4-BE49-F238E27FC236}">
                    <a16:creationId xmlns:a16="http://schemas.microsoft.com/office/drawing/2014/main" id="{7B8C1A12-EEFF-CA40-86E9-A8A328E2BDA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251700" y="2375569"/>
                <a:ext cx="277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14" name="墨迹 113">
                <a:extLst>
                  <a:ext uri="{FF2B5EF4-FFF2-40B4-BE49-F238E27FC236}">
                    <a16:creationId xmlns:a16="http://schemas.microsoft.com/office/drawing/2014/main" id="{2EFC00C4-6D01-6147-B03C-643B58B1D7BF}"/>
                  </a:ext>
                </a:extLst>
              </p14:cNvPr>
              <p14:cNvContentPartPr/>
              <p14:nvPr/>
            </p14:nvContentPartPr>
            <p14:xfrm>
              <a:off x="4470940" y="2308969"/>
              <a:ext cx="268200" cy="149040"/>
            </p14:xfrm>
          </p:contentPart>
        </mc:Choice>
        <mc:Fallback>
          <p:pic>
            <p:nvPicPr>
              <p:cNvPr id="114" name="墨迹 113">
                <a:extLst>
                  <a:ext uri="{FF2B5EF4-FFF2-40B4-BE49-F238E27FC236}">
                    <a16:creationId xmlns:a16="http://schemas.microsoft.com/office/drawing/2014/main" id="{2EFC00C4-6D01-6147-B03C-643B58B1D7B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463380" y="2301409"/>
                <a:ext cx="28296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3574750B-02EB-4A46-8D5B-7134B1E56FEC}"/>
                  </a:ext>
                </a:extLst>
              </p14:cNvPr>
              <p14:cNvContentPartPr/>
              <p14:nvPr/>
            </p14:nvContentPartPr>
            <p14:xfrm>
              <a:off x="5653900" y="2003329"/>
              <a:ext cx="112320" cy="772200"/>
            </p14:xfrm>
          </p:contentPart>
        </mc:Choice>
        <mc:Fallback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3574750B-02EB-4A46-8D5B-7134B1E56FE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646340" y="1995769"/>
                <a:ext cx="127440" cy="78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18" name="墨迹 117">
                <a:extLst>
                  <a:ext uri="{FF2B5EF4-FFF2-40B4-BE49-F238E27FC236}">
                    <a16:creationId xmlns:a16="http://schemas.microsoft.com/office/drawing/2014/main" id="{2BCDCBC2-39E8-6549-A57A-BE226BEC6C95}"/>
                  </a:ext>
                </a:extLst>
              </p14:cNvPr>
              <p14:cNvContentPartPr/>
              <p14:nvPr/>
            </p14:nvContentPartPr>
            <p14:xfrm>
              <a:off x="6064660" y="2607049"/>
              <a:ext cx="49320" cy="81360"/>
            </p14:xfrm>
          </p:contentPart>
        </mc:Choice>
        <mc:Fallback>
          <p:pic>
            <p:nvPicPr>
              <p:cNvPr id="118" name="墨迹 117">
                <a:extLst>
                  <a:ext uri="{FF2B5EF4-FFF2-40B4-BE49-F238E27FC236}">
                    <a16:creationId xmlns:a16="http://schemas.microsoft.com/office/drawing/2014/main" id="{2BCDCBC2-39E8-6549-A57A-BE226BEC6C9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057100" y="2599489"/>
                <a:ext cx="6444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19" name="墨迹 123">
                <a:extLst>
                  <a:ext uri="{FF2B5EF4-FFF2-40B4-BE49-F238E27FC236}">
                    <a16:creationId xmlns:a16="http://schemas.microsoft.com/office/drawing/2014/main" id="{C83A7A52-0633-304D-BCF2-DDD99CF50DED}"/>
                  </a:ext>
                </a:extLst>
              </p14:cNvPr>
              <p14:cNvContentPartPr/>
              <p14:nvPr/>
            </p14:nvContentPartPr>
            <p14:xfrm>
              <a:off x="4987540" y="2177569"/>
              <a:ext cx="417600" cy="398880"/>
            </p14:xfrm>
          </p:contentPart>
        </mc:Choice>
        <mc:Fallback>
          <p:pic>
            <p:nvPicPr>
              <p:cNvPr id="119" name="墨迹 123">
                <a:extLst>
                  <a:ext uri="{FF2B5EF4-FFF2-40B4-BE49-F238E27FC236}">
                    <a16:creationId xmlns:a16="http://schemas.microsoft.com/office/drawing/2014/main" id="{C83A7A52-0633-304D-BCF2-DDD99CF50DE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979980" y="2170009"/>
                <a:ext cx="43236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20" name="墨迹 124">
                <a:extLst>
                  <a:ext uri="{FF2B5EF4-FFF2-40B4-BE49-F238E27FC236}">
                    <a16:creationId xmlns:a16="http://schemas.microsoft.com/office/drawing/2014/main" id="{33A6977F-FEF5-D648-9C68-8F52AD57CB7E}"/>
                  </a:ext>
                </a:extLst>
              </p14:cNvPr>
              <p14:cNvContentPartPr/>
              <p14:nvPr/>
            </p14:nvContentPartPr>
            <p14:xfrm>
              <a:off x="2995660" y="1990729"/>
              <a:ext cx="653760" cy="703080"/>
            </p14:xfrm>
          </p:contentPart>
        </mc:Choice>
        <mc:Fallback>
          <p:pic>
            <p:nvPicPr>
              <p:cNvPr id="120" name="墨迹 124">
                <a:extLst>
                  <a:ext uri="{FF2B5EF4-FFF2-40B4-BE49-F238E27FC236}">
                    <a16:creationId xmlns:a16="http://schemas.microsoft.com/office/drawing/2014/main" id="{33A6977F-FEF5-D648-9C68-8F52AD57CB7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988104" y="1983169"/>
                <a:ext cx="668872" cy="71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21" name="墨迹 125">
                <a:extLst>
                  <a:ext uri="{FF2B5EF4-FFF2-40B4-BE49-F238E27FC236}">
                    <a16:creationId xmlns:a16="http://schemas.microsoft.com/office/drawing/2014/main" id="{BFE1803E-925F-F547-8179-DE8B22EF09C6}"/>
                  </a:ext>
                </a:extLst>
              </p14:cNvPr>
              <p14:cNvContentPartPr/>
              <p14:nvPr/>
            </p14:nvContentPartPr>
            <p14:xfrm>
              <a:off x="2566540" y="2376649"/>
              <a:ext cx="173880" cy="131040"/>
            </p14:xfrm>
          </p:contentPart>
        </mc:Choice>
        <mc:Fallback>
          <p:pic>
            <p:nvPicPr>
              <p:cNvPr id="121" name="墨迹 125">
                <a:extLst>
                  <a:ext uri="{FF2B5EF4-FFF2-40B4-BE49-F238E27FC236}">
                    <a16:creationId xmlns:a16="http://schemas.microsoft.com/office/drawing/2014/main" id="{BFE1803E-925F-F547-8179-DE8B22EF09C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558980" y="2369089"/>
                <a:ext cx="18900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22" name="墨迹 126">
                <a:extLst>
                  <a:ext uri="{FF2B5EF4-FFF2-40B4-BE49-F238E27FC236}">
                    <a16:creationId xmlns:a16="http://schemas.microsoft.com/office/drawing/2014/main" id="{BA9823CC-0655-6742-989E-AAE89AE1049B}"/>
                  </a:ext>
                </a:extLst>
              </p14:cNvPr>
              <p14:cNvContentPartPr/>
              <p14:nvPr/>
            </p14:nvContentPartPr>
            <p14:xfrm>
              <a:off x="2030500" y="2333089"/>
              <a:ext cx="149760" cy="224640"/>
            </p14:xfrm>
          </p:contentPart>
        </mc:Choice>
        <mc:Fallback>
          <p:pic>
            <p:nvPicPr>
              <p:cNvPr id="122" name="墨迹 126">
                <a:extLst>
                  <a:ext uri="{FF2B5EF4-FFF2-40B4-BE49-F238E27FC236}">
                    <a16:creationId xmlns:a16="http://schemas.microsoft.com/office/drawing/2014/main" id="{BA9823CC-0655-6742-989E-AAE89AE1049B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022940" y="2325529"/>
                <a:ext cx="16488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23" name="墨迹 127">
                <a:extLst>
                  <a:ext uri="{FF2B5EF4-FFF2-40B4-BE49-F238E27FC236}">
                    <a16:creationId xmlns:a16="http://schemas.microsoft.com/office/drawing/2014/main" id="{40668188-D747-EC4B-B692-78F9219EA807}"/>
                  </a:ext>
                </a:extLst>
              </p14:cNvPr>
              <p14:cNvContentPartPr/>
              <p14:nvPr/>
            </p14:nvContentPartPr>
            <p14:xfrm>
              <a:off x="1619740" y="2077849"/>
              <a:ext cx="230760" cy="389880"/>
            </p14:xfrm>
          </p:contentPart>
        </mc:Choice>
        <mc:Fallback>
          <p:pic>
            <p:nvPicPr>
              <p:cNvPr id="123" name="墨迹 127">
                <a:extLst>
                  <a:ext uri="{FF2B5EF4-FFF2-40B4-BE49-F238E27FC236}">
                    <a16:creationId xmlns:a16="http://schemas.microsoft.com/office/drawing/2014/main" id="{40668188-D747-EC4B-B692-78F9219EA80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612180" y="2070289"/>
                <a:ext cx="24588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F03B31C6-5D3C-A547-B6CA-5B27905B4E57}"/>
                  </a:ext>
                </a:extLst>
              </p14:cNvPr>
              <p14:cNvContentPartPr/>
              <p14:nvPr/>
            </p14:nvContentPartPr>
            <p14:xfrm>
              <a:off x="1090540" y="1075609"/>
              <a:ext cx="8915400" cy="797400"/>
            </p14:xfrm>
          </p:contentPart>
        </mc:Choice>
        <mc:Fallback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F03B31C6-5D3C-A547-B6CA-5B27905B4E57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82980" y="1068049"/>
                <a:ext cx="8930160" cy="81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34" name="墨迹 133">
                <a:extLst>
                  <a:ext uri="{FF2B5EF4-FFF2-40B4-BE49-F238E27FC236}">
                    <a16:creationId xmlns:a16="http://schemas.microsoft.com/office/drawing/2014/main" id="{70F94B04-CD13-F949-9576-D38C174EF8A0}"/>
                  </a:ext>
                </a:extLst>
              </p14:cNvPr>
              <p14:cNvContentPartPr/>
              <p14:nvPr/>
            </p14:nvContentPartPr>
            <p14:xfrm>
              <a:off x="1793980" y="3733849"/>
              <a:ext cx="155880" cy="236160"/>
            </p14:xfrm>
          </p:contentPart>
        </mc:Choice>
        <mc:Fallback>
          <p:pic>
            <p:nvPicPr>
              <p:cNvPr id="134" name="墨迹 133">
                <a:extLst>
                  <a:ext uri="{FF2B5EF4-FFF2-40B4-BE49-F238E27FC236}">
                    <a16:creationId xmlns:a16="http://schemas.microsoft.com/office/drawing/2014/main" id="{70F94B04-CD13-F949-9576-D38C174EF8A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786420" y="3726289"/>
                <a:ext cx="17100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39" name="墨迹 138">
                <a:extLst>
                  <a:ext uri="{FF2B5EF4-FFF2-40B4-BE49-F238E27FC236}">
                    <a16:creationId xmlns:a16="http://schemas.microsoft.com/office/drawing/2014/main" id="{698494C1-398B-AB46-937F-4D92F20748E7}"/>
                  </a:ext>
                </a:extLst>
              </p14:cNvPr>
              <p14:cNvContentPartPr/>
              <p14:nvPr/>
            </p14:nvContentPartPr>
            <p14:xfrm>
              <a:off x="2877220" y="3752569"/>
              <a:ext cx="168480" cy="234720"/>
            </p14:xfrm>
          </p:contentPart>
        </mc:Choice>
        <mc:Fallback>
          <p:pic>
            <p:nvPicPr>
              <p:cNvPr id="139" name="墨迹 138">
                <a:extLst>
                  <a:ext uri="{FF2B5EF4-FFF2-40B4-BE49-F238E27FC236}">
                    <a16:creationId xmlns:a16="http://schemas.microsoft.com/office/drawing/2014/main" id="{698494C1-398B-AB46-937F-4D92F20748E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869660" y="3745009"/>
                <a:ext cx="18360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44" name="墨迹 143">
                <a:extLst>
                  <a:ext uri="{FF2B5EF4-FFF2-40B4-BE49-F238E27FC236}">
                    <a16:creationId xmlns:a16="http://schemas.microsoft.com/office/drawing/2014/main" id="{9DF58EB1-9B82-9D4B-92FC-26F7642CF537}"/>
                  </a:ext>
                </a:extLst>
              </p14:cNvPr>
              <p14:cNvContentPartPr/>
              <p14:nvPr/>
            </p14:nvContentPartPr>
            <p14:xfrm>
              <a:off x="922420" y="3428929"/>
              <a:ext cx="50040" cy="834480"/>
            </p14:xfrm>
          </p:contentPart>
        </mc:Choice>
        <mc:Fallback>
          <p:pic>
            <p:nvPicPr>
              <p:cNvPr id="144" name="墨迹 143">
                <a:extLst>
                  <a:ext uri="{FF2B5EF4-FFF2-40B4-BE49-F238E27FC236}">
                    <a16:creationId xmlns:a16="http://schemas.microsoft.com/office/drawing/2014/main" id="{9DF58EB1-9B82-9D4B-92FC-26F7642CF53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14860" y="3421369"/>
                <a:ext cx="65160" cy="84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45" name="墨迹 144">
                <a:extLst>
                  <a:ext uri="{FF2B5EF4-FFF2-40B4-BE49-F238E27FC236}">
                    <a16:creationId xmlns:a16="http://schemas.microsoft.com/office/drawing/2014/main" id="{9E84754C-EA03-454D-BA91-940E4607452B}"/>
                  </a:ext>
                </a:extLst>
              </p14:cNvPr>
              <p14:cNvContentPartPr/>
              <p14:nvPr/>
            </p14:nvContentPartPr>
            <p14:xfrm>
              <a:off x="4016620" y="3540889"/>
              <a:ext cx="31320" cy="603720"/>
            </p14:xfrm>
          </p:contentPart>
        </mc:Choice>
        <mc:Fallback>
          <p:pic>
            <p:nvPicPr>
              <p:cNvPr id="145" name="墨迹 144">
                <a:extLst>
                  <a:ext uri="{FF2B5EF4-FFF2-40B4-BE49-F238E27FC236}">
                    <a16:creationId xmlns:a16="http://schemas.microsoft.com/office/drawing/2014/main" id="{9E84754C-EA03-454D-BA91-940E4607452B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009060" y="3533329"/>
                <a:ext cx="46440" cy="61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50" name="墨迹 149">
                <a:extLst>
                  <a:ext uri="{FF2B5EF4-FFF2-40B4-BE49-F238E27FC236}">
                    <a16:creationId xmlns:a16="http://schemas.microsoft.com/office/drawing/2014/main" id="{224C058F-8A46-A044-9217-F14500CD84FE}"/>
                  </a:ext>
                </a:extLst>
              </p14:cNvPr>
              <p14:cNvContentPartPr/>
              <p14:nvPr/>
            </p14:nvContentPartPr>
            <p14:xfrm>
              <a:off x="5778460" y="3945529"/>
              <a:ext cx="19080" cy="37800"/>
            </p14:xfrm>
          </p:contentPart>
        </mc:Choice>
        <mc:Fallback>
          <p:pic>
            <p:nvPicPr>
              <p:cNvPr id="150" name="墨迹 149">
                <a:extLst>
                  <a:ext uri="{FF2B5EF4-FFF2-40B4-BE49-F238E27FC236}">
                    <a16:creationId xmlns:a16="http://schemas.microsoft.com/office/drawing/2014/main" id="{224C058F-8A46-A044-9217-F14500CD84F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770900" y="3937969"/>
                <a:ext cx="342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54" name="墨迹 153">
                <a:extLst>
                  <a:ext uri="{FF2B5EF4-FFF2-40B4-BE49-F238E27FC236}">
                    <a16:creationId xmlns:a16="http://schemas.microsoft.com/office/drawing/2014/main" id="{4913F395-92FB-2C46-B3FF-3AD8088EFCE1}"/>
                  </a:ext>
                </a:extLst>
              </p14:cNvPr>
              <p14:cNvContentPartPr/>
              <p14:nvPr/>
            </p14:nvContentPartPr>
            <p14:xfrm>
              <a:off x="6631300" y="3478609"/>
              <a:ext cx="50040" cy="697680"/>
            </p14:xfrm>
          </p:contentPart>
        </mc:Choice>
        <mc:Fallback>
          <p:pic>
            <p:nvPicPr>
              <p:cNvPr id="154" name="墨迹 153">
                <a:extLst>
                  <a:ext uri="{FF2B5EF4-FFF2-40B4-BE49-F238E27FC236}">
                    <a16:creationId xmlns:a16="http://schemas.microsoft.com/office/drawing/2014/main" id="{4913F395-92FB-2C46-B3FF-3AD8088EFCE1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623740" y="3471049"/>
                <a:ext cx="65160" cy="71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57" name="墨迹 156">
                <a:extLst>
                  <a:ext uri="{FF2B5EF4-FFF2-40B4-BE49-F238E27FC236}">
                    <a16:creationId xmlns:a16="http://schemas.microsoft.com/office/drawing/2014/main" id="{9A833062-6196-0F41-BB9F-9B1C8B1455E7}"/>
                  </a:ext>
                </a:extLst>
              </p14:cNvPr>
              <p14:cNvContentPartPr/>
              <p14:nvPr/>
            </p14:nvContentPartPr>
            <p14:xfrm>
              <a:off x="7758100" y="3652849"/>
              <a:ext cx="249480" cy="243000"/>
            </p14:xfrm>
          </p:contentPart>
        </mc:Choice>
        <mc:Fallback>
          <p:pic>
            <p:nvPicPr>
              <p:cNvPr id="157" name="墨迹 156">
                <a:extLst>
                  <a:ext uri="{FF2B5EF4-FFF2-40B4-BE49-F238E27FC236}">
                    <a16:creationId xmlns:a16="http://schemas.microsoft.com/office/drawing/2014/main" id="{9A833062-6196-0F41-BB9F-9B1C8B1455E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750540" y="3645289"/>
                <a:ext cx="26460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58" name="墨迹 164">
                <a:extLst>
                  <a:ext uri="{FF2B5EF4-FFF2-40B4-BE49-F238E27FC236}">
                    <a16:creationId xmlns:a16="http://schemas.microsoft.com/office/drawing/2014/main" id="{7C316124-798C-A14D-AE23-E46540AE97F1}"/>
                  </a:ext>
                </a:extLst>
              </p14:cNvPr>
              <p14:cNvContentPartPr/>
              <p14:nvPr/>
            </p14:nvContentPartPr>
            <p14:xfrm>
              <a:off x="7042060" y="3833569"/>
              <a:ext cx="280800" cy="137520"/>
            </p14:xfrm>
          </p:contentPart>
        </mc:Choice>
        <mc:Fallback>
          <p:pic>
            <p:nvPicPr>
              <p:cNvPr id="158" name="墨迹 164">
                <a:extLst>
                  <a:ext uri="{FF2B5EF4-FFF2-40B4-BE49-F238E27FC236}">
                    <a16:creationId xmlns:a16="http://schemas.microsoft.com/office/drawing/2014/main" id="{7C316124-798C-A14D-AE23-E46540AE97F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034490" y="3825989"/>
                <a:ext cx="295939" cy="15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59" name="墨迹 165">
                <a:extLst>
                  <a:ext uri="{FF2B5EF4-FFF2-40B4-BE49-F238E27FC236}">
                    <a16:creationId xmlns:a16="http://schemas.microsoft.com/office/drawing/2014/main" id="{5BF36FE4-25FD-B141-8222-CC122D305D22}"/>
                  </a:ext>
                </a:extLst>
              </p14:cNvPr>
              <p14:cNvContentPartPr/>
              <p14:nvPr/>
            </p14:nvContentPartPr>
            <p14:xfrm>
              <a:off x="4807180" y="3466009"/>
              <a:ext cx="697320" cy="728640"/>
            </p14:xfrm>
          </p:contentPart>
        </mc:Choice>
        <mc:Fallback>
          <p:pic>
            <p:nvPicPr>
              <p:cNvPr id="159" name="墨迹 165">
                <a:extLst>
                  <a:ext uri="{FF2B5EF4-FFF2-40B4-BE49-F238E27FC236}">
                    <a16:creationId xmlns:a16="http://schemas.microsoft.com/office/drawing/2014/main" id="{5BF36FE4-25FD-B141-8222-CC122D305D2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799624" y="3458809"/>
                <a:ext cx="712432" cy="74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60" name="墨迹 166">
                <a:extLst>
                  <a:ext uri="{FF2B5EF4-FFF2-40B4-BE49-F238E27FC236}">
                    <a16:creationId xmlns:a16="http://schemas.microsoft.com/office/drawing/2014/main" id="{FC18593C-E17C-094D-B158-86BDFE473945}"/>
                  </a:ext>
                </a:extLst>
              </p14:cNvPr>
              <p14:cNvContentPartPr/>
              <p14:nvPr/>
            </p14:nvContentPartPr>
            <p14:xfrm>
              <a:off x="6021100" y="3540889"/>
              <a:ext cx="373680" cy="591840"/>
            </p14:xfrm>
          </p:contentPart>
        </mc:Choice>
        <mc:Fallback>
          <p:pic>
            <p:nvPicPr>
              <p:cNvPr id="160" name="墨迹 166">
                <a:extLst>
                  <a:ext uri="{FF2B5EF4-FFF2-40B4-BE49-F238E27FC236}">
                    <a16:creationId xmlns:a16="http://schemas.microsoft.com/office/drawing/2014/main" id="{FC18593C-E17C-094D-B158-86BDFE47394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013547" y="3533329"/>
                <a:ext cx="388426" cy="6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61" name="墨迹 167">
                <a:extLst>
                  <a:ext uri="{FF2B5EF4-FFF2-40B4-BE49-F238E27FC236}">
                    <a16:creationId xmlns:a16="http://schemas.microsoft.com/office/drawing/2014/main" id="{8E06CB0F-3A28-EA4C-86CE-A92972D7B135}"/>
                  </a:ext>
                </a:extLst>
              </p14:cNvPr>
              <p14:cNvContentPartPr/>
              <p14:nvPr/>
            </p14:nvContentPartPr>
            <p14:xfrm>
              <a:off x="4458340" y="3814849"/>
              <a:ext cx="162360" cy="174600"/>
            </p14:xfrm>
          </p:contentPart>
        </mc:Choice>
        <mc:Fallback>
          <p:pic>
            <p:nvPicPr>
              <p:cNvPr id="161" name="墨迹 167">
                <a:extLst>
                  <a:ext uri="{FF2B5EF4-FFF2-40B4-BE49-F238E27FC236}">
                    <a16:creationId xmlns:a16="http://schemas.microsoft.com/office/drawing/2014/main" id="{8E06CB0F-3A28-EA4C-86CE-A92972D7B135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451140" y="3807289"/>
                <a:ext cx="1771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62" name="墨迹 168">
                <a:extLst>
                  <a:ext uri="{FF2B5EF4-FFF2-40B4-BE49-F238E27FC236}">
                    <a16:creationId xmlns:a16="http://schemas.microsoft.com/office/drawing/2014/main" id="{C18F0C58-E521-034A-BB69-5793CE234267}"/>
                  </a:ext>
                </a:extLst>
              </p14:cNvPr>
              <p14:cNvContentPartPr/>
              <p14:nvPr/>
            </p14:nvContentPartPr>
            <p14:xfrm>
              <a:off x="3344140" y="3646729"/>
              <a:ext cx="479880" cy="479520"/>
            </p14:xfrm>
          </p:contentPart>
        </mc:Choice>
        <mc:Fallback>
          <p:pic>
            <p:nvPicPr>
              <p:cNvPr id="162" name="墨迹 168">
                <a:extLst>
                  <a:ext uri="{FF2B5EF4-FFF2-40B4-BE49-F238E27FC236}">
                    <a16:creationId xmlns:a16="http://schemas.microsoft.com/office/drawing/2014/main" id="{C18F0C58-E521-034A-BB69-5793CE234267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336580" y="3639175"/>
                <a:ext cx="494640" cy="4942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63" name="墨迹 169">
                <a:extLst>
                  <a:ext uri="{FF2B5EF4-FFF2-40B4-BE49-F238E27FC236}">
                    <a16:creationId xmlns:a16="http://schemas.microsoft.com/office/drawing/2014/main" id="{27DD9001-EE32-D748-9E3F-7F4F79700ECA}"/>
                  </a:ext>
                </a:extLst>
              </p14:cNvPr>
              <p14:cNvContentPartPr/>
              <p14:nvPr/>
            </p14:nvContentPartPr>
            <p14:xfrm>
              <a:off x="2155060" y="3665449"/>
              <a:ext cx="479880" cy="299160"/>
            </p14:xfrm>
          </p:contentPart>
        </mc:Choice>
        <mc:Fallback>
          <p:pic>
            <p:nvPicPr>
              <p:cNvPr id="163" name="墨迹 169">
                <a:extLst>
                  <a:ext uri="{FF2B5EF4-FFF2-40B4-BE49-F238E27FC236}">
                    <a16:creationId xmlns:a16="http://schemas.microsoft.com/office/drawing/2014/main" id="{27DD9001-EE32-D748-9E3F-7F4F79700EC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147500" y="3657889"/>
                <a:ext cx="49464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64" name="墨迹 170">
                <a:extLst>
                  <a:ext uri="{FF2B5EF4-FFF2-40B4-BE49-F238E27FC236}">
                    <a16:creationId xmlns:a16="http://schemas.microsoft.com/office/drawing/2014/main" id="{3A6A76E8-6CEB-9E45-93B3-54776A358EAC}"/>
                  </a:ext>
                </a:extLst>
              </p14:cNvPr>
              <p14:cNvContentPartPr/>
              <p14:nvPr/>
            </p14:nvContentPartPr>
            <p14:xfrm>
              <a:off x="1221220" y="3578329"/>
              <a:ext cx="367920" cy="423720"/>
            </p14:xfrm>
          </p:contentPart>
        </mc:Choice>
        <mc:Fallback>
          <p:pic>
            <p:nvPicPr>
              <p:cNvPr id="164" name="墨迹 170">
                <a:extLst>
                  <a:ext uri="{FF2B5EF4-FFF2-40B4-BE49-F238E27FC236}">
                    <a16:creationId xmlns:a16="http://schemas.microsoft.com/office/drawing/2014/main" id="{3A6A76E8-6CEB-9E45-93B3-54776A358EAC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213653" y="3570769"/>
                <a:ext cx="383055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72" name="墨迹 171">
                <a:extLst>
                  <a:ext uri="{FF2B5EF4-FFF2-40B4-BE49-F238E27FC236}">
                    <a16:creationId xmlns:a16="http://schemas.microsoft.com/office/drawing/2014/main" id="{FAFEF9AE-6AAF-5B47-85BC-E79D311B7AA1}"/>
                  </a:ext>
                </a:extLst>
              </p14:cNvPr>
              <p14:cNvContentPartPr/>
              <p14:nvPr/>
            </p14:nvContentPartPr>
            <p14:xfrm>
              <a:off x="4657780" y="4705129"/>
              <a:ext cx="573120" cy="25200"/>
            </p14:xfrm>
          </p:contentPart>
        </mc:Choice>
        <mc:Fallback>
          <p:pic>
            <p:nvPicPr>
              <p:cNvPr id="172" name="墨迹 171">
                <a:extLst>
                  <a:ext uri="{FF2B5EF4-FFF2-40B4-BE49-F238E27FC236}">
                    <a16:creationId xmlns:a16="http://schemas.microsoft.com/office/drawing/2014/main" id="{FAFEF9AE-6AAF-5B47-85BC-E79D311B7AA1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650220" y="4697569"/>
                <a:ext cx="5882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83" name="墨迹 184">
                <a:extLst>
                  <a:ext uri="{FF2B5EF4-FFF2-40B4-BE49-F238E27FC236}">
                    <a16:creationId xmlns:a16="http://schemas.microsoft.com/office/drawing/2014/main" id="{49D661FD-57CC-C442-9469-C0C2409E7BB1}"/>
                  </a:ext>
                </a:extLst>
              </p14:cNvPr>
              <p14:cNvContentPartPr/>
              <p14:nvPr/>
            </p14:nvContentPartPr>
            <p14:xfrm>
              <a:off x="8953300" y="4250449"/>
              <a:ext cx="615960" cy="772200"/>
            </p14:xfrm>
          </p:contentPart>
        </mc:Choice>
        <mc:Fallback>
          <p:pic>
            <p:nvPicPr>
              <p:cNvPr id="183" name="墨迹 184">
                <a:extLst>
                  <a:ext uri="{FF2B5EF4-FFF2-40B4-BE49-F238E27FC236}">
                    <a16:creationId xmlns:a16="http://schemas.microsoft.com/office/drawing/2014/main" id="{49D661FD-57CC-C442-9469-C0C2409E7BB1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945740" y="4242889"/>
                <a:ext cx="631080" cy="78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84" name="墨迹 185">
                <a:extLst>
                  <a:ext uri="{FF2B5EF4-FFF2-40B4-BE49-F238E27FC236}">
                    <a16:creationId xmlns:a16="http://schemas.microsoft.com/office/drawing/2014/main" id="{8D86C95F-BE27-ED40-B91F-2AD97D79D408}"/>
                  </a:ext>
                </a:extLst>
              </p14:cNvPr>
              <p14:cNvContentPartPr/>
              <p14:nvPr/>
            </p14:nvContentPartPr>
            <p14:xfrm>
              <a:off x="5662900" y="4287889"/>
              <a:ext cx="2991960" cy="810000"/>
            </p14:xfrm>
          </p:contentPart>
        </mc:Choice>
        <mc:Fallback>
          <p:pic>
            <p:nvPicPr>
              <p:cNvPr id="184" name="墨迹 185">
                <a:extLst>
                  <a:ext uri="{FF2B5EF4-FFF2-40B4-BE49-F238E27FC236}">
                    <a16:creationId xmlns:a16="http://schemas.microsoft.com/office/drawing/2014/main" id="{8D86C95F-BE27-ED40-B91F-2AD97D79D408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655340" y="4280326"/>
                <a:ext cx="3007080" cy="82512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0226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95A9D9F-EFD8-2C4E-8036-0372EDCE1A63}"/>
                  </a:ext>
                </a:extLst>
              </p14:cNvPr>
              <p14:cNvContentPartPr/>
              <p14:nvPr/>
            </p14:nvContentPartPr>
            <p14:xfrm>
              <a:off x="735580" y="253729"/>
              <a:ext cx="100080" cy="4424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95A9D9F-EFD8-2C4E-8036-0372EDCE1A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8020" y="246169"/>
                <a:ext cx="11520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D704B49-4790-3F40-83D9-8E039E768D68}"/>
                  </a:ext>
                </a:extLst>
              </p14:cNvPr>
              <p14:cNvContentPartPr/>
              <p14:nvPr/>
            </p14:nvContentPartPr>
            <p14:xfrm>
              <a:off x="959860" y="354169"/>
              <a:ext cx="68760" cy="3780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D704B49-4790-3F40-83D9-8E039E768D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300" y="346609"/>
                <a:ext cx="83880" cy="39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4E138FB4-BCFF-2943-94CD-99B95ADF1D01}"/>
                  </a:ext>
                </a:extLst>
              </p14:cNvPr>
              <p14:cNvContentPartPr/>
              <p14:nvPr/>
            </p14:nvContentPartPr>
            <p14:xfrm>
              <a:off x="1146700" y="540289"/>
              <a:ext cx="6480" cy="378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4E138FB4-BCFF-2943-94CD-99B95ADF1D0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9140" y="532729"/>
                <a:ext cx="216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89EA3A3B-3B71-9740-B39C-8F2D475620EC}"/>
                  </a:ext>
                </a:extLst>
              </p14:cNvPr>
              <p14:cNvContentPartPr/>
              <p14:nvPr/>
            </p14:nvContentPartPr>
            <p14:xfrm>
              <a:off x="1408060" y="384409"/>
              <a:ext cx="137160" cy="18648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89EA3A3B-3B71-9740-B39C-8F2D475620E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00500" y="376849"/>
                <a:ext cx="15228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6" name="墨迹 18">
                <a:extLst>
                  <a:ext uri="{FF2B5EF4-FFF2-40B4-BE49-F238E27FC236}">
                    <a16:creationId xmlns:a16="http://schemas.microsoft.com/office/drawing/2014/main" id="{F2B43B61-6197-5048-9021-509E7FFAC947}"/>
                  </a:ext>
                </a:extLst>
              </p14:cNvPr>
              <p14:cNvContentPartPr/>
              <p14:nvPr/>
            </p14:nvContentPartPr>
            <p14:xfrm>
              <a:off x="3674260" y="160489"/>
              <a:ext cx="324000" cy="441720"/>
            </p14:xfrm>
          </p:contentPart>
        </mc:Choice>
        <mc:Fallback>
          <p:pic>
            <p:nvPicPr>
              <p:cNvPr id="16" name="墨迹 18">
                <a:extLst>
                  <a:ext uri="{FF2B5EF4-FFF2-40B4-BE49-F238E27FC236}">
                    <a16:creationId xmlns:a16="http://schemas.microsoft.com/office/drawing/2014/main" id="{F2B43B61-6197-5048-9021-509E7FFAC94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66700" y="152929"/>
                <a:ext cx="339120" cy="4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7" name="墨迹 19">
                <a:extLst>
                  <a:ext uri="{FF2B5EF4-FFF2-40B4-BE49-F238E27FC236}">
                    <a16:creationId xmlns:a16="http://schemas.microsoft.com/office/drawing/2014/main" id="{01575A50-FA80-A644-AEDA-090CD7871B4F}"/>
                  </a:ext>
                </a:extLst>
              </p14:cNvPr>
              <p14:cNvContentPartPr/>
              <p14:nvPr/>
            </p14:nvContentPartPr>
            <p14:xfrm>
              <a:off x="3039220" y="285049"/>
              <a:ext cx="268200" cy="261000"/>
            </p14:xfrm>
          </p:contentPart>
        </mc:Choice>
        <mc:Fallback>
          <p:pic>
            <p:nvPicPr>
              <p:cNvPr id="17" name="墨迹 19">
                <a:extLst>
                  <a:ext uri="{FF2B5EF4-FFF2-40B4-BE49-F238E27FC236}">
                    <a16:creationId xmlns:a16="http://schemas.microsoft.com/office/drawing/2014/main" id="{01575A50-FA80-A644-AEDA-090CD7871B4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31660" y="277489"/>
                <a:ext cx="28296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8" name="墨迹 20">
                <a:extLst>
                  <a:ext uri="{FF2B5EF4-FFF2-40B4-BE49-F238E27FC236}">
                    <a16:creationId xmlns:a16="http://schemas.microsoft.com/office/drawing/2014/main" id="{1BE50AF8-6DCB-7E48-9376-D2E4F9AE1F1D}"/>
                  </a:ext>
                </a:extLst>
              </p14:cNvPr>
              <p14:cNvContentPartPr/>
              <p14:nvPr/>
            </p14:nvContentPartPr>
            <p14:xfrm>
              <a:off x="2005660" y="272449"/>
              <a:ext cx="778320" cy="293040"/>
            </p14:xfrm>
          </p:contentPart>
        </mc:Choice>
        <mc:Fallback>
          <p:pic>
            <p:nvPicPr>
              <p:cNvPr id="18" name="墨迹 20">
                <a:extLst>
                  <a:ext uri="{FF2B5EF4-FFF2-40B4-BE49-F238E27FC236}">
                    <a16:creationId xmlns:a16="http://schemas.microsoft.com/office/drawing/2014/main" id="{1BE50AF8-6DCB-7E48-9376-D2E4F9AE1F1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98103" y="264889"/>
                <a:ext cx="793073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1" name="墨迹 32">
                <a:extLst>
                  <a:ext uri="{FF2B5EF4-FFF2-40B4-BE49-F238E27FC236}">
                    <a16:creationId xmlns:a16="http://schemas.microsoft.com/office/drawing/2014/main" id="{8B6C8506-8F16-D547-92B7-BA3FF0AF2FE5}"/>
                  </a:ext>
                </a:extLst>
              </p14:cNvPr>
              <p14:cNvContentPartPr/>
              <p14:nvPr/>
            </p14:nvContentPartPr>
            <p14:xfrm>
              <a:off x="5554180" y="577369"/>
              <a:ext cx="87840" cy="165960"/>
            </p14:xfrm>
          </p:contentPart>
        </mc:Choice>
        <mc:Fallback>
          <p:pic>
            <p:nvPicPr>
              <p:cNvPr id="31" name="墨迹 32">
                <a:extLst>
                  <a:ext uri="{FF2B5EF4-FFF2-40B4-BE49-F238E27FC236}">
                    <a16:creationId xmlns:a16="http://schemas.microsoft.com/office/drawing/2014/main" id="{8B6C8506-8F16-D547-92B7-BA3FF0AF2FE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46589" y="570153"/>
                <a:ext cx="103022" cy="1811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2" name="墨迹 33">
                <a:extLst>
                  <a:ext uri="{FF2B5EF4-FFF2-40B4-BE49-F238E27FC236}">
                    <a16:creationId xmlns:a16="http://schemas.microsoft.com/office/drawing/2014/main" id="{1BABEE65-E8BC-F948-9129-42642EF14C78}"/>
                  </a:ext>
                </a:extLst>
              </p14:cNvPr>
              <p14:cNvContentPartPr/>
              <p14:nvPr/>
            </p14:nvContentPartPr>
            <p14:xfrm>
              <a:off x="4228300" y="191449"/>
              <a:ext cx="1133280" cy="442080"/>
            </p14:xfrm>
          </p:contentPart>
        </mc:Choice>
        <mc:Fallback>
          <p:pic>
            <p:nvPicPr>
              <p:cNvPr id="32" name="墨迹 33">
                <a:extLst>
                  <a:ext uri="{FF2B5EF4-FFF2-40B4-BE49-F238E27FC236}">
                    <a16:creationId xmlns:a16="http://schemas.microsoft.com/office/drawing/2014/main" id="{1BABEE65-E8BC-F948-9129-42642EF14C7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220740" y="183883"/>
                <a:ext cx="1148400" cy="4572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A96613A9-601C-EE41-95B2-9F858AF69829}"/>
                  </a:ext>
                </a:extLst>
              </p14:cNvPr>
              <p14:cNvContentPartPr/>
              <p14:nvPr/>
            </p14:nvContentPartPr>
            <p14:xfrm>
              <a:off x="629740" y="1150129"/>
              <a:ext cx="112320" cy="39204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A96613A9-601C-EE41-95B2-9F858AF6982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22180" y="1142929"/>
                <a:ext cx="12744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B807739E-FDF1-E643-A6F0-C3221E0FFB51}"/>
                  </a:ext>
                </a:extLst>
              </p14:cNvPr>
              <p14:cNvContentPartPr/>
              <p14:nvPr/>
            </p14:nvContentPartPr>
            <p14:xfrm>
              <a:off x="928540" y="1113049"/>
              <a:ext cx="62640" cy="71568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B807739E-FDF1-E643-A6F0-C3221E0FFB5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20980" y="1105489"/>
                <a:ext cx="77760" cy="73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2" name="墨迹 43">
                <a:extLst>
                  <a:ext uri="{FF2B5EF4-FFF2-40B4-BE49-F238E27FC236}">
                    <a16:creationId xmlns:a16="http://schemas.microsoft.com/office/drawing/2014/main" id="{5E8E0C7D-267A-A145-ABB0-2FFEE6D43062}"/>
                  </a:ext>
                </a:extLst>
              </p14:cNvPr>
              <p14:cNvContentPartPr/>
              <p14:nvPr/>
            </p14:nvContentPartPr>
            <p14:xfrm>
              <a:off x="1843660" y="1442809"/>
              <a:ext cx="43920" cy="137160"/>
            </p14:xfrm>
          </p:contentPart>
        </mc:Choice>
        <mc:Fallback>
          <p:pic>
            <p:nvPicPr>
              <p:cNvPr id="42" name="墨迹 43">
                <a:extLst>
                  <a:ext uri="{FF2B5EF4-FFF2-40B4-BE49-F238E27FC236}">
                    <a16:creationId xmlns:a16="http://schemas.microsoft.com/office/drawing/2014/main" id="{5E8E0C7D-267A-A145-ABB0-2FFEE6D4306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836100" y="1435249"/>
                <a:ext cx="5904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3" name="墨迹 44">
                <a:extLst>
                  <a:ext uri="{FF2B5EF4-FFF2-40B4-BE49-F238E27FC236}">
                    <a16:creationId xmlns:a16="http://schemas.microsoft.com/office/drawing/2014/main" id="{BB8F7EBC-006D-B341-B153-9B3D6CFA5CE9}"/>
                  </a:ext>
                </a:extLst>
              </p14:cNvPr>
              <p14:cNvContentPartPr/>
              <p14:nvPr/>
            </p14:nvContentPartPr>
            <p14:xfrm>
              <a:off x="1183780" y="1113049"/>
              <a:ext cx="442440" cy="417600"/>
            </p14:xfrm>
          </p:contentPart>
        </mc:Choice>
        <mc:Fallback>
          <p:pic>
            <p:nvPicPr>
              <p:cNvPr id="43" name="墨迹 44">
                <a:extLst>
                  <a:ext uri="{FF2B5EF4-FFF2-40B4-BE49-F238E27FC236}">
                    <a16:creationId xmlns:a16="http://schemas.microsoft.com/office/drawing/2014/main" id="{BB8F7EBC-006D-B341-B153-9B3D6CFA5CE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76220" y="1105489"/>
                <a:ext cx="45756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5" name="墨迹 55">
                <a:extLst>
                  <a:ext uri="{FF2B5EF4-FFF2-40B4-BE49-F238E27FC236}">
                    <a16:creationId xmlns:a16="http://schemas.microsoft.com/office/drawing/2014/main" id="{3BCCA2AB-CD91-2A4E-B87F-2A12F1D1022F}"/>
                  </a:ext>
                </a:extLst>
              </p14:cNvPr>
              <p14:cNvContentPartPr/>
              <p14:nvPr/>
            </p14:nvContentPartPr>
            <p14:xfrm>
              <a:off x="2317060" y="901369"/>
              <a:ext cx="442440" cy="653760"/>
            </p14:xfrm>
          </p:contentPart>
        </mc:Choice>
        <mc:Fallback>
          <p:pic>
            <p:nvPicPr>
              <p:cNvPr id="55" name="墨迹 55">
                <a:extLst>
                  <a:ext uri="{FF2B5EF4-FFF2-40B4-BE49-F238E27FC236}">
                    <a16:creationId xmlns:a16="http://schemas.microsoft.com/office/drawing/2014/main" id="{3BCCA2AB-CD91-2A4E-B87F-2A12F1D1022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09500" y="893813"/>
                <a:ext cx="457560" cy="668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EC7E93CF-3315-CC49-AAF4-1703196F2608}"/>
                  </a:ext>
                </a:extLst>
              </p14:cNvPr>
              <p14:cNvContentPartPr/>
              <p14:nvPr/>
            </p14:nvContentPartPr>
            <p14:xfrm>
              <a:off x="5666140" y="1324729"/>
              <a:ext cx="118800" cy="81360"/>
            </p14:xfrm>
          </p:contentPart>
        </mc:Choice>
        <mc:Fallback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EC7E93CF-3315-CC49-AAF4-1703196F260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658580" y="1317169"/>
                <a:ext cx="13356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E9B751DE-A4B4-E246-9F59-FF19C71A8EA8}"/>
                  </a:ext>
                </a:extLst>
              </p14:cNvPr>
              <p14:cNvContentPartPr/>
              <p14:nvPr/>
            </p14:nvContentPartPr>
            <p14:xfrm>
              <a:off x="6102100" y="1281169"/>
              <a:ext cx="124920" cy="12960"/>
            </p14:xfrm>
          </p:contentPart>
        </mc:Choice>
        <mc:Fallback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E9B751DE-A4B4-E246-9F59-FF19C71A8EA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094540" y="1273609"/>
                <a:ext cx="1400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2" name="墨迹 87">
                <a:extLst>
                  <a:ext uri="{FF2B5EF4-FFF2-40B4-BE49-F238E27FC236}">
                    <a16:creationId xmlns:a16="http://schemas.microsoft.com/office/drawing/2014/main" id="{3F4D5A7B-9AA5-3A47-955B-5034CD0D1460}"/>
                  </a:ext>
                </a:extLst>
              </p14:cNvPr>
              <p14:cNvContentPartPr/>
              <p14:nvPr/>
            </p14:nvContentPartPr>
            <p14:xfrm>
              <a:off x="6836500" y="1007209"/>
              <a:ext cx="834120" cy="423720"/>
            </p14:xfrm>
          </p:contentPart>
        </mc:Choice>
        <mc:Fallback>
          <p:pic>
            <p:nvPicPr>
              <p:cNvPr id="82" name="墨迹 87">
                <a:extLst>
                  <a:ext uri="{FF2B5EF4-FFF2-40B4-BE49-F238E27FC236}">
                    <a16:creationId xmlns:a16="http://schemas.microsoft.com/office/drawing/2014/main" id="{3F4D5A7B-9AA5-3A47-955B-5034CD0D146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828937" y="999649"/>
                <a:ext cx="849247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3" name="墨迹 88">
                <a:extLst>
                  <a:ext uri="{FF2B5EF4-FFF2-40B4-BE49-F238E27FC236}">
                    <a16:creationId xmlns:a16="http://schemas.microsoft.com/office/drawing/2014/main" id="{64EBDC39-B8F4-AF45-8048-9A7F01988357}"/>
                  </a:ext>
                </a:extLst>
              </p14:cNvPr>
              <p14:cNvContentPartPr/>
              <p14:nvPr/>
            </p14:nvContentPartPr>
            <p14:xfrm>
              <a:off x="6388300" y="1268569"/>
              <a:ext cx="205920" cy="6480"/>
            </p14:xfrm>
          </p:contentPart>
        </mc:Choice>
        <mc:Fallback>
          <p:pic>
            <p:nvPicPr>
              <p:cNvPr id="83" name="墨迹 88">
                <a:extLst>
                  <a:ext uri="{FF2B5EF4-FFF2-40B4-BE49-F238E27FC236}">
                    <a16:creationId xmlns:a16="http://schemas.microsoft.com/office/drawing/2014/main" id="{64EBDC39-B8F4-AF45-8048-9A7F0198835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380740" y="1261009"/>
                <a:ext cx="2210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84" name="墨迹 89">
                <a:extLst>
                  <a:ext uri="{FF2B5EF4-FFF2-40B4-BE49-F238E27FC236}">
                    <a16:creationId xmlns:a16="http://schemas.microsoft.com/office/drawing/2014/main" id="{4B7084A2-C49A-0D4E-B396-FC79443A20F4}"/>
                  </a:ext>
                </a:extLst>
              </p14:cNvPr>
              <p14:cNvContentPartPr/>
              <p14:nvPr/>
            </p14:nvContentPartPr>
            <p14:xfrm>
              <a:off x="4850740" y="1106569"/>
              <a:ext cx="641520" cy="317880"/>
            </p14:xfrm>
          </p:contentPart>
        </mc:Choice>
        <mc:Fallback>
          <p:pic>
            <p:nvPicPr>
              <p:cNvPr id="84" name="墨迹 89">
                <a:extLst>
                  <a:ext uri="{FF2B5EF4-FFF2-40B4-BE49-F238E27FC236}">
                    <a16:creationId xmlns:a16="http://schemas.microsoft.com/office/drawing/2014/main" id="{4B7084A2-C49A-0D4E-B396-FC79443A20F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843180" y="1099009"/>
                <a:ext cx="65664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5" name="墨迹 90">
                <a:extLst>
                  <a:ext uri="{FF2B5EF4-FFF2-40B4-BE49-F238E27FC236}">
                    <a16:creationId xmlns:a16="http://schemas.microsoft.com/office/drawing/2014/main" id="{F15752BC-1E69-DC4A-A75E-F9C30BF96E34}"/>
                  </a:ext>
                </a:extLst>
              </p14:cNvPr>
              <p14:cNvContentPartPr/>
              <p14:nvPr/>
            </p14:nvContentPartPr>
            <p14:xfrm>
              <a:off x="4228300" y="1094329"/>
              <a:ext cx="417240" cy="311760"/>
            </p14:xfrm>
          </p:contentPart>
        </mc:Choice>
        <mc:Fallback>
          <p:pic>
            <p:nvPicPr>
              <p:cNvPr id="85" name="墨迹 90">
                <a:extLst>
                  <a:ext uri="{FF2B5EF4-FFF2-40B4-BE49-F238E27FC236}">
                    <a16:creationId xmlns:a16="http://schemas.microsoft.com/office/drawing/2014/main" id="{F15752BC-1E69-DC4A-A75E-F9C30BF96E3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220747" y="1086769"/>
                <a:ext cx="431987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86" name="墨迹 91">
                <a:extLst>
                  <a:ext uri="{FF2B5EF4-FFF2-40B4-BE49-F238E27FC236}">
                    <a16:creationId xmlns:a16="http://schemas.microsoft.com/office/drawing/2014/main" id="{6A5BE306-E398-6F43-90D5-FEFDF6227758}"/>
                  </a:ext>
                </a:extLst>
              </p14:cNvPr>
              <p14:cNvContentPartPr/>
              <p14:nvPr/>
            </p14:nvContentPartPr>
            <p14:xfrm>
              <a:off x="3624220" y="1088209"/>
              <a:ext cx="411120" cy="324000"/>
            </p14:xfrm>
          </p:contentPart>
        </mc:Choice>
        <mc:Fallback>
          <p:pic>
            <p:nvPicPr>
              <p:cNvPr id="86" name="墨迹 91">
                <a:extLst>
                  <a:ext uri="{FF2B5EF4-FFF2-40B4-BE49-F238E27FC236}">
                    <a16:creationId xmlns:a16="http://schemas.microsoft.com/office/drawing/2014/main" id="{6A5BE306-E398-6F43-90D5-FEFDF622775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616660" y="1080649"/>
                <a:ext cx="42624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87" name="墨迹 92">
                <a:extLst>
                  <a:ext uri="{FF2B5EF4-FFF2-40B4-BE49-F238E27FC236}">
                    <a16:creationId xmlns:a16="http://schemas.microsoft.com/office/drawing/2014/main" id="{BA64F55D-3097-1247-BE9C-10697D12DD01}"/>
                  </a:ext>
                </a:extLst>
              </p14:cNvPr>
              <p14:cNvContentPartPr/>
              <p14:nvPr/>
            </p14:nvContentPartPr>
            <p14:xfrm>
              <a:off x="3014380" y="1113049"/>
              <a:ext cx="386280" cy="361440"/>
            </p14:xfrm>
          </p:contentPart>
        </mc:Choice>
        <mc:Fallback>
          <p:pic>
            <p:nvPicPr>
              <p:cNvPr id="87" name="墨迹 92">
                <a:extLst>
                  <a:ext uri="{FF2B5EF4-FFF2-40B4-BE49-F238E27FC236}">
                    <a16:creationId xmlns:a16="http://schemas.microsoft.com/office/drawing/2014/main" id="{BA64F55D-3097-1247-BE9C-10697D12DD0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006820" y="1105489"/>
                <a:ext cx="40140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05" name="墨迹 105">
                <a:extLst>
                  <a:ext uri="{FF2B5EF4-FFF2-40B4-BE49-F238E27FC236}">
                    <a16:creationId xmlns:a16="http://schemas.microsoft.com/office/drawing/2014/main" id="{80A90B7A-8268-6944-B0E6-E6D7F31F1E9F}"/>
                  </a:ext>
                </a:extLst>
              </p14:cNvPr>
              <p14:cNvContentPartPr/>
              <p14:nvPr/>
            </p14:nvContentPartPr>
            <p14:xfrm>
              <a:off x="7845940" y="882649"/>
              <a:ext cx="3155760" cy="809640"/>
            </p14:xfrm>
          </p:contentPart>
        </mc:Choice>
        <mc:Fallback>
          <p:pic>
            <p:nvPicPr>
              <p:cNvPr id="105" name="墨迹 105">
                <a:extLst>
                  <a:ext uri="{FF2B5EF4-FFF2-40B4-BE49-F238E27FC236}">
                    <a16:creationId xmlns:a16="http://schemas.microsoft.com/office/drawing/2014/main" id="{80A90B7A-8268-6944-B0E6-E6D7F31F1E9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838381" y="875089"/>
                <a:ext cx="3170878" cy="82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7" name="墨迹 106">
                <a:extLst>
                  <a:ext uri="{FF2B5EF4-FFF2-40B4-BE49-F238E27FC236}">
                    <a16:creationId xmlns:a16="http://schemas.microsoft.com/office/drawing/2014/main" id="{B6416AF4-39E8-714F-9FD0-4593A3C89EAD}"/>
                  </a:ext>
                </a:extLst>
              </p14:cNvPr>
              <p14:cNvContentPartPr/>
              <p14:nvPr/>
            </p14:nvContentPartPr>
            <p14:xfrm>
              <a:off x="10547020" y="1268569"/>
              <a:ext cx="212040" cy="249480"/>
            </p14:xfrm>
          </p:contentPart>
        </mc:Choice>
        <mc:Fallback>
          <p:pic>
            <p:nvPicPr>
              <p:cNvPr id="107" name="墨迹 106">
                <a:extLst>
                  <a:ext uri="{FF2B5EF4-FFF2-40B4-BE49-F238E27FC236}">
                    <a16:creationId xmlns:a16="http://schemas.microsoft.com/office/drawing/2014/main" id="{B6416AF4-39E8-714F-9FD0-4593A3C89EA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539460" y="1261009"/>
                <a:ext cx="22716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CC106F2C-70A4-CF40-91FE-D49E52A24253}"/>
                  </a:ext>
                </a:extLst>
              </p14:cNvPr>
              <p14:cNvContentPartPr/>
              <p14:nvPr/>
            </p14:nvContentPartPr>
            <p14:xfrm>
              <a:off x="5404780" y="2221129"/>
              <a:ext cx="43920" cy="168480"/>
            </p14:xfrm>
          </p:contentPart>
        </mc:Choice>
        <mc:Fallback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CC106F2C-70A4-CF40-91FE-D49E52A2425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397220" y="2213569"/>
                <a:ext cx="5904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30" name="墨迹 133">
                <a:extLst>
                  <a:ext uri="{FF2B5EF4-FFF2-40B4-BE49-F238E27FC236}">
                    <a16:creationId xmlns:a16="http://schemas.microsoft.com/office/drawing/2014/main" id="{DC826400-A733-3F4A-8A9D-CFB7162F8A90}"/>
                  </a:ext>
                </a:extLst>
              </p14:cNvPr>
              <p14:cNvContentPartPr/>
              <p14:nvPr/>
            </p14:nvContentPartPr>
            <p14:xfrm>
              <a:off x="4035340" y="1822609"/>
              <a:ext cx="1027440" cy="815760"/>
            </p14:xfrm>
          </p:contentPart>
        </mc:Choice>
        <mc:Fallback>
          <p:pic>
            <p:nvPicPr>
              <p:cNvPr id="130" name="墨迹 133">
                <a:extLst>
                  <a:ext uri="{FF2B5EF4-FFF2-40B4-BE49-F238E27FC236}">
                    <a16:creationId xmlns:a16="http://schemas.microsoft.com/office/drawing/2014/main" id="{DC826400-A733-3F4A-8A9D-CFB7162F8A9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027780" y="1815049"/>
                <a:ext cx="1042560" cy="83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31" name="墨迹 134">
                <a:extLst>
                  <a:ext uri="{FF2B5EF4-FFF2-40B4-BE49-F238E27FC236}">
                    <a16:creationId xmlns:a16="http://schemas.microsoft.com/office/drawing/2014/main" id="{F7C39231-4CC9-EA4A-A512-38FACA83DE49}"/>
                  </a:ext>
                </a:extLst>
              </p14:cNvPr>
              <p14:cNvContentPartPr/>
              <p14:nvPr/>
            </p14:nvContentPartPr>
            <p14:xfrm>
              <a:off x="3586780" y="2009449"/>
              <a:ext cx="243000" cy="249480"/>
            </p14:xfrm>
          </p:contentPart>
        </mc:Choice>
        <mc:Fallback>
          <p:pic>
            <p:nvPicPr>
              <p:cNvPr id="131" name="墨迹 134">
                <a:extLst>
                  <a:ext uri="{FF2B5EF4-FFF2-40B4-BE49-F238E27FC236}">
                    <a16:creationId xmlns:a16="http://schemas.microsoft.com/office/drawing/2014/main" id="{F7C39231-4CC9-EA4A-A512-38FACA83DE4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579580" y="2001889"/>
                <a:ext cx="25812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32" name="墨迹 135">
                <a:extLst>
                  <a:ext uri="{FF2B5EF4-FFF2-40B4-BE49-F238E27FC236}">
                    <a16:creationId xmlns:a16="http://schemas.microsoft.com/office/drawing/2014/main" id="{7B98C593-F504-A248-93D1-B1FFCF8AC1CB}"/>
                  </a:ext>
                </a:extLst>
              </p14:cNvPr>
              <p14:cNvContentPartPr/>
              <p14:nvPr/>
            </p14:nvContentPartPr>
            <p14:xfrm>
              <a:off x="1302220" y="1879489"/>
              <a:ext cx="2023560" cy="534960"/>
            </p14:xfrm>
          </p:contentPart>
        </mc:Choice>
        <mc:Fallback>
          <p:pic>
            <p:nvPicPr>
              <p:cNvPr id="132" name="墨迹 135">
                <a:extLst>
                  <a:ext uri="{FF2B5EF4-FFF2-40B4-BE49-F238E27FC236}">
                    <a16:creationId xmlns:a16="http://schemas.microsoft.com/office/drawing/2014/main" id="{7B98C593-F504-A248-93D1-B1FFCF8AC1C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294660" y="1871929"/>
                <a:ext cx="2038680" cy="55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33" name="墨迹 136">
                <a:extLst>
                  <a:ext uri="{FF2B5EF4-FFF2-40B4-BE49-F238E27FC236}">
                    <a16:creationId xmlns:a16="http://schemas.microsoft.com/office/drawing/2014/main" id="{E2945A3B-50B2-3542-B8C7-3DF2A165322F}"/>
                  </a:ext>
                </a:extLst>
              </p14:cNvPr>
              <p14:cNvContentPartPr/>
              <p14:nvPr/>
            </p14:nvContentPartPr>
            <p14:xfrm>
              <a:off x="642340" y="2009449"/>
              <a:ext cx="392400" cy="678960"/>
            </p14:xfrm>
          </p:contentPart>
        </mc:Choice>
        <mc:Fallback>
          <p:pic>
            <p:nvPicPr>
              <p:cNvPr id="133" name="墨迹 136">
                <a:extLst>
                  <a:ext uri="{FF2B5EF4-FFF2-40B4-BE49-F238E27FC236}">
                    <a16:creationId xmlns:a16="http://schemas.microsoft.com/office/drawing/2014/main" id="{E2945A3B-50B2-3542-B8C7-3DF2A165322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34780" y="2001889"/>
                <a:ext cx="407520" cy="69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43" name="墨迹 143">
                <a:extLst>
                  <a:ext uri="{FF2B5EF4-FFF2-40B4-BE49-F238E27FC236}">
                    <a16:creationId xmlns:a16="http://schemas.microsoft.com/office/drawing/2014/main" id="{00F8040F-A4DA-6D41-806D-6A74F3DDC991}"/>
                  </a:ext>
                </a:extLst>
              </p14:cNvPr>
              <p14:cNvContentPartPr/>
              <p14:nvPr/>
            </p14:nvContentPartPr>
            <p14:xfrm>
              <a:off x="461620" y="2856169"/>
              <a:ext cx="1251720" cy="573120"/>
            </p14:xfrm>
          </p:contentPart>
        </mc:Choice>
        <mc:Fallback>
          <p:pic>
            <p:nvPicPr>
              <p:cNvPr id="143" name="墨迹 143">
                <a:extLst>
                  <a:ext uri="{FF2B5EF4-FFF2-40B4-BE49-F238E27FC236}">
                    <a16:creationId xmlns:a16="http://schemas.microsoft.com/office/drawing/2014/main" id="{00F8040F-A4DA-6D41-806D-6A74F3DDC99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54060" y="2848609"/>
                <a:ext cx="1266840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50" name="墨迹 150">
                <a:extLst>
                  <a:ext uri="{FF2B5EF4-FFF2-40B4-BE49-F238E27FC236}">
                    <a16:creationId xmlns:a16="http://schemas.microsoft.com/office/drawing/2014/main" id="{F35E4567-57EA-3F40-800A-B00F0730F1C6}"/>
                  </a:ext>
                </a:extLst>
              </p14:cNvPr>
              <p14:cNvContentPartPr/>
              <p14:nvPr/>
            </p14:nvContentPartPr>
            <p14:xfrm>
              <a:off x="499060" y="3603889"/>
              <a:ext cx="567000" cy="521640"/>
            </p14:xfrm>
          </p:contentPart>
        </mc:Choice>
        <mc:Fallback>
          <p:pic>
            <p:nvPicPr>
              <p:cNvPr id="150" name="墨迹 150">
                <a:extLst>
                  <a:ext uri="{FF2B5EF4-FFF2-40B4-BE49-F238E27FC236}">
                    <a16:creationId xmlns:a16="http://schemas.microsoft.com/office/drawing/2014/main" id="{F35E4567-57EA-3F40-800A-B00F0730F1C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91500" y="3596334"/>
                <a:ext cx="582120" cy="536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52" name="墨迹 151">
                <a:extLst>
                  <a:ext uri="{FF2B5EF4-FFF2-40B4-BE49-F238E27FC236}">
                    <a16:creationId xmlns:a16="http://schemas.microsoft.com/office/drawing/2014/main" id="{8CBCDC73-0344-6745-AA21-71587792D838}"/>
                  </a:ext>
                </a:extLst>
              </p14:cNvPr>
              <p14:cNvContentPartPr/>
              <p14:nvPr/>
            </p14:nvContentPartPr>
            <p14:xfrm>
              <a:off x="1096660" y="3702889"/>
              <a:ext cx="554400" cy="336600"/>
            </p14:xfrm>
          </p:contentPart>
        </mc:Choice>
        <mc:Fallback>
          <p:pic>
            <p:nvPicPr>
              <p:cNvPr id="152" name="墨迹 151">
                <a:extLst>
                  <a:ext uri="{FF2B5EF4-FFF2-40B4-BE49-F238E27FC236}">
                    <a16:creationId xmlns:a16="http://schemas.microsoft.com/office/drawing/2014/main" id="{8CBCDC73-0344-6745-AA21-71587792D83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89100" y="3695329"/>
                <a:ext cx="56952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53" name="墨迹 152">
                <a:extLst>
                  <a:ext uri="{FF2B5EF4-FFF2-40B4-BE49-F238E27FC236}">
                    <a16:creationId xmlns:a16="http://schemas.microsoft.com/office/drawing/2014/main" id="{224640D4-D247-4E42-B34D-91DD2B2A0D61}"/>
                  </a:ext>
                </a:extLst>
              </p14:cNvPr>
              <p14:cNvContentPartPr/>
              <p14:nvPr/>
            </p14:nvContentPartPr>
            <p14:xfrm>
              <a:off x="2248300" y="2893249"/>
              <a:ext cx="118800" cy="330480"/>
            </p14:xfrm>
          </p:contentPart>
        </mc:Choice>
        <mc:Fallback>
          <p:pic>
            <p:nvPicPr>
              <p:cNvPr id="153" name="墨迹 152">
                <a:extLst>
                  <a:ext uri="{FF2B5EF4-FFF2-40B4-BE49-F238E27FC236}">
                    <a16:creationId xmlns:a16="http://schemas.microsoft.com/office/drawing/2014/main" id="{224640D4-D247-4E42-B34D-91DD2B2A0D6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241100" y="2886049"/>
                <a:ext cx="13356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54" name="墨迹 153">
                <a:extLst>
                  <a:ext uri="{FF2B5EF4-FFF2-40B4-BE49-F238E27FC236}">
                    <a16:creationId xmlns:a16="http://schemas.microsoft.com/office/drawing/2014/main" id="{75D7AB0F-4ADE-4E4C-9E2B-B9F5FD90091A}"/>
                  </a:ext>
                </a:extLst>
              </p14:cNvPr>
              <p14:cNvContentPartPr/>
              <p14:nvPr/>
            </p14:nvContentPartPr>
            <p14:xfrm>
              <a:off x="2460700" y="2881009"/>
              <a:ext cx="192600" cy="324000"/>
            </p14:xfrm>
          </p:contentPart>
        </mc:Choice>
        <mc:Fallback>
          <p:pic>
            <p:nvPicPr>
              <p:cNvPr id="154" name="墨迹 153">
                <a:extLst>
                  <a:ext uri="{FF2B5EF4-FFF2-40B4-BE49-F238E27FC236}">
                    <a16:creationId xmlns:a16="http://schemas.microsoft.com/office/drawing/2014/main" id="{75D7AB0F-4ADE-4E4C-9E2B-B9F5FD90091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453140" y="2873449"/>
                <a:ext cx="20772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55" name="墨迹 154">
                <a:extLst>
                  <a:ext uri="{FF2B5EF4-FFF2-40B4-BE49-F238E27FC236}">
                    <a16:creationId xmlns:a16="http://schemas.microsoft.com/office/drawing/2014/main" id="{7AE87578-E753-DF41-A83D-FF1F98C3583C}"/>
                  </a:ext>
                </a:extLst>
              </p14:cNvPr>
              <p14:cNvContentPartPr/>
              <p14:nvPr/>
            </p14:nvContentPartPr>
            <p14:xfrm>
              <a:off x="2827540" y="2806849"/>
              <a:ext cx="180720" cy="401400"/>
            </p14:xfrm>
          </p:contentPart>
        </mc:Choice>
        <mc:Fallback>
          <p:pic>
            <p:nvPicPr>
              <p:cNvPr id="155" name="墨迹 154">
                <a:extLst>
                  <a:ext uri="{FF2B5EF4-FFF2-40B4-BE49-F238E27FC236}">
                    <a16:creationId xmlns:a16="http://schemas.microsoft.com/office/drawing/2014/main" id="{7AE87578-E753-DF41-A83D-FF1F98C3583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819980" y="2799289"/>
                <a:ext cx="195840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56" name="墨迹 155">
                <a:extLst>
                  <a:ext uri="{FF2B5EF4-FFF2-40B4-BE49-F238E27FC236}">
                    <a16:creationId xmlns:a16="http://schemas.microsoft.com/office/drawing/2014/main" id="{2F44E454-045E-4440-ABDE-F48D97F22F3E}"/>
                  </a:ext>
                </a:extLst>
              </p14:cNvPr>
              <p14:cNvContentPartPr/>
              <p14:nvPr/>
            </p14:nvContentPartPr>
            <p14:xfrm>
              <a:off x="2989180" y="2769049"/>
              <a:ext cx="243000" cy="243000"/>
            </p14:xfrm>
          </p:contentPart>
        </mc:Choice>
        <mc:Fallback>
          <p:pic>
            <p:nvPicPr>
              <p:cNvPr id="156" name="墨迹 155">
                <a:extLst>
                  <a:ext uri="{FF2B5EF4-FFF2-40B4-BE49-F238E27FC236}">
                    <a16:creationId xmlns:a16="http://schemas.microsoft.com/office/drawing/2014/main" id="{2F44E454-045E-4440-ABDE-F48D97F22F3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981620" y="2761489"/>
                <a:ext cx="25812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57" name="墨迹 156">
                <a:extLst>
                  <a:ext uri="{FF2B5EF4-FFF2-40B4-BE49-F238E27FC236}">
                    <a16:creationId xmlns:a16="http://schemas.microsoft.com/office/drawing/2014/main" id="{C948B0EB-FCDF-BA4F-B239-5176019D5804}"/>
                  </a:ext>
                </a:extLst>
              </p14:cNvPr>
              <p14:cNvContentPartPr/>
              <p14:nvPr/>
            </p14:nvContentPartPr>
            <p14:xfrm>
              <a:off x="3108340" y="3043009"/>
              <a:ext cx="92880" cy="155880"/>
            </p14:xfrm>
          </p:contentPart>
        </mc:Choice>
        <mc:Fallback>
          <p:pic>
            <p:nvPicPr>
              <p:cNvPr id="157" name="墨迹 156">
                <a:extLst>
                  <a:ext uri="{FF2B5EF4-FFF2-40B4-BE49-F238E27FC236}">
                    <a16:creationId xmlns:a16="http://schemas.microsoft.com/office/drawing/2014/main" id="{C948B0EB-FCDF-BA4F-B239-5176019D580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100780" y="3035449"/>
                <a:ext cx="10800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58" name="墨迹 157">
                <a:extLst>
                  <a:ext uri="{FF2B5EF4-FFF2-40B4-BE49-F238E27FC236}">
                    <a16:creationId xmlns:a16="http://schemas.microsoft.com/office/drawing/2014/main" id="{43E4C093-5237-9A41-92E6-BCC0FFEF1353}"/>
                  </a:ext>
                </a:extLst>
              </p14:cNvPr>
              <p14:cNvContentPartPr/>
              <p14:nvPr/>
            </p14:nvContentPartPr>
            <p14:xfrm>
              <a:off x="3512260" y="2812609"/>
              <a:ext cx="205920" cy="348120"/>
            </p14:xfrm>
          </p:contentPart>
        </mc:Choice>
        <mc:Fallback>
          <p:pic>
            <p:nvPicPr>
              <p:cNvPr id="158" name="墨迹 157">
                <a:extLst>
                  <a:ext uri="{FF2B5EF4-FFF2-40B4-BE49-F238E27FC236}">
                    <a16:creationId xmlns:a16="http://schemas.microsoft.com/office/drawing/2014/main" id="{43E4C093-5237-9A41-92E6-BCC0FFEF135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504700" y="2805049"/>
                <a:ext cx="2210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59" name="墨迹 158">
                <a:extLst>
                  <a:ext uri="{FF2B5EF4-FFF2-40B4-BE49-F238E27FC236}">
                    <a16:creationId xmlns:a16="http://schemas.microsoft.com/office/drawing/2014/main" id="{F0D3F345-4824-0543-B0C9-A19B9411BA72}"/>
                  </a:ext>
                </a:extLst>
              </p14:cNvPr>
              <p14:cNvContentPartPr/>
              <p14:nvPr/>
            </p14:nvContentPartPr>
            <p14:xfrm>
              <a:off x="4048300" y="2837449"/>
              <a:ext cx="149040" cy="311760"/>
            </p14:xfrm>
          </p:contentPart>
        </mc:Choice>
        <mc:Fallback>
          <p:pic>
            <p:nvPicPr>
              <p:cNvPr id="159" name="墨迹 158">
                <a:extLst>
                  <a:ext uri="{FF2B5EF4-FFF2-40B4-BE49-F238E27FC236}">
                    <a16:creationId xmlns:a16="http://schemas.microsoft.com/office/drawing/2014/main" id="{F0D3F345-4824-0543-B0C9-A19B9411BA7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040740" y="2829889"/>
                <a:ext cx="16416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60" name="墨迹 159">
                <a:extLst>
                  <a:ext uri="{FF2B5EF4-FFF2-40B4-BE49-F238E27FC236}">
                    <a16:creationId xmlns:a16="http://schemas.microsoft.com/office/drawing/2014/main" id="{16BE9B07-1486-C04A-9416-5DE0F409A0DD}"/>
                  </a:ext>
                </a:extLst>
              </p14:cNvPr>
              <p14:cNvContentPartPr/>
              <p14:nvPr/>
            </p14:nvContentPartPr>
            <p14:xfrm>
              <a:off x="4769740" y="2725489"/>
              <a:ext cx="174600" cy="342720"/>
            </p14:xfrm>
          </p:contentPart>
        </mc:Choice>
        <mc:Fallback>
          <p:pic>
            <p:nvPicPr>
              <p:cNvPr id="160" name="墨迹 159">
                <a:extLst>
                  <a:ext uri="{FF2B5EF4-FFF2-40B4-BE49-F238E27FC236}">
                    <a16:creationId xmlns:a16="http://schemas.microsoft.com/office/drawing/2014/main" id="{16BE9B07-1486-C04A-9416-5DE0F409A0D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762180" y="2717929"/>
                <a:ext cx="18972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61" name="墨迹 160">
                <a:extLst>
                  <a:ext uri="{FF2B5EF4-FFF2-40B4-BE49-F238E27FC236}">
                    <a16:creationId xmlns:a16="http://schemas.microsoft.com/office/drawing/2014/main" id="{002B49D9-E8E3-7F43-B012-82A5C8243223}"/>
                  </a:ext>
                </a:extLst>
              </p14:cNvPr>
              <p14:cNvContentPartPr/>
              <p14:nvPr/>
            </p14:nvContentPartPr>
            <p14:xfrm>
              <a:off x="4489660" y="2881009"/>
              <a:ext cx="155880" cy="112320"/>
            </p14:xfrm>
          </p:contentPart>
        </mc:Choice>
        <mc:Fallback>
          <p:pic>
            <p:nvPicPr>
              <p:cNvPr id="161" name="墨迹 160">
                <a:extLst>
                  <a:ext uri="{FF2B5EF4-FFF2-40B4-BE49-F238E27FC236}">
                    <a16:creationId xmlns:a16="http://schemas.microsoft.com/office/drawing/2014/main" id="{002B49D9-E8E3-7F43-B012-82A5C824322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482100" y="2873449"/>
                <a:ext cx="1710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62" name="墨迹 161">
                <a:extLst>
                  <a:ext uri="{FF2B5EF4-FFF2-40B4-BE49-F238E27FC236}">
                    <a16:creationId xmlns:a16="http://schemas.microsoft.com/office/drawing/2014/main" id="{F6E006E3-B9AB-0245-9757-E8AADBE2C5F4}"/>
                  </a:ext>
                </a:extLst>
              </p14:cNvPr>
              <p14:cNvContentPartPr/>
              <p14:nvPr/>
            </p14:nvContentPartPr>
            <p14:xfrm>
              <a:off x="4508380" y="3017809"/>
              <a:ext cx="137160" cy="19080"/>
            </p14:xfrm>
          </p:contentPart>
        </mc:Choice>
        <mc:Fallback>
          <p:pic>
            <p:nvPicPr>
              <p:cNvPr id="162" name="墨迹 161">
                <a:extLst>
                  <a:ext uri="{FF2B5EF4-FFF2-40B4-BE49-F238E27FC236}">
                    <a16:creationId xmlns:a16="http://schemas.microsoft.com/office/drawing/2014/main" id="{F6E006E3-B9AB-0245-9757-E8AADBE2C5F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500820" y="3010249"/>
                <a:ext cx="1522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63" name="墨迹 162">
                <a:extLst>
                  <a:ext uri="{FF2B5EF4-FFF2-40B4-BE49-F238E27FC236}">
                    <a16:creationId xmlns:a16="http://schemas.microsoft.com/office/drawing/2014/main" id="{60782D40-5F72-FE4B-BAF2-DD80A69FDEE9}"/>
                  </a:ext>
                </a:extLst>
              </p14:cNvPr>
              <p14:cNvContentPartPr/>
              <p14:nvPr/>
            </p14:nvContentPartPr>
            <p14:xfrm>
              <a:off x="4352860" y="2956249"/>
              <a:ext cx="62640" cy="149040"/>
            </p14:xfrm>
          </p:contentPart>
        </mc:Choice>
        <mc:Fallback>
          <p:pic>
            <p:nvPicPr>
              <p:cNvPr id="163" name="墨迹 162">
                <a:extLst>
                  <a:ext uri="{FF2B5EF4-FFF2-40B4-BE49-F238E27FC236}">
                    <a16:creationId xmlns:a16="http://schemas.microsoft.com/office/drawing/2014/main" id="{60782D40-5F72-FE4B-BAF2-DD80A69FDEE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345300" y="2948689"/>
                <a:ext cx="7776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64" name="墨迹 163">
                <a:extLst>
                  <a:ext uri="{FF2B5EF4-FFF2-40B4-BE49-F238E27FC236}">
                    <a16:creationId xmlns:a16="http://schemas.microsoft.com/office/drawing/2014/main" id="{D433B588-3E50-F34D-AE7E-2475F536836C}"/>
                  </a:ext>
                </a:extLst>
              </p14:cNvPr>
              <p14:cNvContentPartPr/>
              <p14:nvPr/>
            </p14:nvContentPartPr>
            <p14:xfrm>
              <a:off x="5139820" y="2843569"/>
              <a:ext cx="184320" cy="106200"/>
            </p14:xfrm>
          </p:contentPart>
        </mc:Choice>
        <mc:Fallback>
          <p:pic>
            <p:nvPicPr>
              <p:cNvPr id="164" name="墨迹 163">
                <a:extLst>
                  <a:ext uri="{FF2B5EF4-FFF2-40B4-BE49-F238E27FC236}">
                    <a16:creationId xmlns:a16="http://schemas.microsoft.com/office/drawing/2014/main" id="{D433B588-3E50-F34D-AE7E-2475F536836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132260" y="2836009"/>
                <a:ext cx="19944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65" name="墨迹 164">
                <a:extLst>
                  <a:ext uri="{FF2B5EF4-FFF2-40B4-BE49-F238E27FC236}">
                    <a16:creationId xmlns:a16="http://schemas.microsoft.com/office/drawing/2014/main" id="{FEC118B0-9F6E-4F4E-98C8-8C6A08A3A1C1}"/>
                  </a:ext>
                </a:extLst>
              </p14:cNvPr>
              <p14:cNvContentPartPr/>
              <p14:nvPr/>
            </p14:nvContentPartPr>
            <p14:xfrm>
              <a:off x="5168260" y="3005569"/>
              <a:ext cx="131040" cy="43920"/>
            </p14:xfrm>
          </p:contentPart>
        </mc:Choice>
        <mc:Fallback>
          <p:pic>
            <p:nvPicPr>
              <p:cNvPr id="165" name="墨迹 164">
                <a:extLst>
                  <a:ext uri="{FF2B5EF4-FFF2-40B4-BE49-F238E27FC236}">
                    <a16:creationId xmlns:a16="http://schemas.microsoft.com/office/drawing/2014/main" id="{FEC118B0-9F6E-4F4E-98C8-8C6A08A3A1C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160700" y="2998009"/>
                <a:ext cx="1461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66" name="墨迹 165">
                <a:extLst>
                  <a:ext uri="{FF2B5EF4-FFF2-40B4-BE49-F238E27FC236}">
                    <a16:creationId xmlns:a16="http://schemas.microsoft.com/office/drawing/2014/main" id="{1C75836C-8313-F740-88FD-53A4F8AD28F8}"/>
                  </a:ext>
                </a:extLst>
              </p14:cNvPr>
              <p14:cNvContentPartPr/>
              <p14:nvPr/>
            </p14:nvContentPartPr>
            <p14:xfrm>
              <a:off x="5491900" y="2881009"/>
              <a:ext cx="193320" cy="124920"/>
            </p14:xfrm>
          </p:contentPart>
        </mc:Choice>
        <mc:Fallback>
          <p:pic>
            <p:nvPicPr>
              <p:cNvPr id="166" name="墨迹 165">
                <a:extLst>
                  <a:ext uri="{FF2B5EF4-FFF2-40B4-BE49-F238E27FC236}">
                    <a16:creationId xmlns:a16="http://schemas.microsoft.com/office/drawing/2014/main" id="{1C75836C-8313-F740-88FD-53A4F8AD28F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484340" y="2873449"/>
                <a:ext cx="20844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67" name="墨迹 166">
                <a:extLst>
                  <a:ext uri="{FF2B5EF4-FFF2-40B4-BE49-F238E27FC236}">
                    <a16:creationId xmlns:a16="http://schemas.microsoft.com/office/drawing/2014/main" id="{93CF07D6-97CD-4041-BD58-6B02A85409B3}"/>
                  </a:ext>
                </a:extLst>
              </p14:cNvPr>
              <p14:cNvContentPartPr/>
              <p14:nvPr/>
            </p14:nvContentPartPr>
            <p14:xfrm>
              <a:off x="5747140" y="2725489"/>
              <a:ext cx="106200" cy="454680"/>
            </p14:xfrm>
          </p:contentPart>
        </mc:Choice>
        <mc:Fallback>
          <p:pic>
            <p:nvPicPr>
              <p:cNvPr id="167" name="墨迹 166">
                <a:extLst>
                  <a:ext uri="{FF2B5EF4-FFF2-40B4-BE49-F238E27FC236}">
                    <a16:creationId xmlns:a16="http://schemas.microsoft.com/office/drawing/2014/main" id="{93CF07D6-97CD-4041-BD58-6B02A85409B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739580" y="2717929"/>
                <a:ext cx="12132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81" name="墨迹 180">
                <a:extLst>
                  <a:ext uri="{FF2B5EF4-FFF2-40B4-BE49-F238E27FC236}">
                    <a16:creationId xmlns:a16="http://schemas.microsoft.com/office/drawing/2014/main" id="{916C4A64-438F-4C40-9537-9BD8218F58FB}"/>
                  </a:ext>
                </a:extLst>
              </p14:cNvPr>
              <p14:cNvContentPartPr/>
              <p14:nvPr/>
            </p14:nvContentPartPr>
            <p14:xfrm>
              <a:off x="6942340" y="2762569"/>
              <a:ext cx="280440" cy="342720"/>
            </p14:xfrm>
          </p:contentPart>
        </mc:Choice>
        <mc:Fallback>
          <p:pic>
            <p:nvPicPr>
              <p:cNvPr id="181" name="墨迹 180">
                <a:extLst>
                  <a:ext uri="{FF2B5EF4-FFF2-40B4-BE49-F238E27FC236}">
                    <a16:creationId xmlns:a16="http://schemas.microsoft.com/office/drawing/2014/main" id="{916C4A64-438F-4C40-9537-9BD8218F58F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934780" y="2755009"/>
                <a:ext cx="29556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88" name="墨迹 187">
                <a:extLst>
                  <a:ext uri="{FF2B5EF4-FFF2-40B4-BE49-F238E27FC236}">
                    <a16:creationId xmlns:a16="http://schemas.microsoft.com/office/drawing/2014/main" id="{D0D0D858-7292-AA45-A7C1-1F783E90162A}"/>
                  </a:ext>
                </a:extLst>
              </p14:cNvPr>
              <p14:cNvContentPartPr/>
              <p14:nvPr/>
            </p14:nvContentPartPr>
            <p14:xfrm>
              <a:off x="8623540" y="2688049"/>
              <a:ext cx="68760" cy="81360"/>
            </p14:xfrm>
          </p:contentPart>
        </mc:Choice>
        <mc:Fallback>
          <p:pic>
            <p:nvPicPr>
              <p:cNvPr id="188" name="墨迹 187">
                <a:extLst>
                  <a:ext uri="{FF2B5EF4-FFF2-40B4-BE49-F238E27FC236}">
                    <a16:creationId xmlns:a16="http://schemas.microsoft.com/office/drawing/2014/main" id="{D0D0D858-7292-AA45-A7C1-1F783E90162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615980" y="2680489"/>
                <a:ext cx="838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92" name="墨迹 191">
                <a:extLst>
                  <a:ext uri="{FF2B5EF4-FFF2-40B4-BE49-F238E27FC236}">
                    <a16:creationId xmlns:a16="http://schemas.microsoft.com/office/drawing/2014/main" id="{B113BEA8-ADB8-6746-BD5A-DECDB774795F}"/>
                  </a:ext>
                </a:extLst>
              </p14:cNvPr>
              <p14:cNvContentPartPr/>
              <p14:nvPr/>
            </p14:nvContentPartPr>
            <p14:xfrm>
              <a:off x="9258220" y="2681929"/>
              <a:ext cx="68760" cy="37800"/>
            </p14:xfrm>
          </p:contentPart>
        </mc:Choice>
        <mc:Fallback>
          <p:pic>
            <p:nvPicPr>
              <p:cNvPr id="192" name="墨迹 191">
                <a:extLst>
                  <a:ext uri="{FF2B5EF4-FFF2-40B4-BE49-F238E27FC236}">
                    <a16:creationId xmlns:a16="http://schemas.microsoft.com/office/drawing/2014/main" id="{B113BEA8-ADB8-6746-BD5A-DECDB774795F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250660" y="2674369"/>
                <a:ext cx="838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98" name="墨迹 197">
                <a:extLst>
                  <a:ext uri="{FF2B5EF4-FFF2-40B4-BE49-F238E27FC236}">
                    <a16:creationId xmlns:a16="http://schemas.microsoft.com/office/drawing/2014/main" id="{EE5F60AE-06FA-894C-81D8-B2332CCA5663}"/>
                  </a:ext>
                </a:extLst>
              </p14:cNvPr>
              <p14:cNvContentPartPr/>
              <p14:nvPr/>
            </p14:nvContentPartPr>
            <p14:xfrm>
              <a:off x="10490860" y="2644489"/>
              <a:ext cx="131040" cy="112320"/>
            </p14:xfrm>
          </p:contentPart>
        </mc:Choice>
        <mc:Fallback>
          <p:pic>
            <p:nvPicPr>
              <p:cNvPr id="198" name="墨迹 197">
                <a:extLst>
                  <a:ext uri="{FF2B5EF4-FFF2-40B4-BE49-F238E27FC236}">
                    <a16:creationId xmlns:a16="http://schemas.microsoft.com/office/drawing/2014/main" id="{EE5F60AE-06FA-894C-81D8-B2332CCA5663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0483660" y="2636929"/>
                <a:ext cx="1461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01" name="墨迹 204">
                <a:extLst>
                  <a:ext uri="{FF2B5EF4-FFF2-40B4-BE49-F238E27FC236}">
                    <a16:creationId xmlns:a16="http://schemas.microsoft.com/office/drawing/2014/main" id="{5AFD4EB3-2812-894F-B763-F4C52123450B}"/>
                  </a:ext>
                </a:extLst>
              </p14:cNvPr>
              <p14:cNvContentPartPr/>
              <p14:nvPr/>
            </p14:nvContentPartPr>
            <p14:xfrm>
              <a:off x="10055260" y="2874889"/>
              <a:ext cx="816120" cy="224280"/>
            </p14:xfrm>
          </p:contentPart>
        </mc:Choice>
        <mc:Fallback>
          <p:pic>
            <p:nvPicPr>
              <p:cNvPr id="201" name="墨迹 204">
                <a:extLst>
                  <a:ext uri="{FF2B5EF4-FFF2-40B4-BE49-F238E27FC236}">
                    <a16:creationId xmlns:a16="http://schemas.microsoft.com/office/drawing/2014/main" id="{5AFD4EB3-2812-894F-B763-F4C52123450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0047697" y="2867341"/>
                <a:ext cx="831247" cy="239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02" name="墨迹 205">
                <a:extLst>
                  <a:ext uri="{FF2B5EF4-FFF2-40B4-BE49-F238E27FC236}">
                    <a16:creationId xmlns:a16="http://schemas.microsoft.com/office/drawing/2014/main" id="{54FE34F7-C0EF-6C41-B843-D7219B271B83}"/>
                  </a:ext>
                </a:extLst>
              </p14:cNvPr>
              <p14:cNvContentPartPr/>
              <p14:nvPr/>
            </p14:nvContentPartPr>
            <p14:xfrm>
              <a:off x="8523820" y="2899729"/>
              <a:ext cx="1208160" cy="224280"/>
            </p14:xfrm>
          </p:contentPart>
        </mc:Choice>
        <mc:Fallback>
          <p:pic>
            <p:nvPicPr>
              <p:cNvPr id="202" name="墨迹 205">
                <a:extLst>
                  <a:ext uri="{FF2B5EF4-FFF2-40B4-BE49-F238E27FC236}">
                    <a16:creationId xmlns:a16="http://schemas.microsoft.com/office/drawing/2014/main" id="{54FE34F7-C0EF-6C41-B843-D7219B271B83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516260" y="2892181"/>
                <a:ext cx="1223280" cy="239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03" name="墨迹 206">
                <a:extLst>
                  <a:ext uri="{FF2B5EF4-FFF2-40B4-BE49-F238E27FC236}">
                    <a16:creationId xmlns:a16="http://schemas.microsoft.com/office/drawing/2014/main" id="{8F0B61CD-5A63-564B-A933-5F0375CD64FB}"/>
                  </a:ext>
                </a:extLst>
              </p14:cNvPr>
              <p14:cNvContentPartPr/>
              <p14:nvPr/>
            </p14:nvContentPartPr>
            <p14:xfrm>
              <a:off x="7427980" y="2750329"/>
              <a:ext cx="822240" cy="448560"/>
            </p14:xfrm>
          </p:contentPart>
        </mc:Choice>
        <mc:Fallback>
          <p:pic>
            <p:nvPicPr>
              <p:cNvPr id="203" name="墨迹 206">
                <a:extLst>
                  <a:ext uri="{FF2B5EF4-FFF2-40B4-BE49-F238E27FC236}">
                    <a16:creationId xmlns:a16="http://schemas.microsoft.com/office/drawing/2014/main" id="{8F0B61CD-5A63-564B-A933-5F0375CD64FB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420420" y="2742769"/>
                <a:ext cx="83736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04" name="墨迹 207">
                <a:extLst>
                  <a:ext uri="{FF2B5EF4-FFF2-40B4-BE49-F238E27FC236}">
                    <a16:creationId xmlns:a16="http://schemas.microsoft.com/office/drawing/2014/main" id="{30AC1B7C-8DF9-1A47-8F4C-1DB4565D6F4C}"/>
                  </a:ext>
                </a:extLst>
              </p14:cNvPr>
              <p14:cNvContentPartPr/>
              <p14:nvPr/>
            </p14:nvContentPartPr>
            <p14:xfrm>
              <a:off x="6220180" y="2787769"/>
              <a:ext cx="498600" cy="380160"/>
            </p14:xfrm>
          </p:contentPart>
        </mc:Choice>
        <mc:Fallback>
          <p:pic>
            <p:nvPicPr>
              <p:cNvPr id="204" name="墨迹 207">
                <a:extLst>
                  <a:ext uri="{FF2B5EF4-FFF2-40B4-BE49-F238E27FC236}">
                    <a16:creationId xmlns:a16="http://schemas.microsoft.com/office/drawing/2014/main" id="{30AC1B7C-8DF9-1A47-8F4C-1DB4565D6F4C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212615" y="2780209"/>
                <a:ext cx="513731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22" name="墨迹 225">
                <a:extLst>
                  <a:ext uri="{FF2B5EF4-FFF2-40B4-BE49-F238E27FC236}">
                    <a16:creationId xmlns:a16="http://schemas.microsoft.com/office/drawing/2014/main" id="{F378611F-C503-834D-B8A8-ADC65FFEB7E4}"/>
                  </a:ext>
                </a:extLst>
              </p14:cNvPr>
              <p14:cNvContentPartPr/>
              <p14:nvPr/>
            </p14:nvContentPartPr>
            <p14:xfrm>
              <a:off x="10951660" y="3341809"/>
              <a:ext cx="603720" cy="616680"/>
            </p14:xfrm>
          </p:contentPart>
        </mc:Choice>
        <mc:Fallback>
          <p:pic>
            <p:nvPicPr>
              <p:cNvPr id="222" name="墨迹 225">
                <a:extLst>
                  <a:ext uri="{FF2B5EF4-FFF2-40B4-BE49-F238E27FC236}">
                    <a16:creationId xmlns:a16="http://schemas.microsoft.com/office/drawing/2014/main" id="{F378611F-C503-834D-B8A8-ADC65FFEB7E4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944100" y="3334249"/>
                <a:ext cx="618480" cy="6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23" name="墨迹 226">
                <a:extLst>
                  <a:ext uri="{FF2B5EF4-FFF2-40B4-BE49-F238E27FC236}">
                    <a16:creationId xmlns:a16="http://schemas.microsoft.com/office/drawing/2014/main" id="{F591E972-5205-8A4F-BC3D-71108EB037C2}"/>
                  </a:ext>
                </a:extLst>
              </p14:cNvPr>
              <p14:cNvContentPartPr/>
              <p14:nvPr/>
            </p14:nvContentPartPr>
            <p14:xfrm>
              <a:off x="10385020" y="3603169"/>
              <a:ext cx="355320" cy="50040"/>
            </p14:xfrm>
          </p:contentPart>
        </mc:Choice>
        <mc:Fallback>
          <p:pic>
            <p:nvPicPr>
              <p:cNvPr id="223" name="墨迹 226">
                <a:extLst>
                  <a:ext uri="{FF2B5EF4-FFF2-40B4-BE49-F238E27FC236}">
                    <a16:creationId xmlns:a16="http://schemas.microsoft.com/office/drawing/2014/main" id="{F591E972-5205-8A4F-BC3D-71108EB037C2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0377820" y="3595609"/>
                <a:ext cx="3704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24" name="墨迹 227">
                <a:extLst>
                  <a:ext uri="{FF2B5EF4-FFF2-40B4-BE49-F238E27FC236}">
                    <a16:creationId xmlns:a16="http://schemas.microsoft.com/office/drawing/2014/main" id="{425ECBCB-E213-DC40-97E8-7819B09D519B}"/>
                  </a:ext>
                </a:extLst>
              </p14:cNvPr>
              <p14:cNvContentPartPr/>
              <p14:nvPr/>
            </p14:nvContentPartPr>
            <p14:xfrm>
              <a:off x="9656740" y="3497329"/>
              <a:ext cx="330120" cy="224640"/>
            </p14:xfrm>
          </p:contentPart>
        </mc:Choice>
        <mc:Fallback>
          <p:pic>
            <p:nvPicPr>
              <p:cNvPr id="224" name="墨迹 227">
                <a:extLst>
                  <a:ext uri="{FF2B5EF4-FFF2-40B4-BE49-F238E27FC236}">
                    <a16:creationId xmlns:a16="http://schemas.microsoft.com/office/drawing/2014/main" id="{425ECBCB-E213-DC40-97E8-7819B09D519B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649188" y="3489769"/>
                <a:ext cx="344864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25" name="墨迹 228">
                <a:extLst>
                  <a:ext uri="{FF2B5EF4-FFF2-40B4-BE49-F238E27FC236}">
                    <a16:creationId xmlns:a16="http://schemas.microsoft.com/office/drawing/2014/main" id="{D614E11C-B32A-D243-A036-0C74B94F73B8}"/>
                  </a:ext>
                </a:extLst>
              </p14:cNvPr>
              <p14:cNvContentPartPr/>
              <p14:nvPr/>
            </p14:nvContentPartPr>
            <p14:xfrm>
              <a:off x="8523820" y="3347929"/>
              <a:ext cx="928080" cy="379440"/>
            </p14:xfrm>
          </p:contentPart>
        </mc:Choice>
        <mc:Fallback>
          <p:pic>
            <p:nvPicPr>
              <p:cNvPr id="225" name="墨迹 228">
                <a:extLst>
                  <a:ext uri="{FF2B5EF4-FFF2-40B4-BE49-F238E27FC236}">
                    <a16:creationId xmlns:a16="http://schemas.microsoft.com/office/drawing/2014/main" id="{D614E11C-B32A-D243-A036-0C74B94F73B8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516260" y="3340369"/>
                <a:ext cx="94320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30" name="墨迹 229">
                <a:extLst>
                  <a:ext uri="{FF2B5EF4-FFF2-40B4-BE49-F238E27FC236}">
                    <a16:creationId xmlns:a16="http://schemas.microsoft.com/office/drawing/2014/main" id="{4ACAE703-E431-5646-A20A-C3DF0346BDB7}"/>
                  </a:ext>
                </a:extLst>
              </p14:cNvPr>
              <p14:cNvContentPartPr/>
              <p14:nvPr/>
            </p14:nvContentPartPr>
            <p14:xfrm>
              <a:off x="11736100" y="3951649"/>
              <a:ext cx="118800" cy="93600"/>
            </p14:xfrm>
          </p:contentPart>
        </mc:Choice>
        <mc:Fallback>
          <p:pic>
            <p:nvPicPr>
              <p:cNvPr id="230" name="墨迹 229">
                <a:extLst>
                  <a:ext uri="{FF2B5EF4-FFF2-40B4-BE49-F238E27FC236}">
                    <a16:creationId xmlns:a16="http://schemas.microsoft.com/office/drawing/2014/main" id="{4ACAE703-E431-5646-A20A-C3DF0346BDB7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1728540" y="3944089"/>
                <a:ext cx="13356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38" name="墨迹 237">
                <a:extLst>
                  <a:ext uri="{FF2B5EF4-FFF2-40B4-BE49-F238E27FC236}">
                    <a16:creationId xmlns:a16="http://schemas.microsoft.com/office/drawing/2014/main" id="{D7C0B8A8-72EB-AB42-B2A6-8D8A2B98A220}"/>
                  </a:ext>
                </a:extLst>
              </p14:cNvPr>
              <p14:cNvContentPartPr/>
              <p14:nvPr/>
            </p14:nvContentPartPr>
            <p14:xfrm>
              <a:off x="2889820" y="4418569"/>
              <a:ext cx="523440" cy="629280"/>
            </p14:xfrm>
          </p:contentPart>
        </mc:Choice>
        <mc:Fallback>
          <p:pic>
            <p:nvPicPr>
              <p:cNvPr id="238" name="墨迹 237">
                <a:extLst>
                  <a:ext uri="{FF2B5EF4-FFF2-40B4-BE49-F238E27FC236}">
                    <a16:creationId xmlns:a16="http://schemas.microsoft.com/office/drawing/2014/main" id="{D7C0B8A8-72EB-AB42-B2A6-8D8A2B98A220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882260" y="4411009"/>
                <a:ext cx="538200" cy="64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46" name="墨迹 245">
                <a:extLst>
                  <a:ext uri="{FF2B5EF4-FFF2-40B4-BE49-F238E27FC236}">
                    <a16:creationId xmlns:a16="http://schemas.microsoft.com/office/drawing/2014/main" id="{7DB4045F-DFA3-7744-ADC4-E6AE20AEC133}"/>
                  </a:ext>
                </a:extLst>
              </p14:cNvPr>
              <p14:cNvContentPartPr/>
              <p14:nvPr/>
            </p14:nvContentPartPr>
            <p14:xfrm>
              <a:off x="5249260" y="4618009"/>
              <a:ext cx="218160" cy="286200"/>
            </p14:xfrm>
          </p:contentPart>
        </mc:Choice>
        <mc:Fallback>
          <p:pic>
            <p:nvPicPr>
              <p:cNvPr id="246" name="墨迹 245">
                <a:extLst>
                  <a:ext uri="{FF2B5EF4-FFF2-40B4-BE49-F238E27FC236}">
                    <a16:creationId xmlns:a16="http://schemas.microsoft.com/office/drawing/2014/main" id="{7DB4045F-DFA3-7744-ADC4-E6AE20AEC133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241700" y="4610449"/>
                <a:ext cx="23328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53" name="墨迹 252">
                <a:extLst>
                  <a:ext uri="{FF2B5EF4-FFF2-40B4-BE49-F238E27FC236}">
                    <a16:creationId xmlns:a16="http://schemas.microsoft.com/office/drawing/2014/main" id="{34C8E77B-058C-7349-999B-86C9BD51C14C}"/>
                  </a:ext>
                </a:extLst>
              </p14:cNvPr>
              <p14:cNvContentPartPr/>
              <p14:nvPr/>
            </p14:nvContentPartPr>
            <p14:xfrm>
              <a:off x="6699700" y="4589569"/>
              <a:ext cx="293040" cy="357840"/>
            </p14:xfrm>
          </p:contentPart>
        </mc:Choice>
        <mc:Fallback>
          <p:pic>
            <p:nvPicPr>
              <p:cNvPr id="253" name="墨迹 252">
                <a:extLst>
                  <a:ext uri="{FF2B5EF4-FFF2-40B4-BE49-F238E27FC236}">
                    <a16:creationId xmlns:a16="http://schemas.microsoft.com/office/drawing/2014/main" id="{34C8E77B-058C-7349-999B-86C9BD51C14C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692140" y="4582009"/>
                <a:ext cx="3081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54" name="墨迹 253">
                <a:extLst>
                  <a:ext uri="{FF2B5EF4-FFF2-40B4-BE49-F238E27FC236}">
                    <a16:creationId xmlns:a16="http://schemas.microsoft.com/office/drawing/2014/main" id="{1434CB61-DF60-6E4E-BBE0-294BF92F1CA6}"/>
                  </a:ext>
                </a:extLst>
              </p14:cNvPr>
              <p14:cNvContentPartPr/>
              <p14:nvPr/>
            </p14:nvContentPartPr>
            <p14:xfrm>
              <a:off x="7241140" y="4760929"/>
              <a:ext cx="137160" cy="12960"/>
            </p14:xfrm>
          </p:contentPart>
        </mc:Choice>
        <mc:Fallback>
          <p:pic>
            <p:nvPicPr>
              <p:cNvPr id="254" name="墨迹 253">
                <a:extLst>
                  <a:ext uri="{FF2B5EF4-FFF2-40B4-BE49-F238E27FC236}">
                    <a16:creationId xmlns:a16="http://schemas.microsoft.com/office/drawing/2014/main" id="{1434CB61-DF60-6E4E-BBE0-294BF92F1CA6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233940" y="4753369"/>
                <a:ext cx="1522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55" name="墨迹 254">
                <a:extLst>
                  <a:ext uri="{FF2B5EF4-FFF2-40B4-BE49-F238E27FC236}">
                    <a16:creationId xmlns:a16="http://schemas.microsoft.com/office/drawing/2014/main" id="{C9737BBD-B165-CE4F-B745-FACE4851E6C7}"/>
                  </a:ext>
                </a:extLst>
              </p14:cNvPr>
              <p14:cNvContentPartPr/>
              <p14:nvPr/>
            </p14:nvContentPartPr>
            <p14:xfrm>
              <a:off x="7596100" y="4761649"/>
              <a:ext cx="155880" cy="43200"/>
            </p14:xfrm>
          </p:contentPart>
        </mc:Choice>
        <mc:Fallback>
          <p:pic>
            <p:nvPicPr>
              <p:cNvPr id="255" name="墨迹 254">
                <a:extLst>
                  <a:ext uri="{FF2B5EF4-FFF2-40B4-BE49-F238E27FC236}">
                    <a16:creationId xmlns:a16="http://schemas.microsoft.com/office/drawing/2014/main" id="{C9737BBD-B165-CE4F-B745-FACE4851E6C7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588540" y="4754089"/>
                <a:ext cx="17100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56" name="墨迹 258">
                <a:extLst>
                  <a:ext uri="{FF2B5EF4-FFF2-40B4-BE49-F238E27FC236}">
                    <a16:creationId xmlns:a16="http://schemas.microsoft.com/office/drawing/2014/main" id="{63611F55-6BAA-2947-B447-646F4608FA4D}"/>
                  </a:ext>
                </a:extLst>
              </p14:cNvPr>
              <p14:cNvContentPartPr/>
              <p14:nvPr/>
            </p14:nvContentPartPr>
            <p14:xfrm>
              <a:off x="5765860" y="4468609"/>
              <a:ext cx="741240" cy="486000"/>
            </p14:xfrm>
          </p:contentPart>
        </mc:Choice>
        <mc:Fallback>
          <p:pic>
            <p:nvPicPr>
              <p:cNvPr id="256" name="墨迹 258">
                <a:extLst>
                  <a:ext uri="{FF2B5EF4-FFF2-40B4-BE49-F238E27FC236}">
                    <a16:creationId xmlns:a16="http://schemas.microsoft.com/office/drawing/2014/main" id="{63611F55-6BAA-2947-B447-646F4608FA4D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758300" y="4461049"/>
                <a:ext cx="75636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57" name="墨迹 259">
                <a:extLst>
                  <a:ext uri="{FF2B5EF4-FFF2-40B4-BE49-F238E27FC236}">
                    <a16:creationId xmlns:a16="http://schemas.microsoft.com/office/drawing/2014/main" id="{CE7BFBB8-1936-DC47-B6AD-3D8A75CF6A59}"/>
                  </a:ext>
                </a:extLst>
              </p14:cNvPr>
              <p14:cNvContentPartPr/>
              <p14:nvPr/>
            </p14:nvContentPartPr>
            <p14:xfrm>
              <a:off x="3835900" y="4449889"/>
              <a:ext cx="1108440" cy="554400"/>
            </p14:xfrm>
          </p:contentPart>
        </mc:Choice>
        <mc:Fallback>
          <p:pic>
            <p:nvPicPr>
              <p:cNvPr id="257" name="墨迹 259">
                <a:extLst>
                  <a:ext uri="{FF2B5EF4-FFF2-40B4-BE49-F238E27FC236}">
                    <a16:creationId xmlns:a16="http://schemas.microsoft.com/office/drawing/2014/main" id="{CE7BFBB8-1936-DC47-B6AD-3D8A75CF6A59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828340" y="4442329"/>
                <a:ext cx="112356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58" name="墨迹 260">
                <a:extLst>
                  <a:ext uri="{FF2B5EF4-FFF2-40B4-BE49-F238E27FC236}">
                    <a16:creationId xmlns:a16="http://schemas.microsoft.com/office/drawing/2014/main" id="{156106C7-1809-8B49-ADC0-B8E7167F6906}"/>
                  </a:ext>
                </a:extLst>
              </p14:cNvPr>
              <p14:cNvContentPartPr/>
              <p14:nvPr/>
            </p14:nvContentPartPr>
            <p14:xfrm>
              <a:off x="962380" y="4456009"/>
              <a:ext cx="1572120" cy="1126440"/>
            </p14:xfrm>
          </p:contentPart>
        </mc:Choice>
        <mc:Fallback>
          <p:pic>
            <p:nvPicPr>
              <p:cNvPr id="258" name="墨迹 260">
                <a:extLst>
                  <a:ext uri="{FF2B5EF4-FFF2-40B4-BE49-F238E27FC236}">
                    <a16:creationId xmlns:a16="http://schemas.microsoft.com/office/drawing/2014/main" id="{156106C7-1809-8B49-ADC0-B8E7167F6906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955180" y="4448449"/>
                <a:ext cx="1586880" cy="11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71" name="墨迹 271">
                <a:extLst>
                  <a:ext uri="{FF2B5EF4-FFF2-40B4-BE49-F238E27FC236}">
                    <a16:creationId xmlns:a16="http://schemas.microsoft.com/office/drawing/2014/main" id="{97A01215-E956-2247-A1D8-6FCB8C672A0E}"/>
                  </a:ext>
                </a:extLst>
              </p14:cNvPr>
              <p14:cNvContentPartPr/>
              <p14:nvPr/>
            </p14:nvContentPartPr>
            <p14:xfrm>
              <a:off x="8075620" y="4256929"/>
              <a:ext cx="1525320" cy="1015200"/>
            </p14:xfrm>
          </p:contentPart>
        </mc:Choice>
        <mc:Fallback>
          <p:pic>
            <p:nvPicPr>
              <p:cNvPr id="271" name="墨迹 271">
                <a:extLst>
                  <a:ext uri="{FF2B5EF4-FFF2-40B4-BE49-F238E27FC236}">
                    <a16:creationId xmlns:a16="http://schemas.microsoft.com/office/drawing/2014/main" id="{97A01215-E956-2247-A1D8-6FCB8C672A0E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8068062" y="4249369"/>
                <a:ext cx="1540436" cy="10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76" name="墨迹 276">
                <a:extLst>
                  <a:ext uri="{FF2B5EF4-FFF2-40B4-BE49-F238E27FC236}">
                    <a16:creationId xmlns:a16="http://schemas.microsoft.com/office/drawing/2014/main" id="{F4084057-7157-D549-A32E-5862E0FF0A41}"/>
                  </a:ext>
                </a:extLst>
              </p14:cNvPr>
              <p14:cNvContentPartPr/>
              <p14:nvPr/>
            </p14:nvContentPartPr>
            <p14:xfrm>
              <a:off x="9856540" y="4524409"/>
              <a:ext cx="821520" cy="576720"/>
            </p14:xfrm>
          </p:contentPart>
        </mc:Choice>
        <mc:Fallback>
          <p:pic>
            <p:nvPicPr>
              <p:cNvPr id="276" name="墨迹 276">
                <a:extLst>
                  <a:ext uri="{FF2B5EF4-FFF2-40B4-BE49-F238E27FC236}">
                    <a16:creationId xmlns:a16="http://schemas.microsoft.com/office/drawing/2014/main" id="{F4084057-7157-D549-A32E-5862E0FF0A41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9849340" y="4516849"/>
                <a:ext cx="836640" cy="59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83" name="墨迹 283">
                <a:extLst>
                  <a:ext uri="{FF2B5EF4-FFF2-40B4-BE49-F238E27FC236}">
                    <a16:creationId xmlns:a16="http://schemas.microsoft.com/office/drawing/2014/main" id="{D8559A71-378C-8849-8A02-C663DF76CECF}"/>
                  </a:ext>
                </a:extLst>
              </p14:cNvPr>
              <p14:cNvContentPartPr/>
              <p14:nvPr/>
            </p14:nvContentPartPr>
            <p14:xfrm>
              <a:off x="673300" y="5533129"/>
              <a:ext cx="759960" cy="423720"/>
            </p14:xfrm>
          </p:contentPart>
        </mc:Choice>
        <mc:Fallback>
          <p:pic>
            <p:nvPicPr>
              <p:cNvPr id="283" name="墨迹 283">
                <a:extLst>
                  <a:ext uri="{FF2B5EF4-FFF2-40B4-BE49-F238E27FC236}">
                    <a16:creationId xmlns:a16="http://schemas.microsoft.com/office/drawing/2014/main" id="{D8559A71-378C-8849-8A02-C663DF76CECF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65740" y="5525569"/>
                <a:ext cx="77508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85" name="墨迹 284">
                <a:extLst>
                  <a:ext uri="{FF2B5EF4-FFF2-40B4-BE49-F238E27FC236}">
                    <a16:creationId xmlns:a16="http://schemas.microsoft.com/office/drawing/2014/main" id="{CCA066D5-628B-DA4C-A8B8-FBDF69F54828}"/>
                  </a:ext>
                </a:extLst>
              </p14:cNvPr>
              <p14:cNvContentPartPr/>
              <p14:nvPr/>
            </p14:nvContentPartPr>
            <p14:xfrm>
              <a:off x="2030500" y="5402449"/>
              <a:ext cx="74520" cy="100080"/>
            </p14:xfrm>
          </p:contentPart>
        </mc:Choice>
        <mc:Fallback>
          <p:pic>
            <p:nvPicPr>
              <p:cNvPr id="285" name="墨迹 284">
                <a:extLst>
                  <a:ext uri="{FF2B5EF4-FFF2-40B4-BE49-F238E27FC236}">
                    <a16:creationId xmlns:a16="http://schemas.microsoft.com/office/drawing/2014/main" id="{CCA066D5-628B-DA4C-A8B8-FBDF69F54828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022940" y="5394889"/>
                <a:ext cx="8928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86" name="墨迹 285">
                <a:extLst>
                  <a:ext uri="{FF2B5EF4-FFF2-40B4-BE49-F238E27FC236}">
                    <a16:creationId xmlns:a16="http://schemas.microsoft.com/office/drawing/2014/main" id="{9CB6E3E1-CD79-3A41-B43E-8A2C7634B2D6}"/>
                  </a:ext>
                </a:extLst>
              </p14:cNvPr>
              <p14:cNvContentPartPr/>
              <p14:nvPr/>
            </p14:nvContentPartPr>
            <p14:xfrm>
              <a:off x="1980820" y="5620249"/>
              <a:ext cx="81360" cy="162360"/>
            </p14:xfrm>
          </p:contentPart>
        </mc:Choice>
        <mc:Fallback>
          <p:pic>
            <p:nvPicPr>
              <p:cNvPr id="286" name="墨迹 285">
                <a:extLst>
                  <a:ext uri="{FF2B5EF4-FFF2-40B4-BE49-F238E27FC236}">
                    <a16:creationId xmlns:a16="http://schemas.microsoft.com/office/drawing/2014/main" id="{9CB6E3E1-CD79-3A41-B43E-8A2C7634B2D6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973260" y="5612689"/>
                <a:ext cx="9648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87" name="墨迹 286">
                <a:extLst>
                  <a:ext uri="{FF2B5EF4-FFF2-40B4-BE49-F238E27FC236}">
                    <a16:creationId xmlns:a16="http://schemas.microsoft.com/office/drawing/2014/main" id="{7752BC32-16C9-2140-9D38-C13BBF08241E}"/>
                  </a:ext>
                </a:extLst>
              </p14:cNvPr>
              <p14:cNvContentPartPr/>
              <p14:nvPr/>
            </p14:nvContentPartPr>
            <p14:xfrm>
              <a:off x="2279620" y="5302729"/>
              <a:ext cx="137160" cy="187200"/>
            </p14:xfrm>
          </p:contentPart>
        </mc:Choice>
        <mc:Fallback>
          <p:pic>
            <p:nvPicPr>
              <p:cNvPr id="287" name="墨迹 286">
                <a:extLst>
                  <a:ext uri="{FF2B5EF4-FFF2-40B4-BE49-F238E27FC236}">
                    <a16:creationId xmlns:a16="http://schemas.microsoft.com/office/drawing/2014/main" id="{7752BC32-16C9-2140-9D38-C13BBF08241E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272060" y="5295169"/>
                <a:ext cx="15228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288" name="墨迹 287">
                <a:extLst>
                  <a:ext uri="{FF2B5EF4-FFF2-40B4-BE49-F238E27FC236}">
                    <a16:creationId xmlns:a16="http://schemas.microsoft.com/office/drawing/2014/main" id="{81EDE369-587A-CE42-B8B8-D60E2B52ACAD}"/>
                  </a:ext>
                </a:extLst>
              </p14:cNvPr>
              <p14:cNvContentPartPr/>
              <p14:nvPr/>
            </p14:nvContentPartPr>
            <p14:xfrm>
              <a:off x="2274220" y="5620249"/>
              <a:ext cx="304560" cy="192600"/>
            </p14:xfrm>
          </p:contentPart>
        </mc:Choice>
        <mc:Fallback>
          <p:pic>
            <p:nvPicPr>
              <p:cNvPr id="288" name="墨迹 287">
                <a:extLst>
                  <a:ext uri="{FF2B5EF4-FFF2-40B4-BE49-F238E27FC236}">
                    <a16:creationId xmlns:a16="http://schemas.microsoft.com/office/drawing/2014/main" id="{81EDE369-587A-CE42-B8B8-D60E2B52ACAD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266660" y="5612689"/>
                <a:ext cx="31968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289" name="墨迹 288">
                <a:extLst>
                  <a:ext uri="{FF2B5EF4-FFF2-40B4-BE49-F238E27FC236}">
                    <a16:creationId xmlns:a16="http://schemas.microsoft.com/office/drawing/2014/main" id="{18FD24CA-5CF0-9C4D-922D-F6E5DAB00CD5}"/>
                  </a:ext>
                </a:extLst>
              </p14:cNvPr>
              <p14:cNvContentPartPr/>
              <p14:nvPr/>
            </p14:nvContentPartPr>
            <p14:xfrm>
              <a:off x="2696140" y="5395969"/>
              <a:ext cx="281160" cy="293040"/>
            </p14:xfrm>
          </p:contentPart>
        </mc:Choice>
        <mc:Fallback>
          <p:pic>
            <p:nvPicPr>
              <p:cNvPr id="289" name="墨迹 288">
                <a:extLst>
                  <a:ext uri="{FF2B5EF4-FFF2-40B4-BE49-F238E27FC236}">
                    <a16:creationId xmlns:a16="http://schemas.microsoft.com/office/drawing/2014/main" id="{18FD24CA-5CF0-9C4D-922D-F6E5DAB00CD5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688580" y="5388409"/>
                <a:ext cx="29628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290" name="墨迹 289">
                <a:extLst>
                  <a:ext uri="{FF2B5EF4-FFF2-40B4-BE49-F238E27FC236}">
                    <a16:creationId xmlns:a16="http://schemas.microsoft.com/office/drawing/2014/main" id="{5A799B9F-8B42-4240-BDEB-A70F21A352AE}"/>
                  </a:ext>
                </a:extLst>
              </p14:cNvPr>
              <p14:cNvContentPartPr/>
              <p14:nvPr/>
            </p14:nvContentPartPr>
            <p14:xfrm>
              <a:off x="2976940" y="5389849"/>
              <a:ext cx="199440" cy="348840"/>
            </p14:xfrm>
          </p:contentPart>
        </mc:Choice>
        <mc:Fallback>
          <p:pic>
            <p:nvPicPr>
              <p:cNvPr id="290" name="墨迹 289">
                <a:extLst>
                  <a:ext uri="{FF2B5EF4-FFF2-40B4-BE49-F238E27FC236}">
                    <a16:creationId xmlns:a16="http://schemas.microsoft.com/office/drawing/2014/main" id="{5A799B9F-8B42-4240-BDEB-A70F21A352AE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969380" y="5382289"/>
                <a:ext cx="21456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291" name="墨迹 290">
                <a:extLst>
                  <a:ext uri="{FF2B5EF4-FFF2-40B4-BE49-F238E27FC236}">
                    <a16:creationId xmlns:a16="http://schemas.microsoft.com/office/drawing/2014/main" id="{791A7F81-2D9E-D645-8099-D12DE8819122}"/>
                  </a:ext>
                </a:extLst>
              </p14:cNvPr>
              <p14:cNvContentPartPr/>
              <p14:nvPr/>
            </p14:nvContentPartPr>
            <p14:xfrm>
              <a:off x="2796220" y="5595409"/>
              <a:ext cx="230760" cy="19080"/>
            </p14:xfrm>
          </p:contentPart>
        </mc:Choice>
        <mc:Fallback>
          <p:pic>
            <p:nvPicPr>
              <p:cNvPr id="291" name="墨迹 290">
                <a:extLst>
                  <a:ext uri="{FF2B5EF4-FFF2-40B4-BE49-F238E27FC236}">
                    <a16:creationId xmlns:a16="http://schemas.microsoft.com/office/drawing/2014/main" id="{791A7F81-2D9E-D645-8099-D12DE8819122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788660" y="5587849"/>
                <a:ext cx="2458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292" name="墨迹 291">
                <a:extLst>
                  <a:ext uri="{FF2B5EF4-FFF2-40B4-BE49-F238E27FC236}">
                    <a16:creationId xmlns:a16="http://schemas.microsoft.com/office/drawing/2014/main" id="{FB77308D-585A-8842-AD83-4FDC191E8826}"/>
                  </a:ext>
                </a:extLst>
              </p14:cNvPr>
              <p14:cNvContentPartPr/>
              <p14:nvPr/>
            </p14:nvContentPartPr>
            <p14:xfrm>
              <a:off x="3362860" y="5227849"/>
              <a:ext cx="348120" cy="579240"/>
            </p14:xfrm>
          </p:contentPart>
        </mc:Choice>
        <mc:Fallback>
          <p:pic>
            <p:nvPicPr>
              <p:cNvPr id="292" name="墨迹 291">
                <a:extLst>
                  <a:ext uri="{FF2B5EF4-FFF2-40B4-BE49-F238E27FC236}">
                    <a16:creationId xmlns:a16="http://schemas.microsoft.com/office/drawing/2014/main" id="{FB77308D-585A-8842-AD83-4FDC191E8826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355300" y="5220289"/>
                <a:ext cx="36324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93" name="墨迹 292">
                <a:extLst>
                  <a:ext uri="{FF2B5EF4-FFF2-40B4-BE49-F238E27FC236}">
                    <a16:creationId xmlns:a16="http://schemas.microsoft.com/office/drawing/2014/main" id="{5399639C-AAB3-F044-9ED4-0D35EF5C2271}"/>
                  </a:ext>
                </a:extLst>
              </p14:cNvPr>
              <p14:cNvContentPartPr/>
              <p14:nvPr/>
            </p14:nvContentPartPr>
            <p14:xfrm>
              <a:off x="3624220" y="5477689"/>
              <a:ext cx="68760" cy="292320"/>
            </p14:xfrm>
          </p:contentPart>
        </mc:Choice>
        <mc:Fallback>
          <p:pic>
            <p:nvPicPr>
              <p:cNvPr id="293" name="墨迹 292">
                <a:extLst>
                  <a:ext uri="{FF2B5EF4-FFF2-40B4-BE49-F238E27FC236}">
                    <a16:creationId xmlns:a16="http://schemas.microsoft.com/office/drawing/2014/main" id="{5399639C-AAB3-F044-9ED4-0D35EF5C2271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616660" y="5470129"/>
                <a:ext cx="8388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294" name="墨迹 293">
                <a:extLst>
                  <a:ext uri="{FF2B5EF4-FFF2-40B4-BE49-F238E27FC236}">
                    <a16:creationId xmlns:a16="http://schemas.microsoft.com/office/drawing/2014/main" id="{052B6F8D-88B2-AA45-9AED-95EBA8003364}"/>
                  </a:ext>
                </a:extLst>
              </p14:cNvPr>
              <p14:cNvContentPartPr/>
              <p14:nvPr/>
            </p14:nvContentPartPr>
            <p14:xfrm>
              <a:off x="3618100" y="5582809"/>
              <a:ext cx="93600" cy="87480"/>
            </p14:xfrm>
          </p:contentPart>
        </mc:Choice>
        <mc:Fallback>
          <p:pic>
            <p:nvPicPr>
              <p:cNvPr id="294" name="墨迹 293">
                <a:extLst>
                  <a:ext uri="{FF2B5EF4-FFF2-40B4-BE49-F238E27FC236}">
                    <a16:creationId xmlns:a16="http://schemas.microsoft.com/office/drawing/2014/main" id="{052B6F8D-88B2-AA45-9AED-95EBA800336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610540" y="5575249"/>
                <a:ext cx="10872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295" name="墨迹 294">
                <a:extLst>
                  <a:ext uri="{FF2B5EF4-FFF2-40B4-BE49-F238E27FC236}">
                    <a16:creationId xmlns:a16="http://schemas.microsoft.com/office/drawing/2014/main" id="{1D4EA01E-CE33-E54E-9FAB-C0BC083E7A51}"/>
                  </a:ext>
                </a:extLst>
              </p14:cNvPr>
              <p14:cNvContentPartPr/>
              <p14:nvPr/>
            </p14:nvContentPartPr>
            <p14:xfrm>
              <a:off x="3947860" y="5333689"/>
              <a:ext cx="523440" cy="374040"/>
            </p14:xfrm>
          </p:contentPart>
        </mc:Choice>
        <mc:Fallback>
          <p:pic>
            <p:nvPicPr>
              <p:cNvPr id="295" name="墨迹 294">
                <a:extLst>
                  <a:ext uri="{FF2B5EF4-FFF2-40B4-BE49-F238E27FC236}">
                    <a16:creationId xmlns:a16="http://schemas.microsoft.com/office/drawing/2014/main" id="{1D4EA01E-CE33-E54E-9FAB-C0BC083E7A5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940660" y="5326129"/>
                <a:ext cx="53820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296" name="墨迹 295">
                <a:extLst>
                  <a:ext uri="{FF2B5EF4-FFF2-40B4-BE49-F238E27FC236}">
                    <a16:creationId xmlns:a16="http://schemas.microsoft.com/office/drawing/2014/main" id="{1B9F4750-7045-554C-A4DE-3BA2CE5AF2C3}"/>
                  </a:ext>
                </a:extLst>
              </p14:cNvPr>
              <p14:cNvContentPartPr/>
              <p14:nvPr/>
            </p14:nvContentPartPr>
            <p14:xfrm>
              <a:off x="4589380" y="5265289"/>
              <a:ext cx="486000" cy="423720"/>
            </p14:xfrm>
          </p:contentPart>
        </mc:Choice>
        <mc:Fallback>
          <p:pic>
            <p:nvPicPr>
              <p:cNvPr id="296" name="墨迹 295">
                <a:extLst>
                  <a:ext uri="{FF2B5EF4-FFF2-40B4-BE49-F238E27FC236}">
                    <a16:creationId xmlns:a16="http://schemas.microsoft.com/office/drawing/2014/main" id="{1B9F4750-7045-554C-A4DE-3BA2CE5AF2C3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581820" y="5257729"/>
                <a:ext cx="50112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297" name="墨迹 296">
                <a:extLst>
                  <a:ext uri="{FF2B5EF4-FFF2-40B4-BE49-F238E27FC236}">
                    <a16:creationId xmlns:a16="http://schemas.microsoft.com/office/drawing/2014/main" id="{2D0C7AD8-1603-3F49-AFB5-7BF379F433AD}"/>
                  </a:ext>
                </a:extLst>
              </p14:cNvPr>
              <p14:cNvContentPartPr/>
              <p14:nvPr/>
            </p14:nvContentPartPr>
            <p14:xfrm>
              <a:off x="4782340" y="5638969"/>
              <a:ext cx="68760" cy="37800"/>
            </p14:xfrm>
          </p:contentPart>
        </mc:Choice>
        <mc:Fallback>
          <p:pic>
            <p:nvPicPr>
              <p:cNvPr id="297" name="墨迹 296">
                <a:extLst>
                  <a:ext uri="{FF2B5EF4-FFF2-40B4-BE49-F238E27FC236}">
                    <a16:creationId xmlns:a16="http://schemas.microsoft.com/office/drawing/2014/main" id="{2D0C7AD8-1603-3F49-AFB5-7BF379F433AD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4774780" y="5631409"/>
                <a:ext cx="838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298" name="墨迹 297">
                <a:extLst>
                  <a:ext uri="{FF2B5EF4-FFF2-40B4-BE49-F238E27FC236}">
                    <a16:creationId xmlns:a16="http://schemas.microsoft.com/office/drawing/2014/main" id="{C1CA59A4-84E1-DC4F-A3E4-41582680882F}"/>
                  </a:ext>
                </a:extLst>
              </p14:cNvPr>
              <p14:cNvContentPartPr/>
              <p14:nvPr/>
            </p14:nvContentPartPr>
            <p14:xfrm>
              <a:off x="4919140" y="5526649"/>
              <a:ext cx="37800" cy="411120"/>
            </p14:xfrm>
          </p:contentPart>
        </mc:Choice>
        <mc:Fallback>
          <p:pic>
            <p:nvPicPr>
              <p:cNvPr id="298" name="墨迹 297">
                <a:extLst>
                  <a:ext uri="{FF2B5EF4-FFF2-40B4-BE49-F238E27FC236}">
                    <a16:creationId xmlns:a16="http://schemas.microsoft.com/office/drawing/2014/main" id="{C1CA59A4-84E1-DC4F-A3E4-41582680882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911580" y="5519449"/>
                <a:ext cx="5292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299" name="墨迹 298">
                <a:extLst>
                  <a:ext uri="{FF2B5EF4-FFF2-40B4-BE49-F238E27FC236}">
                    <a16:creationId xmlns:a16="http://schemas.microsoft.com/office/drawing/2014/main" id="{6BC83B82-7E44-2C45-B162-C780775AAD4B}"/>
                  </a:ext>
                </a:extLst>
              </p14:cNvPr>
              <p14:cNvContentPartPr/>
              <p14:nvPr/>
            </p14:nvContentPartPr>
            <p14:xfrm>
              <a:off x="5224420" y="5377249"/>
              <a:ext cx="492120" cy="427320"/>
            </p14:xfrm>
          </p:contentPart>
        </mc:Choice>
        <mc:Fallback>
          <p:pic>
            <p:nvPicPr>
              <p:cNvPr id="299" name="墨迹 298">
                <a:extLst>
                  <a:ext uri="{FF2B5EF4-FFF2-40B4-BE49-F238E27FC236}">
                    <a16:creationId xmlns:a16="http://schemas.microsoft.com/office/drawing/2014/main" id="{6BC83B82-7E44-2C45-B162-C780775AAD4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216860" y="5369689"/>
                <a:ext cx="507240" cy="4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300" name="墨迹 299">
                <a:extLst>
                  <a:ext uri="{FF2B5EF4-FFF2-40B4-BE49-F238E27FC236}">
                    <a16:creationId xmlns:a16="http://schemas.microsoft.com/office/drawing/2014/main" id="{32019A16-9510-8248-94EA-0BDD032D552E}"/>
                  </a:ext>
                </a:extLst>
              </p14:cNvPr>
              <p14:cNvContentPartPr/>
              <p14:nvPr/>
            </p14:nvContentPartPr>
            <p14:xfrm>
              <a:off x="5653900" y="5246569"/>
              <a:ext cx="81360" cy="31320"/>
            </p14:xfrm>
          </p:contentPart>
        </mc:Choice>
        <mc:Fallback>
          <p:pic>
            <p:nvPicPr>
              <p:cNvPr id="300" name="墨迹 299">
                <a:extLst>
                  <a:ext uri="{FF2B5EF4-FFF2-40B4-BE49-F238E27FC236}">
                    <a16:creationId xmlns:a16="http://schemas.microsoft.com/office/drawing/2014/main" id="{32019A16-9510-8248-94EA-0BDD032D552E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5646340" y="5239009"/>
                <a:ext cx="964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301" name="墨迹 300">
                <a:extLst>
                  <a:ext uri="{FF2B5EF4-FFF2-40B4-BE49-F238E27FC236}">
                    <a16:creationId xmlns:a16="http://schemas.microsoft.com/office/drawing/2014/main" id="{D30A6F5E-1F99-A644-9073-1724E82A65E7}"/>
                  </a:ext>
                </a:extLst>
              </p14:cNvPr>
              <p14:cNvContentPartPr/>
              <p14:nvPr/>
            </p14:nvContentPartPr>
            <p14:xfrm>
              <a:off x="5909860" y="5221729"/>
              <a:ext cx="373320" cy="541800"/>
            </p14:xfrm>
          </p:contentPart>
        </mc:Choice>
        <mc:Fallback>
          <p:pic>
            <p:nvPicPr>
              <p:cNvPr id="301" name="墨迹 300">
                <a:extLst>
                  <a:ext uri="{FF2B5EF4-FFF2-40B4-BE49-F238E27FC236}">
                    <a16:creationId xmlns:a16="http://schemas.microsoft.com/office/drawing/2014/main" id="{D30A6F5E-1F99-A644-9073-1724E82A65E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5902300" y="5214169"/>
                <a:ext cx="38844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302" name="墨迹 301">
                <a:extLst>
                  <a:ext uri="{FF2B5EF4-FFF2-40B4-BE49-F238E27FC236}">
                    <a16:creationId xmlns:a16="http://schemas.microsoft.com/office/drawing/2014/main" id="{FCC8742C-D4F9-4440-B9CD-D1EE135BF7FA}"/>
                  </a:ext>
                </a:extLst>
              </p14:cNvPr>
              <p14:cNvContentPartPr/>
              <p14:nvPr/>
            </p14:nvContentPartPr>
            <p14:xfrm>
              <a:off x="6469300" y="5246569"/>
              <a:ext cx="261720" cy="541800"/>
            </p14:xfrm>
          </p:contentPart>
        </mc:Choice>
        <mc:Fallback>
          <p:pic>
            <p:nvPicPr>
              <p:cNvPr id="302" name="墨迹 301">
                <a:extLst>
                  <a:ext uri="{FF2B5EF4-FFF2-40B4-BE49-F238E27FC236}">
                    <a16:creationId xmlns:a16="http://schemas.microsoft.com/office/drawing/2014/main" id="{FCC8742C-D4F9-4440-B9CD-D1EE135BF7F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461740" y="5239009"/>
                <a:ext cx="27684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303" name="墨迹 302">
                <a:extLst>
                  <a:ext uri="{FF2B5EF4-FFF2-40B4-BE49-F238E27FC236}">
                    <a16:creationId xmlns:a16="http://schemas.microsoft.com/office/drawing/2014/main" id="{10AFC5E2-30CE-A94D-8AB4-E202D32CB506}"/>
                  </a:ext>
                </a:extLst>
              </p14:cNvPr>
              <p14:cNvContentPartPr/>
              <p14:nvPr/>
            </p14:nvContentPartPr>
            <p14:xfrm>
              <a:off x="6780700" y="5701249"/>
              <a:ext cx="41760" cy="43920"/>
            </p14:xfrm>
          </p:contentPart>
        </mc:Choice>
        <mc:Fallback>
          <p:pic>
            <p:nvPicPr>
              <p:cNvPr id="303" name="墨迹 302">
                <a:extLst>
                  <a:ext uri="{FF2B5EF4-FFF2-40B4-BE49-F238E27FC236}">
                    <a16:creationId xmlns:a16="http://schemas.microsoft.com/office/drawing/2014/main" id="{10AFC5E2-30CE-A94D-8AB4-E202D32CB50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773140" y="5693689"/>
                <a:ext cx="568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304" name="墨迹 303">
                <a:extLst>
                  <a:ext uri="{FF2B5EF4-FFF2-40B4-BE49-F238E27FC236}">
                    <a16:creationId xmlns:a16="http://schemas.microsoft.com/office/drawing/2014/main" id="{F015ADAF-C0AB-7840-93E5-3470EE74371E}"/>
                  </a:ext>
                </a:extLst>
              </p14:cNvPr>
              <p14:cNvContentPartPr/>
              <p14:nvPr/>
            </p14:nvContentPartPr>
            <p14:xfrm>
              <a:off x="7154740" y="5427289"/>
              <a:ext cx="99360" cy="243000"/>
            </p14:xfrm>
          </p:contentPart>
        </mc:Choice>
        <mc:Fallback>
          <p:pic>
            <p:nvPicPr>
              <p:cNvPr id="304" name="墨迹 303">
                <a:extLst>
                  <a:ext uri="{FF2B5EF4-FFF2-40B4-BE49-F238E27FC236}">
                    <a16:creationId xmlns:a16="http://schemas.microsoft.com/office/drawing/2014/main" id="{F015ADAF-C0AB-7840-93E5-3470EE74371E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7147180" y="5419729"/>
                <a:ext cx="11448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305" name="墨迹 304">
                <a:extLst>
                  <a:ext uri="{FF2B5EF4-FFF2-40B4-BE49-F238E27FC236}">
                    <a16:creationId xmlns:a16="http://schemas.microsoft.com/office/drawing/2014/main" id="{FFFE186E-1C9D-334D-8639-C37A5B75800B}"/>
                  </a:ext>
                </a:extLst>
              </p14:cNvPr>
              <p14:cNvContentPartPr/>
              <p14:nvPr/>
            </p14:nvContentPartPr>
            <p14:xfrm>
              <a:off x="7418260" y="5439529"/>
              <a:ext cx="234000" cy="243000"/>
            </p14:xfrm>
          </p:contentPart>
        </mc:Choice>
        <mc:Fallback>
          <p:pic>
            <p:nvPicPr>
              <p:cNvPr id="305" name="墨迹 304">
                <a:extLst>
                  <a:ext uri="{FF2B5EF4-FFF2-40B4-BE49-F238E27FC236}">
                    <a16:creationId xmlns:a16="http://schemas.microsoft.com/office/drawing/2014/main" id="{FFFE186E-1C9D-334D-8639-C37A5B75800B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7410700" y="5431969"/>
                <a:ext cx="24912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306" name="墨迹 305">
                <a:extLst>
                  <a:ext uri="{FF2B5EF4-FFF2-40B4-BE49-F238E27FC236}">
                    <a16:creationId xmlns:a16="http://schemas.microsoft.com/office/drawing/2014/main" id="{B6800B5B-D9E2-B04B-92DC-D8174ED8A7B9}"/>
                  </a:ext>
                </a:extLst>
              </p14:cNvPr>
              <p14:cNvContentPartPr/>
              <p14:nvPr/>
            </p14:nvContentPartPr>
            <p14:xfrm>
              <a:off x="7795540" y="5598649"/>
              <a:ext cx="62640" cy="146160"/>
            </p14:xfrm>
          </p:contentPart>
        </mc:Choice>
        <mc:Fallback>
          <p:pic>
            <p:nvPicPr>
              <p:cNvPr id="306" name="墨迹 305">
                <a:extLst>
                  <a:ext uri="{FF2B5EF4-FFF2-40B4-BE49-F238E27FC236}">
                    <a16:creationId xmlns:a16="http://schemas.microsoft.com/office/drawing/2014/main" id="{B6800B5B-D9E2-B04B-92DC-D8174ED8A7B9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7787980" y="5591089"/>
                <a:ext cx="7776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307" name="墨迹 306">
                <a:extLst>
                  <a:ext uri="{FF2B5EF4-FFF2-40B4-BE49-F238E27FC236}">
                    <a16:creationId xmlns:a16="http://schemas.microsoft.com/office/drawing/2014/main" id="{64E515DF-100F-574C-9965-D5F63CCD0CA7}"/>
                  </a:ext>
                </a:extLst>
              </p14:cNvPr>
              <p14:cNvContentPartPr/>
              <p14:nvPr/>
            </p14:nvContentPartPr>
            <p14:xfrm>
              <a:off x="7963300" y="5713489"/>
              <a:ext cx="75240" cy="68760"/>
            </p14:xfrm>
          </p:contentPart>
        </mc:Choice>
        <mc:Fallback>
          <p:pic>
            <p:nvPicPr>
              <p:cNvPr id="307" name="墨迹 306">
                <a:extLst>
                  <a:ext uri="{FF2B5EF4-FFF2-40B4-BE49-F238E27FC236}">
                    <a16:creationId xmlns:a16="http://schemas.microsoft.com/office/drawing/2014/main" id="{64E515DF-100F-574C-9965-D5F63CCD0CA7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7956100" y="5705929"/>
                <a:ext cx="900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308" name="墨迹 307">
                <a:extLst>
                  <a:ext uri="{FF2B5EF4-FFF2-40B4-BE49-F238E27FC236}">
                    <a16:creationId xmlns:a16="http://schemas.microsoft.com/office/drawing/2014/main" id="{46C657EF-679B-214A-8CE1-A9886B17F26F}"/>
                  </a:ext>
                </a:extLst>
              </p14:cNvPr>
              <p14:cNvContentPartPr/>
              <p14:nvPr/>
            </p14:nvContentPartPr>
            <p14:xfrm>
              <a:off x="8333380" y="5476969"/>
              <a:ext cx="190440" cy="199440"/>
            </p14:xfrm>
          </p:contentPart>
        </mc:Choice>
        <mc:Fallback>
          <p:pic>
            <p:nvPicPr>
              <p:cNvPr id="308" name="墨迹 307">
                <a:extLst>
                  <a:ext uri="{FF2B5EF4-FFF2-40B4-BE49-F238E27FC236}">
                    <a16:creationId xmlns:a16="http://schemas.microsoft.com/office/drawing/2014/main" id="{46C657EF-679B-214A-8CE1-A9886B17F26F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8326180" y="5469409"/>
                <a:ext cx="20556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309" name="墨迹 308">
                <a:extLst>
                  <a:ext uri="{FF2B5EF4-FFF2-40B4-BE49-F238E27FC236}">
                    <a16:creationId xmlns:a16="http://schemas.microsoft.com/office/drawing/2014/main" id="{0139CBB6-EA33-C745-A2F4-84489320880E}"/>
                  </a:ext>
                </a:extLst>
              </p14:cNvPr>
              <p14:cNvContentPartPr/>
              <p14:nvPr/>
            </p14:nvContentPartPr>
            <p14:xfrm>
              <a:off x="8641900" y="5601529"/>
              <a:ext cx="106200" cy="174600"/>
            </p14:xfrm>
          </p:contentPart>
        </mc:Choice>
        <mc:Fallback>
          <p:pic>
            <p:nvPicPr>
              <p:cNvPr id="309" name="墨迹 308">
                <a:extLst>
                  <a:ext uri="{FF2B5EF4-FFF2-40B4-BE49-F238E27FC236}">
                    <a16:creationId xmlns:a16="http://schemas.microsoft.com/office/drawing/2014/main" id="{0139CBB6-EA33-C745-A2F4-84489320880E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8634340" y="5593969"/>
                <a:ext cx="1213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310" name="墨迹 309">
                <a:extLst>
                  <a:ext uri="{FF2B5EF4-FFF2-40B4-BE49-F238E27FC236}">
                    <a16:creationId xmlns:a16="http://schemas.microsoft.com/office/drawing/2014/main" id="{10BBBFB2-7EE1-D447-BC6D-F3CCB0833976}"/>
                  </a:ext>
                </a:extLst>
              </p14:cNvPr>
              <p14:cNvContentPartPr/>
              <p14:nvPr/>
            </p14:nvContentPartPr>
            <p14:xfrm>
              <a:off x="8922340" y="5766769"/>
              <a:ext cx="100080" cy="71640"/>
            </p14:xfrm>
          </p:contentPart>
        </mc:Choice>
        <mc:Fallback>
          <p:pic>
            <p:nvPicPr>
              <p:cNvPr id="310" name="墨迹 309">
                <a:extLst>
                  <a:ext uri="{FF2B5EF4-FFF2-40B4-BE49-F238E27FC236}">
                    <a16:creationId xmlns:a16="http://schemas.microsoft.com/office/drawing/2014/main" id="{10BBBFB2-7EE1-D447-BC6D-F3CCB0833976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8914780" y="5759209"/>
                <a:ext cx="1152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311" name="墨迹 310">
                <a:extLst>
                  <a:ext uri="{FF2B5EF4-FFF2-40B4-BE49-F238E27FC236}">
                    <a16:creationId xmlns:a16="http://schemas.microsoft.com/office/drawing/2014/main" id="{B7EE2682-4F36-6B43-8F63-EAFA94F6352F}"/>
                  </a:ext>
                </a:extLst>
              </p14:cNvPr>
              <p14:cNvContentPartPr/>
              <p14:nvPr/>
            </p14:nvContentPartPr>
            <p14:xfrm>
              <a:off x="9432820" y="5651209"/>
              <a:ext cx="137160" cy="25200"/>
            </p14:xfrm>
          </p:contentPart>
        </mc:Choice>
        <mc:Fallback>
          <p:pic>
            <p:nvPicPr>
              <p:cNvPr id="311" name="墨迹 310">
                <a:extLst>
                  <a:ext uri="{FF2B5EF4-FFF2-40B4-BE49-F238E27FC236}">
                    <a16:creationId xmlns:a16="http://schemas.microsoft.com/office/drawing/2014/main" id="{B7EE2682-4F36-6B43-8F63-EAFA94F6352F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425260" y="5643649"/>
                <a:ext cx="1522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312" name="墨迹 311">
                <a:extLst>
                  <a:ext uri="{FF2B5EF4-FFF2-40B4-BE49-F238E27FC236}">
                    <a16:creationId xmlns:a16="http://schemas.microsoft.com/office/drawing/2014/main" id="{2F23DE05-C370-224D-9994-A7590958690C}"/>
                  </a:ext>
                </a:extLst>
              </p14:cNvPr>
              <p14:cNvContentPartPr/>
              <p14:nvPr/>
            </p14:nvContentPartPr>
            <p14:xfrm>
              <a:off x="9743860" y="5688649"/>
              <a:ext cx="180720" cy="6480"/>
            </p14:xfrm>
          </p:contentPart>
        </mc:Choice>
        <mc:Fallback>
          <p:pic>
            <p:nvPicPr>
              <p:cNvPr id="312" name="墨迹 311">
                <a:extLst>
                  <a:ext uri="{FF2B5EF4-FFF2-40B4-BE49-F238E27FC236}">
                    <a16:creationId xmlns:a16="http://schemas.microsoft.com/office/drawing/2014/main" id="{2F23DE05-C370-224D-9994-A7590958690C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736300" y="5681089"/>
                <a:ext cx="1958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313" name="墨迹 312">
                <a:extLst>
                  <a:ext uri="{FF2B5EF4-FFF2-40B4-BE49-F238E27FC236}">
                    <a16:creationId xmlns:a16="http://schemas.microsoft.com/office/drawing/2014/main" id="{5E66E7B7-4504-E14E-BF52-7D5A6B9AF8A5}"/>
                  </a:ext>
                </a:extLst>
              </p14:cNvPr>
              <p14:cNvContentPartPr/>
              <p14:nvPr/>
            </p14:nvContentPartPr>
            <p14:xfrm>
              <a:off x="10058860" y="5732209"/>
              <a:ext cx="21960" cy="19080"/>
            </p14:xfrm>
          </p:contentPart>
        </mc:Choice>
        <mc:Fallback>
          <p:pic>
            <p:nvPicPr>
              <p:cNvPr id="313" name="墨迹 312">
                <a:extLst>
                  <a:ext uri="{FF2B5EF4-FFF2-40B4-BE49-F238E27FC236}">
                    <a16:creationId xmlns:a16="http://schemas.microsoft.com/office/drawing/2014/main" id="{5E66E7B7-4504-E14E-BF52-7D5A6B9AF8A5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0051300" y="5724649"/>
                <a:ext cx="367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314" name="墨迹 313">
                <a:extLst>
                  <a:ext uri="{FF2B5EF4-FFF2-40B4-BE49-F238E27FC236}">
                    <a16:creationId xmlns:a16="http://schemas.microsoft.com/office/drawing/2014/main" id="{45FB9E55-F4DC-4647-8936-9AC9C8876028}"/>
                  </a:ext>
                </a:extLst>
              </p14:cNvPr>
              <p14:cNvContentPartPr/>
              <p14:nvPr/>
            </p14:nvContentPartPr>
            <p14:xfrm>
              <a:off x="10329220" y="5757049"/>
              <a:ext cx="37800" cy="68760"/>
            </p14:xfrm>
          </p:contentPart>
        </mc:Choice>
        <mc:Fallback>
          <p:pic>
            <p:nvPicPr>
              <p:cNvPr id="314" name="墨迹 313">
                <a:extLst>
                  <a:ext uri="{FF2B5EF4-FFF2-40B4-BE49-F238E27FC236}">
                    <a16:creationId xmlns:a16="http://schemas.microsoft.com/office/drawing/2014/main" id="{45FB9E55-F4DC-4647-8936-9AC9C8876028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0321660" y="5749489"/>
                <a:ext cx="529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315" name="墨迹 314">
                <a:extLst>
                  <a:ext uri="{FF2B5EF4-FFF2-40B4-BE49-F238E27FC236}">
                    <a16:creationId xmlns:a16="http://schemas.microsoft.com/office/drawing/2014/main" id="{7B0E0105-E2D4-5F4B-939D-2BBA838618AF}"/>
                  </a:ext>
                </a:extLst>
              </p14:cNvPr>
              <p14:cNvContentPartPr/>
              <p14:nvPr/>
            </p14:nvContentPartPr>
            <p14:xfrm>
              <a:off x="10397620" y="5489569"/>
              <a:ext cx="355320" cy="324000"/>
            </p14:xfrm>
          </p:contentPart>
        </mc:Choice>
        <mc:Fallback>
          <p:pic>
            <p:nvPicPr>
              <p:cNvPr id="315" name="墨迹 314">
                <a:extLst>
                  <a:ext uri="{FF2B5EF4-FFF2-40B4-BE49-F238E27FC236}">
                    <a16:creationId xmlns:a16="http://schemas.microsoft.com/office/drawing/2014/main" id="{7B0E0105-E2D4-5F4B-939D-2BBA838618AF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0390060" y="5482009"/>
                <a:ext cx="37044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316" name="墨迹 315">
                <a:extLst>
                  <a:ext uri="{FF2B5EF4-FFF2-40B4-BE49-F238E27FC236}">
                    <a16:creationId xmlns:a16="http://schemas.microsoft.com/office/drawing/2014/main" id="{66EB0093-EC80-D94E-9636-929B39846F83}"/>
                  </a:ext>
                </a:extLst>
              </p14:cNvPr>
              <p14:cNvContentPartPr/>
              <p14:nvPr/>
            </p14:nvContentPartPr>
            <p14:xfrm>
              <a:off x="10845820" y="5683249"/>
              <a:ext cx="149760" cy="105480"/>
            </p14:xfrm>
          </p:contentPart>
        </mc:Choice>
        <mc:Fallback>
          <p:pic>
            <p:nvPicPr>
              <p:cNvPr id="316" name="墨迹 315">
                <a:extLst>
                  <a:ext uri="{FF2B5EF4-FFF2-40B4-BE49-F238E27FC236}">
                    <a16:creationId xmlns:a16="http://schemas.microsoft.com/office/drawing/2014/main" id="{66EB0093-EC80-D94E-9636-929B39846F83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0838260" y="5675689"/>
                <a:ext cx="16488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317" name="墨迹 316">
                <a:extLst>
                  <a:ext uri="{FF2B5EF4-FFF2-40B4-BE49-F238E27FC236}">
                    <a16:creationId xmlns:a16="http://schemas.microsoft.com/office/drawing/2014/main" id="{CFC480F5-63F2-2948-83C7-B8386F0E637A}"/>
                  </a:ext>
                </a:extLst>
              </p14:cNvPr>
              <p14:cNvContentPartPr/>
              <p14:nvPr/>
            </p14:nvContentPartPr>
            <p14:xfrm>
              <a:off x="11049940" y="5395969"/>
              <a:ext cx="194040" cy="593280"/>
            </p14:xfrm>
          </p:contentPart>
        </mc:Choice>
        <mc:Fallback>
          <p:pic>
            <p:nvPicPr>
              <p:cNvPr id="317" name="墨迹 316">
                <a:extLst>
                  <a:ext uri="{FF2B5EF4-FFF2-40B4-BE49-F238E27FC236}">
                    <a16:creationId xmlns:a16="http://schemas.microsoft.com/office/drawing/2014/main" id="{CFC480F5-63F2-2948-83C7-B8386F0E637A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1042380" y="5388409"/>
                <a:ext cx="209160" cy="60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333" name="墨迹 333">
                <a:extLst>
                  <a:ext uri="{FF2B5EF4-FFF2-40B4-BE49-F238E27FC236}">
                    <a16:creationId xmlns:a16="http://schemas.microsoft.com/office/drawing/2014/main" id="{F3ED71BC-E3B4-F640-A6F7-39D9A9471300}"/>
                  </a:ext>
                </a:extLst>
              </p14:cNvPr>
              <p14:cNvContentPartPr/>
              <p14:nvPr/>
            </p14:nvContentPartPr>
            <p14:xfrm>
              <a:off x="1258660" y="6373369"/>
              <a:ext cx="638280" cy="479880"/>
            </p14:xfrm>
          </p:contentPart>
        </mc:Choice>
        <mc:Fallback>
          <p:pic>
            <p:nvPicPr>
              <p:cNvPr id="333" name="墨迹 333">
                <a:extLst>
                  <a:ext uri="{FF2B5EF4-FFF2-40B4-BE49-F238E27FC236}">
                    <a16:creationId xmlns:a16="http://schemas.microsoft.com/office/drawing/2014/main" id="{F3ED71BC-E3B4-F640-A6F7-39D9A9471300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251100" y="6365809"/>
                <a:ext cx="65304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335" name="墨迹 334">
                <a:extLst>
                  <a:ext uri="{FF2B5EF4-FFF2-40B4-BE49-F238E27FC236}">
                    <a16:creationId xmlns:a16="http://schemas.microsoft.com/office/drawing/2014/main" id="{EAE4DD68-0097-4E40-AB67-67D8606C8DE6}"/>
                  </a:ext>
                </a:extLst>
              </p14:cNvPr>
              <p14:cNvContentPartPr/>
              <p14:nvPr/>
            </p14:nvContentPartPr>
            <p14:xfrm>
              <a:off x="2273500" y="6423769"/>
              <a:ext cx="193320" cy="212040"/>
            </p14:xfrm>
          </p:contentPart>
        </mc:Choice>
        <mc:Fallback>
          <p:pic>
            <p:nvPicPr>
              <p:cNvPr id="335" name="墨迹 334">
                <a:extLst>
                  <a:ext uri="{FF2B5EF4-FFF2-40B4-BE49-F238E27FC236}">
                    <a16:creationId xmlns:a16="http://schemas.microsoft.com/office/drawing/2014/main" id="{EAE4DD68-0097-4E40-AB67-67D8606C8DE6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2265940" y="6416209"/>
                <a:ext cx="20844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336" name="墨迹 335">
                <a:extLst>
                  <a:ext uri="{FF2B5EF4-FFF2-40B4-BE49-F238E27FC236}">
                    <a16:creationId xmlns:a16="http://schemas.microsoft.com/office/drawing/2014/main" id="{167330DB-06DF-3841-A16D-743114EFE80A}"/>
                  </a:ext>
                </a:extLst>
              </p14:cNvPr>
              <p14:cNvContentPartPr/>
              <p14:nvPr/>
            </p14:nvContentPartPr>
            <p14:xfrm>
              <a:off x="2597140" y="6573169"/>
              <a:ext cx="149760" cy="93600"/>
            </p14:xfrm>
          </p:contentPart>
        </mc:Choice>
        <mc:Fallback>
          <p:pic>
            <p:nvPicPr>
              <p:cNvPr id="336" name="墨迹 335">
                <a:extLst>
                  <a:ext uri="{FF2B5EF4-FFF2-40B4-BE49-F238E27FC236}">
                    <a16:creationId xmlns:a16="http://schemas.microsoft.com/office/drawing/2014/main" id="{167330DB-06DF-3841-A16D-743114EFE80A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2589580" y="6565609"/>
                <a:ext cx="16488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337" name="墨迹 336">
                <a:extLst>
                  <a:ext uri="{FF2B5EF4-FFF2-40B4-BE49-F238E27FC236}">
                    <a16:creationId xmlns:a16="http://schemas.microsoft.com/office/drawing/2014/main" id="{20C1857B-E97E-B44F-B3EA-0F4A5CFE3EE5}"/>
                  </a:ext>
                </a:extLst>
              </p14:cNvPr>
              <p14:cNvContentPartPr/>
              <p14:nvPr/>
            </p14:nvContentPartPr>
            <p14:xfrm>
              <a:off x="2711980" y="6417649"/>
              <a:ext cx="72360" cy="43920"/>
            </p14:xfrm>
          </p:contentPart>
        </mc:Choice>
        <mc:Fallback>
          <p:pic>
            <p:nvPicPr>
              <p:cNvPr id="337" name="墨迹 336">
                <a:extLst>
                  <a:ext uri="{FF2B5EF4-FFF2-40B4-BE49-F238E27FC236}">
                    <a16:creationId xmlns:a16="http://schemas.microsoft.com/office/drawing/2014/main" id="{20C1857B-E97E-B44F-B3EA-0F4A5CFE3EE5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2704420" y="6410089"/>
                <a:ext cx="874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338" name="墨迹 337">
                <a:extLst>
                  <a:ext uri="{FF2B5EF4-FFF2-40B4-BE49-F238E27FC236}">
                    <a16:creationId xmlns:a16="http://schemas.microsoft.com/office/drawing/2014/main" id="{BC65FE45-4741-FB47-BE79-0C54B640A586}"/>
                  </a:ext>
                </a:extLst>
              </p14:cNvPr>
              <p14:cNvContentPartPr/>
              <p14:nvPr/>
            </p14:nvContentPartPr>
            <p14:xfrm>
              <a:off x="3095020" y="6392809"/>
              <a:ext cx="174600" cy="305280"/>
            </p14:xfrm>
          </p:contentPart>
        </mc:Choice>
        <mc:Fallback>
          <p:pic>
            <p:nvPicPr>
              <p:cNvPr id="338" name="墨迹 337">
                <a:extLst>
                  <a:ext uri="{FF2B5EF4-FFF2-40B4-BE49-F238E27FC236}">
                    <a16:creationId xmlns:a16="http://schemas.microsoft.com/office/drawing/2014/main" id="{BC65FE45-4741-FB47-BE79-0C54B640A586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3087460" y="6385249"/>
                <a:ext cx="18972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339" name="墨迹 338">
                <a:extLst>
                  <a:ext uri="{FF2B5EF4-FFF2-40B4-BE49-F238E27FC236}">
                    <a16:creationId xmlns:a16="http://schemas.microsoft.com/office/drawing/2014/main" id="{3E1958D9-1E6B-604F-97D9-08B41EA0799C}"/>
                  </a:ext>
                </a:extLst>
              </p14:cNvPr>
              <p14:cNvContentPartPr/>
              <p14:nvPr/>
            </p14:nvContentPartPr>
            <p14:xfrm>
              <a:off x="3169900" y="6554449"/>
              <a:ext cx="174600" cy="19080"/>
            </p14:xfrm>
          </p:contentPart>
        </mc:Choice>
        <mc:Fallback>
          <p:pic>
            <p:nvPicPr>
              <p:cNvPr id="339" name="墨迹 338">
                <a:extLst>
                  <a:ext uri="{FF2B5EF4-FFF2-40B4-BE49-F238E27FC236}">
                    <a16:creationId xmlns:a16="http://schemas.microsoft.com/office/drawing/2014/main" id="{3E1958D9-1E6B-604F-97D9-08B41EA0799C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3162340" y="6546889"/>
                <a:ext cx="1897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340" name="墨迹 339">
                <a:extLst>
                  <a:ext uri="{FF2B5EF4-FFF2-40B4-BE49-F238E27FC236}">
                    <a16:creationId xmlns:a16="http://schemas.microsoft.com/office/drawing/2014/main" id="{80FB2A0C-4C48-5C4B-85E0-56450AAE7879}"/>
                  </a:ext>
                </a:extLst>
              </p14:cNvPr>
              <p14:cNvContentPartPr/>
              <p14:nvPr/>
            </p14:nvContentPartPr>
            <p14:xfrm>
              <a:off x="3599380" y="6293089"/>
              <a:ext cx="205920" cy="372600"/>
            </p14:xfrm>
          </p:contentPart>
        </mc:Choice>
        <mc:Fallback>
          <p:pic>
            <p:nvPicPr>
              <p:cNvPr id="340" name="墨迹 339">
                <a:extLst>
                  <a:ext uri="{FF2B5EF4-FFF2-40B4-BE49-F238E27FC236}">
                    <a16:creationId xmlns:a16="http://schemas.microsoft.com/office/drawing/2014/main" id="{80FB2A0C-4C48-5C4B-85E0-56450AAE7879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3591820" y="6285529"/>
                <a:ext cx="22104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341" name="墨迹 340">
                <a:extLst>
                  <a:ext uri="{FF2B5EF4-FFF2-40B4-BE49-F238E27FC236}">
                    <a16:creationId xmlns:a16="http://schemas.microsoft.com/office/drawing/2014/main" id="{CA75CD06-C2F4-3146-AD27-31E23BA5872D}"/>
                  </a:ext>
                </a:extLst>
              </p14:cNvPr>
              <p14:cNvContentPartPr/>
              <p14:nvPr/>
            </p14:nvContentPartPr>
            <p14:xfrm>
              <a:off x="3754900" y="6324049"/>
              <a:ext cx="68760" cy="330480"/>
            </p14:xfrm>
          </p:contentPart>
        </mc:Choice>
        <mc:Fallback>
          <p:pic>
            <p:nvPicPr>
              <p:cNvPr id="341" name="墨迹 340">
                <a:extLst>
                  <a:ext uri="{FF2B5EF4-FFF2-40B4-BE49-F238E27FC236}">
                    <a16:creationId xmlns:a16="http://schemas.microsoft.com/office/drawing/2014/main" id="{CA75CD06-C2F4-3146-AD27-31E23BA5872D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3747340" y="6316489"/>
                <a:ext cx="8388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342" name="墨迹 341">
                <a:extLst>
                  <a:ext uri="{FF2B5EF4-FFF2-40B4-BE49-F238E27FC236}">
                    <a16:creationId xmlns:a16="http://schemas.microsoft.com/office/drawing/2014/main" id="{758D5C39-63E7-8145-AEDA-41F60739481F}"/>
                  </a:ext>
                </a:extLst>
              </p14:cNvPr>
              <p14:cNvContentPartPr/>
              <p14:nvPr/>
            </p14:nvContentPartPr>
            <p14:xfrm>
              <a:off x="3669220" y="6504769"/>
              <a:ext cx="142200" cy="68760"/>
            </p14:xfrm>
          </p:contentPart>
        </mc:Choice>
        <mc:Fallback>
          <p:pic>
            <p:nvPicPr>
              <p:cNvPr id="342" name="墨迹 341">
                <a:extLst>
                  <a:ext uri="{FF2B5EF4-FFF2-40B4-BE49-F238E27FC236}">
                    <a16:creationId xmlns:a16="http://schemas.microsoft.com/office/drawing/2014/main" id="{758D5C39-63E7-8145-AEDA-41F60739481F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3661660" y="6497209"/>
                <a:ext cx="1573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343" name="墨迹 342">
                <a:extLst>
                  <a:ext uri="{FF2B5EF4-FFF2-40B4-BE49-F238E27FC236}">
                    <a16:creationId xmlns:a16="http://schemas.microsoft.com/office/drawing/2014/main" id="{191AFFF6-372A-C449-AEC4-154B432FD44F}"/>
                  </a:ext>
                </a:extLst>
              </p14:cNvPr>
              <p14:cNvContentPartPr/>
              <p14:nvPr/>
            </p14:nvContentPartPr>
            <p14:xfrm>
              <a:off x="3954340" y="6573169"/>
              <a:ext cx="112320" cy="124920"/>
            </p14:xfrm>
          </p:contentPart>
        </mc:Choice>
        <mc:Fallback>
          <p:pic>
            <p:nvPicPr>
              <p:cNvPr id="343" name="墨迹 342">
                <a:extLst>
                  <a:ext uri="{FF2B5EF4-FFF2-40B4-BE49-F238E27FC236}">
                    <a16:creationId xmlns:a16="http://schemas.microsoft.com/office/drawing/2014/main" id="{191AFFF6-372A-C449-AEC4-154B432FD44F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3946780" y="6565609"/>
                <a:ext cx="12744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344" name="墨迹 343">
                <a:extLst>
                  <a:ext uri="{FF2B5EF4-FFF2-40B4-BE49-F238E27FC236}">
                    <a16:creationId xmlns:a16="http://schemas.microsoft.com/office/drawing/2014/main" id="{A064E18C-19C3-D940-BA7E-4594D9F54DEA}"/>
                  </a:ext>
                </a:extLst>
              </p14:cNvPr>
              <p14:cNvContentPartPr/>
              <p14:nvPr/>
            </p14:nvContentPartPr>
            <p14:xfrm>
              <a:off x="4063420" y="6414769"/>
              <a:ext cx="71640" cy="65520"/>
            </p14:xfrm>
          </p:contentPart>
        </mc:Choice>
        <mc:Fallback>
          <p:pic>
            <p:nvPicPr>
              <p:cNvPr id="344" name="墨迹 343">
                <a:extLst>
                  <a:ext uri="{FF2B5EF4-FFF2-40B4-BE49-F238E27FC236}">
                    <a16:creationId xmlns:a16="http://schemas.microsoft.com/office/drawing/2014/main" id="{A064E18C-19C3-D940-BA7E-4594D9F54DEA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055860" y="6407209"/>
                <a:ext cx="8676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345" name="墨迹 344">
                <a:extLst>
                  <a:ext uri="{FF2B5EF4-FFF2-40B4-BE49-F238E27FC236}">
                    <a16:creationId xmlns:a16="http://schemas.microsoft.com/office/drawing/2014/main" id="{44665ADC-17AA-5648-92EA-324EC40C3F3D}"/>
                  </a:ext>
                </a:extLst>
              </p14:cNvPr>
              <p14:cNvContentPartPr/>
              <p14:nvPr/>
            </p14:nvContentPartPr>
            <p14:xfrm>
              <a:off x="4558060" y="6735169"/>
              <a:ext cx="37800" cy="37800"/>
            </p14:xfrm>
          </p:contentPart>
        </mc:Choice>
        <mc:Fallback>
          <p:pic>
            <p:nvPicPr>
              <p:cNvPr id="345" name="墨迹 344">
                <a:extLst>
                  <a:ext uri="{FF2B5EF4-FFF2-40B4-BE49-F238E27FC236}">
                    <a16:creationId xmlns:a16="http://schemas.microsoft.com/office/drawing/2014/main" id="{44665ADC-17AA-5648-92EA-324EC40C3F3D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4550500" y="6727609"/>
                <a:ext cx="529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346" name="墨迹 345">
                <a:extLst>
                  <a:ext uri="{FF2B5EF4-FFF2-40B4-BE49-F238E27FC236}">
                    <a16:creationId xmlns:a16="http://schemas.microsoft.com/office/drawing/2014/main" id="{D35A32DF-E828-6C47-BFB1-0FA81127F6AC}"/>
                  </a:ext>
                </a:extLst>
              </p14:cNvPr>
              <p14:cNvContentPartPr/>
              <p14:nvPr/>
            </p14:nvContentPartPr>
            <p14:xfrm>
              <a:off x="5174380" y="6137569"/>
              <a:ext cx="68760" cy="366840"/>
            </p14:xfrm>
          </p:contentPart>
        </mc:Choice>
        <mc:Fallback>
          <p:pic>
            <p:nvPicPr>
              <p:cNvPr id="346" name="墨迹 345">
                <a:extLst>
                  <a:ext uri="{FF2B5EF4-FFF2-40B4-BE49-F238E27FC236}">
                    <a16:creationId xmlns:a16="http://schemas.microsoft.com/office/drawing/2014/main" id="{D35A32DF-E828-6C47-BFB1-0FA81127F6AC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5166820" y="6130009"/>
                <a:ext cx="8388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347" name="墨迹 346">
                <a:extLst>
                  <a:ext uri="{FF2B5EF4-FFF2-40B4-BE49-F238E27FC236}">
                    <a16:creationId xmlns:a16="http://schemas.microsoft.com/office/drawing/2014/main" id="{44A1BDB4-5E7E-784A-AB7A-C4D06522BBCE}"/>
                  </a:ext>
                </a:extLst>
              </p14:cNvPr>
              <p14:cNvContentPartPr/>
              <p14:nvPr/>
            </p14:nvContentPartPr>
            <p14:xfrm>
              <a:off x="5305060" y="6069529"/>
              <a:ext cx="106200" cy="453960"/>
            </p14:xfrm>
          </p:contentPart>
        </mc:Choice>
        <mc:Fallback>
          <p:pic>
            <p:nvPicPr>
              <p:cNvPr id="347" name="墨迹 346">
                <a:extLst>
                  <a:ext uri="{FF2B5EF4-FFF2-40B4-BE49-F238E27FC236}">
                    <a16:creationId xmlns:a16="http://schemas.microsoft.com/office/drawing/2014/main" id="{44A1BDB4-5E7E-784A-AB7A-C4D06522BBCE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5297500" y="6061969"/>
                <a:ext cx="12132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348" name="墨迹 347">
                <a:extLst>
                  <a:ext uri="{FF2B5EF4-FFF2-40B4-BE49-F238E27FC236}">
                    <a16:creationId xmlns:a16="http://schemas.microsoft.com/office/drawing/2014/main" id="{7D54CEC8-BC77-EA45-BD28-1E2510D0327C}"/>
                  </a:ext>
                </a:extLst>
              </p14:cNvPr>
              <p14:cNvContentPartPr/>
              <p14:nvPr/>
            </p14:nvContentPartPr>
            <p14:xfrm>
              <a:off x="5074660" y="6255649"/>
              <a:ext cx="436320" cy="398880"/>
            </p14:xfrm>
          </p:contentPart>
        </mc:Choice>
        <mc:Fallback>
          <p:pic>
            <p:nvPicPr>
              <p:cNvPr id="348" name="墨迹 347">
                <a:extLst>
                  <a:ext uri="{FF2B5EF4-FFF2-40B4-BE49-F238E27FC236}">
                    <a16:creationId xmlns:a16="http://schemas.microsoft.com/office/drawing/2014/main" id="{7D54CEC8-BC77-EA45-BD28-1E2510D0327C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5067460" y="6248089"/>
                <a:ext cx="45108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349" name="墨迹 348">
                <a:extLst>
                  <a:ext uri="{FF2B5EF4-FFF2-40B4-BE49-F238E27FC236}">
                    <a16:creationId xmlns:a16="http://schemas.microsoft.com/office/drawing/2014/main" id="{0D381E15-4953-464C-B403-2BCDF42FB0BF}"/>
                  </a:ext>
                </a:extLst>
              </p14:cNvPr>
              <p14:cNvContentPartPr/>
              <p14:nvPr/>
            </p14:nvContentPartPr>
            <p14:xfrm>
              <a:off x="5902660" y="6299929"/>
              <a:ext cx="268200" cy="236160"/>
            </p14:xfrm>
          </p:contentPart>
        </mc:Choice>
        <mc:Fallback>
          <p:pic>
            <p:nvPicPr>
              <p:cNvPr id="349" name="墨迹 348">
                <a:extLst>
                  <a:ext uri="{FF2B5EF4-FFF2-40B4-BE49-F238E27FC236}">
                    <a16:creationId xmlns:a16="http://schemas.microsoft.com/office/drawing/2014/main" id="{0D381E15-4953-464C-B403-2BCDF42FB0BF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5895460" y="6292369"/>
                <a:ext cx="2829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350" name="墨迹 349">
                <a:extLst>
                  <a:ext uri="{FF2B5EF4-FFF2-40B4-BE49-F238E27FC236}">
                    <a16:creationId xmlns:a16="http://schemas.microsoft.com/office/drawing/2014/main" id="{59BFBE8F-F772-7248-89C1-0AF1B8927276}"/>
                  </a:ext>
                </a:extLst>
              </p14:cNvPr>
              <p14:cNvContentPartPr/>
              <p14:nvPr/>
            </p14:nvContentPartPr>
            <p14:xfrm>
              <a:off x="6270220" y="6529609"/>
              <a:ext cx="25200" cy="81360"/>
            </p14:xfrm>
          </p:contentPart>
        </mc:Choice>
        <mc:Fallback>
          <p:pic>
            <p:nvPicPr>
              <p:cNvPr id="350" name="墨迹 349">
                <a:extLst>
                  <a:ext uri="{FF2B5EF4-FFF2-40B4-BE49-F238E27FC236}">
                    <a16:creationId xmlns:a16="http://schemas.microsoft.com/office/drawing/2014/main" id="{59BFBE8F-F772-7248-89C1-0AF1B8927276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6262660" y="6522049"/>
                <a:ext cx="4032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351" name="墨迹 350">
                <a:extLst>
                  <a:ext uri="{FF2B5EF4-FFF2-40B4-BE49-F238E27FC236}">
                    <a16:creationId xmlns:a16="http://schemas.microsoft.com/office/drawing/2014/main" id="{A972C641-B93A-2D41-974C-F26C0332CE49}"/>
                  </a:ext>
                </a:extLst>
              </p14:cNvPr>
              <p14:cNvContentPartPr/>
              <p14:nvPr/>
            </p14:nvContentPartPr>
            <p14:xfrm>
              <a:off x="6444460" y="6610609"/>
              <a:ext cx="37800" cy="56520"/>
            </p14:xfrm>
          </p:contentPart>
        </mc:Choice>
        <mc:Fallback>
          <p:pic>
            <p:nvPicPr>
              <p:cNvPr id="351" name="墨迹 350">
                <a:extLst>
                  <a:ext uri="{FF2B5EF4-FFF2-40B4-BE49-F238E27FC236}">
                    <a16:creationId xmlns:a16="http://schemas.microsoft.com/office/drawing/2014/main" id="{A972C641-B93A-2D41-974C-F26C0332CE49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6436900" y="6603049"/>
                <a:ext cx="5292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352" name="墨迹 351">
                <a:extLst>
                  <a:ext uri="{FF2B5EF4-FFF2-40B4-BE49-F238E27FC236}">
                    <a16:creationId xmlns:a16="http://schemas.microsoft.com/office/drawing/2014/main" id="{788C939E-9762-7E46-AB59-A9D915D182C0}"/>
                  </a:ext>
                </a:extLst>
              </p14:cNvPr>
              <p14:cNvContentPartPr/>
              <p14:nvPr/>
            </p14:nvContentPartPr>
            <p14:xfrm>
              <a:off x="6818500" y="6287689"/>
              <a:ext cx="205200" cy="254880"/>
            </p14:xfrm>
          </p:contentPart>
        </mc:Choice>
        <mc:Fallback>
          <p:pic>
            <p:nvPicPr>
              <p:cNvPr id="352" name="墨迹 351">
                <a:extLst>
                  <a:ext uri="{FF2B5EF4-FFF2-40B4-BE49-F238E27FC236}">
                    <a16:creationId xmlns:a16="http://schemas.microsoft.com/office/drawing/2014/main" id="{788C939E-9762-7E46-AB59-A9D915D182C0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6811300" y="6280129"/>
                <a:ext cx="22032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353" name="墨迹 352">
                <a:extLst>
                  <a:ext uri="{FF2B5EF4-FFF2-40B4-BE49-F238E27FC236}">
                    <a16:creationId xmlns:a16="http://schemas.microsoft.com/office/drawing/2014/main" id="{BCC18546-F1EB-484B-A1B4-3FCC28A2CCC1}"/>
                  </a:ext>
                </a:extLst>
              </p14:cNvPr>
              <p14:cNvContentPartPr/>
              <p14:nvPr/>
            </p14:nvContentPartPr>
            <p14:xfrm>
              <a:off x="7195060" y="6442489"/>
              <a:ext cx="158760" cy="187200"/>
            </p14:xfrm>
          </p:contentPart>
        </mc:Choice>
        <mc:Fallback>
          <p:pic>
            <p:nvPicPr>
              <p:cNvPr id="353" name="墨迹 352">
                <a:extLst>
                  <a:ext uri="{FF2B5EF4-FFF2-40B4-BE49-F238E27FC236}">
                    <a16:creationId xmlns:a16="http://schemas.microsoft.com/office/drawing/2014/main" id="{BCC18546-F1EB-484B-A1B4-3FCC28A2CCC1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7187500" y="6434929"/>
                <a:ext cx="17388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354" name="墨迹 353">
                <a:extLst>
                  <a:ext uri="{FF2B5EF4-FFF2-40B4-BE49-F238E27FC236}">
                    <a16:creationId xmlns:a16="http://schemas.microsoft.com/office/drawing/2014/main" id="{C8D42E63-C5D2-C544-B36A-CDDE71535677}"/>
                  </a:ext>
                </a:extLst>
              </p14:cNvPr>
              <p14:cNvContentPartPr/>
              <p14:nvPr/>
            </p14:nvContentPartPr>
            <p14:xfrm>
              <a:off x="7646140" y="6630049"/>
              <a:ext cx="68760" cy="55800"/>
            </p14:xfrm>
          </p:contentPart>
        </mc:Choice>
        <mc:Fallback>
          <p:pic>
            <p:nvPicPr>
              <p:cNvPr id="354" name="墨迹 353">
                <a:extLst>
                  <a:ext uri="{FF2B5EF4-FFF2-40B4-BE49-F238E27FC236}">
                    <a16:creationId xmlns:a16="http://schemas.microsoft.com/office/drawing/2014/main" id="{C8D42E63-C5D2-C544-B36A-CDDE71535677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7638580" y="6622489"/>
                <a:ext cx="8388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382" name="墨迹 381">
                <a:extLst>
                  <a:ext uri="{FF2B5EF4-FFF2-40B4-BE49-F238E27FC236}">
                    <a16:creationId xmlns:a16="http://schemas.microsoft.com/office/drawing/2014/main" id="{6963B2B8-B0BF-9E47-AC46-74E6D3EAF40E}"/>
                  </a:ext>
                </a:extLst>
              </p14:cNvPr>
              <p14:cNvContentPartPr/>
              <p14:nvPr/>
            </p14:nvContentPartPr>
            <p14:xfrm>
              <a:off x="11810980" y="6710329"/>
              <a:ext cx="68760" cy="62640"/>
            </p14:xfrm>
          </p:contentPart>
        </mc:Choice>
        <mc:Fallback>
          <p:pic>
            <p:nvPicPr>
              <p:cNvPr id="382" name="墨迹 381">
                <a:extLst>
                  <a:ext uri="{FF2B5EF4-FFF2-40B4-BE49-F238E27FC236}">
                    <a16:creationId xmlns:a16="http://schemas.microsoft.com/office/drawing/2014/main" id="{6963B2B8-B0BF-9E47-AC46-74E6D3EAF40E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11803420" y="6702769"/>
                <a:ext cx="838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383" name="墨迹 383">
                <a:extLst>
                  <a:ext uri="{FF2B5EF4-FFF2-40B4-BE49-F238E27FC236}">
                    <a16:creationId xmlns:a16="http://schemas.microsoft.com/office/drawing/2014/main" id="{EDE9D61F-A062-9141-A81F-4450C0C2CDEB}"/>
                  </a:ext>
                </a:extLst>
              </p14:cNvPr>
              <p14:cNvContentPartPr/>
              <p14:nvPr/>
            </p14:nvContentPartPr>
            <p14:xfrm>
              <a:off x="7944940" y="6181129"/>
              <a:ext cx="3598560" cy="616680"/>
            </p14:xfrm>
          </p:contentPart>
        </mc:Choice>
        <mc:Fallback>
          <p:pic>
            <p:nvPicPr>
              <p:cNvPr id="383" name="墨迹 383">
                <a:extLst>
                  <a:ext uri="{FF2B5EF4-FFF2-40B4-BE49-F238E27FC236}">
                    <a16:creationId xmlns:a16="http://schemas.microsoft.com/office/drawing/2014/main" id="{EDE9D61F-A062-9141-A81F-4450C0C2CDEB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7937380" y="6173569"/>
                <a:ext cx="3613680" cy="6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385" name="墨迹 384">
                <a:extLst>
                  <a:ext uri="{FF2B5EF4-FFF2-40B4-BE49-F238E27FC236}">
                    <a16:creationId xmlns:a16="http://schemas.microsoft.com/office/drawing/2014/main" id="{C74030A8-C681-D84D-AB54-C18961525634}"/>
                  </a:ext>
                </a:extLst>
              </p14:cNvPr>
              <p14:cNvContentPartPr/>
              <p14:nvPr/>
            </p14:nvContentPartPr>
            <p14:xfrm>
              <a:off x="399340" y="3329569"/>
              <a:ext cx="1563120" cy="180720"/>
            </p14:xfrm>
          </p:contentPart>
        </mc:Choice>
        <mc:Fallback>
          <p:pic>
            <p:nvPicPr>
              <p:cNvPr id="385" name="墨迹 384">
                <a:extLst>
                  <a:ext uri="{FF2B5EF4-FFF2-40B4-BE49-F238E27FC236}">
                    <a16:creationId xmlns:a16="http://schemas.microsoft.com/office/drawing/2014/main" id="{C74030A8-C681-D84D-AB54-C18961525634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392140" y="3322009"/>
                <a:ext cx="157788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386" name="墨迹 385">
                <a:extLst>
                  <a:ext uri="{FF2B5EF4-FFF2-40B4-BE49-F238E27FC236}">
                    <a16:creationId xmlns:a16="http://schemas.microsoft.com/office/drawing/2014/main" id="{AD775F28-71CD-804D-B9F7-F815978543D6}"/>
                  </a:ext>
                </a:extLst>
              </p14:cNvPr>
              <p14:cNvContentPartPr/>
              <p14:nvPr/>
            </p14:nvContentPartPr>
            <p14:xfrm>
              <a:off x="3593260" y="5029129"/>
              <a:ext cx="6126120" cy="218160"/>
            </p14:xfrm>
          </p:contentPart>
        </mc:Choice>
        <mc:Fallback>
          <p:pic>
            <p:nvPicPr>
              <p:cNvPr id="386" name="墨迹 385">
                <a:extLst>
                  <a:ext uri="{FF2B5EF4-FFF2-40B4-BE49-F238E27FC236}">
                    <a16:creationId xmlns:a16="http://schemas.microsoft.com/office/drawing/2014/main" id="{AD775F28-71CD-804D-B9F7-F815978543D6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3585700" y="5021569"/>
                <a:ext cx="6141240" cy="23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5037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" name="墨迹 13">
                <a:extLst>
                  <a:ext uri="{FF2B5EF4-FFF2-40B4-BE49-F238E27FC236}">
                    <a16:creationId xmlns:a16="http://schemas.microsoft.com/office/drawing/2014/main" id="{68EB8B39-9405-3841-8340-DBD802E17D5D}"/>
                  </a:ext>
                </a:extLst>
              </p14:cNvPr>
              <p14:cNvContentPartPr/>
              <p14:nvPr/>
            </p14:nvContentPartPr>
            <p14:xfrm>
              <a:off x="2080540" y="453169"/>
              <a:ext cx="622800" cy="411120"/>
            </p14:xfrm>
          </p:contentPart>
        </mc:Choice>
        <mc:Fallback>
          <p:pic>
            <p:nvPicPr>
              <p:cNvPr id="12" name="墨迹 13">
                <a:extLst>
                  <a:ext uri="{FF2B5EF4-FFF2-40B4-BE49-F238E27FC236}">
                    <a16:creationId xmlns:a16="http://schemas.microsoft.com/office/drawing/2014/main" id="{68EB8B39-9405-3841-8340-DBD802E17D5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72980" y="445609"/>
                <a:ext cx="63792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墨迹 14">
                <a:extLst>
                  <a:ext uri="{FF2B5EF4-FFF2-40B4-BE49-F238E27FC236}">
                    <a16:creationId xmlns:a16="http://schemas.microsoft.com/office/drawing/2014/main" id="{042F467D-54C6-5245-9DF5-80FE96F01408}"/>
                  </a:ext>
                </a:extLst>
              </p14:cNvPr>
              <p14:cNvContentPartPr/>
              <p14:nvPr/>
            </p14:nvContentPartPr>
            <p14:xfrm>
              <a:off x="829900" y="490249"/>
              <a:ext cx="534240" cy="355320"/>
            </p14:xfrm>
          </p:contentPart>
        </mc:Choice>
        <mc:Fallback>
          <p:pic>
            <p:nvPicPr>
              <p:cNvPr id="13" name="墨迹 14">
                <a:extLst>
                  <a:ext uri="{FF2B5EF4-FFF2-40B4-BE49-F238E27FC236}">
                    <a16:creationId xmlns:a16="http://schemas.microsoft.com/office/drawing/2014/main" id="{042F467D-54C6-5245-9DF5-80FE96F0140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2340" y="482689"/>
                <a:ext cx="54936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C2FAA259-7B82-2C49-B104-9B4BFA28B7B3}"/>
                  </a:ext>
                </a:extLst>
              </p14:cNvPr>
              <p14:cNvContentPartPr/>
              <p14:nvPr/>
            </p14:nvContentPartPr>
            <p14:xfrm>
              <a:off x="2983060" y="559009"/>
              <a:ext cx="230760" cy="26172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C2FAA259-7B82-2C49-B104-9B4BFA28B7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75500" y="551449"/>
                <a:ext cx="24588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3" name="墨迹 23">
                <a:extLst>
                  <a:ext uri="{FF2B5EF4-FFF2-40B4-BE49-F238E27FC236}">
                    <a16:creationId xmlns:a16="http://schemas.microsoft.com/office/drawing/2014/main" id="{8BCA1AAB-3C91-6843-9BD7-565275FC75D6}"/>
                  </a:ext>
                </a:extLst>
              </p14:cNvPr>
              <p14:cNvContentPartPr/>
              <p14:nvPr/>
            </p14:nvContentPartPr>
            <p14:xfrm>
              <a:off x="3443860" y="403129"/>
              <a:ext cx="653760" cy="405360"/>
            </p14:xfrm>
          </p:contentPart>
        </mc:Choice>
        <mc:Fallback>
          <p:pic>
            <p:nvPicPr>
              <p:cNvPr id="23" name="墨迹 23">
                <a:extLst>
                  <a:ext uri="{FF2B5EF4-FFF2-40B4-BE49-F238E27FC236}">
                    <a16:creationId xmlns:a16="http://schemas.microsoft.com/office/drawing/2014/main" id="{8BCA1AAB-3C91-6843-9BD7-565275FC75D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36304" y="395562"/>
                <a:ext cx="668872" cy="4204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C8F0CF7E-D62A-1B49-AFAF-D9FA9A7717AF}"/>
                  </a:ext>
                </a:extLst>
              </p14:cNvPr>
              <p14:cNvContentPartPr/>
              <p14:nvPr/>
            </p14:nvContentPartPr>
            <p14:xfrm>
              <a:off x="4277980" y="478009"/>
              <a:ext cx="236880" cy="311040"/>
            </p14:xfrm>
          </p:contentPart>
        </mc:Choice>
        <mc:Fallback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C8F0CF7E-D62A-1B49-AFAF-D9FA9A7717A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70420" y="470449"/>
                <a:ext cx="25200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C8B62559-23F9-064A-94FE-396CD5492E80}"/>
                  </a:ext>
                </a:extLst>
              </p14:cNvPr>
              <p14:cNvContentPartPr/>
              <p14:nvPr/>
            </p14:nvContentPartPr>
            <p14:xfrm>
              <a:off x="5361220" y="577369"/>
              <a:ext cx="6480" cy="1296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C8B62559-23F9-064A-94FE-396CD5492E8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53660" y="570169"/>
                <a:ext cx="216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6C63A763-4387-DA46-A592-9341CF772A00}"/>
                  </a:ext>
                </a:extLst>
              </p14:cNvPr>
              <p14:cNvContentPartPr/>
              <p14:nvPr/>
            </p14:nvContentPartPr>
            <p14:xfrm>
              <a:off x="5884300" y="478009"/>
              <a:ext cx="168480" cy="28620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6C63A763-4387-DA46-A592-9341CF772A0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76740" y="470449"/>
                <a:ext cx="18360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2" name="墨迹 45">
                <a:extLst>
                  <a:ext uri="{FF2B5EF4-FFF2-40B4-BE49-F238E27FC236}">
                    <a16:creationId xmlns:a16="http://schemas.microsoft.com/office/drawing/2014/main" id="{30E876FC-4220-4941-9DFC-0FA30273F961}"/>
                  </a:ext>
                </a:extLst>
              </p14:cNvPr>
              <p14:cNvContentPartPr/>
              <p14:nvPr/>
            </p14:nvContentPartPr>
            <p14:xfrm>
              <a:off x="7994620" y="229609"/>
              <a:ext cx="529560" cy="603720"/>
            </p14:xfrm>
          </p:contentPart>
        </mc:Choice>
        <mc:Fallback>
          <p:pic>
            <p:nvPicPr>
              <p:cNvPr id="42" name="墨迹 45">
                <a:extLst>
                  <a:ext uri="{FF2B5EF4-FFF2-40B4-BE49-F238E27FC236}">
                    <a16:creationId xmlns:a16="http://schemas.microsoft.com/office/drawing/2014/main" id="{30E876FC-4220-4941-9DFC-0FA30273F96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987060" y="222049"/>
                <a:ext cx="544680" cy="61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3" name="墨迹 46">
                <a:extLst>
                  <a:ext uri="{FF2B5EF4-FFF2-40B4-BE49-F238E27FC236}">
                    <a16:creationId xmlns:a16="http://schemas.microsoft.com/office/drawing/2014/main" id="{01998EF9-A9C1-044B-A595-31592F32C522}"/>
                  </a:ext>
                </a:extLst>
              </p14:cNvPr>
              <p14:cNvContentPartPr/>
              <p14:nvPr/>
            </p14:nvContentPartPr>
            <p14:xfrm>
              <a:off x="7365700" y="453169"/>
              <a:ext cx="336600" cy="361080"/>
            </p14:xfrm>
          </p:contentPart>
        </mc:Choice>
        <mc:Fallback>
          <p:pic>
            <p:nvPicPr>
              <p:cNvPr id="43" name="墨迹 46">
                <a:extLst>
                  <a:ext uri="{FF2B5EF4-FFF2-40B4-BE49-F238E27FC236}">
                    <a16:creationId xmlns:a16="http://schemas.microsoft.com/office/drawing/2014/main" id="{01998EF9-A9C1-044B-A595-31592F32C52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358140" y="445617"/>
                <a:ext cx="351720" cy="3761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4" name="墨迹 47">
                <a:extLst>
                  <a:ext uri="{FF2B5EF4-FFF2-40B4-BE49-F238E27FC236}">
                    <a16:creationId xmlns:a16="http://schemas.microsoft.com/office/drawing/2014/main" id="{FBF9A5A0-BF43-FA43-961E-AE48B6E7AAC2}"/>
                  </a:ext>
                </a:extLst>
              </p14:cNvPr>
              <p14:cNvContentPartPr/>
              <p14:nvPr/>
            </p14:nvContentPartPr>
            <p14:xfrm>
              <a:off x="6251500" y="359569"/>
              <a:ext cx="847080" cy="541440"/>
            </p14:xfrm>
          </p:contentPart>
        </mc:Choice>
        <mc:Fallback>
          <p:pic>
            <p:nvPicPr>
              <p:cNvPr id="44" name="墨迹 47">
                <a:extLst>
                  <a:ext uri="{FF2B5EF4-FFF2-40B4-BE49-F238E27FC236}">
                    <a16:creationId xmlns:a16="http://schemas.microsoft.com/office/drawing/2014/main" id="{FBF9A5A0-BF43-FA43-961E-AE48B6E7AAC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243940" y="352009"/>
                <a:ext cx="862200" cy="55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5" name="墨迹 48">
                <a:extLst>
                  <a:ext uri="{FF2B5EF4-FFF2-40B4-BE49-F238E27FC236}">
                    <a16:creationId xmlns:a16="http://schemas.microsoft.com/office/drawing/2014/main" id="{A67A2D23-570E-5D4E-B9F4-C42E210D2A87}"/>
                  </a:ext>
                </a:extLst>
              </p14:cNvPr>
              <p14:cNvContentPartPr/>
              <p14:nvPr/>
            </p14:nvContentPartPr>
            <p14:xfrm>
              <a:off x="4763620" y="583849"/>
              <a:ext cx="293040" cy="43920"/>
            </p14:xfrm>
          </p:contentPart>
        </mc:Choice>
        <mc:Fallback>
          <p:pic>
            <p:nvPicPr>
              <p:cNvPr id="45" name="墨迹 48">
                <a:extLst>
                  <a:ext uri="{FF2B5EF4-FFF2-40B4-BE49-F238E27FC236}">
                    <a16:creationId xmlns:a16="http://schemas.microsoft.com/office/drawing/2014/main" id="{A67A2D23-570E-5D4E-B9F4-C42E210D2A8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756060" y="576289"/>
                <a:ext cx="3081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AD492A19-F7E2-5042-AFC5-82E49630E816}"/>
                  </a:ext>
                </a:extLst>
              </p14:cNvPr>
              <p14:cNvContentPartPr/>
              <p14:nvPr/>
            </p14:nvContentPartPr>
            <p14:xfrm>
              <a:off x="8972020" y="764209"/>
              <a:ext cx="31320" cy="143640"/>
            </p14:xfrm>
          </p:contentPart>
        </mc:Choice>
        <mc:Fallback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AD492A19-F7E2-5042-AFC5-82E49630E81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964460" y="756649"/>
                <a:ext cx="4644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35AFA0AF-80C7-6C45-8A87-803D4D195F2D}"/>
                  </a:ext>
                </a:extLst>
              </p14:cNvPr>
              <p14:cNvContentPartPr/>
              <p14:nvPr/>
            </p14:nvContentPartPr>
            <p14:xfrm>
              <a:off x="9028180" y="907489"/>
              <a:ext cx="43920" cy="5652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35AFA0AF-80C7-6C45-8A87-803D4D195F2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020620" y="899929"/>
                <a:ext cx="5904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35E7333D-3A4B-E044-AD2D-74D1C912E9FE}"/>
                  </a:ext>
                </a:extLst>
              </p14:cNvPr>
              <p14:cNvContentPartPr/>
              <p14:nvPr/>
            </p14:nvContentPartPr>
            <p14:xfrm>
              <a:off x="9314380" y="552529"/>
              <a:ext cx="155880" cy="30528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35E7333D-3A4B-E044-AD2D-74D1C912E9F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306820" y="544969"/>
                <a:ext cx="17100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410DFB60-C3BE-AC47-B89D-30785BB95196}"/>
                  </a:ext>
                </a:extLst>
              </p14:cNvPr>
              <p14:cNvContentPartPr/>
              <p14:nvPr/>
            </p14:nvContentPartPr>
            <p14:xfrm>
              <a:off x="9607060" y="795529"/>
              <a:ext cx="112320" cy="124200"/>
            </p14:xfrm>
          </p:contentPart>
        </mc:Choice>
        <mc:Fallback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410DFB60-C3BE-AC47-B89D-30785BB9519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599500" y="787969"/>
                <a:ext cx="12744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A31B7F49-596A-344B-921B-EEAF7F8C4FC9}"/>
                  </a:ext>
                </a:extLst>
              </p14:cNvPr>
              <p14:cNvContentPartPr/>
              <p14:nvPr/>
            </p14:nvContentPartPr>
            <p14:xfrm>
              <a:off x="9688780" y="639649"/>
              <a:ext cx="86760" cy="50040"/>
            </p14:xfrm>
          </p:contentPart>
        </mc:Choice>
        <mc:Fallback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A31B7F49-596A-344B-921B-EEAF7F8C4FC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681220" y="632089"/>
                <a:ext cx="10188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687318BF-90AE-A545-A0D9-99C6871C459A}"/>
                  </a:ext>
                </a:extLst>
              </p14:cNvPr>
              <p14:cNvContentPartPr/>
              <p14:nvPr/>
            </p14:nvContentPartPr>
            <p14:xfrm>
              <a:off x="9887140" y="882649"/>
              <a:ext cx="106200" cy="100080"/>
            </p14:xfrm>
          </p:contentPart>
        </mc:Choice>
        <mc:Fallback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687318BF-90AE-A545-A0D9-99C6871C459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879580" y="875089"/>
                <a:ext cx="12132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BA4E8961-3895-044C-BAF0-9C28F55984AE}"/>
                  </a:ext>
                </a:extLst>
              </p14:cNvPr>
              <p14:cNvContentPartPr/>
              <p14:nvPr/>
            </p14:nvContentPartPr>
            <p14:xfrm>
              <a:off x="10092700" y="982369"/>
              <a:ext cx="93600" cy="6264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BA4E8961-3895-044C-BAF0-9C28F55984A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085140" y="974809"/>
                <a:ext cx="1087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1357CC01-DE25-0943-9A27-318E415EA972}"/>
                  </a:ext>
                </a:extLst>
              </p14:cNvPr>
              <p14:cNvContentPartPr/>
              <p14:nvPr/>
            </p14:nvContentPartPr>
            <p14:xfrm>
              <a:off x="10378900" y="795529"/>
              <a:ext cx="93600" cy="6480"/>
            </p14:xfrm>
          </p:contentPart>
        </mc:Choice>
        <mc:Fallback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1357CC01-DE25-0943-9A27-318E415EA97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371340" y="787969"/>
                <a:ext cx="1087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FD526786-1038-7740-A8AF-3E2C130A5237}"/>
                  </a:ext>
                </a:extLst>
              </p14:cNvPr>
              <p14:cNvContentPartPr/>
              <p14:nvPr/>
            </p14:nvContentPartPr>
            <p14:xfrm>
              <a:off x="10571860" y="776809"/>
              <a:ext cx="43920" cy="648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FD526786-1038-7740-A8AF-3E2C130A523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564300" y="769249"/>
                <a:ext cx="590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F6FCB9D7-51AB-4442-B933-ED94FC4C3AA0}"/>
                  </a:ext>
                </a:extLst>
              </p14:cNvPr>
              <p14:cNvContentPartPr/>
              <p14:nvPr/>
            </p14:nvContentPartPr>
            <p14:xfrm>
              <a:off x="10709020" y="776809"/>
              <a:ext cx="19080" cy="19080"/>
            </p14:xfrm>
          </p:contentPart>
        </mc:Choice>
        <mc:Fallback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F6FCB9D7-51AB-4442-B933-ED94FC4C3AA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701460" y="769249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64297BC6-ABED-814E-A160-0A6A8D777A32}"/>
                  </a:ext>
                </a:extLst>
              </p14:cNvPr>
              <p14:cNvContentPartPr/>
              <p14:nvPr/>
            </p14:nvContentPartPr>
            <p14:xfrm>
              <a:off x="8660620" y="708409"/>
              <a:ext cx="155880" cy="16236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64297BC6-ABED-814E-A160-0A6A8D777A3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653060" y="700849"/>
                <a:ext cx="17100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BC0D6871-12F8-B148-803F-D01432949099}"/>
                  </a:ext>
                </a:extLst>
              </p14:cNvPr>
              <p14:cNvContentPartPr/>
              <p14:nvPr/>
            </p14:nvContentPartPr>
            <p14:xfrm>
              <a:off x="8791300" y="508969"/>
              <a:ext cx="31320" cy="25200"/>
            </p14:xfrm>
          </p:contentPart>
        </mc:Choice>
        <mc:Fallback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BC0D6871-12F8-B148-803F-D0143294909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784100" y="501409"/>
                <a:ext cx="464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81" name="墨迹 81">
                <a:extLst>
                  <a:ext uri="{FF2B5EF4-FFF2-40B4-BE49-F238E27FC236}">
                    <a16:creationId xmlns:a16="http://schemas.microsoft.com/office/drawing/2014/main" id="{386FFCC8-C947-E144-B738-807242D8FAF5}"/>
                  </a:ext>
                </a:extLst>
              </p14:cNvPr>
              <p14:cNvContentPartPr/>
              <p14:nvPr/>
            </p14:nvContentPartPr>
            <p14:xfrm>
              <a:off x="10914220" y="340849"/>
              <a:ext cx="890640" cy="803520"/>
            </p14:xfrm>
          </p:contentPart>
        </mc:Choice>
        <mc:Fallback>
          <p:pic>
            <p:nvPicPr>
              <p:cNvPr id="81" name="墨迹 81">
                <a:extLst>
                  <a:ext uri="{FF2B5EF4-FFF2-40B4-BE49-F238E27FC236}">
                    <a16:creationId xmlns:a16="http://schemas.microsoft.com/office/drawing/2014/main" id="{386FFCC8-C947-E144-B738-807242D8FAF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906660" y="330769"/>
                <a:ext cx="908280" cy="82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85" name="墨迹 85">
                <a:extLst>
                  <a:ext uri="{FF2B5EF4-FFF2-40B4-BE49-F238E27FC236}">
                    <a16:creationId xmlns:a16="http://schemas.microsoft.com/office/drawing/2014/main" id="{B6289B07-48E7-1D44-A524-92A20FBCCB4E}"/>
                  </a:ext>
                </a:extLst>
              </p14:cNvPr>
              <p14:cNvContentPartPr/>
              <p14:nvPr/>
            </p14:nvContentPartPr>
            <p14:xfrm>
              <a:off x="2634580" y="347329"/>
              <a:ext cx="6387840" cy="1145880"/>
            </p14:xfrm>
          </p:contentPart>
        </mc:Choice>
        <mc:Fallback>
          <p:pic>
            <p:nvPicPr>
              <p:cNvPr id="85" name="墨迹 85">
                <a:extLst>
                  <a:ext uri="{FF2B5EF4-FFF2-40B4-BE49-F238E27FC236}">
                    <a16:creationId xmlns:a16="http://schemas.microsoft.com/office/drawing/2014/main" id="{B6289B07-48E7-1D44-A524-92A20FBCCB4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627020" y="339769"/>
                <a:ext cx="6402960" cy="11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91" name="墨迹 91">
                <a:extLst>
                  <a:ext uri="{FF2B5EF4-FFF2-40B4-BE49-F238E27FC236}">
                    <a16:creationId xmlns:a16="http://schemas.microsoft.com/office/drawing/2014/main" id="{6641EEA4-5E68-0D46-9572-8D7C0A725776}"/>
                  </a:ext>
                </a:extLst>
              </p14:cNvPr>
              <p14:cNvContentPartPr/>
              <p14:nvPr/>
            </p14:nvContentPartPr>
            <p14:xfrm>
              <a:off x="4190860" y="340849"/>
              <a:ext cx="6032880" cy="1338840"/>
            </p14:xfrm>
          </p:contentPart>
        </mc:Choice>
        <mc:Fallback>
          <p:pic>
            <p:nvPicPr>
              <p:cNvPr id="91" name="墨迹 91">
                <a:extLst>
                  <a:ext uri="{FF2B5EF4-FFF2-40B4-BE49-F238E27FC236}">
                    <a16:creationId xmlns:a16="http://schemas.microsoft.com/office/drawing/2014/main" id="{6641EEA4-5E68-0D46-9572-8D7C0A72577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183300" y="333289"/>
                <a:ext cx="6048000" cy="13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01" name="墨迹 100">
                <a:extLst>
                  <a:ext uri="{FF2B5EF4-FFF2-40B4-BE49-F238E27FC236}">
                    <a16:creationId xmlns:a16="http://schemas.microsoft.com/office/drawing/2014/main" id="{EE94F0E6-FA74-4C40-81D6-C4142375A8E4}"/>
                  </a:ext>
                </a:extLst>
              </p14:cNvPr>
              <p14:cNvContentPartPr/>
              <p14:nvPr/>
            </p14:nvContentPartPr>
            <p14:xfrm>
              <a:off x="3032740" y="2245969"/>
              <a:ext cx="62640" cy="75240"/>
            </p14:xfrm>
          </p:contentPart>
        </mc:Choice>
        <mc:Fallback>
          <p:pic>
            <p:nvPicPr>
              <p:cNvPr id="101" name="墨迹 100">
                <a:extLst>
                  <a:ext uri="{FF2B5EF4-FFF2-40B4-BE49-F238E27FC236}">
                    <a16:creationId xmlns:a16="http://schemas.microsoft.com/office/drawing/2014/main" id="{EE94F0E6-FA74-4C40-81D6-C4142375A8E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025180" y="2238409"/>
                <a:ext cx="7776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02" name="墨迹 101">
                <a:extLst>
                  <a:ext uri="{FF2B5EF4-FFF2-40B4-BE49-F238E27FC236}">
                    <a16:creationId xmlns:a16="http://schemas.microsoft.com/office/drawing/2014/main" id="{67C2E317-4849-BA4D-B23B-4B5301E909B3}"/>
                  </a:ext>
                </a:extLst>
              </p14:cNvPr>
              <p14:cNvContentPartPr/>
              <p14:nvPr/>
            </p14:nvContentPartPr>
            <p14:xfrm>
              <a:off x="3294460" y="2028169"/>
              <a:ext cx="155880" cy="193320"/>
            </p14:xfrm>
          </p:contentPart>
        </mc:Choice>
        <mc:Fallback>
          <p:pic>
            <p:nvPicPr>
              <p:cNvPr id="102" name="墨迹 101">
                <a:extLst>
                  <a:ext uri="{FF2B5EF4-FFF2-40B4-BE49-F238E27FC236}">
                    <a16:creationId xmlns:a16="http://schemas.microsoft.com/office/drawing/2014/main" id="{67C2E317-4849-BA4D-B23B-4B5301E909B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286900" y="2020609"/>
                <a:ext cx="17100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50B8C265-8C42-F949-B796-391829CBC8AE}"/>
                  </a:ext>
                </a:extLst>
              </p14:cNvPr>
              <p14:cNvContentPartPr/>
              <p14:nvPr/>
            </p14:nvContentPartPr>
            <p14:xfrm>
              <a:off x="4308940" y="2252089"/>
              <a:ext cx="100080" cy="62640"/>
            </p14:xfrm>
          </p:contentPart>
        </mc:Choice>
        <mc:Fallback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50B8C265-8C42-F949-B796-391829CBC8A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301740" y="2244529"/>
                <a:ext cx="1152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15" name="墨迹 114">
                <a:extLst>
                  <a:ext uri="{FF2B5EF4-FFF2-40B4-BE49-F238E27FC236}">
                    <a16:creationId xmlns:a16="http://schemas.microsoft.com/office/drawing/2014/main" id="{D7FA6B40-038E-3B46-B905-AC0D27F30C8B}"/>
                  </a:ext>
                </a:extLst>
              </p14:cNvPr>
              <p14:cNvContentPartPr/>
              <p14:nvPr/>
            </p14:nvContentPartPr>
            <p14:xfrm>
              <a:off x="6992380" y="1853929"/>
              <a:ext cx="293040" cy="398880"/>
            </p14:xfrm>
          </p:contentPart>
        </mc:Choice>
        <mc:Fallback>
          <p:pic>
            <p:nvPicPr>
              <p:cNvPr id="115" name="墨迹 114">
                <a:extLst>
                  <a:ext uri="{FF2B5EF4-FFF2-40B4-BE49-F238E27FC236}">
                    <a16:creationId xmlns:a16="http://schemas.microsoft.com/office/drawing/2014/main" id="{D7FA6B40-038E-3B46-B905-AC0D27F30C8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984820" y="1846369"/>
                <a:ext cx="30816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18" name="墨迹 117">
                <a:extLst>
                  <a:ext uri="{FF2B5EF4-FFF2-40B4-BE49-F238E27FC236}">
                    <a16:creationId xmlns:a16="http://schemas.microsoft.com/office/drawing/2014/main" id="{08E52308-0DB2-424B-A69B-8FFC4AF95C8D}"/>
                  </a:ext>
                </a:extLst>
              </p14:cNvPr>
              <p14:cNvContentPartPr/>
              <p14:nvPr/>
            </p14:nvContentPartPr>
            <p14:xfrm>
              <a:off x="8025580" y="1909729"/>
              <a:ext cx="467280" cy="423720"/>
            </p14:xfrm>
          </p:contentPart>
        </mc:Choice>
        <mc:Fallback>
          <p:pic>
            <p:nvPicPr>
              <p:cNvPr id="118" name="墨迹 117">
                <a:extLst>
                  <a:ext uri="{FF2B5EF4-FFF2-40B4-BE49-F238E27FC236}">
                    <a16:creationId xmlns:a16="http://schemas.microsoft.com/office/drawing/2014/main" id="{08E52308-0DB2-424B-A69B-8FFC4AF95C8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018020" y="1902169"/>
                <a:ext cx="48240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23" name="墨迹 122">
                <a:extLst>
                  <a:ext uri="{FF2B5EF4-FFF2-40B4-BE49-F238E27FC236}">
                    <a16:creationId xmlns:a16="http://schemas.microsoft.com/office/drawing/2014/main" id="{8E11ACAF-3CE4-BB45-B741-85994E23BD04}"/>
                  </a:ext>
                </a:extLst>
              </p14:cNvPr>
              <p14:cNvContentPartPr/>
              <p14:nvPr/>
            </p14:nvContentPartPr>
            <p14:xfrm>
              <a:off x="9482500" y="2339209"/>
              <a:ext cx="124920" cy="118800"/>
            </p14:xfrm>
          </p:contentPart>
        </mc:Choice>
        <mc:Fallback>
          <p:pic>
            <p:nvPicPr>
              <p:cNvPr id="123" name="墨迹 122">
                <a:extLst>
                  <a:ext uri="{FF2B5EF4-FFF2-40B4-BE49-F238E27FC236}">
                    <a16:creationId xmlns:a16="http://schemas.microsoft.com/office/drawing/2014/main" id="{8E11ACAF-3CE4-BB45-B741-85994E23BD0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474940" y="2331649"/>
                <a:ext cx="1400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24" name="墨迹 130">
                <a:extLst>
                  <a:ext uri="{FF2B5EF4-FFF2-40B4-BE49-F238E27FC236}">
                    <a16:creationId xmlns:a16="http://schemas.microsoft.com/office/drawing/2014/main" id="{27355910-124A-BD4E-8EA6-DD57A43524B0}"/>
                  </a:ext>
                </a:extLst>
              </p14:cNvPr>
              <p14:cNvContentPartPr/>
              <p14:nvPr/>
            </p14:nvContentPartPr>
            <p14:xfrm>
              <a:off x="8803900" y="1803889"/>
              <a:ext cx="461160" cy="585000"/>
            </p14:xfrm>
          </p:contentPart>
        </mc:Choice>
        <mc:Fallback>
          <p:pic>
            <p:nvPicPr>
              <p:cNvPr id="124" name="墨迹 130">
                <a:extLst>
                  <a:ext uri="{FF2B5EF4-FFF2-40B4-BE49-F238E27FC236}">
                    <a16:creationId xmlns:a16="http://schemas.microsoft.com/office/drawing/2014/main" id="{27355910-124A-BD4E-8EA6-DD57A43524B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796340" y="1796329"/>
                <a:ext cx="4762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25" name="墨迹 131">
                <a:extLst>
                  <a:ext uri="{FF2B5EF4-FFF2-40B4-BE49-F238E27FC236}">
                    <a16:creationId xmlns:a16="http://schemas.microsoft.com/office/drawing/2014/main" id="{ADF2614C-A20C-0745-BD8A-14701322FB0A}"/>
                  </a:ext>
                </a:extLst>
              </p14:cNvPr>
              <p14:cNvContentPartPr/>
              <p14:nvPr/>
            </p14:nvContentPartPr>
            <p14:xfrm>
              <a:off x="7527700" y="1922329"/>
              <a:ext cx="249480" cy="379800"/>
            </p14:xfrm>
          </p:contentPart>
        </mc:Choice>
        <mc:Fallback>
          <p:pic>
            <p:nvPicPr>
              <p:cNvPr id="125" name="墨迹 131">
                <a:extLst>
                  <a:ext uri="{FF2B5EF4-FFF2-40B4-BE49-F238E27FC236}">
                    <a16:creationId xmlns:a16="http://schemas.microsoft.com/office/drawing/2014/main" id="{ADF2614C-A20C-0745-BD8A-14701322FB0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520140" y="1914776"/>
                <a:ext cx="264600" cy="3949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26" name="墨迹 132">
                <a:extLst>
                  <a:ext uri="{FF2B5EF4-FFF2-40B4-BE49-F238E27FC236}">
                    <a16:creationId xmlns:a16="http://schemas.microsoft.com/office/drawing/2014/main" id="{71DDD57E-FB96-E24C-B2B8-F15746FC11DD}"/>
                  </a:ext>
                </a:extLst>
              </p14:cNvPr>
              <p14:cNvContentPartPr/>
              <p14:nvPr/>
            </p14:nvContentPartPr>
            <p14:xfrm>
              <a:off x="5772700" y="1941049"/>
              <a:ext cx="765360" cy="404280"/>
            </p14:xfrm>
          </p:contentPart>
        </mc:Choice>
        <mc:Fallback>
          <p:pic>
            <p:nvPicPr>
              <p:cNvPr id="126" name="墨迹 132">
                <a:extLst>
                  <a:ext uri="{FF2B5EF4-FFF2-40B4-BE49-F238E27FC236}">
                    <a16:creationId xmlns:a16="http://schemas.microsoft.com/office/drawing/2014/main" id="{71DDD57E-FB96-E24C-B2B8-F15746FC11D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765140" y="1933489"/>
                <a:ext cx="780480" cy="41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27" name="墨迹 133">
                <a:extLst>
                  <a:ext uri="{FF2B5EF4-FFF2-40B4-BE49-F238E27FC236}">
                    <a16:creationId xmlns:a16="http://schemas.microsoft.com/office/drawing/2014/main" id="{403E1888-5699-1E42-BCE4-65ECD262EA7D}"/>
                  </a:ext>
                </a:extLst>
              </p14:cNvPr>
              <p14:cNvContentPartPr/>
              <p14:nvPr/>
            </p14:nvContentPartPr>
            <p14:xfrm>
              <a:off x="5000140" y="2065609"/>
              <a:ext cx="324360" cy="25200"/>
            </p14:xfrm>
          </p:contentPart>
        </mc:Choice>
        <mc:Fallback>
          <p:pic>
            <p:nvPicPr>
              <p:cNvPr id="127" name="墨迹 133">
                <a:extLst>
                  <a:ext uri="{FF2B5EF4-FFF2-40B4-BE49-F238E27FC236}">
                    <a16:creationId xmlns:a16="http://schemas.microsoft.com/office/drawing/2014/main" id="{403E1888-5699-1E42-BCE4-65ECD262EA7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992572" y="2058049"/>
                <a:ext cx="339497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28" name="墨迹 134">
                <a:extLst>
                  <a:ext uri="{FF2B5EF4-FFF2-40B4-BE49-F238E27FC236}">
                    <a16:creationId xmlns:a16="http://schemas.microsoft.com/office/drawing/2014/main" id="{0E703121-4A7D-4346-A948-1574C50AD3FB}"/>
                  </a:ext>
                </a:extLst>
              </p14:cNvPr>
              <p14:cNvContentPartPr/>
              <p14:nvPr/>
            </p14:nvContentPartPr>
            <p14:xfrm>
              <a:off x="3686500" y="2083969"/>
              <a:ext cx="380160" cy="262080"/>
            </p14:xfrm>
          </p:contentPart>
        </mc:Choice>
        <mc:Fallback>
          <p:pic>
            <p:nvPicPr>
              <p:cNvPr id="128" name="墨迹 134">
                <a:extLst>
                  <a:ext uri="{FF2B5EF4-FFF2-40B4-BE49-F238E27FC236}">
                    <a16:creationId xmlns:a16="http://schemas.microsoft.com/office/drawing/2014/main" id="{0E703121-4A7D-4346-A948-1574C50AD3F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678940" y="2076399"/>
                <a:ext cx="395280" cy="2772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29" name="墨迹 135">
                <a:extLst>
                  <a:ext uri="{FF2B5EF4-FFF2-40B4-BE49-F238E27FC236}">
                    <a16:creationId xmlns:a16="http://schemas.microsoft.com/office/drawing/2014/main" id="{A8B93F0D-CD90-8546-B5D1-A5AC496C80CD}"/>
                  </a:ext>
                </a:extLst>
              </p14:cNvPr>
              <p14:cNvContentPartPr/>
              <p14:nvPr/>
            </p14:nvContentPartPr>
            <p14:xfrm>
              <a:off x="2211220" y="1965889"/>
              <a:ext cx="560520" cy="374040"/>
            </p14:xfrm>
          </p:contentPart>
        </mc:Choice>
        <mc:Fallback>
          <p:pic>
            <p:nvPicPr>
              <p:cNvPr id="129" name="墨迹 135">
                <a:extLst>
                  <a:ext uri="{FF2B5EF4-FFF2-40B4-BE49-F238E27FC236}">
                    <a16:creationId xmlns:a16="http://schemas.microsoft.com/office/drawing/2014/main" id="{A8B93F0D-CD90-8546-B5D1-A5AC496C80C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203660" y="1958329"/>
                <a:ext cx="57564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30" name="墨迹 136">
                <a:extLst>
                  <a:ext uri="{FF2B5EF4-FFF2-40B4-BE49-F238E27FC236}">
                    <a16:creationId xmlns:a16="http://schemas.microsoft.com/office/drawing/2014/main" id="{FD19A2A5-0B32-F345-BF04-086B9CFF7335}"/>
                  </a:ext>
                </a:extLst>
              </p14:cNvPr>
              <p14:cNvContentPartPr/>
              <p14:nvPr/>
            </p14:nvContentPartPr>
            <p14:xfrm>
              <a:off x="1264780" y="1791649"/>
              <a:ext cx="610560" cy="721800"/>
            </p14:xfrm>
          </p:contentPart>
        </mc:Choice>
        <mc:Fallback>
          <p:pic>
            <p:nvPicPr>
              <p:cNvPr id="130" name="墨迹 136">
                <a:extLst>
                  <a:ext uri="{FF2B5EF4-FFF2-40B4-BE49-F238E27FC236}">
                    <a16:creationId xmlns:a16="http://schemas.microsoft.com/office/drawing/2014/main" id="{FD19A2A5-0B32-F345-BF04-086B9CFF733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257220" y="1784089"/>
                <a:ext cx="625680" cy="73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48" name="墨迹 147">
                <a:extLst>
                  <a:ext uri="{FF2B5EF4-FFF2-40B4-BE49-F238E27FC236}">
                    <a16:creationId xmlns:a16="http://schemas.microsoft.com/office/drawing/2014/main" id="{AC73F7B7-60E0-F74F-AA2C-29FB6632296B}"/>
                  </a:ext>
                </a:extLst>
              </p14:cNvPr>
              <p14:cNvContentPartPr/>
              <p14:nvPr/>
            </p14:nvContentPartPr>
            <p14:xfrm>
              <a:off x="3413260" y="3260809"/>
              <a:ext cx="167760" cy="329760"/>
            </p14:xfrm>
          </p:contentPart>
        </mc:Choice>
        <mc:Fallback>
          <p:pic>
            <p:nvPicPr>
              <p:cNvPr id="148" name="墨迹 147">
                <a:extLst>
                  <a:ext uri="{FF2B5EF4-FFF2-40B4-BE49-F238E27FC236}">
                    <a16:creationId xmlns:a16="http://schemas.microsoft.com/office/drawing/2014/main" id="{AC73F7B7-60E0-F74F-AA2C-29FB6632296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405700" y="3253249"/>
                <a:ext cx="18288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55" name="墨迹 154">
                <a:extLst>
                  <a:ext uri="{FF2B5EF4-FFF2-40B4-BE49-F238E27FC236}">
                    <a16:creationId xmlns:a16="http://schemas.microsoft.com/office/drawing/2014/main" id="{0165B1ED-9B97-1A4B-B412-47638938BC4E}"/>
                  </a:ext>
                </a:extLst>
              </p14:cNvPr>
              <p14:cNvContentPartPr/>
              <p14:nvPr/>
            </p14:nvContentPartPr>
            <p14:xfrm>
              <a:off x="4919140" y="3217249"/>
              <a:ext cx="261720" cy="380160"/>
            </p14:xfrm>
          </p:contentPart>
        </mc:Choice>
        <mc:Fallback>
          <p:pic>
            <p:nvPicPr>
              <p:cNvPr id="155" name="墨迹 154">
                <a:extLst>
                  <a:ext uri="{FF2B5EF4-FFF2-40B4-BE49-F238E27FC236}">
                    <a16:creationId xmlns:a16="http://schemas.microsoft.com/office/drawing/2014/main" id="{0165B1ED-9B97-1A4B-B412-47638938BC4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911580" y="3209689"/>
                <a:ext cx="27684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59" name="墨迹 158">
                <a:extLst>
                  <a:ext uri="{FF2B5EF4-FFF2-40B4-BE49-F238E27FC236}">
                    <a16:creationId xmlns:a16="http://schemas.microsoft.com/office/drawing/2014/main" id="{6AF73108-0E80-6A44-94AD-209EB14B8FBA}"/>
                  </a:ext>
                </a:extLst>
              </p14:cNvPr>
              <p14:cNvContentPartPr/>
              <p14:nvPr/>
            </p14:nvContentPartPr>
            <p14:xfrm>
              <a:off x="6195340" y="3167209"/>
              <a:ext cx="280440" cy="348840"/>
            </p14:xfrm>
          </p:contentPart>
        </mc:Choice>
        <mc:Fallback>
          <p:pic>
            <p:nvPicPr>
              <p:cNvPr id="159" name="墨迹 158">
                <a:extLst>
                  <a:ext uri="{FF2B5EF4-FFF2-40B4-BE49-F238E27FC236}">
                    <a16:creationId xmlns:a16="http://schemas.microsoft.com/office/drawing/2014/main" id="{6AF73108-0E80-6A44-94AD-209EB14B8FBA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187780" y="3159649"/>
                <a:ext cx="29556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67" name="墨迹 166">
                <a:extLst>
                  <a:ext uri="{FF2B5EF4-FFF2-40B4-BE49-F238E27FC236}">
                    <a16:creationId xmlns:a16="http://schemas.microsoft.com/office/drawing/2014/main" id="{9408C98B-E612-DB41-A2CE-E6FA1194EFD4}"/>
                  </a:ext>
                </a:extLst>
              </p14:cNvPr>
              <p14:cNvContentPartPr/>
              <p14:nvPr/>
            </p14:nvContentPartPr>
            <p14:xfrm>
              <a:off x="7664500" y="2911969"/>
              <a:ext cx="75240" cy="1040040"/>
            </p14:xfrm>
          </p:contentPart>
        </mc:Choice>
        <mc:Fallback>
          <p:pic>
            <p:nvPicPr>
              <p:cNvPr id="167" name="墨迹 166">
                <a:extLst>
                  <a:ext uri="{FF2B5EF4-FFF2-40B4-BE49-F238E27FC236}">
                    <a16:creationId xmlns:a16="http://schemas.microsoft.com/office/drawing/2014/main" id="{9408C98B-E612-DB41-A2CE-E6FA1194EFD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656940" y="2904409"/>
                <a:ext cx="90000" cy="10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68" name="墨迹 174">
                <a:extLst>
                  <a:ext uri="{FF2B5EF4-FFF2-40B4-BE49-F238E27FC236}">
                    <a16:creationId xmlns:a16="http://schemas.microsoft.com/office/drawing/2014/main" id="{4152FE84-C2C9-1349-850C-57F276AEB8EC}"/>
                  </a:ext>
                </a:extLst>
              </p14:cNvPr>
              <p14:cNvContentPartPr/>
              <p14:nvPr/>
            </p14:nvContentPartPr>
            <p14:xfrm>
              <a:off x="7104340" y="3210769"/>
              <a:ext cx="355320" cy="354600"/>
            </p14:xfrm>
          </p:contentPart>
        </mc:Choice>
        <mc:Fallback>
          <p:pic>
            <p:nvPicPr>
              <p:cNvPr id="168" name="墨迹 174">
                <a:extLst>
                  <a:ext uri="{FF2B5EF4-FFF2-40B4-BE49-F238E27FC236}">
                    <a16:creationId xmlns:a16="http://schemas.microsoft.com/office/drawing/2014/main" id="{4152FE84-C2C9-1349-850C-57F276AEB8E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096780" y="3203569"/>
                <a:ext cx="37044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69" name="墨迹 175">
                <a:extLst>
                  <a:ext uri="{FF2B5EF4-FFF2-40B4-BE49-F238E27FC236}">
                    <a16:creationId xmlns:a16="http://schemas.microsoft.com/office/drawing/2014/main" id="{7054B58E-6940-F542-93AB-D1308BDEB5DA}"/>
                  </a:ext>
                </a:extLst>
              </p14:cNvPr>
              <p14:cNvContentPartPr/>
              <p14:nvPr/>
            </p14:nvContentPartPr>
            <p14:xfrm>
              <a:off x="6662260" y="3049129"/>
              <a:ext cx="230760" cy="385560"/>
            </p14:xfrm>
          </p:contentPart>
        </mc:Choice>
        <mc:Fallback>
          <p:pic>
            <p:nvPicPr>
              <p:cNvPr id="169" name="墨迹 175">
                <a:extLst>
                  <a:ext uri="{FF2B5EF4-FFF2-40B4-BE49-F238E27FC236}">
                    <a16:creationId xmlns:a16="http://schemas.microsoft.com/office/drawing/2014/main" id="{7054B58E-6940-F542-93AB-D1308BDEB5DA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654700" y="3041569"/>
                <a:ext cx="24588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70" name="墨迹 176">
                <a:extLst>
                  <a:ext uri="{FF2B5EF4-FFF2-40B4-BE49-F238E27FC236}">
                    <a16:creationId xmlns:a16="http://schemas.microsoft.com/office/drawing/2014/main" id="{8C3B3EB9-B52C-3C48-9561-46E7F0F47EED}"/>
                  </a:ext>
                </a:extLst>
              </p14:cNvPr>
              <p14:cNvContentPartPr/>
              <p14:nvPr/>
            </p14:nvContentPartPr>
            <p14:xfrm>
              <a:off x="5429620" y="3372769"/>
              <a:ext cx="492120" cy="25200"/>
            </p14:xfrm>
          </p:contentPart>
        </mc:Choice>
        <mc:Fallback>
          <p:pic>
            <p:nvPicPr>
              <p:cNvPr id="170" name="墨迹 176">
                <a:extLst>
                  <a:ext uri="{FF2B5EF4-FFF2-40B4-BE49-F238E27FC236}">
                    <a16:creationId xmlns:a16="http://schemas.microsoft.com/office/drawing/2014/main" id="{8C3B3EB9-B52C-3C48-9561-46E7F0F47EE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422060" y="3365209"/>
                <a:ext cx="5072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71" name="墨迹 177">
                <a:extLst>
                  <a:ext uri="{FF2B5EF4-FFF2-40B4-BE49-F238E27FC236}">
                    <a16:creationId xmlns:a16="http://schemas.microsoft.com/office/drawing/2014/main" id="{2F505145-3863-9245-B6DD-0362CD2D14D4}"/>
                  </a:ext>
                </a:extLst>
              </p14:cNvPr>
              <p14:cNvContentPartPr/>
              <p14:nvPr/>
            </p14:nvContentPartPr>
            <p14:xfrm>
              <a:off x="4265380" y="3273049"/>
              <a:ext cx="467280" cy="305640"/>
            </p14:xfrm>
          </p:contentPart>
        </mc:Choice>
        <mc:Fallback>
          <p:pic>
            <p:nvPicPr>
              <p:cNvPr id="171" name="墨迹 177">
                <a:extLst>
                  <a:ext uri="{FF2B5EF4-FFF2-40B4-BE49-F238E27FC236}">
                    <a16:creationId xmlns:a16="http://schemas.microsoft.com/office/drawing/2014/main" id="{2F505145-3863-9245-B6DD-0362CD2D14D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257820" y="3265480"/>
                <a:ext cx="482400" cy="3207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72" name="墨迹 178">
                <a:extLst>
                  <a:ext uri="{FF2B5EF4-FFF2-40B4-BE49-F238E27FC236}">
                    <a16:creationId xmlns:a16="http://schemas.microsoft.com/office/drawing/2014/main" id="{738BF0CE-FD78-0B48-99C3-3A9217176FDF}"/>
                  </a:ext>
                </a:extLst>
              </p14:cNvPr>
              <p14:cNvContentPartPr/>
              <p14:nvPr/>
            </p14:nvContentPartPr>
            <p14:xfrm>
              <a:off x="3842740" y="3113929"/>
              <a:ext cx="205200" cy="439920"/>
            </p14:xfrm>
          </p:contentPart>
        </mc:Choice>
        <mc:Fallback>
          <p:pic>
            <p:nvPicPr>
              <p:cNvPr id="172" name="墨迹 178">
                <a:extLst>
                  <a:ext uri="{FF2B5EF4-FFF2-40B4-BE49-F238E27FC236}">
                    <a16:creationId xmlns:a16="http://schemas.microsoft.com/office/drawing/2014/main" id="{738BF0CE-FD78-0B48-99C3-3A9217176FD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835180" y="3106723"/>
                <a:ext cx="220320" cy="4550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73" name="墨迹 179">
                <a:extLst>
                  <a:ext uri="{FF2B5EF4-FFF2-40B4-BE49-F238E27FC236}">
                    <a16:creationId xmlns:a16="http://schemas.microsoft.com/office/drawing/2014/main" id="{9E4D2C23-CC9B-DF4E-8D5A-DB2D9793FFE5}"/>
                  </a:ext>
                </a:extLst>
              </p14:cNvPr>
              <p14:cNvContentPartPr/>
              <p14:nvPr/>
            </p14:nvContentPartPr>
            <p14:xfrm>
              <a:off x="2161180" y="3211489"/>
              <a:ext cx="921960" cy="534600"/>
            </p14:xfrm>
          </p:contentPart>
        </mc:Choice>
        <mc:Fallback>
          <p:pic>
            <p:nvPicPr>
              <p:cNvPr id="173" name="墨迹 179">
                <a:extLst>
                  <a:ext uri="{FF2B5EF4-FFF2-40B4-BE49-F238E27FC236}">
                    <a16:creationId xmlns:a16="http://schemas.microsoft.com/office/drawing/2014/main" id="{9E4D2C23-CC9B-DF4E-8D5A-DB2D9793FFE5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153617" y="3203924"/>
                <a:ext cx="937086" cy="5497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74" name="墨迹 180">
                <a:extLst>
                  <a:ext uri="{FF2B5EF4-FFF2-40B4-BE49-F238E27FC236}">
                    <a16:creationId xmlns:a16="http://schemas.microsoft.com/office/drawing/2014/main" id="{76995E16-1046-B04B-8A9F-430AD52FB496}"/>
                  </a:ext>
                </a:extLst>
              </p14:cNvPr>
              <p14:cNvContentPartPr/>
              <p14:nvPr/>
            </p14:nvContentPartPr>
            <p14:xfrm>
              <a:off x="766900" y="3235969"/>
              <a:ext cx="771480" cy="579240"/>
            </p14:xfrm>
          </p:contentPart>
        </mc:Choice>
        <mc:Fallback>
          <p:pic>
            <p:nvPicPr>
              <p:cNvPr id="174" name="墨迹 180">
                <a:extLst>
                  <a:ext uri="{FF2B5EF4-FFF2-40B4-BE49-F238E27FC236}">
                    <a16:creationId xmlns:a16="http://schemas.microsoft.com/office/drawing/2014/main" id="{76995E16-1046-B04B-8A9F-430AD52FB496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59340" y="3228409"/>
                <a:ext cx="78660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84" name="墨迹 184">
                <a:extLst>
                  <a:ext uri="{FF2B5EF4-FFF2-40B4-BE49-F238E27FC236}">
                    <a16:creationId xmlns:a16="http://schemas.microsoft.com/office/drawing/2014/main" id="{806183AF-5B82-6041-98F4-C722CE40B85A}"/>
                  </a:ext>
                </a:extLst>
              </p14:cNvPr>
              <p14:cNvContentPartPr/>
              <p14:nvPr/>
            </p14:nvContentPartPr>
            <p14:xfrm>
              <a:off x="2472580" y="4132369"/>
              <a:ext cx="448560" cy="392400"/>
            </p14:xfrm>
          </p:contentPart>
        </mc:Choice>
        <mc:Fallback>
          <p:pic>
            <p:nvPicPr>
              <p:cNvPr id="184" name="墨迹 184">
                <a:extLst>
                  <a:ext uri="{FF2B5EF4-FFF2-40B4-BE49-F238E27FC236}">
                    <a16:creationId xmlns:a16="http://schemas.microsoft.com/office/drawing/2014/main" id="{806183AF-5B82-6041-98F4-C722CE40B85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465020" y="4124809"/>
                <a:ext cx="46368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93" name="墨迹 192">
                <a:extLst>
                  <a:ext uri="{FF2B5EF4-FFF2-40B4-BE49-F238E27FC236}">
                    <a16:creationId xmlns:a16="http://schemas.microsoft.com/office/drawing/2014/main" id="{B06CC3E4-BBC7-F446-B64A-D0F71AC5EB73}"/>
                  </a:ext>
                </a:extLst>
              </p14:cNvPr>
              <p14:cNvContentPartPr/>
              <p14:nvPr/>
            </p14:nvContentPartPr>
            <p14:xfrm>
              <a:off x="4470940" y="4449889"/>
              <a:ext cx="50040" cy="56520"/>
            </p14:xfrm>
          </p:contentPart>
        </mc:Choice>
        <mc:Fallback>
          <p:pic>
            <p:nvPicPr>
              <p:cNvPr id="193" name="墨迹 192">
                <a:extLst>
                  <a:ext uri="{FF2B5EF4-FFF2-40B4-BE49-F238E27FC236}">
                    <a16:creationId xmlns:a16="http://schemas.microsoft.com/office/drawing/2014/main" id="{B06CC3E4-BBC7-F446-B64A-D0F71AC5EB73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463380" y="4442329"/>
                <a:ext cx="6516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97" name="墨迹 196">
                <a:extLst>
                  <a:ext uri="{FF2B5EF4-FFF2-40B4-BE49-F238E27FC236}">
                    <a16:creationId xmlns:a16="http://schemas.microsoft.com/office/drawing/2014/main" id="{91827142-6A1F-804D-9F83-B2220EA27CFD}"/>
                  </a:ext>
                </a:extLst>
              </p14:cNvPr>
              <p14:cNvContentPartPr/>
              <p14:nvPr/>
            </p14:nvContentPartPr>
            <p14:xfrm>
              <a:off x="5473900" y="4399849"/>
              <a:ext cx="142920" cy="112320"/>
            </p14:xfrm>
          </p:contentPart>
        </mc:Choice>
        <mc:Fallback>
          <p:pic>
            <p:nvPicPr>
              <p:cNvPr id="197" name="墨迹 196">
                <a:extLst>
                  <a:ext uri="{FF2B5EF4-FFF2-40B4-BE49-F238E27FC236}">
                    <a16:creationId xmlns:a16="http://schemas.microsoft.com/office/drawing/2014/main" id="{91827142-6A1F-804D-9F83-B2220EA27CF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466340" y="4392289"/>
                <a:ext cx="1580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98" name="墨迹 197">
                <a:extLst>
                  <a:ext uri="{FF2B5EF4-FFF2-40B4-BE49-F238E27FC236}">
                    <a16:creationId xmlns:a16="http://schemas.microsoft.com/office/drawing/2014/main" id="{73D6F5A0-54FC-C14D-8181-82CA0CC6C4A2}"/>
                  </a:ext>
                </a:extLst>
              </p14:cNvPr>
              <p14:cNvContentPartPr/>
              <p14:nvPr/>
            </p14:nvContentPartPr>
            <p14:xfrm>
              <a:off x="5896540" y="4462129"/>
              <a:ext cx="6480" cy="68760"/>
            </p14:xfrm>
          </p:contentPart>
        </mc:Choice>
        <mc:Fallback>
          <p:pic>
            <p:nvPicPr>
              <p:cNvPr id="198" name="墨迹 197">
                <a:extLst>
                  <a:ext uri="{FF2B5EF4-FFF2-40B4-BE49-F238E27FC236}">
                    <a16:creationId xmlns:a16="http://schemas.microsoft.com/office/drawing/2014/main" id="{73D6F5A0-54FC-C14D-8181-82CA0CC6C4A2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888980" y="4454569"/>
                <a:ext cx="216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01" name="墨迹 200">
                <a:extLst>
                  <a:ext uri="{FF2B5EF4-FFF2-40B4-BE49-F238E27FC236}">
                    <a16:creationId xmlns:a16="http://schemas.microsoft.com/office/drawing/2014/main" id="{2CDAAE7A-06BA-9946-A396-C05BB73F2AC4}"/>
                  </a:ext>
                </a:extLst>
              </p14:cNvPr>
              <p14:cNvContentPartPr/>
              <p14:nvPr/>
            </p14:nvContentPartPr>
            <p14:xfrm>
              <a:off x="6705820" y="4300489"/>
              <a:ext cx="19080" cy="6480"/>
            </p14:xfrm>
          </p:contentPart>
        </mc:Choice>
        <mc:Fallback>
          <p:pic>
            <p:nvPicPr>
              <p:cNvPr id="201" name="墨迹 200">
                <a:extLst>
                  <a:ext uri="{FF2B5EF4-FFF2-40B4-BE49-F238E27FC236}">
                    <a16:creationId xmlns:a16="http://schemas.microsoft.com/office/drawing/2014/main" id="{2CDAAE7A-06BA-9946-A396-C05BB73F2AC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698260" y="4292929"/>
                <a:ext cx="342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09" name="墨迹 213">
                <a:extLst>
                  <a:ext uri="{FF2B5EF4-FFF2-40B4-BE49-F238E27FC236}">
                    <a16:creationId xmlns:a16="http://schemas.microsoft.com/office/drawing/2014/main" id="{20E65237-8F4E-0A44-B5E5-FF3DB3E85BCE}"/>
                  </a:ext>
                </a:extLst>
              </p14:cNvPr>
              <p14:cNvContentPartPr/>
              <p14:nvPr/>
            </p14:nvContentPartPr>
            <p14:xfrm>
              <a:off x="6917500" y="3901969"/>
              <a:ext cx="1189440" cy="685080"/>
            </p14:xfrm>
          </p:contentPart>
        </mc:Choice>
        <mc:Fallback>
          <p:pic>
            <p:nvPicPr>
              <p:cNvPr id="209" name="墨迹 213">
                <a:extLst>
                  <a:ext uri="{FF2B5EF4-FFF2-40B4-BE49-F238E27FC236}">
                    <a16:creationId xmlns:a16="http://schemas.microsoft.com/office/drawing/2014/main" id="{20E65237-8F4E-0A44-B5E5-FF3DB3E85BCE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909940" y="3894409"/>
                <a:ext cx="1204560" cy="7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10" name="墨迹 214">
                <a:extLst>
                  <a:ext uri="{FF2B5EF4-FFF2-40B4-BE49-F238E27FC236}">
                    <a16:creationId xmlns:a16="http://schemas.microsoft.com/office/drawing/2014/main" id="{0FDAF5DC-D33E-D54A-A9BC-86E5DFE4B6FF}"/>
                  </a:ext>
                </a:extLst>
              </p14:cNvPr>
              <p14:cNvContentPartPr/>
              <p14:nvPr/>
            </p14:nvContentPartPr>
            <p14:xfrm>
              <a:off x="6251500" y="4281769"/>
              <a:ext cx="236880" cy="19080"/>
            </p14:xfrm>
          </p:contentPart>
        </mc:Choice>
        <mc:Fallback>
          <p:pic>
            <p:nvPicPr>
              <p:cNvPr id="210" name="墨迹 214">
                <a:extLst>
                  <a:ext uri="{FF2B5EF4-FFF2-40B4-BE49-F238E27FC236}">
                    <a16:creationId xmlns:a16="http://schemas.microsoft.com/office/drawing/2014/main" id="{0FDAF5DC-D33E-D54A-A9BC-86E5DFE4B6F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243940" y="4274209"/>
                <a:ext cx="2520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11" name="墨迹 215">
                <a:extLst>
                  <a:ext uri="{FF2B5EF4-FFF2-40B4-BE49-F238E27FC236}">
                    <a16:creationId xmlns:a16="http://schemas.microsoft.com/office/drawing/2014/main" id="{6105136F-48F0-DF44-A0F6-A13CA8A8843E}"/>
                  </a:ext>
                </a:extLst>
              </p14:cNvPr>
              <p14:cNvContentPartPr/>
              <p14:nvPr/>
            </p14:nvContentPartPr>
            <p14:xfrm>
              <a:off x="4757500" y="4182049"/>
              <a:ext cx="516960" cy="323640"/>
            </p14:xfrm>
          </p:contentPart>
        </mc:Choice>
        <mc:Fallback>
          <p:pic>
            <p:nvPicPr>
              <p:cNvPr id="211" name="墨迹 215">
                <a:extLst>
                  <a:ext uri="{FF2B5EF4-FFF2-40B4-BE49-F238E27FC236}">
                    <a16:creationId xmlns:a16="http://schemas.microsoft.com/office/drawing/2014/main" id="{6105136F-48F0-DF44-A0F6-A13CA8A8843E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749940" y="4174481"/>
                <a:ext cx="532080" cy="3387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12" name="墨迹 216">
                <a:extLst>
                  <a:ext uri="{FF2B5EF4-FFF2-40B4-BE49-F238E27FC236}">
                    <a16:creationId xmlns:a16="http://schemas.microsoft.com/office/drawing/2014/main" id="{21748A6B-1CF5-384D-A9E7-F7D169F9DEF0}"/>
                  </a:ext>
                </a:extLst>
              </p14:cNvPr>
              <p14:cNvContentPartPr/>
              <p14:nvPr/>
            </p14:nvContentPartPr>
            <p14:xfrm>
              <a:off x="3537100" y="4188169"/>
              <a:ext cx="660240" cy="318240"/>
            </p14:xfrm>
          </p:contentPart>
        </mc:Choice>
        <mc:Fallback>
          <p:pic>
            <p:nvPicPr>
              <p:cNvPr id="212" name="墨迹 216">
                <a:extLst>
                  <a:ext uri="{FF2B5EF4-FFF2-40B4-BE49-F238E27FC236}">
                    <a16:creationId xmlns:a16="http://schemas.microsoft.com/office/drawing/2014/main" id="{21748A6B-1CF5-384D-A9E7-F7D169F9DEF0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529540" y="4180961"/>
                <a:ext cx="675360" cy="3333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13" name="墨迹 217">
                <a:extLst>
                  <a:ext uri="{FF2B5EF4-FFF2-40B4-BE49-F238E27FC236}">
                    <a16:creationId xmlns:a16="http://schemas.microsoft.com/office/drawing/2014/main" id="{28A7F7EE-FB12-B340-B4C6-2ED74BC23D43}"/>
                  </a:ext>
                </a:extLst>
              </p14:cNvPr>
              <p14:cNvContentPartPr/>
              <p14:nvPr/>
            </p14:nvContentPartPr>
            <p14:xfrm>
              <a:off x="3107620" y="3964249"/>
              <a:ext cx="230760" cy="560520"/>
            </p14:xfrm>
          </p:contentPart>
        </mc:Choice>
        <mc:Fallback>
          <p:pic>
            <p:nvPicPr>
              <p:cNvPr id="213" name="墨迹 217">
                <a:extLst>
                  <a:ext uri="{FF2B5EF4-FFF2-40B4-BE49-F238E27FC236}">
                    <a16:creationId xmlns:a16="http://schemas.microsoft.com/office/drawing/2014/main" id="{28A7F7EE-FB12-B340-B4C6-2ED74BC23D43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100060" y="3956689"/>
                <a:ext cx="24588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19" name="墨迹 218">
                <a:extLst>
                  <a:ext uri="{FF2B5EF4-FFF2-40B4-BE49-F238E27FC236}">
                    <a16:creationId xmlns:a16="http://schemas.microsoft.com/office/drawing/2014/main" id="{C0345886-32D9-3D46-8BC3-3E9E51B3FA8E}"/>
                  </a:ext>
                </a:extLst>
              </p14:cNvPr>
              <p14:cNvContentPartPr/>
              <p14:nvPr/>
            </p14:nvContentPartPr>
            <p14:xfrm>
              <a:off x="2989180" y="3852289"/>
              <a:ext cx="62640" cy="1021320"/>
            </p14:xfrm>
          </p:contentPart>
        </mc:Choice>
        <mc:Fallback>
          <p:pic>
            <p:nvPicPr>
              <p:cNvPr id="219" name="墨迹 218">
                <a:extLst>
                  <a:ext uri="{FF2B5EF4-FFF2-40B4-BE49-F238E27FC236}">
                    <a16:creationId xmlns:a16="http://schemas.microsoft.com/office/drawing/2014/main" id="{C0345886-32D9-3D46-8BC3-3E9E51B3FA8E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981620" y="3844729"/>
                <a:ext cx="77760" cy="10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20" name="墨迹 219">
                <a:extLst>
                  <a:ext uri="{FF2B5EF4-FFF2-40B4-BE49-F238E27FC236}">
                    <a16:creationId xmlns:a16="http://schemas.microsoft.com/office/drawing/2014/main" id="{C4A0CE12-7377-7146-8535-7BAB5ABA0269}"/>
                  </a:ext>
                </a:extLst>
              </p14:cNvPr>
              <p14:cNvContentPartPr/>
              <p14:nvPr/>
            </p14:nvContentPartPr>
            <p14:xfrm>
              <a:off x="8225020" y="3758689"/>
              <a:ext cx="68760" cy="927360"/>
            </p14:xfrm>
          </p:contentPart>
        </mc:Choice>
        <mc:Fallback>
          <p:pic>
            <p:nvPicPr>
              <p:cNvPr id="220" name="墨迹 219">
                <a:extLst>
                  <a:ext uri="{FF2B5EF4-FFF2-40B4-BE49-F238E27FC236}">
                    <a16:creationId xmlns:a16="http://schemas.microsoft.com/office/drawing/2014/main" id="{C4A0CE12-7377-7146-8535-7BAB5ABA0269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217460" y="3751129"/>
                <a:ext cx="83880" cy="9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24" name="墨迹 224">
                <a:extLst>
                  <a:ext uri="{FF2B5EF4-FFF2-40B4-BE49-F238E27FC236}">
                    <a16:creationId xmlns:a16="http://schemas.microsoft.com/office/drawing/2014/main" id="{366BC5A7-6C98-2C4B-BF94-2B58618F9363}"/>
                  </a:ext>
                </a:extLst>
              </p14:cNvPr>
              <p14:cNvContentPartPr/>
              <p14:nvPr/>
            </p14:nvContentPartPr>
            <p14:xfrm>
              <a:off x="8692660" y="3852289"/>
              <a:ext cx="1163520" cy="709920"/>
            </p14:xfrm>
          </p:contentPart>
        </mc:Choice>
        <mc:Fallback>
          <p:pic>
            <p:nvPicPr>
              <p:cNvPr id="224" name="墨迹 224">
                <a:extLst>
                  <a:ext uri="{FF2B5EF4-FFF2-40B4-BE49-F238E27FC236}">
                    <a16:creationId xmlns:a16="http://schemas.microsoft.com/office/drawing/2014/main" id="{366BC5A7-6C98-2C4B-BF94-2B58618F9363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685102" y="3844729"/>
                <a:ext cx="1178635" cy="72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2965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宽屏</PresentationFormat>
  <Slides>27</Slides>
  <Notes>0</Notes>
  <HiddenSlides>0</HiddenSlide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28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Yongkun</dc:creator>
  <cp:lastModifiedBy>Li Yongkun</cp:lastModifiedBy>
  <cp:revision>2</cp:revision>
  <dcterms:created xsi:type="dcterms:W3CDTF">2020-04-23T01:25:07Z</dcterms:created>
  <dcterms:modified xsi:type="dcterms:W3CDTF">2020-04-23T04:03:18Z</dcterms:modified>
</cp:coreProperties>
</file>